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4"/>
  </p:notesMasterIdLst>
  <p:sldIdLst>
    <p:sldId id="285" r:id="rId2"/>
    <p:sldId id="294" r:id="rId3"/>
    <p:sldId id="340" r:id="rId4"/>
    <p:sldId id="339" r:id="rId5"/>
    <p:sldId id="316" r:id="rId6"/>
    <p:sldId id="317" r:id="rId7"/>
    <p:sldId id="341" r:id="rId8"/>
    <p:sldId id="258" r:id="rId9"/>
    <p:sldId id="259" r:id="rId10"/>
    <p:sldId id="257" r:id="rId11"/>
    <p:sldId id="342" r:id="rId12"/>
    <p:sldId id="323" r:id="rId13"/>
    <p:sldId id="343" r:id="rId14"/>
    <p:sldId id="262" r:id="rId15"/>
    <p:sldId id="269" r:id="rId16"/>
    <p:sldId id="347" r:id="rId17"/>
    <p:sldId id="348" r:id="rId18"/>
    <p:sldId id="345" r:id="rId19"/>
    <p:sldId id="346" r:id="rId20"/>
    <p:sldId id="273" r:id="rId21"/>
    <p:sldId id="279" r:id="rId22"/>
    <p:sldId id="337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  <p:embeddedFont>
      <p:font typeface="DengXian" panose="02010600030101010101" pitchFamily="2" charset="-122"/>
      <p:regular r:id="rId34"/>
      <p:bold r:id="rId35"/>
    </p:embeddedFont>
    <p:embeddedFont>
      <p:font typeface="Fira Sans Extra Condensed Medium" panose="020B0604020202020204" charset="0"/>
      <p:regular r:id="rId36"/>
      <p:bold r:id="rId37"/>
      <p:italic r:id="rId38"/>
      <p:boldItalic r:id="rId39"/>
    </p:embeddedFont>
    <p:embeddedFont>
      <p:font typeface="Public Sans" panose="020B0604020202020204" charset="0"/>
      <p:regular r:id="rId40"/>
      <p:bold r:id="rId41"/>
      <p:italic r:id="rId42"/>
      <p:boldItalic r:id="rId43"/>
    </p:embeddedFont>
    <p:embeddedFont>
      <p:font typeface="Satisfy" panose="020B0604020202020204" charset="0"/>
      <p:regular r:id="rId44"/>
    </p:embeddedFont>
    <p:embeddedFont>
      <p:font typeface="Vogue-ExtraBold" panose="020B0500000000000000" charset="0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Ánh Lê" initials="ÁL" lastIdx="1" clrIdx="0">
    <p:extLst>
      <p:ext uri="{19B8F6BF-5375-455C-9EA6-DF929625EA0E}">
        <p15:presenceInfo xmlns:p15="http://schemas.microsoft.com/office/powerpoint/2012/main" userId="0673c2549017251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411296"/>
    <a:srgbClr val="775734"/>
    <a:srgbClr val="F2B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6EF6FBF-7731-4A0C-BB02-CC4D42C3AC4D}">
  <a:tblStyle styleId="{B6EF6FBF-7731-4A0C-BB02-CC4D42C3AC4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7331" autoAdjust="0"/>
  </p:normalViewPr>
  <p:slideViewPr>
    <p:cSldViewPr snapToGrid="0" snapToObjects="1">
      <p:cViewPr varScale="1">
        <p:scale>
          <a:sx n="131" d="100"/>
          <a:sy n="131" d="100"/>
        </p:scale>
        <p:origin x="810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614472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1">
            <a:extLst>
              <a:ext uri="{FF2B5EF4-FFF2-40B4-BE49-F238E27FC236}">
                <a16:creationId xmlns:a16="http://schemas.microsoft.com/office/drawing/2014/main" id="{9E93E3D7-4F04-BB34-8EA0-66D2A5D48E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备注占位符 2">
            <a:extLst>
              <a:ext uri="{FF2B5EF4-FFF2-40B4-BE49-F238E27FC236}">
                <a16:creationId xmlns:a16="http://schemas.microsoft.com/office/drawing/2014/main" id="{EE059655-E89B-CB71-B470-1BD04FF9F4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zh-CN" altLang="en-US"/>
          </a:p>
        </p:txBody>
      </p:sp>
      <p:sp>
        <p:nvSpPr>
          <p:cNvPr id="26628" name="幻灯片编号占位符 3">
            <a:extLst>
              <a:ext uri="{FF2B5EF4-FFF2-40B4-BE49-F238E27FC236}">
                <a16:creationId xmlns:a16="http://schemas.microsoft.com/office/drawing/2014/main" id="{5601797F-EE6F-9588-59A9-0150D593BF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803B2B-C3BD-4B2F-93B0-21984AD65BED}" type="slidenum">
              <a:rPr kumimoji="1" lang="zh-CN" altLang="en-US" smtClean="0">
                <a:solidFill>
                  <a:srgbClr val="000000"/>
                </a:solidFill>
                <a:latin typeface="DengXian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kumimoji="1" lang="zh-CN" altLang="en-US">
              <a:solidFill>
                <a:srgbClr val="000000"/>
              </a:solidFill>
              <a:latin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930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b71737ba3b_0_8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b71737ba3b_0_8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0553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gb71737ba3b_0_2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5" name="Google Shape;1715;gb71737ba3b_0_2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0849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gb71737ba3b_0_2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5" name="Google Shape;1715;gb71737ba3b_0_2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97040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b71737ba3b_0_24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b71737ba3b_0_24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7824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6194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gb6f96fd3f7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8" name="Google Shape;1068;gb6f96fd3f7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8543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b6f96fd3f7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b6f96fd3f7_0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0996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b70622628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b70622628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3119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b70622628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b70622628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6117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b706226281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2" name="Google Shape;1062;gb706226281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6585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b706226281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7" name="Google Shape;1277;gb706226281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9552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b71737ba3b_0_8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b71737ba3b_0_8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881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94E9FB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1285900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7276385" y="10508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3"/>
          <p:cNvGrpSpPr/>
          <p:nvPr/>
        </p:nvGrpSpPr>
        <p:grpSpPr>
          <a:xfrm>
            <a:off x="-588939" y="219093"/>
            <a:ext cx="6565344" cy="1002516"/>
            <a:chOff x="1068461" y="156718"/>
            <a:chExt cx="6565344" cy="1002516"/>
          </a:xfrm>
        </p:grpSpPr>
        <p:sp>
          <p:nvSpPr>
            <p:cNvPr id="22" name="Google Shape;22;p3"/>
            <p:cNvSpPr/>
            <p:nvPr/>
          </p:nvSpPr>
          <p:spPr>
            <a:xfrm>
              <a:off x="4824999" y="1567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1361825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1361825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title" idx="2" hasCustomPrompt="1"/>
          </p:nvPr>
        </p:nvSpPr>
        <p:spPr>
          <a:xfrm>
            <a:off x="1323850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27" name="Google Shape;27;p3"/>
          <p:cNvGrpSpPr/>
          <p:nvPr/>
        </p:nvGrpSpPr>
        <p:grpSpPr>
          <a:xfrm flipH="1">
            <a:off x="4547988" y="1491425"/>
            <a:ext cx="980825" cy="519800"/>
            <a:chOff x="2468025" y="734125"/>
            <a:chExt cx="980825" cy="519800"/>
          </a:xfrm>
        </p:grpSpPr>
        <p:sp>
          <p:nvSpPr>
            <p:cNvPr id="28" name="Google Shape;28;p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7148400" y="3849500"/>
            <a:ext cx="1652700" cy="14763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9"/>
          <p:cNvSpPr/>
          <p:nvPr/>
        </p:nvSpPr>
        <p:spPr>
          <a:xfrm flipH="1">
            <a:off x="-114081" y="4200525"/>
            <a:ext cx="9315231" cy="2390815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9"/>
          <p:cNvSpPr/>
          <p:nvPr/>
        </p:nvSpPr>
        <p:spPr>
          <a:xfrm>
            <a:off x="-55497" y="1562865"/>
            <a:ext cx="1338869" cy="342169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7730849" y="3019430"/>
            <a:ext cx="680855" cy="991067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7853733" y="3948670"/>
            <a:ext cx="201250" cy="996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6700712" y="428643"/>
            <a:ext cx="3067768" cy="12339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4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33387" y="2905325"/>
            <a:ext cx="9210775" cy="2238126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392162" y="82464"/>
            <a:ext cx="8684882" cy="1717270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170980" y="82486"/>
            <a:ext cx="3046829" cy="5435717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5">
    <p:bg>
      <p:bgPr>
        <a:solidFill>
          <a:schemeClr val="dk1"/>
        </a:solid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6" name="Google Shape;796;p31"/>
          <p:cNvGrpSpPr/>
          <p:nvPr/>
        </p:nvGrpSpPr>
        <p:grpSpPr>
          <a:xfrm rot="-502947" flipH="1">
            <a:off x="7046276" y="265131"/>
            <a:ext cx="2758822" cy="4921896"/>
            <a:chOff x="3734270" y="74249"/>
            <a:chExt cx="3046829" cy="5435717"/>
          </a:xfrm>
        </p:grpSpPr>
        <p:grpSp>
          <p:nvGrpSpPr>
            <p:cNvPr id="797" name="Google Shape;797;p31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98" name="Google Shape;798;p31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1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1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1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1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1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1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1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6" name="Google Shape;806;p31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7" name="Google Shape;807;p31"/>
          <p:cNvGrpSpPr/>
          <p:nvPr/>
        </p:nvGrpSpPr>
        <p:grpSpPr>
          <a:xfrm rot="-240851" flipH="1">
            <a:off x="-1097400" y="3610367"/>
            <a:ext cx="4506349" cy="2582470"/>
            <a:chOff x="1736990" y="7982527"/>
            <a:chExt cx="4506560" cy="2582591"/>
          </a:xfrm>
        </p:grpSpPr>
        <p:sp>
          <p:nvSpPr>
            <p:cNvPr id="808" name="Google Shape;808;p31"/>
            <p:cNvSpPr/>
            <p:nvPr/>
          </p:nvSpPr>
          <p:spPr>
            <a:xfrm>
              <a:off x="4720021" y="88203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1"/>
            <p:cNvSpPr/>
            <p:nvPr/>
          </p:nvSpPr>
          <p:spPr>
            <a:xfrm>
              <a:off x="2892437" y="80299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1"/>
            <p:cNvSpPr/>
            <p:nvPr/>
          </p:nvSpPr>
          <p:spPr>
            <a:xfrm>
              <a:off x="4014539" y="81836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1"/>
            <p:cNvSpPr/>
            <p:nvPr/>
          </p:nvSpPr>
          <p:spPr>
            <a:xfrm>
              <a:off x="3764843" y="82718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1"/>
            <p:cNvSpPr/>
            <p:nvPr/>
          </p:nvSpPr>
          <p:spPr>
            <a:xfrm>
              <a:off x="4001763" y="86431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1"/>
            <p:cNvSpPr/>
            <p:nvPr/>
          </p:nvSpPr>
          <p:spPr>
            <a:xfrm>
              <a:off x="4797909" y="86414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1"/>
            <p:cNvSpPr/>
            <p:nvPr/>
          </p:nvSpPr>
          <p:spPr>
            <a:xfrm>
              <a:off x="3551354" y="90959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1"/>
            <p:cNvSpPr/>
            <p:nvPr/>
          </p:nvSpPr>
          <p:spPr>
            <a:xfrm>
              <a:off x="4050795" y="90807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1"/>
            <p:cNvSpPr/>
            <p:nvPr/>
          </p:nvSpPr>
          <p:spPr>
            <a:xfrm>
              <a:off x="4324020" y="93955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1"/>
            <p:cNvSpPr/>
            <p:nvPr/>
          </p:nvSpPr>
          <p:spPr>
            <a:xfrm>
              <a:off x="4582397" y="90118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1"/>
            <p:cNvSpPr/>
            <p:nvPr/>
          </p:nvSpPr>
          <p:spPr>
            <a:xfrm>
              <a:off x="5108623" y="89509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1"/>
            <p:cNvSpPr/>
            <p:nvPr/>
          </p:nvSpPr>
          <p:spPr>
            <a:xfrm>
              <a:off x="5289112" y="92121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1"/>
            <p:cNvSpPr/>
            <p:nvPr/>
          </p:nvSpPr>
          <p:spPr>
            <a:xfrm>
              <a:off x="5720975" y="92550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1"/>
            <p:cNvSpPr/>
            <p:nvPr/>
          </p:nvSpPr>
          <p:spPr>
            <a:xfrm>
              <a:off x="3378708" y="91825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1"/>
            <p:cNvSpPr/>
            <p:nvPr/>
          </p:nvSpPr>
          <p:spPr>
            <a:xfrm>
              <a:off x="3480470" y="88862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1"/>
            <p:cNvSpPr/>
            <p:nvPr/>
          </p:nvSpPr>
          <p:spPr>
            <a:xfrm>
              <a:off x="3447914" y="8617569"/>
              <a:ext cx="332615" cy="325562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1"/>
            <p:cNvSpPr/>
            <p:nvPr/>
          </p:nvSpPr>
          <p:spPr>
            <a:xfrm>
              <a:off x="4435303" y="79825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1"/>
            <p:cNvSpPr/>
            <p:nvPr/>
          </p:nvSpPr>
          <p:spPr>
            <a:xfrm>
              <a:off x="4750111" y="83674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1"/>
            <p:cNvSpPr/>
            <p:nvPr/>
          </p:nvSpPr>
          <p:spPr>
            <a:xfrm>
              <a:off x="5031968" y="91033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1"/>
            <p:cNvSpPr/>
            <p:nvPr/>
          </p:nvSpPr>
          <p:spPr>
            <a:xfrm>
              <a:off x="3310290" y="92929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1"/>
            <p:cNvSpPr/>
            <p:nvPr/>
          </p:nvSpPr>
          <p:spPr>
            <a:xfrm>
              <a:off x="3799422" y="93106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1"/>
            <p:cNvSpPr/>
            <p:nvPr/>
          </p:nvSpPr>
          <p:spPr>
            <a:xfrm>
              <a:off x="3467300" y="92657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1"/>
            <p:cNvSpPr/>
            <p:nvPr/>
          </p:nvSpPr>
          <p:spPr>
            <a:xfrm>
              <a:off x="3590076" y="93848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rgbClr val="0037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1"/>
            <p:cNvSpPr/>
            <p:nvPr/>
          </p:nvSpPr>
          <p:spPr>
            <a:xfrm>
              <a:off x="3709596" y="95175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1"/>
            <p:cNvSpPr/>
            <p:nvPr/>
          </p:nvSpPr>
          <p:spPr>
            <a:xfrm>
              <a:off x="4603805" y="90234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1"/>
            <p:cNvSpPr/>
            <p:nvPr/>
          </p:nvSpPr>
          <p:spPr>
            <a:xfrm>
              <a:off x="4705617" y="91759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rgbClr val="FECC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1"/>
            <p:cNvSpPr/>
            <p:nvPr/>
          </p:nvSpPr>
          <p:spPr>
            <a:xfrm>
              <a:off x="4850936" y="92929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1"/>
            <p:cNvSpPr/>
            <p:nvPr/>
          </p:nvSpPr>
          <p:spPr>
            <a:xfrm>
              <a:off x="3493246" y="84704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3627614" y="85804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rgbClr val="FF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3716601" y="86946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1"/>
            <p:cNvSpPr/>
            <p:nvPr/>
          </p:nvSpPr>
          <p:spPr>
            <a:xfrm>
              <a:off x="4202033" y="81700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1"/>
            <p:cNvSpPr/>
            <p:nvPr/>
          </p:nvSpPr>
          <p:spPr>
            <a:xfrm>
              <a:off x="4299701" y="82600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1"/>
            <p:cNvSpPr/>
            <p:nvPr/>
          </p:nvSpPr>
          <p:spPr>
            <a:xfrm>
              <a:off x="4518518" y="84609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2065412" y="84494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2209596" y="90102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1736990" y="8812166"/>
              <a:ext cx="719935" cy="1371896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rgbClr val="2C7B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2192726" y="82277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2606880" y="84292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195BCAF-3EA5-98C2-EA26-E92F118E7D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" r="9826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AC7B8FF0-3070-6EC8-1443-95DDC31F265D}"/>
              </a:ext>
            </a:extLst>
          </p:cNvPr>
          <p:cNvSpPr/>
          <p:nvPr userDrawn="1"/>
        </p:nvSpPr>
        <p:spPr>
          <a:xfrm>
            <a:off x="319087" y="271463"/>
            <a:ext cx="8505825" cy="4600575"/>
          </a:xfrm>
          <a:prstGeom prst="roundRect">
            <a:avLst>
              <a:gd name="adj" fmla="val 13975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srgbClr val="1EAC8D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</p:spTree>
    <p:extLst>
      <p:ext uri="{BB962C8B-B14F-4D97-AF65-F5344CB8AC3E}">
        <p14:creationId xmlns:p14="http://schemas.microsoft.com/office/powerpoint/2010/main" val="278323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544598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3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13225" y="1228675"/>
            <a:ext cx="7698600" cy="327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Catamaran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/>
          <p:nvPr/>
        </p:nvSpPr>
        <p:spPr>
          <a:xfrm flipH="1">
            <a:off x="-95445" y="4785200"/>
            <a:ext cx="9325170" cy="63990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/>
          <p:nvPr/>
        </p:nvSpPr>
        <p:spPr>
          <a:xfrm>
            <a:off x="3403475" y="4938600"/>
            <a:ext cx="7528218" cy="73029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/>
          <p:nvPr/>
        </p:nvSpPr>
        <p:spPr>
          <a:xfrm>
            <a:off x="-4058075" y="4938600"/>
            <a:ext cx="7528218" cy="73029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37;p4"/>
          <p:cNvGrpSpPr/>
          <p:nvPr/>
        </p:nvGrpSpPr>
        <p:grpSpPr>
          <a:xfrm flipH="1">
            <a:off x="7458302" y="-174846"/>
            <a:ext cx="2502361" cy="4464355"/>
            <a:chOff x="3734270" y="74249"/>
            <a:chExt cx="3046829" cy="5435717"/>
          </a:xfrm>
        </p:grpSpPr>
        <p:grpSp>
          <p:nvGrpSpPr>
            <p:cNvPr id="38" name="Google Shape;38;p4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39" name="Google Shape;39;p4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4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" name="Google Shape;47;p4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6258645" y="638175"/>
            <a:ext cx="1552500" cy="15525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4953620" y="3421300"/>
            <a:ext cx="2781600" cy="5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3477320" y="2713525"/>
            <a:ext cx="4257900" cy="7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296595" y="955125"/>
            <a:ext cx="1476600" cy="9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66784" y="4372725"/>
            <a:ext cx="9286984" cy="1052346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"/>
          <p:cNvSpPr/>
          <p:nvPr/>
        </p:nvSpPr>
        <p:spPr>
          <a:xfrm>
            <a:off x="3381350" y="4756626"/>
            <a:ext cx="7403577" cy="557704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"/>
          <p:cNvSpPr/>
          <p:nvPr/>
        </p:nvSpPr>
        <p:spPr>
          <a:xfrm>
            <a:off x="201636" y="3841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2311015" y="781065"/>
            <a:ext cx="7374969" cy="99324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894388" y="1208945"/>
            <a:ext cx="729403" cy="386556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ctrTitle" idx="2"/>
          </p:nvPr>
        </p:nvSpPr>
        <p:spPr>
          <a:xfrm flipH="1">
            <a:off x="699425" y="1540500"/>
            <a:ext cx="260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1"/>
          </p:nvPr>
        </p:nvSpPr>
        <p:spPr>
          <a:xfrm flipH="1">
            <a:off x="713225" y="1994300"/>
            <a:ext cx="25917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3" hasCustomPrompt="1"/>
          </p:nvPr>
        </p:nvSpPr>
        <p:spPr>
          <a:xfrm>
            <a:off x="3350943" y="1765675"/>
            <a:ext cx="64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ctrTitle" idx="4"/>
          </p:nvPr>
        </p:nvSpPr>
        <p:spPr>
          <a:xfrm flipH="1">
            <a:off x="5806476" y="2550833"/>
            <a:ext cx="2384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subTitle" idx="5"/>
          </p:nvPr>
        </p:nvSpPr>
        <p:spPr>
          <a:xfrm flipH="1">
            <a:off x="5806475" y="3009300"/>
            <a:ext cx="26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6" hasCustomPrompt="1"/>
          </p:nvPr>
        </p:nvSpPr>
        <p:spPr>
          <a:xfrm>
            <a:off x="5155859" y="2687826"/>
            <a:ext cx="64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79" name="Google Shape;179;p13"/>
          <p:cNvSpPr txBox="1">
            <a:spLocks noGrp="1"/>
          </p:cNvSpPr>
          <p:nvPr>
            <p:ph type="ctrTitle" idx="7"/>
          </p:nvPr>
        </p:nvSpPr>
        <p:spPr>
          <a:xfrm flipH="1">
            <a:off x="713225" y="2554250"/>
            <a:ext cx="25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subTitle" idx="8"/>
          </p:nvPr>
        </p:nvSpPr>
        <p:spPr>
          <a:xfrm flipH="1">
            <a:off x="699424" y="3009303"/>
            <a:ext cx="26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title" idx="9" hasCustomPrompt="1"/>
          </p:nvPr>
        </p:nvSpPr>
        <p:spPr>
          <a:xfrm>
            <a:off x="3350943" y="2687826"/>
            <a:ext cx="637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2" name="Google Shape;182;p13"/>
          <p:cNvSpPr txBox="1">
            <a:spLocks noGrp="1"/>
          </p:cNvSpPr>
          <p:nvPr>
            <p:ph type="ctrTitle" idx="13"/>
          </p:nvPr>
        </p:nvSpPr>
        <p:spPr>
          <a:xfrm flipH="1">
            <a:off x="5806476" y="3567989"/>
            <a:ext cx="2453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14"/>
          </p:nvPr>
        </p:nvSpPr>
        <p:spPr>
          <a:xfrm flipH="1">
            <a:off x="5806475" y="4026100"/>
            <a:ext cx="2605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15" hasCustomPrompt="1"/>
          </p:nvPr>
        </p:nvSpPr>
        <p:spPr>
          <a:xfrm>
            <a:off x="5155859" y="3710422"/>
            <a:ext cx="64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5" name="Google Shape;185;p13"/>
          <p:cNvSpPr txBox="1">
            <a:spLocks noGrp="1"/>
          </p:cNvSpPr>
          <p:nvPr>
            <p:ph type="ctrTitle" idx="16"/>
          </p:nvPr>
        </p:nvSpPr>
        <p:spPr>
          <a:xfrm flipH="1">
            <a:off x="713225" y="3568000"/>
            <a:ext cx="2591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17"/>
          </p:nvPr>
        </p:nvSpPr>
        <p:spPr>
          <a:xfrm flipH="1">
            <a:off x="699425" y="4024300"/>
            <a:ext cx="260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rgbClr val="754C2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18" hasCustomPrompt="1"/>
          </p:nvPr>
        </p:nvSpPr>
        <p:spPr>
          <a:xfrm>
            <a:off x="3350943" y="3710422"/>
            <a:ext cx="637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/>
          <p:nvPr/>
        </p:nvSpPr>
        <p:spPr>
          <a:xfrm flipH="1">
            <a:off x="-66456" y="4785200"/>
            <a:ext cx="9315231" cy="63990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" name="Google Shape;189;p13"/>
          <p:cNvGrpSpPr/>
          <p:nvPr/>
        </p:nvGrpSpPr>
        <p:grpSpPr>
          <a:xfrm rot="-934160">
            <a:off x="7503442" y="450666"/>
            <a:ext cx="2203738" cy="3207807"/>
            <a:chOff x="5925256" y="467618"/>
            <a:chExt cx="1701157" cy="2476241"/>
          </a:xfrm>
        </p:grpSpPr>
        <p:sp>
          <p:nvSpPr>
            <p:cNvPr id="190" name="Google Shape;190;p13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3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3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3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3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"/>
          <p:cNvSpPr/>
          <p:nvPr/>
        </p:nvSpPr>
        <p:spPr>
          <a:xfrm flipH="1">
            <a:off x="279889" y="6476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" name="Google Shape;201;p14"/>
          <p:cNvGrpSpPr/>
          <p:nvPr/>
        </p:nvGrpSpPr>
        <p:grpSpPr>
          <a:xfrm flipH="1">
            <a:off x="-463843" y="415390"/>
            <a:ext cx="12667417" cy="4832986"/>
            <a:chOff x="-3511675" y="320140"/>
            <a:chExt cx="12667417" cy="4832986"/>
          </a:xfrm>
        </p:grpSpPr>
        <p:sp>
          <p:nvSpPr>
            <p:cNvPr id="202" name="Google Shape;202;p14"/>
            <p:cNvSpPr/>
            <p:nvPr/>
          </p:nvSpPr>
          <p:spPr>
            <a:xfrm>
              <a:off x="-528301" y="2587375"/>
              <a:ext cx="9684043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05;p14"/>
          <p:cNvGrpSpPr/>
          <p:nvPr/>
        </p:nvGrpSpPr>
        <p:grpSpPr>
          <a:xfrm flipH="1">
            <a:off x="-1994799" y="647707"/>
            <a:ext cx="8414538" cy="5322139"/>
            <a:chOff x="1948749" y="467618"/>
            <a:chExt cx="8796297" cy="5563599"/>
          </a:xfrm>
        </p:grpSpPr>
        <p:sp>
          <p:nvSpPr>
            <p:cNvPr id="206" name="Google Shape;206;p14"/>
            <p:cNvSpPr/>
            <p:nvPr/>
          </p:nvSpPr>
          <p:spPr>
            <a:xfrm>
              <a:off x="1948749" y="1699758"/>
              <a:ext cx="7918642" cy="3494508"/>
            </a:xfrm>
            <a:custGeom>
              <a:avLst/>
              <a:gdLst/>
              <a:ahLst/>
              <a:cxnLst/>
              <a:rect l="l" t="t" r="r" b="b"/>
              <a:pathLst>
                <a:path w="160532" h="70843" extrusionOk="0">
                  <a:moveTo>
                    <a:pt x="133905" y="0"/>
                  </a:moveTo>
                  <a:cubicBezTo>
                    <a:pt x="127481" y="0"/>
                    <a:pt x="120943" y="2792"/>
                    <a:pt x="112079" y="10568"/>
                  </a:cubicBezTo>
                  <a:cubicBezTo>
                    <a:pt x="109523" y="12809"/>
                    <a:pt x="106946" y="13588"/>
                    <a:pt x="104298" y="13588"/>
                  </a:cubicBezTo>
                  <a:cubicBezTo>
                    <a:pt x="98247" y="13588"/>
                    <a:pt x="91829" y="9518"/>
                    <a:pt x="84475" y="9518"/>
                  </a:cubicBezTo>
                  <a:cubicBezTo>
                    <a:pt x="82989" y="9518"/>
                    <a:pt x="81466" y="9684"/>
                    <a:pt x="79899" y="10084"/>
                  </a:cubicBezTo>
                  <a:cubicBezTo>
                    <a:pt x="68529" y="12991"/>
                    <a:pt x="56959" y="18204"/>
                    <a:pt x="56959" y="18204"/>
                  </a:cubicBezTo>
                  <a:cubicBezTo>
                    <a:pt x="82221" y="19148"/>
                    <a:pt x="103031" y="21520"/>
                    <a:pt x="92246" y="30977"/>
                  </a:cubicBezTo>
                  <a:cubicBezTo>
                    <a:pt x="86223" y="36257"/>
                    <a:pt x="105679" y="37518"/>
                    <a:pt x="119280" y="39440"/>
                  </a:cubicBezTo>
                  <a:cubicBezTo>
                    <a:pt x="131602" y="41178"/>
                    <a:pt x="130708" y="49456"/>
                    <a:pt x="123415" y="52197"/>
                  </a:cubicBezTo>
                  <a:cubicBezTo>
                    <a:pt x="90617" y="64527"/>
                    <a:pt x="1" y="70801"/>
                    <a:pt x="1" y="70801"/>
                  </a:cubicBezTo>
                  <a:lnTo>
                    <a:pt x="160532" y="70843"/>
                  </a:lnTo>
                  <a:lnTo>
                    <a:pt x="159379" y="7895"/>
                  </a:lnTo>
                  <a:cubicBezTo>
                    <a:pt x="148713" y="3787"/>
                    <a:pt x="141387" y="0"/>
                    <a:pt x="133905" y="0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4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4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4"/>
            <p:cNvSpPr/>
            <p:nvPr/>
          </p:nvSpPr>
          <p:spPr>
            <a:xfrm>
              <a:off x="9121382" y="1356894"/>
              <a:ext cx="475616" cy="2310056"/>
            </a:xfrm>
            <a:custGeom>
              <a:avLst/>
              <a:gdLst/>
              <a:ahLst/>
              <a:cxnLst/>
              <a:rect l="l" t="t" r="r" b="b"/>
              <a:pathLst>
                <a:path w="9642" h="46831" extrusionOk="0">
                  <a:moveTo>
                    <a:pt x="1" y="0"/>
                  </a:moveTo>
                  <a:lnTo>
                    <a:pt x="1" y="9"/>
                  </a:lnTo>
                  <a:cubicBezTo>
                    <a:pt x="1" y="9"/>
                    <a:pt x="1680" y="12298"/>
                    <a:pt x="1530" y="18204"/>
                  </a:cubicBezTo>
                  <a:cubicBezTo>
                    <a:pt x="1379" y="24102"/>
                    <a:pt x="159" y="46365"/>
                    <a:pt x="159" y="46365"/>
                  </a:cubicBezTo>
                  <a:cubicBezTo>
                    <a:pt x="1643" y="45885"/>
                    <a:pt x="2768" y="45288"/>
                    <a:pt x="4162" y="45288"/>
                  </a:cubicBezTo>
                  <a:cubicBezTo>
                    <a:pt x="4346" y="45288"/>
                    <a:pt x="4535" y="45299"/>
                    <a:pt x="4729" y="45321"/>
                  </a:cubicBezTo>
                  <a:cubicBezTo>
                    <a:pt x="5479" y="45410"/>
                    <a:pt x="5971" y="46831"/>
                    <a:pt x="6534" y="46831"/>
                  </a:cubicBezTo>
                  <a:cubicBezTo>
                    <a:pt x="6605" y="46831"/>
                    <a:pt x="6677" y="46808"/>
                    <a:pt x="6751" y="46758"/>
                  </a:cubicBezTo>
                  <a:cubicBezTo>
                    <a:pt x="7402" y="46315"/>
                    <a:pt x="8605" y="45872"/>
                    <a:pt x="8605" y="45872"/>
                  </a:cubicBezTo>
                  <a:cubicBezTo>
                    <a:pt x="9641" y="2351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4"/>
            <p:cNvSpPr/>
            <p:nvPr/>
          </p:nvSpPr>
          <p:spPr>
            <a:xfrm>
              <a:off x="8340084" y="601542"/>
              <a:ext cx="751702" cy="773948"/>
            </a:xfrm>
            <a:custGeom>
              <a:avLst/>
              <a:gdLst/>
              <a:ahLst/>
              <a:cxnLst/>
              <a:rect l="l" t="t" r="r" b="b"/>
              <a:pathLst>
                <a:path w="15239" h="15690" extrusionOk="0">
                  <a:moveTo>
                    <a:pt x="0" y="0"/>
                  </a:moveTo>
                  <a:lnTo>
                    <a:pt x="4069" y="6375"/>
                  </a:lnTo>
                  <a:lnTo>
                    <a:pt x="9557" y="7937"/>
                  </a:lnTo>
                  <a:lnTo>
                    <a:pt x="5832" y="9290"/>
                  </a:lnTo>
                  <a:lnTo>
                    <a:pt x="11303" y="9357"/>
                  </a:lnTo>
                  <a:lnTo>
                    <a:pt x="8655" y="11212"/>
                  </a:lnTo>
                  <a:cubicBezTo>
                    <a:pt x="11287" y="12515"/>
                    <a:pt x="15230" y="15689"/>
                    <a:pt x="15230" y="15689"/>
                  </a:cubicBezTo>
                  <a:lnTo>
                    <a:pt x="15238" y="15681"/>
                  </a:lnTo>
                  <a:cubicBezTo>
                    <a:pt x="13551" y="494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4"/>
            <p:cNvSpPr/>
            <p:nvPr/>
          </p:nvSpPr>
          <p:spPr>
            <a:xfrm>
              <a:off x="8040074" y="1258042"/>
              <a:ext cx="1051268" cy="330494"/>
            </a:xfrm>
            <a:custGeom>
              <a:avLst/>
              <a:gdLst/>
              <a:ahLst/>
              <a:cxnLst/>
              <a:rect l="l" t="t" r="r" b="b"/>
              <a:pathLst>
                <a:path w="21312" h="6700" extrusionOk="0">
                  <a:moveTo>
                    <a:pt x="12616" y="1"/>
                  </a:moveTo>
                  <a:cubicBezTo>
                    <a:pt x="4608" y="1"/>
                    <a:pt x="1" y="6382"/>
                    <a:pt x="1" y="6382"/>
                  </a:cubicBezTo>
                  <a:lnTo>
                    <a:pt x="7461" y="6541"/>
                  </a:lnTo>
                  <a:lnTo>
                    <a:pt x="11813" y="2798"/>
                  </a:lnTo>
                  <a:lnTo>
                    <a:pt x="10828" y="6699"/>
                  </a:lnTo>
                  <a:lnTo>
                    <a:pt x="13960" y="2130"/>
                  </a:lnTo>
                  <a:lnTo>
                    <a:pt x="13977" y="5396"/>
                  </a:lnTo>
                  <a:cubicBezTo>
                    <a:pt x="16517" y="3917"/>
                    <a:pt x="21312" y="2380"/>
                    <a:pt x="21312" y="2380"/>
                  </a:cubicBezTo>
                  <a:cubicBezTo>
                    <a:pt x="18091" y="655"/>
                    <a:pt x="15180" y="1"/>
                    <a:pt x="12616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4"/>
            <p:cNvSpPr/>
            <p:nvPr/>
          </p:nvSpPr>
          <p:spPr>
            <a:xfrm>
              <a:off x="9116054" y="1273975"/>
              <a:ext cx="1147259" cy="347907"/>
            </a:xfrm>
            <a:custGeom>
              <a:avLst/>
              <a:gdLst/>
              <a:ahLst/>
              <a:cxnLst/>
              <a:rect l="l" t="t" r="r" b="b"/>
              <a:pathLst>
                <a:path w="23258" h="7053" extrusionOk="0">
                  <a:moveTo>
                    <a:pt x="8807" y="0"/>
                  </a:moveTo>
                  <a:cubicBezTo>
                    <a:pt x="6133" y="0"/>
                    <a:pt x="3172" y="646"/>
                    <a:pt x="0" y="2333"/>
                  </a:cubicBezTo>
                  <a:cubicBezTo>
                    <a:pt x="0" y="2333"/>
                    <a:pt x="5297" y="4037"/>
                    <a:pt x="8162" y="5633"/>
                  </a:cubicBezTo>
                  <a:lnTo>
                    <a:pt x="7870" y="2208"/>
                  </a:lnTo>
                  <a:lnTo>
                    <a:pt x="11671" y="7053"/>
                  </a:lnTo>
                  <a:lnTo>
                    <a:pt x="10225" y="2951"/>
                  </a:lnTo>
                  <a:lnTo>
                    <a:pt x="10225" y="2951"/>
                  </a:lnTo>
                  <a:lnTo>
                    <a:pt x="15263" y="6953"/>
                  </a:lnTo>
                  <a:lnTo>
                    <a:pt x="23258" y="6928"/>
                  </a:lnTo>
                  <a:cubicBezTo>
                    <a:pt x="23258" y="6928"/>
                    <a:pt x="17566" y="0"/>
                    <a:pt x="880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9116054" y="472551"/>
              <a:ext cx="745092" cy="916505"/>
            </a:xfrm>
            <a:custGeom>
              <a:avLst/>
              <a:gdLst/>
              <a:ahLst/>
              <a:cxnLst/>
              <a:rect l="l" t="t" r="r" b="b"/>
              <a:pathLst>
                <a:path w="15105" h="18580" extrusionOk="0">
                  <a:moveTo>
                    <a:pt x="15104" y="1"/>
                  </a:moveTo>
                  <a:lnTo>
                    <a:pt x="15104" y="1"/>
                  </a:lnTo>
                  <a:cubicBezTo>
                    <a:pt x="15104" y="1"/>
                    <a:pt x="276" y="3025"/>
                    <a:pt x="0" y="18580"/>
                  </a:cubicBezTo>
                  <a:cubicBezTo>
                    <a:pt x="0" y="18580"/>
                    <a:pt x="4010" y="14662"/>
                    <a:pt x="6767" y="12866"/>
                  </a:cubicBezTo>
                  <a:lnTo>
                    <a:pt x="3668" y="11496"/>
                  </a:lnTo>
                  <a:lnTo>
                    <a:pt x="9674" y="10410"/>
                  </a:lnTo>
                  <a:lnTo>
                    <a:pt x="5430" y="9733"/>
                  </a:lnTo>
                  <a:lnTo>
                    <a:pt x="11295" y="7152"/>
                  </a:lnTo>
                  <a:lnTo>
                    <a:pt x="15104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4"/>
            <p:cNvSpPr/>
            <p:nvPr/>
          </p:nvSpPr>
          <p:spPr>
            <a:xfrm>
              <a:off x="8440218" y="1389450"/>
              <a:ext cx="666809" cy="978312"/>
            </a:xfrm>
            <a:custGeom>
              <a:avLst/>
              <a:gdLst/>
              <a:ahLst/>
              <a:cxnLst/>
              <a:rect l="l" t="t" r="r" b="b"/>
              <a:pathLst>
                <a:path w="13518" h="19833" extrusionOk="0">
                  <a:moveTo>
                    <a:pt x="13517" y="0"/>
                  </a:moveTo>
                  <a:lnTo>
                    <a:pt x="13517" y="0"/>
                  </a:lnTo>
                  <a:cubicBezTo>
                    <a:pt x="1" y="6658"/>
                    <a:pt x="4027" y="19833"/>
                    <a:pt x="4027" y="19833"/>
                  </a:cubicBezTo>
                  <a:lnTo>
                    <a:pt x="8580" y="13818"/>
                  </a:lnTo>
                  <a:lnTo>
                    <a:pt x="8213" y="8020"/>
                  </a:lnTo>
                  <a:lnTo>
                    <a:pt x="10710" y="11153"/>
                  </a:lnTo>
                  <a:lnTo>
                    <a:pt x="8956" y="5882"/>
                  </a:lnTo>
                  <a:lnTo>
                    <a:pt x="11554" y="7803"/>
                  </a:lnTo>
                  <a:cubicBezTo>
                    <a:pt x="11888" y="4846"/>
                    <a:pt x="13517" y="1"/>
                    <a:pt x="13517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4"/>
            <p:cNvSpPr/>
            <p:nvPr/>
          </p:nvSpPr>
          <p:spPr>
            <a:xfrm>
              <a:off x="8040074" y="1247140"/>
              <a:ext cx="1066954" cy="325709"/>
            </a:xfrm>
            <a:custGeom>
              <a:avLst/>
              <a:gdLst/>
              <a:ahLst/>
              <a:cxnLst/>
              <a:rect l="l" t="t" r="r" b="b"/>
              <a:pathLst>
                <a:path w="21630" h="6603" extrusionOk="0">
                  <a:moveTo>
                    <a:pt x="12504" y="0"/>
                  </a:moveTo>
                  <a:cubicBezTo>
                    <a:pt x="4684" y="0"/>
                    <a:pt x="1" y="6603"/>
                    <a:pt x="1" y="6603"/>
                  </a:cubicBezTo>
                  <a:cubicBezTo>
                    <a:pt x="6252" y="2709"/>
                    <a:pt x="11485" y="1697"/>
                    <a:pt x="15237" y="1697"/>
                  </a:cubicBezTo>
                  <a:cubicBezTo>
                    <a:pt x="19302" y="1697"/>
                    <a:pt x="21629" y="2885"/>
                    <a:pt x="21629" y="2885"/>
                  </a:cubicBezTo>
                  <a:cubicBezTo>
                    <a:pt x="18258" y="783"/>
                    <a:pt x="15195" y="0"/>
                    <a:pt x="1250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4"/>
            <p:cNvSpPr/>
            <p:nvPr/>
          </p:nvSpPr>
          <p:spPr>
            <a:xfrm>
              <a:off x="8340084" y="601542"/>
              <a:ext cx="766944" cy="788352"/>
            </a:xfrm>
            <a:custGeom>
              <a:avLst/>
              <a:gdLst/>
              <a:ahLst/>
              <a:cxnLst/>
              <a:rect l="l" t="t" r="r" b="b"/>
              <a:pathLst>
                <a:path w="15548" h="15982" extrusionOk="0">
                  <a:moveTo>
                    <a:pt x="0" y="0"/>
                  </a:moveTo>
                  <a:cubicBezTo>
                    <a:pt x="1" y="1"/>
                    <a:pt x="12640" y="5464"/>
                    <a:pt x="15547" y="15982"/>
                  </a:cubicBezTo>
                  <a:cubicBezTo>
                    <a:pt x="15547" y="15982"/>
                    <a:pt x="15088" y="1379"/>
                    <a:pt x="0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9031162" y="472551"/>
              <a:ext cx="830379" cy="884393"/>
            </a:xfrm>
            <a:custGeom>
              <a:avLst/>
              <a:gdLst/>
              <a:ahLst/>
              <a:cxnLst/>
              <a:rect l="l" t="t" r="r" b="b"/>
              <a:pathLst>
                <a:path w="16834" h="17929" extrusionOk="0">
                  <a:moveTo>
                    <a:pt x="16834" y="1"/>
                  </a:moveTo>
                  <a:cubicBezTo>
                    <a:pt x="0" y="3752"/>
                    <a:pt x="1830" y="17928"/>
                    <a:pt x="1830" y="17928"/>
                  </a:cubicBezTo>
                  <a:cubicBezTo>
                    <a:pt x="5865" y="5899"/>
                    <a:pt x="16833" y="1"/>
                    <a:pt x="16834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5858516" y="1798622"/>
              <a:ext cx="1706485" cy="847298"/>
            </a:xfrm>
            <a:custGeom>
              <a:avLst/>
              <a:gdLst/>
              <a:ahLst/>
              <a:cxnLst/>
              <a:rect l="l" t="t" r="r" b="b"/>
              <a:pathLst>
                <a:path w="34595" h="17177" extrusionOk="0">
                  <a:moveTo>
                    <a:pt x="8397" y="1"/>
                  </a:moveTo>
                  <a:cubicBezTo>
                    <a:pt x="3457" y="1"/>
                    <a:pt x="0" y="1187"/>
                    <a:pt x="0" y="1187"/>
                  </a:cubicBezTo>
                  <a:lnTo>
                    <a:pt x="10602" y="9007"/>
                  </a:lnTo>
                  <a:lnTo>
                    <a:pt x="20510" y="8104"/>
                  </a:lnTo>
                  <a:lnTo>
                    <a:pt x="20510" y="8104"/>
                  </a:lnTo>
                  <a:lnTo>
                    <a:pt x="15297" y="12657"/>
                  </a:lnTo>
                  <a:lnTo>
                    <a:pt x="15297" y="12657"/>
                  </a:lnTo>
                  <a:lnTo>
                    <a:pt x="24236" y="9341"/>
                  </a:lnTo>
                  <a:lnTo>
                    <a:pt x="21094" y="14011"/>
                  </a:lnTo>
                  <a:cubicBezTo>
                    <a:pt x="26190" y="14487"/>
                    <a:pt x="34595" y="17177"/>
                    <a:pt x="34595" y="17177"/>
                  </a:cubicBezTo>
                  <a:cubicBezTo>
                    <a:pt x="27164" y="2823"/>
                    <a:pt x="16017" y="1"/>
                    <a:pt x="8397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5978036" y="2630284"/>
              <a:ext cx="1586964" cy="995182"/>
            </a:xfrm>
            <a:custGeom>
              <a:avLst/>
              <a:gdLst/>
              <a:ahLst/>
              <a:cxnLst/>
              <a:rect l="l" t="t" r="r" b="b"/>
              <a:pathLst>
                <a:path w="32172" h="20175" extrusionOk="0">
                  <a:moveTo>
                    <a:pt x="27268" y="1"/>
                  </a:moveTo>
                  <a:cubicBezTo>
                    <a:pt x="5320" y="1"/>
                    <a:pt x="0" y="20174"/>
                    <a:pt x="0" y="20174"/>
                  </a:cubicBezTo>
                  <a:lnTo>
                    <a:pt x="12239" y="15755"/>
                  </a:lnTo>
                  <a:lnTo>
                    <a:pt x="16984" y="6933"/>
                  </a:lnTo>
                  <a:lnTo>
                    <a:pt x="17811" y="13909"/>
                  </a:lnTo>
                  <a:lnTo>
                    <a:pt x="20050" y="4519"/>
                  </a:lnTo>
                  <a:lnTo>
                    <a:pt x="22122" y="9824"/>
                  </a:lnTo>
                  <a:cubicBezTo>
                    <a:pt x="25330" y="5830"/>
                    <a:pt x="32172" y="317"/>
                    <a:pt x="32172" y="317"/>
                  </a:cubicBezTo>
                  <a:cubicBezTo>
                    <a:pt x="30452" y="101"/>
                    <a:pt x="28818" y="1"/>
                    <a:pt x="27268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7155780" y="695067"/>
              <a:ext cx="1096994" cy="1957858"/>
            </a:xfrm>
            <a:custGeom>
              <a:avLst/>
              <a:gdLst/>
              <a:ahLst/>
              <a:cxnLst/>
              <a:rect l="l" t="t" r="r" b="b"/>
              <a:pathLst>
                <a:path w="22239" h="39691" extrusionOk="0">
                  <a:moveTo>
                    <a:pt x="22238" y="1"/>
                  </a:moveTo>
                  <a:lnTo>
                    <a:pt x="22238" y="1"/>
                  </a:lnTo>
                  <a:cubicBezTo>
                    <a:pt x="22238" y="1"/>
                    <a:pt x="0" y="14195"/>
                    <a:pt x="9273" y="39682"/>
                  </a:cubicBezTo>
                  <a:lnTo>
                    <a:pt x="9273" y="39691"/>
                  </a:lnTo>
                  <a:cubicBezTo>
                    <a:pt x="9273" y="39691"/>
                    <a:pt x="13350" y="30810"/>
                    <a:pt x="16700" y="26157"/>
                  </a:cubicBezTo>
                  <a:lnTo>
                    <a:pt x="10810" y="25865"/>
                  </a:lnTo>
                  <a:lnTo>
                    <a:pt x="19899" y="20343"/>
                  </a:lnTo>
                  <a:lnTo>
                    <a:pt x="19899" y="20343"/>
                  </a:lnTo>
                  <a:lnTo>
                    <a:pt x="12589" y="21905"/>
                  </a:lnTo>
                  <a:lnTo>
                    <a:pt x="20517" y="14027"/>
                  </a:lnTo>
                  <a:lnTo>
                    <a:pt x="22238" y="1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5978036" y="2624611"/>
              <a:ext cx="1621592" cy="1000855"/>
            </a:xfrm>
            <a:custGeom>
              <a:avLst/>
              <a:gdLst/>
              <a:ahLst/>
              <a:cxnLst/>
              <a:rect l="l" t="t" r="r" b="b"/>
              <a:pathLst>
                <a:path w="32874" h="20290" extrusionOk="0">
                  <a:moveTo>
                    <a:pt x="25913" y="0"/>
                  </a:moveTo>
                  <a:cubicBezTo>
                    <a:pt x="5172" y="0"/>
                    <a:pt x="0" y="20289"/>
                    <a:pt x="0" y="20289"/>
                  </a:cubicBezTo>
                  <a:cubicBezTo>
                    <a:pt x="13817" y="1962"/>
                    <a:pt x="28133" y="664"/>
                    <a:pt x="31912" y="664"/>
                  </a:cubicBezTo>
                  <a:cubicBezTo>
                    <a:pt x="32536" y="664"/>
                    <a:pt x="32873" y="699"/>
                    <a:pt x="32873" y="699"/>
                  </a:cubicBezTo>
                  <a:cubicBezTo>
                    <a:pt x="30378" y="218"/>
                    <a:pt x="28062" y="0"/>
                    <a:pt x="25913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5858516" y="1789299"/>
              <a:ext cx="1741113" cy="870236"/>
            </a:xfrm>
            <a:custGeom>
              <a:avLst/>
              <a:gdLst/>
              <a:ahLst/>
              <a:cxnLst/>
              <a:rect l="l" t="t" r="r" b="b"/>
              <a:pathLst>
                <a:path w="35297" h="17642" extrusionOk="0">
                  <a:moveTo>
                    <a:pt x="9334" y="0"/>
                  </a:moveTo>
                  <a:cubicBezTo>
                    <a:pt x="6489" y="0"/>
                    <a:pt x="3382" y="416"/>
                    <a:pt x="0" y="1376"/>
                  </a:cubicBezTo>
                  <a:cubicBezTo>
                    <a:pt x="0" y="1376"/>
                    <a:pt x="23977" y="2362"/>
                    <a:pt x="35296" y="17641"/>
                  </a:cubicBezTo>
                  <a:cubicBezTo>
                    <a:pt x="35296" y="17641"/>
                    <a:pt x="27863" y="0"/>
                    <a:pt x="9334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7018107" y="695067"/>
              <a:ext cx="1234667" cy="1902266"/>
            </a:xfrm>
            <a:custGeom>
              <a:avLst/>
              <a:gdLst/>
              <a:ahLst/>
              <a:cxnLst/>
              <a:rect l="l" t="t" r="r" b="b"/>
              <a:pathLst>
                <a:path w="25030" h="38564" extrusionOk="0">
                  <a:moveTo>
                    <a:pt x="25029" y="1"/>
                  </a:moveTo>
                  <a:lnTo>
                    <a:pt x="25029" y="1"/>
                  </a:lnTo>
                  <a:cubicBezTo>
                    <a:pt x="1" y="16642"/>
                    <a:pt x="11838" y="38563"/>
                    <a:pt x="11838" y="38563"/>
                  </a:cubicBezTo>
                  <a:cubicBezTo>
                    <a:pt x="10886" y="16459"/>
                    <a:pt x="25029" y="2"/>
                    <a:pt x="25029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7125246" y="4286405"/>
              <a:ext cx="262965" cy="380414"/>
            </a:xfrm>
            <a:custGeom>
              <a:avLst/>
              <a:gdLst/>
              <a:ahLst/>
              <a:cxnLst/>
              <a:rect l="l" t="t" r="r" b="b"/>
              <a:pathLst>
                <a:path w="5331" h="7712" extrusionOk="0">
                  <a:moveTo>
                    <a:pt x="1045" y="2156"/>
                  </a:moveTo>
                  <a:cubicBezTo>
                    <a:pt x="1" y="6642"/>
                    <a:pt x="3844" y="7711"/>
                    <a:pt x="3994" y="7536"/>
                  </a:cubicBezTo>
                  <a:cubicBezTo>
                    <a:pt x="4487" y="6942"/>
                    <a:pt x="4829" y="6341"/>
                    <a:pt x="4963" y="5581"/>
                  </a:cubicBezTo>
                  <a:cubicBezTo>
                    <a:pt x="5331" y="3542"/>
                    <a:pt x="3777" y="1095"/>
                    <a:pt x="2073" y="59"/>
                  </a:cubicBezTo>
                  <a:cubicBezTo>
                    <a:pt x="1964" y="0"/>
                    <a:pt x="1822" y="401"/>
                    <a:pt x="1797" y="451"/>
                  </a:cubicBezTo>
                  <a:cubicBezTo>
                    <a:pt x="1555" y="1011"/>
                    <a:pt x="1179" y="1562"/>
                    <a:pt x="1045" y="2156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7600850" y="2646988"/>
              <a:ext cx="1067675" cy="1883425"/>
            </a:xfrm>
            <a:custGeom>
              <a:avLst/>
              <a:gdLst/>
              <a:ahLst/>
              <a:cxnLst/>
              <a:rect l="l" t="t" r="r" b="b"/>
              <a:pathLst>
                <a:path w="42707" h="75337" extrusionOk="0">
                  <a:moveTo>
                    <a:pt x="0" y="0"/>
                  </a:moveTo>
                  <a:cubicBezTo>
                    <a:pt x="1" y="1"/>
                    <a:pt x="10418" y="18956"/>
                    <a:pt x="13868" y="28646"/>
                  </a:cubicBezTo>
                  <a:cubicBezTo>
                    <a:pt x="17318" y="38345"/>
                    <a:pt x="29273" y="75337"/>
                    <a:pt x="29273" y="75337"/>
                  </a:cubicBezTo>
                  <a:cubicBezTo>
                    <a:pt x="31654" y="73399"/>
                    <a:pt x="33208" y="71511"/>
                    <a:pt x="36056" y="70784"/>
                  </a:cubicBezTo>
                  <a:cubicBezTo>
                    <a:pt x="36153" y="70759"/>
                    <a:pt x="36252" y="70748"/>
                    <a:pt x="36353" y="70748"/>
                  </a:cubicBezTo>
                  <a:cubicBezTo>
                    <a:pt x="37475" y="70748"/>
                    <a:pt x="38821" y="72156"/>
                    <a:pt x="39691" y="72156"/>
                  </a:cubicBezTo>
                  <a:cubicBezTo>
                    <a:pt x="39904" y="72156"/>
                    <a:pt x="40088" y="72071"/>
                    <a:pt x="40233" y="71861"/>
                  </a:cubicBezTo>
                  <a:cubicBezTo>
                    <a:pt x="41027" y="70717"/>
                    <a:pt x="42706" y="69255"/>
                    <a:pt x="42706" y="69255"/>
                  </a:cubicBezTo>
                  <a:cubicBezTo>
                    <a:pt x="30401" y="32231"/>
                    <a:pt x="2" y="1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7484597" y="2889006"/>
              <a:ext cx="1889885" cy="440149"/>
            </a:xfrm>
            <a:custGeom>
              <a:avLst/>
              <a:gdLst/>
              <a:ahLst/>
              <a:cxnLst/>
              <a:rect l="l" t="t" r="r" b="b"/>
              <a:pathLst>
                <a:path w="38313" h="8923" extrusionOk="0">
                  <a:moveTo>
                    <a:pt x="18881" y="1"/>
                  </a:moveTo>
                  <a:cubicBezTo>
                    <a:pt x="15631" y="1"/>
                    <a:pt x="12749" y="1638"/>
                    <a:pt x="10978" y="4161"/>
                  </a:cubicBezTo>
                  <a:cubicBezTo>
                    <a:pt x="10208" y="5249"/>
                    <a:pt x="9001" y="5867"/>
                    <a:pt x="7746" y="5867"/>
                  </a:cubicBezTo>
                  <a:cubicBezTo>
                    <a:pt x="7354" y="5867"/>
                    <a:pt x="6957" y="5807"/>
                    <a:pt x="6567" y="5681"/>
                  </a:cubicBezTo>
                  <a:cubicBezTo>
                    <a:pt x="5781" y="5431"/>
                    <a:pt x="4971" y="5305"/>
                    <a:pt x="4152" y="5305"/>
                  </a:cubicBezTo>
                  <a:cubicBezTo>
                    <a:pt x="3969" y="5305"/>
                    <a:pt x="3785" y="5314"/>
                    <a:pt x="3609" y="5322"/>
                  </a:cubicBezTo>
                  <a:cubicBezTo>
                    <a:pt x="1337" y="5481"/>
                    <a:pt x="151" y="7143"/>
                    <a:pt x="0" y="8923"/>
                  </a:cubicBezTo>
                  <a:lnTo>
                    <a:pt x="38312" y="8923"/>
                  </a:lnTo>
                  <a:cubicBezTo>
                    <a:pt x="38162" y="7143"/>
                    <a:pt x="36975" y="5481"/>
                    <a:pt x="34703" y="5322"/>
                  </a:cubicBezTo>
                  <a:lnTo>
                    <a:pt x="34712" y="5322"/>
                  </a:lnTo>
                  <a:cubicBezTo>
                    <a:pt x="34528" y="5314"/>
                    <a:pt x="34344" y="5305"/>
                    <a:pt x="34169" y="5305"/>
                  </a:cubicBezTo>
                  <a:cubicBezTo>
                    <a:pt x="33250" y="5305"/>
                    <a:pt x="32339" y="5464"/>
                    <a:pt x="31479" y="5773"/>
                  </a:cubicBezTo>
                  <a:cubicBezTo>
                    <a:pt x="31034" y="5938"/>
                    <a:pt x="30575" y="6018"/>
                    <a:pt x="30121" y="6018"/>
                  </a:cubicBezTo>
                  <a:cubicBezTo>
                    <a:pt x="28853" y="6018"/>
                    <a:pt x="27628" y="5398"/>
                    <a:pt x="26884" y="4303"/>
                  </a:cubicBezTo>
                  <a:cubicBezTo>
                    <a:pt x="25121" y="1705"/>
                    <a:pt x="22197" y="1"/>
                    <a:pt x="18881" y="1"/>
                  </a:cubicBezTo>
                  <a:close/>
                </a:path>
              </a:pathLst>
            </a:custGeom>
            <a:solidFill>
              <a:srgbClr val="EEB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7162340" y="2211937"/>
              <a:ext cx="3582706" cy="3582755"/>
            </a:xfrm>
            <a:custGeom>
              <a:avLst/>
              <a:gdLst/>
              <a:ahLst/>
              <a:cxnLst/>
              <a:rect l="l" t="t" r="r" b="b"/>
              <a:pathLst>
                <a:path w="72631" h="72632" extrusionOk="0">
                  <a:moveTo>
                    <a:pt x="36316" y="1"/>
                  </a:moveTo>
                  <a:cubicBezTo>
                    <a:pt x="16266" y="1"/>
                    <a:pt x="1" y="16258"/>
                    <a:pt x="1" y="36316"/>
                  </a:cubicBezTo>
                  <a:cubicBezTo>
                    <a:pt x="1" y="56374"/>
                    <a:pt x="16266" y="72631"/>
                    <a:pt x="36316" y="72631"/>
                  </a:cubicBezTo>
                  <a:cubicBezTo>
                    <a:pt x="56374" y="72631"/>
                    <a:pt x="72631" y="56374"/>
                    <a:pt x="72631" y="36316"/>
                  </a:cubicBezTo>
                  <a:cubicBezTo>
                    <a:pt x="72631" y="16258"/>
                    <a:pt x="56374" y="1"/>
                    <a:pt x="36316" y="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5297662" y="3496031"/>
              <a:ext cx="3351113" cy="2317159"/>
            </a:xfrm>
            <a:custGeom>
              <a:avLst/>
              <a:gdLst/>
              <a:ahLst/>
              <a:cxnLst/>
              <a:rect l="l" t="t" r="r" b="b"/>
              <a:pathLst>
                <a:path w="67936" h="46975" extrusionOk="0">
                  <a:moveTo>
                    <a:pt x="10794" y="20743"/>
                  </a:moveTo>
                  <a:cubicBezTo>
                    <a:pt x="8948" y="5556"/>
                    <a:pt x="22874" y="0"/>
                    <a:pt x="30301" y="1111"/>
                  </a:cubicBezTo>
                  <a:cubicBezTo>
                    <a:pt x="40501" y="2632"/>
                    <a:pt x="48220" y="14336"/>
                    <a:pt x="48780" y="16190"/>
                  </a:cubicBezTo>
                  <a:cubicBezTo>
                    <a:pt x="49699" y="19281"/>
                    <a:pt x="54427" y="16800"/>
                    <a:pt x="59824" y="20618"/>
                  </a:cubicBezTo>
                  <a:cubicBezTo>
                    <a:pt x="67936" y="26366"/>
                    <a:pt x="64068" y="38178"/>
                    <a:pt x="59582" y="38070"/>
                  </a:cubicBezTo>
                  <a:cubicBezTo>
                    <a:pt x="50242" y="37844"/>
                    <a:pt x="7118" y="46975"/>
                    <a:pt x="4236" y="38746"/>
                  </a:cubicBezTo>
                  <a:cubicBezTo>
                    <a:pt x="1" y="26625"/>
                    <a:pt x="11370" y="25463"/>
                    <a:pt x="10794" y="20743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6419764" y="3649735"/>
              <a:ext cx="389885" cy="276530"/>
            </a:xfrm>
            <a:custGeom>
              <a:avLst/>
              <a:gdLst/>
              <a:ahLst/>
              <a:cxnLst/>
              <a:rect l="l" t="t" r="r" b="b"/>
              <a:pathLst>
                <a:path w="7904" h="5606" extrusionOk="0">
                  <a:moveTo>
                    <a:pt x="2315" y="351"/>
                  </a:moveTo>
                  <a:lnTo>
                    <a:pt x="2198" y="351"/>
                  </a:lnTo>
                  <a:lnTo>
                    <a:pt x="2181" y="351"/>
                  </a:lnTo>
                  <a:lnTo>
                    <a:pt x="2173" y="351"/>
                  </a:lnTo>
                  <a:lnTo>
                    <a:pt x="2156" y="351"/>
                  </a:lnTo>
                  <a:lnTo>
                    <a:pt x="2148" y="351"/>
                  </a:lnTo>
                  <a:lnTo>
                    <a:pt x="2139" y="351"/>
                  </a:lnTo>
                  <a:lnTo>
                    <a:pt x="2123" y="351"/>
                  </a:lnTo>
                  <a:lnTo>
                    <a:pt x="2114" y="351"/>
                  </a:lnTo>
                  <a:lnTo>
                    <a:pt x="2106" y="351"/>
                  </a:lnTo>
                  <a:lnTo>
                    <a:pt x="2097" y="351"/>
                  </a:lnTo>
                  <a:lnTo>
                    <a:pt x="2089" y="351"/>
                  </a:lnTo>
                  <a:lnTo>
                    <a:pt x="2081" y="351"/>
                  </a:lnTo>
                  <a:lnTo>
                    <a:pt x="2072" y="351"/>
                  </a:lnTo>
                  <a:lnTo>
                    <a:pt x="2064" y="351"/>
                  </a:lnTo>
                  <a:lnTo>
                    <a:pt x="2056" y="351"/>
                  </a:lnTo>
                  <a:lnTo>
                    <a:pt x="2056" y="359"/>
                  </a:lnTo>
                  <a:lnTo>
                    <a:pt x="2047" y="368"/>
                  </a:lnTo>
                  <a:lnTo>
                    <a:pt x="2039" y="368"/>
                  </a:lnTo>
                  <a:lnTo>
                    <a:pt x="2031" y="376"/>
                  </a:lnTo>
                  <a:lnTo>
                    <a:pt x="2031" y="385"/>
                  </a:lnTo>
                  <a:lnTo>
                    <a:pt x="2022" y="393"/>
                  </a:lnTo>
                  <a:lnTo>
                    <a:pt x="2014" y="401"/>
                  </a:lnTo>
                  <a:lnTo>
                    <a:pt x="2014" y="410"/>
                  </a:lnTo>
                  <a:lnTo>
                    <a:pt x="2006" y="418"/>
                  </a:lnTo>
                  <a:lnTo>
                    <a:pt x="1997" y="426"/>
                  </a:lnTo>
                  <a:lnTo>
                    <a:pt x="1997" y="443"/>
                  </a:lnTo>
                  <a:lnTo>
                    <a:pt x="1989" y="451"/>
                  </a:lnTo>
                  <a:lnTo>
                    <a:pt x="1989" y="468"/>
                  </a:lnTo>
                  <a:lnTo>
                    <a:pt x="1981" y="485"/>
                  </a:lnTo>
                  <a:lnTo>
                    <a:pt x="1981" y="501"/>
                  </a:lnTo>
                  <a:lnTo>
                    <a:pt x="1981" y="518"/>
                  </a:lnTo>
                  <a:lnTo>
                    <a:pt x="1981" y="527"/>
                  </a:lnTo>
                  <a:lnTo>
                    <a:pt x="1981" y="543"/>
                  </a:lnTo>
                  <a:lnTo>
                    <a:pt x="1981" y="560"/>
                  </a:lnTo>
                  <a:lnTo>
                    <a:pt x="1981" y="577"/>
                  </a:lnTo>
                  <a:lnTo>
                    <a:pt x="1981" y="593"/>
                  </a:lnTo>
                  <a:lnTo>
                    <a:pt x="1981" y="610"/>
                  </a:lnTo>
                  <a:lnTo>
                    <a:pt x="1981" y="719"/>
                  </a:lnTo>
                  <a:lnTo>
                    <a:pt x="1981" y="735"/>
                  </a:lnTo>
                  <a:lnTo>
                    <a:pt x="1981" y="735"/>
                  </a:lnTo>
                  <a:lnTo>
                    <a:pt x="1981" y="760"/>
                  </a:lnTo>
                  <a:lnTo>
                    <a:pt x="1981" y="777"/>
                  </a:lnTo>
                  <a:lnTo>
                    <a:pt x="1981" y="777"/>
                  </a:lnTo>
                  <a:lnTo>
                    <a:pt x="1981" y="794"/>
                  </a:lnTo>
                  <a:lnTo>
                    <a:pt x="1981" y="811"/>
                  </a:lnTo>
                  <a:lnTo>
                    <a:pt x="1981" y="811"/>
                  </a:lnTo>
                  <a:lnTo>
                    <a:pt x="1981" y="836"/>
                  </a:lnTo>
                  <a:lnTo>
                    <a:pt x="1981" y="852"/>
                  </a:lnTo>
                  <a:lnTo>
                    <a:pt x="1981" y="852"/>
                  </a:lnTo>
                  <a:lnTo>
                    <a:pt x="1981" y="869"/>
                  </a:lnTo>
                  <a:lnTo>
                    <a:pt x="1989" y="886"/>
                  </a:lnTo>
                  <a:lnTo>
                    <a:pt x="1989" y="886"/>
                  </a:lnTo>
                  <a:lnTo>
                    <a:pt x="1997" y="911"/>
                  </a:lnTo>
                  <a:lnTo>
                    <a:pt x="2006" y="928"/>
                  </a:lnTo>
                  <a:lnTo>
                    <a:pt x="2006" y="928"/>
                  </a:lnTo>
                  <a:lnTo>
                    <a:pt x="2006" y="944"/>
                  </a:lnTo>
                  <a:lnTo>
                    <a:pt x="2014" y="961"/>
                  </a:lnTo>
                  <a:lnTo>
                    <a:pt x="2014" y="961"/>
                  </a:lnTo>
                  <a:lnTo>
                    <a:pt x="2022" y="986"/>
                  </a:lnTo>
                  <a:lnTo>
                    <a:pt x="2031" y="1003"/>
                  </a:lnTo>
                  <a:lnTo>
                    <a:pt x="2031" y="1003"/>
                  </a:lnTo>
                  <a:lnTo>
                    <a:pt x="2039" y="1019"/>
                  </a:lnTo>
                  <a:lnTo>
                    <a:pt x="2047" y="1045"/>
                  </a:lnTo>
                  <a:lnTo>
                    <a:pt x="2056" y="1061"/>
                  </a:lnTo>
                  <a:lnTo>
                    <a:pt x="2064" y="1078"/>
                  </a:lnTo>
                  <a:lnTo>
                    <a:pt x="2072" y="1095"/>
                  </a:lnTo>
                  <a:lnTo>
                    <a:pt x="2081" y="1111"/>
                  </a:lnTo>
                  <a:lnTo>
                    <a:pt x="2097" y="1128"/>
                  </a:lnTo>
                  <a:lnTo>
                    <a:pt x="2106" y="1145"/>
                  </a:lnTo>
                  <a:lnTo>
                    <a:pt x="2114" y="1161"/>
                  </a:lnTo>
                  <a:lnTo>
                    <a:pt x="2123" y="1187"/>
                  </a:lnTo>
                  <a:lnTo>
                    <a:pt x="2139" y="1203"/>
                  </a:lnTo>
                  <a:lnTo>
                    <a:pt x="2148" y="1220"/>
                  </a:lnTo>
                  <a:lnTo>
                    <a:pt x="2164" y="1237"/>
                  </a:lnTo>
                  <a:lnTo>
                    <a:pt x="2173" y="1253"/>
                  </a:lnTo>
                  <a:lnTo>
                    <a:pt x="2198" y="1295"/>
                  </a:lnTo>
                  <a:lnTo>
                    <a:pt x="2223" y="1329"/>
                  </a:lnTo>
                  <a:lnTo>
                    <a:pt x="2256" y="1370"/>
                  </a:lnTo>
                  <a:lnTo>
                    <a:pt x="2281" y="1404"/>
                  </a:lnTo>
                  <a:lnTo>
                    <a:pt x="2306" y="1437"/>
                  </a:lnTo>
                  <a:lnTo>
                    <a:pt x="2306" y="1437"/>
                  </a:lnTo>
                  <a:lnTo>
                    <a:pt x="2340" y="1471"/>
                  </a:lnTo>
                  <a:lnTo>
                    <a:pt x="2373" y="1504"/>
                  </a:lnTo>
                  <a:lnTo>
                    <a:pt x="2407" y="1546"/>
                  </a:lnTo>
                  <a:lnTo>
                    <a:pt x="2440" y="1579"/>
                  </a:lnTo>
                  <a:lnTo>
                    <a:pt x="2473" y="1613"/>
                  </a:lnTo>
                  <a:lnTo>
                    <a:pt x="2507" y="1646"/>
                  </a:lnTo>
                  <a:lnTo>
                    <a:pt x="2540" y="1679"/>
                  </a:lnTo>
                  <a:lnTo>
                    <a:pt x="2574" y="1721"/>
                  </a:lnTo>
                  <a:lnTo>
                    <a:pt x="2615" y="1755"/>
                  </a:lnTo>
                  <a:lnTo>
                    <a:pt x="2649" y="1788"/>
                  </a:lnTo>
                  <a:lnTo>
                    <a:pt x="2682" y="1821"/>
                  </a:lnTo>
                  <a:lnTo>
                    <a:pt x="2724" y="1855"/>
                  </a:lnTo>
                  <a:lnTo>
                    <a:pt x="2757" y="1880"/>
                  </a:lnTo>
                  <a:lnTo>
                    <a:pt x="2799" y="1913"/>
                  </a:lnTo>
                  <a:lnTo>
                    <a:pt x="2833" y="1947"/>
                  </a:lnTo>
                  <a:lnTo>
                    <a:pt x="2874" y="1980"/>
                  </a:lnTo>
                  <a:lnTo>
                    <a:pt x="2908" y="2005"/>
                  </a:lnTo>
                  <a:lnTo>
                    <a:pt x="2950" y="2039"/>
                  </a:lnTo>
                  <a:lnTo>
                    <a:pt x="2983" y="2064"/>
                  </a:lnTo>
                  <a:lnTo>
                    <a:pt x="3025" y="2097"/>
                  </a:lnTo>
                  <a:lnTo>
                    <a:pt x="3058" y="2122"/>
                  </a:lnTo>
                  <a:lnTo>
                    <a:pt x="3100" y="2147"/>
                  </a:lnTo>
                  <a:lnTo>
                    <a:pt x="3133" y="2181"/>
                  </a:lnTo>
                  <a:lnTo>
                    <a:pt x="3175" y="2206"/>
                  </a:lnTo>
                  <a:lnTo>
                    <a:pt x="3209" y="2231"/>
                  </a:lnTo>
                  <a:lnTo>
                    <a:pt x="3242" y="2256"/>
                  </a:lnTo>
                  <a:lnTo>
                    <a:pt x="3309" y="2298"/>
                  </a:lnTo>
                  <a:lnTo>
                    <a:pt x="3376" y="2348"/>
                  </a:lnTo>
                  <a:lnTo>
                    <a:pt x="3442" y="2381"/>
                  </a:lnTo>
                  <a:lnTo>
                    <a:pt x="3501" y="2423"/>
                  </a:lnTo>
                  <a:lnTo>
                    <a:pt x="3551" y="2456"/>
                  </a:lnTo>
                  <a:lnTo>
                    <a:pt x="3660" y="2515"/>
                  </a:lnTo>
                  <a:lnTo>
                    <a:pt x="3760" y="2582"/>
                  </a:lnTo>
                  <a:lnTo>
                    <a:pt x="3869" y="2640"/>
                  </a:lnTo>
                  <a:lnTo>
                    <a:pt x="3969" y="2699"/>
                  </a:lnTo>
                  <a:lnTo>
                    <a:pt x="3977" y="2699"/>
                  </a:lnTo>
                  <a:lnTo>
                    <a:pt x="4178" y="2824"/>
                  </a:lnTo>
                  <a:lnTo>
                    <a:pt x="4278" y="2882"/>
                  </a:lnTo>
                  <a:lnTo>
                    <a:pt x="4387" y="2949"/>
                  </a:lnTo>
                  <a:lnTo>
                    <a:pt x="4387" y="2949"/>
                  </a:lnTo>
                  <a:lnTo>
                    <a:pt x="4395" y="2958"/>
                  </a:lnTo>
                  <a:lnTo>
                    <a:pt x="4395" y="2958"/>
                  </a:lnTo>
                  <a:lnTo>
                    <a:pt x="4412" y="2966"/>
                  </a:lnTo>
                  <a:lnTo>
                    <a:pt x="4412" y="2966"/>
                  </a:lnTo>
                  <a:lnTo>
                    <a:pt x="4420" y="2974"/>
                  </a:lnTo>
                  <a:lnTo>
                    <a:pt x="4420" y="2974"/>
                  </a:lnTo>
                  <a:lnTo>
                    <a:pt x="4437" y="2983"/>
                  </a:lnTo>
                  <a:lnTo>
                    <a:pt x="4453" y="2983"/>
                  </a:lnTo>
                  <a:lnTo>
                    <a:pt x="4453" y="2983"/>
                  </a:lnTo>
                  <a:lnTo>
                    <a:pt x="4470" y="2991"/>
                  </a:lnTo>
                  <a:lnTo>
                    <a:pt x="4503" y="3008"/>
                  </a:lnTo>
                  <a:lnTo>
                    <a:pt x="4570" y="3033"/>
                  </a:lnTo>
                  <a:lnTo>
                    <a:pt x="4604" y="3041"/>
                  </a:lnTo>
                  <a:lnTo>
                    <a:pt x="4645" y="3058"/>
                  </a:lnTo>
                  <a:lnTo>
                    <a:pt x="4645" y="3058"/>
                  </a:lnTo>
                  <a:lnTo>
                    <a:pt x="4662" y="3066"/>
                  </a:lnTo>
                  <a:lnTo>
                    <a:pt x="4679" y="3075"/>
                  </a:lnTo>
                  <a:lnTo>
                    <a:pt x="4696" y="3083"/>
                  </a:lnTo>
                  <a:lnTo>
                    <a:pt x="4712" y="3091"/>
                  </a:lnTo>
                  <a:lnTo>
                    <a:pt x="4729" y="3100"/>
                  </a:lnTo>
                  <a:lnTo>
                    <a:pt x="4746" y="3108"/>
                  </a:lnTo>
                  <a:lnTo>
                    <a:pt x="4762" y="3125"/>
                  </a:lnTo>
                  <a:lnTo>
                    <a:pt x="4771" y="3133"/>
                  </a:lnTo>
                  <a:lnTo>
                    <a:pt x="4779" y="3141"/>
                  </a:lnTo>
                  <a:lnTo>
                    <a:pt x="4788" y="3150"/>
                  </a:lnTo>
                  <a:lnTo>
                    <a:pt x="4788" y="3158"/>
                  </a:lnTo>
                  <a:lnTo>
                    <a:pt x="4796" y="3166"/>
                  </a:lnTo>
                  <a:lnTo>
                    <a:pt x="4804" y="3183"/>
                  </a:lnTo>
                  <a:lnTo>
                    <a:pt x="4813" y="3191"/>
                  </a:lnTo>
                  <a:lnTo>
                    <a:pt x="4813" y="3208"/>
                  </a:lnTo>
                  <a:lnTo>
                    <a:pt x="4813" y="3225"/>
                  </a:lnTo>
                  <a:lnTo>
                    <a:pt x="4813" y="3258"/>
                  </a:lnTo>
                  <a:lnTo>
                    <a:pt x="4813" y="3275"/>
                  </a:lnTo>
                  <a:lnTo>
                    <a:pt x="4813" y="3283"/>
                  </a:lnTo>
                  <a:lnTo>
                    <a:pt x="4804" y="3300"/>
                  </a:lnTo>
                  <a:lnTo>
                    <a:pt x="4796" y="3308"/>
                  </a:lnTo>
                  <a:lnTo>
                    <a:pt x="4788" y="3325"/>
                  </a:lnTo>
                  <a:lnTo>
                    <a:pt x="4779" y="3334"/>
                  </a:lnTo>
                  <a:lnTo>
                    <a:pt x="4771" y="3342"/>
                  </a:lnTo>
                  <a:lnTo>
                    <a:pt x="4762" y="3359"/>
                  </a:lnTo>
                  <a:lnTo>
                    <a:pt x="4762" y="3359"/>
                  </a:lnTo>
                  <a:lnTo>
                    <a:pt x="4746" y="3367"/>
                  </a:lnTo>
                  <a:lnTo>
                    <a:pt x="4737" y="3375"/>
                  </a:lnTo>
                  <a:lnTo>
                    <a:pt x="4721" y="3384"/>
                  </a:lnTo>
                  <a:lnTo>
                    <a:pt x="4704" y="3400"/>
                  </a:lnTo>
                  <a:lnTo>
                    <a:pt x="4696" y="3409"/>
                  </a:lnTo>
                  <a:lnTo>
                    <a:pt x="4679" y="3417"/>
                  </a:lnTo>
                  <a:lnTo>
                    <a:pt x="4637" y="3459"/>
                  </a:lnTo>
                  <a:lnTo>
                    <a:pt x="4620" y="3467"/>
                  </a:lnTo>
                  <a:lnTo>
                    <a:pt x="4604" y="3476"/>
                  </a:lnTo>
                  <a:lnTo>
                    <a:pt x="4587" y="3484"/>
                  </a:lnTo>
                  <a:lnTo>
                    <a:pt x="4570" y="3484"/>
                  </a:lnTo>
                  <a:lnTo>
                    <a:pt x="4554" y="3492"/>
                  </a:lnTo>
                  <a:lnTo>
                    <a:pt x="4537" y="3501"/>
                  </a:lnTo>
                  <a:lnTo>
                    <a:pt x="4520" y="3509"/>
                  </a:lnTo>
                  <a:lnTo>
                    <a:pt x="4503" y="3509"/>
                  </a:lnTo>
                  <a:lnTo>
                    <a:pt x="4462" y="3517"/>
                  </a:lnTo>
                  <a:lnTo>
                    <a:pt x="4428" y="3534"/>
                  </a:lnTo>
                  <a:lnTo>
                    <a:pt x="4387" y="3542"/>
                  </a:lnTo>
                  <a:lnTo>
                    <a:pt x="4345" y="3551"/>
                  </a:lnTo>
                  <a:lnTo>
                    <a:pt x="4303" y="3551"/>
                  </a:lnTo>
                  <a:lnTo>
                    <a:pt x="4261" y="3559"/>
                  </a:lnTo>
                  <a:lnTo>
                    <a:pt x="4219" y="3567"/>
                  </a:lnTo>
                  <a:lnTo>
                    <a:pt x="4178" y="3576"/>
                  </a:lnTo>
                  <a:lnTo>
                    <a:pt x="4136" y="3576"/>
                  </a:lnTo>
                  <a:lnTo>
                    <a:pt x="4086" y="3584"/>
                  </a:lnTo>
                  <a:lnTo>
                    <a:pt x="4052" y="3584"/>
                  </a:lnTo>
                  <a:lnTo>
                    <a:pt x="4002" y="3584"/>
                  </a:lnTo>
                  <a:lnTo>
                    <a:pt x="3927" y="3592"/>
                  </a:lnTo>
                  <a:lnTo>
                    <a:pt x="3843" y="3601"/>
                  </a:lnTo>
                  <a:lnTo>
                    <a:pt x="3710" y="3609"/>
                  </a:lnTo>
                  <a:lnTo>
                    <a:pt x="3660" y="3609"/>
                  </a:lnTo>
                  <a:lnTo>
                    <a:pt x="3635" y="3609"/>
                  </a:lnTo>
                  <a:lnTo>
                    <a:pt x="3610" y="3609"/>
                  </a:lnTo>
                  <a:lnTo>
                    <a:pt x="3568" y="3609"/>
                  </a:lnTo>
                  <a:lnTo>
                    <a:pt x="3526" y="3609"/>
                  </a:lnTo>
                  <a:lnTo>
                    <a:pt x="3484" y="3609"/>
                  </a:lnTo>
                  <a:lnTo>
                    <a:pt x="3434" y="3609"/>
                  </a:lnTo>
                  <a:lnTo>
                    <a:pt x="3342" y="3618"/>
                  </a:lnTo>
                  <a:lnTo>
                    <a:pt x="3234" y="3626"/>
                  </a:lnTo>
                  <a:lnTo>
                    <a:pt x="3167" y="3634"/>
                  </a:lnTo>
                  <a:lnTo>
                    <a:pt x="3125" y="3634"/>
                  </a:lnTo>
                  <a:lnTo>
                    <a:pt x="3025" y="3643"/>
                  </a:lnTo>
                  <a:lnTo>
                    <a:pt x="2799" y="3659"/>
                  </a:lnTo>
                  <a:lnTo>
                    <a:pt x="2682" y="3668"/>
                  </a:lnTo>
                  <a:lnTo>
                    <a:pt x="2557" y="3676"/>
                  </a:lnTo>
                  <a:lnTo>
                    <a:pt x="2440" y="3693"/>
                  </a:lnTo>
                  <a:lnTo>
                    <a:pt x="2382" y="3693"/>
                  </a:lnTo>
                  <a:lnTo>
                    <a:pt x="2315" y="3701"/>
                  </a:lnTo>
                  <a:lnTo>
                    <a:pt x="2256" y="3709"/>
                  </a:lnTo>
                  <a:lnTo>
                    <a:pt x="2198" y="3718"/>
                  </a:lnTo>
                  <a:lnTo>
                    <a:pt x="2131" y="3726"/>
                  </a:lnTo>
                  <a:lnTo>
                    <a:pt x="2072" y="3735"/>
                  </a:lnTo>
                  <a:lnTo>
                    <a:pt x="2014" y="3743"/>
                  </a:lnTo>
                  <a:lnTo>
                    <a:pt x="1947" y="3751"/>
                  </a:lnTo>
                  <a:lnTo>
                    <a:pt x="1889" y="3760"/>
                  </a:lnTo>
                  <a:lnTo>
                    <a:pt x="1830" y="3768"/>
                  </a:lnTo>
                  <a:lnTo>
                    <a:pt x="1772" y="3785"/>
                  </a:lnTo>
                  <a:lnTo>
                    <a:pt x="1705" y="3793"/>
                  </a:lnTo>
                  <a:lnTo>
                    <a:pt x="1646" y="3801"/>
                  </a:lnTo>
                  <a:lnTo>
                    <a:pt x="1588" y="3818"/>
                  </a:lnTo>
                  <a:lnTo>
                    <a:pt x="1529" y="3826"/>
                  </a:lnTo>
                  <a:lnTo>
                    <a:pt x="1471" y="3843"/>
                  </a:lnTo>
                  <a:lnTo>
                    <a:pt x="1412" y="3860"/>
                  </a:lnTo>
                  <a:lnTo>
                    <a:pt x="1362" y="3868"/>
                  </a:lnTo>
                  <a:lnTo>
                    <a:pt x="1304" y="3885"/>
                  </a:lnTo>
                  <a:lnTo>
                    <a:pt x="1245" y="3902"/>
                  </a:lnTo>
                  <a:lnTo>
                    <a:pt x="1195" y="3918"/>
                  </a:lnTo>
                  <a:lnTo>
                    <a:pt x="1137" y="3935"/>
                  </a:lnTo>
                  <a:lnTo>
                    <a:pt x="1095" y="3952"/>
                  </a:lnTo>
                  <a:lnTo>
                    <a:pt x="1087" y="3952"/>
                  </a:lnTo>
                  <a:lnTo>
                    <a:pt x="1062" y="3960"/>
                  </a:lnTo>
                  <a:lnTo>
                    <a:pt x="1037" y="3968"/>
                  </a:lnTo>
                  <a:lnTo>
                    <a:pt x="1011" y="3977"/>
                  </a:lnTo>
                  <a:lnTo>
                    <a:pt x="986" y="3993"/>
                  </a:lnTo>
                  <a:lnTo>
                    <a:pt x="961" y="4002"/>
                  </a:lnTo>
                  <a:lnTo>
                    <a:pt x="936" y="4010"/>
                  </a:lnTo>
                  <a:lnTo>
                    <a:pt x="911" y="4019"/>
                  </a:lnTo>
                  <a:lnTo>
                    <a:pt x="895" y="4035"/>
                  </a:lnTo>
                  <a:lnTo>
                    <a:pt x="869" y="4044"/>
                  </a:lnTo>
                  <a:lnTo>
                    <a:pt x="844" y="4052"/>
                  </a:lnTo>
                  <a:lnTo>
                    <a:pt x="819" y="4069"/>
                  </a:lnTo>
                  <a:lnTo>
                    <a:pt x="803" y="4077"/>
                  </a:lnTo>
                  <a:lnTo>
                    <a:pt x="778" y="4085"/>
                  </a:lnTo>
                  <a:lnTo>
                    <a:pt x="761" y="4102"/>
                  </a:lnTo>
                  <a:lnTo>
                    <a:pt x="736" y="4110"/>
                  </a:lnTo>
                  <a:lnTo>
                    <a:pt x="719" y="4127"/>
                  </a:lnTo>
                  <a:lnTo>
                    <a:pt x="694" y="4135"/>
                  </a:lnTo>
                  <a:lnTo>
                    <a:pt x="669" y="4194"/>
                  </a:lnTo>
                  <a:lnTo>
                    <a:pt x="652" y="4202"/>
                  </a:lnTo>
                  <a:lnTo>
                    <a:pt x="636" y="4219"/>
                  </a:lnTo>
                  <a:lnTo>
                    <a:pt x="610" y="4227"/>
                  </a:lnTo>
                  <a:lnTo>
                    <a:pt x="594" y="4244"/>
                  </a:lnTo>
                  <a:lnTo>
                    <a:pt x="577" y="4252"/>
                  </a:lnTo>
                  <a:lnTo>
                    <a:pt x="560" y="4269"/>
                  </a:lnTo>
                  <a:lnTo>
                    <a:pt x="544" y="4286"/>
                  </a:lnTo>
                  <a:lnTo>
                    <a:pt x="544" y="4286"/>
                  </a:lnTo>
                  <a:lnTo>
                    <a:pt x="527" y="4303"/>
                  </a:lnTo>
                  <a:lnTo>
                    <a:pt x="510" y="4319"/>
                  </a:lnTo>
                  <a:lnTo>
                    <a:pt x="510" y="4319"/>
                  </a:lnTo>
                  <a:lnTo>
                    <a:pt x="494" y="4328"/>
                  </a:lnTo>
                  <a:lnTo>
                    <a:pt x="477" y="4344"/>
                  </a:lnTo>
                  <a:lnTo>
                    <a:pt x="477" y="4344"/>
                  </a:lnTo>
                  <a:lnTo>
                    <a:pt x="460" y="4361"/>
                  </a:lnTo>
                  <a:lnTo>
                    <a:pt x="443" y="4378"/>
                  </a:lnTo>
                  <a:lnTo>
                    <a:pt x="443" y="4378"/>
                  </a:lnTo>
                  <a:lnTo>
                    <a:pt x="427" y="4394"/>
                  </a:lnTo>
                  <a:lnTo>
                    <a:pt x="418" y="4411"/>
                  </a:lnTo>
                  <a:lnTo>
                    <a:pt x="418" y="4411"/>
                  </a:lnTo>
                  <a:lnTo>
                    <a:pt x="402" y="4428"/>
                  </a:lnTo>
                  <a:lnTo>
                    <a:pt x="385" y="4445"/>
                  </a:lnTo>
                  <a:lnTo>
                    <a:pt x="385" y="4445"/>
                  </a:lnTo>
                  <a:lnTo>
                    <a:pt x="368" y="4470"/>
                  </a:lnTo>
                  <a:lnTo>
                    <a:pt x="360" y="4486"/>
                  </a:lnTo>
                  <a:lnTo>
                    <a:pt x="360" y="4486"/>
                  </a:lnTo>
                  <a:lnTo>
                    <a:pt x="343" y="4503"/>
                  </a:lnTo>
                  <a:lnTo>
                    <a:pt x="343" y="4503"/>
                  </a:lnTo>
                  <a:lnTo>
                    <a:pt x="343" y="4511"/>
                  </a:lnTo>
                  <a:lnTo>
                    <a:pt x="360" y="4503"/>
                  </a:lnTo>
                  <a:lnTo>
                    <a:pt x="352" y="4511"/>
                  </a:lnTo>
                  <a:lnTo>
                    <a:pt x="352" y="4520"/>
                  </a:lnTo>
                  <a:lnTo>
                    <a:pt x="352" y="4528"/>
                  </a:lnTo>
                  <a:lnTo>
                    <a:pt x="352" y="4536"/>
                  </a:lnTo>
                  <a:lnTo>
                    <a:pt x="352" y="4545"/>
                  </a:lnTo>
                  <a:lnTo>
                    <a:pt x="352" y="4553"/>
                  </a:lnTo>
                  <a:lnTo>
                    <a:pt x="352" y="4612"/>
                  </a:lnTo>
                  <a:lnTo>
                    <a:pt x="352" y="4612"/>
                  </a:lnTo>
                  <a:lnTo>
                    <a:pt x="352" y="4620"/>
                  </a:lnTo>
                  <a:lnTo>
                    <a:pt x="352" y="4620"/>
                  </a:lnTo>
                  <a:lnTo>
                    <a:pt x="352" y="4628"/>
                  </a:lnTo>
                  <a:lnTo>
                    <a:pt x="352" y="4637"/>
                  </a:lnTo>
                  <a:lnTo>
                    <a:pt x="352" y="4645"/>
                  </a:lnTo>
                  <a:lnTo>
                    <a:pt x="352" y="4653"/>
                  </a:lnTo>
                  <a:lnTo>
                    <a:pt x="360" y="4662"/>
                  </a:lnTo>
                  <a:lnTo>
                    <a:pt x="360" y="4662"/>
                  </a:lnTo>
                  <a:lnTo>
                    <a:pt x="368" y="4679"/>
                  </a:lnTo>
                  <a:lnTo>
                    <a:pt x="368" y="4679"/>
                  </a:lnTo>
                  <a:lnTo>
                    <a:pt x="385" y="4687"/>
                  </a:lnTo>
                  <a:lnTo>
                    <a:pt x="385" y="4687"/>
                  </a:lnTo>
                  <a:lnTo>
                    <a:pt x="393" y="4704"/>
                  </a:lnTo>
                  <a:lnTo>
                    <a:pt x="393" y="4704"/>
                  </a:lnTo>
                  <a:lnTo>
                    <a:pt x="410" y="4712"/>
                  </a:lnTo>
                  <a:lnTo>
                    <a:pt x="410" y="4712"/>
                  </a:lnTo>
                  <a:lnTo>
                    <a:pt x="418" y="4729"/>
                  </a:lnTo>
                  <a:lnTo>
                    <a:pt x="418" y="4729"/>
                  </a:lnTo>
                  <a:lnTo>
                    <a:pt x="435" y="4737"/>
                  </a:lnTo>
                  <a:lnTo>
                    <a:pt x="443" y="4745"/>
                  </a:lnTo>
                  <a:lnTo>
                    <a:pt x="443" y="4745"/>
                  </a:lnTo>
                  <a:lnTo>
                    <a:pt x="460" y="4762"/>
                  </a:lnTo>
                  <a:lnTo>
                    <a:pt x="468" y="4770"/>
                  </a:lnTo>
                  <a:lnTo>
                    <a:pt x="468" y="4770"/>
                  </a:lnTo>
                  <a:lnTo>
                    <a:pt x="485" y="4779"/>
                  </a:lnTo>
                  <a:lnTo>
                    <a:pt x="502" y="4787"/>
                  </a:lnTo>
                  <a:lnTo>
                    <a:pt x="502" y="4787"/>
                  </a:lnTo>
                  <a:lnTo>
                    <a:pt x="510" y="4795"/>
                  </a:lnTo>
                  <a:lnTo>
                    <a:pt x="527" y="4812"/>
                  </a:lnTo>
                  <a:lnTo>
                    <a:pt x="527" y="4812"/>
                  </a:lnTo>
                  <a:lnTo>
                    <a:pt x="544" y="4821"/>
                  </a:lnTo>
                  <a:lnTo>
                    <a:pt x="560" y="4829"/>
                  </a:lnTo>
                  <a:lnTo>
                    <a:pt x="560" y="4829"/>
                  </a:lnTo>
                  <a:lnTo>
                    <a:pt x="577" y="4837"/>
                  </a:lnTo>
                  <a:lnTo>
                    <a:pt x="594" y="4846"/>
                  </a:lnTo>
                  <a:lnTo>
                    <a:pt x="610" y="4854"/>
                  </a:lnTo>
                  <a:lnTo>
                    <a:pt x="627" y="4862"/>
                  </a:lnTo>
                  <a:lnTo>
                    <a:pt x="644" y="4871"/>
                  </a:lnTo>
                  <a:lnTo>
                    <a:pt x="686" y="4887"/>
                  </a:lnTo>
                  <a:lnTo>
                    <a:pt x="727" y="4904"/>
                  </a:lnTo>
                  <a:lnTo>
                    <a:pt x="761" y="4921"/>
                  </a:lnTo>
                  <a:lnTo>
                    <a:pt x="803" y="4937"/>
                  </a:lnTo>
                  <a:lnTo>
                    <a:pt x="844" y="4954"/>
                  </a:lnTo>
                  <a:lnTo>
                    <a:pt x="895" y="4971"/>
                  </a:lnTo>
                  <a:lnTo>
                    <a:pt x="936" y="4988"/>
                  </a:lnTo>
                  <a:lnTo>
                    <a:pt x="986" y="4996"/>
                  </a:lnTo>
                  <a:lnTo>
                    <a:pt x="1028" y="5013"/>
                  </a:lnTo>
                  <a:lnTo>
                    <a:pt x="1028" y="5013"/>
                  </a:lnTo>
                  <a:lnTo>
                    <a:pt x="1070" y="5029"/>
                  </a:lnTo>
                  <a:lnTo>
                    <a:pt x="1120" y="5038"/>
                  </a:lnTo>
                  <a:lnTo>
                    <a:pt x="1170" y="5054"/>
                  </a:lnTo>
                  <a:lnTo>
                    <a:pt x="1220" y="5063"/>
                  </a:lnTo>
                  <a:lnTo>
                    <a:pt x="1262" y="5080"/>
                  </a:lnTo>
                  <a:lnTo>
                    <a:pt x="1312" y="5088"/>
                  </a:lnTo>
                  <a:lnTo>
                    <a:pt x="1362" y="5096"/>
                  </a:lnTo>
                  <a:lnTo>
                    <a:pt x="1412" y="5113"/>
                  </a:lnTo>
                  <a:lnTo>
                    <a:pt x="1463" y="5121"/>
                  </a:lnTo>
                  <a:lnTo>
                    <a:pt x="1504" y="5130"/>
                  </a:lnTo>
                  <a:lnTo>
                    <a:pt x="1554" y="5138"/>
                  </a:lnTo>
                  <a:lnTo>
                    <a:pt x="1605" y="5146"/>
                  </a:lnTo>
                  <a:lnTo>
                    <a:pt x="1646" y="5155"/>
                  </a:lnTo>
                  <a:lnTo>
                    <a:pt x="1697" y="5163"/>
                  </a:lnTo>
                  <a:lnTo>
                    <a:pt x="1738" y="5171"/>
                  </a:lnTo>
                  <a:lnTo>
                    <a:pt x="1780" y="5180"/>
                  </a:lnTo>
                  <a:lnTo>
                    <a:pt x="1864" y="5188"/>
                  </a:lnTo>
                  <a:lnTo>
                    <a:pt x="1947" y="5205"/>
                  </a:lnTo>
                  <a:lnTo>
                    <a:pt x="2014" y="5213"/>
                  </a:lnTo>
                  <a:lnTo>
                    <a:pt x="2081" y="5222"/>
                  </a:lnTo>
                  <a:lnTo>
                    <a:pt x="2131" y="5222"/>
                  </a:lnTo>
                  <a:lnTo>
                    <a:pt x="2181" y="5222"/>
                  </a:lnTo>
                  <a:lnTo>
                    <a:pt x="2214" y="5222"/>
                  </a:lnTo>
                  <a:lnTo>
                    <a:pt x="2398" y="5222"/>
                  </a:lnTo>
                  <a:lnTo>
                    <a:pt x="2457" y="5222"/>
                  </a:lnTo>
                  <a:lnTo>
                    <a:pt x="2515" y="5222"/>
                  </a:lnTo>
                  <a:lnTo>
                    <a:pt x="2565" y="5222"/>
                  </a:lnTo>
                  <a:lnTo>
                    <a:pt x="2624" y="5222"/>
                  </a:lnTo>
                  <a:lnTo>
                    <a:pt x="2682" y="5222"/>
                  </a:lnTo>
                  <a:lnTo>
                    <a:pt x="2732" y="5222"/>
                  </a:lnTo>
                  <a:lnTo>
                    <a:pt x="2732" y="5222"/>
                  </a:lnTo>
                  <a:lnTo>
                    <a:pt x="2791" y="5222"/>
                  </a:lnTo>
                  <a:lnTo>
                    <a:pt x="2841" y="5222"/>
                  </a:lnTo>
                  <a:lnTo>
                    <a:pt x="2899" y="5222"/>
                  </a:lnTo>
                  <a:lnTo>
                    <a:pt x="3016" y="5213"/>
                  </a:lnTo>
                  <a:lnTo>
                    <a:pt x="3125" y="5205"/>
                  </a:lnTo>
                  <a:lnTo>
                    <a:pt x="3242" y="5196"/>
                  </a:lnTo>
                  <a:lnTo>
                    <a:pt x="3351" y="5188"/>
                  </a:lnTo>
                  <a:lnTo>
                    <a:pt x="3468" y="5171"/>
                  </a:lnTo>
                  <a:lnTo>
                    <a:pt x="3585" y="5163"/>
                  </a:lnTo>
                  <a:lnTo>
                    <a:pt x="3810" y="5138"/>
                  </a:lnTo>
                  <a:lnTo>
                    <a:pt x="3927" y="5130"/>
                  </a:lnTo>
                  <a:lnTo>
                    <a:pt x="4044" y="5113"/>
                  </a:lnTo>
                  <a:lnTo>
                    <a:pt x="4194" y="5096"/>
                  </a:lnTo>
                  <a:lnTo>
                    <a:pt x="4328" y="5029"/>
                  </a:lnTo>
                  <a:lnTo>
                    <a:pt x="4478" y="5013"/>
                  </a:lnTo>
                  <a:lnTo>
                    <a:pt x="4637" y="5004"/>
                  </a:lnTo>
                  <a:lnTo>
                    <a:pt x="4788" y="4988"/>
                  </a:lnTo>
                  <a:lnTo>
                    <a:pt x="4813" y="4988"/>
                  </a:lnTo>
                  <a:lnTo>
                    <a:pt x="4938" y="4979"/>
                  </a:lnTo>
                  <a:lnTo>
                    <a:pt x="5097" y="4971"/>
                  </a:lnTo>
                  <a:lnTo>
                    <a:pt x="5247" y="4954"/>
                  </a:lnTo>
                  <a:lnTo>
                    <a:pt x="5556" y="4937"/>
                  </a:lnTo>
                  <a:lnTo>
                    <a:pt x="5857" y="4912"/>
                  </a:lnTo>
                  <a:lnTo>
                    <a:pt x="6166" y="4896"/>
                  </a:lnTo>
                  <a:lnTo>
                    <a:pt x="6467" y="4879"/>
                  </a:lnTo>
                  <a:lnTo>
                    <a:pt x="6676" y="5054"/>
                  </a:lnTo>
                  <a:lnTo>
                    <a:pt x="6492" y="5263"/>
                  </a:lnTo>
                  <a:lnTo>
                    <a:pt x="6191" y="5288"/>
                  </a:lnTo>
                  <a:lnTo>
                    <a:pt x="5882" y="5313"/>
                  </a:lnTo>
                  <a:lnTo>
                    <a:pt x="5581" y="5338"/>
                  </a:lnTo>
                  <a:lnTo>
                    <a:pt x="5272" y="5364"/>
                  </a:lnTo>
                  <a:lnTo>
                    <a:pt x="5122" y="5380"/>
                  </a:lnTo>
                  <a:lnTo>
                    <a:pt x="4971" y="5389"/>
                  </a:lnTo>
                  <a:lnTo>
                    <a:pt x="4838" y="5405"/>
                  </a:lnTo>
                  <a:lnTo>
                    <a:pt x="4821" y="5405"/>
                  </a:lnTo>
                  <a:lnTo>
                    <a:pt x="4662" y="5414"/>
                  </a:lnTo>
                  <a:lnTo>
                    <a:pt x="4512" y="5430"/>
                  </a:lnTo>
                  <a:lnTo>
                    <a:pt x="4361" y="5447"/>
                  </a:lnTo>
                  <a:lnTo>
                    <a:pt x="4211" y="5464"/>
                  </a:lnTo>
                  <a:lnTo>
                    <a:pt x="4061" y="5472"/>
                  </a:lnTo>
                  <a:lnTo>
                    <a:pt x="3944" y="5489"/>
                  </a:lnTo>
                  <a:lnTo>
                    <a:pt x="3835" y="5497"/>
                  </a:lnTo>
                  <a:lnTo>
                    <a:pt x="3601" y="5531"/>
                  </a:lnTo>
                  <a:lnTo>
                    <a:pt x="3493" y="5547"/>
                  </a:lnTo>
                  <a:lnTo>
                    <a:pt x="3376" y="5564"/>
                  </a:lnTo>
                  <a:lnTo>
                    <a:pt x="3259" y="5572"/>
                  </a:lnTo>
                  <a:lnTo>
                    <a:pt x="3142" y="5581"/>
                  </a:lnTo>
                  <a:lnTo>
                    <a:pt x="3025" y="5597"/>
                  </a:lnTo>
                  <a:lnTo>
                    <a:pt x="2916" y="5606"/>
                  </a:lnTo>
                  <a:lnTo>
                    <a:pt x="2849" y="5606"/>
                  </a:lnTo>
                  <a:lnTo>
                    <a:pt x="2791" y="5606"/>
                  </a:lnTo>
                  <a:lnTo>
                    <a:pt x="2732" y="5606"/>
                  </a:lnTo>
                  <a:lnTo>
                    <a:pt x="2732" y="5606"/>
                  </a:lnTo>
                  <a:lnTo>
                    <a:pt x="2682" y="5606"/>
                  </a:lnTo>
                  <a:lnTo>
                    <a:pt x="2624" y="5606"/>
                  </a:lnTo>
                  <a:lnTo>
                    <a:pt x="2164" y="5606"/>
                  </a:lnTo>
                  <a:lnTo>
                    <a:pt x="2123" y="5606"/>
                  </a:lnTo>
                  <a:lnTo>
                    <a:pt x="2064" y="5597"/>
                  </a:lnTo>
                  <a:lnTo>
                    <a:pt x="2006" y="5589"/>
                  </a:lnTo>
                  <a:lnTo>
                    <a:pt x="1939" y="5581"/>
                  </a:lnTo>
                  <a:lnTo>
                    <a:pt x="1855" y="5572"/>
                  </a:lnTo>
                  <a:lnTo>
                    <a:pt x="1780" y="5556"/>
                  </a:lnTo>
                  <a:lnTo>
                    <a:pt x="1688" y="5539"/>
                  </a:lnTo>
                  <a:lnTo>
                    <a:pt x="1646" y="5531"/>
                  </a:lnTo>
                  <a:lnTo>
                    <a:pt x="1596" y="5522"/>
                  </a:lnTo>
                  <a:lnTo>
                    <a:pt x="1546" y="5514"/>
                  </a:lnTo>
                  <a:lnTo>
                    <a:pt x="1504" y="5497"/>
                  </a:lnTo>
                  <a:lnTo>
                    <a:pt x="1454" y="5489"/>
                  </a:lnTo>
                  <a:lnTo>
                    <a:pt x="1404" y="5480"/>
                  </a:lnTo>
                  <a:lnTo>
                    <a:pt x="1346" y="5464"/>
                  </a:lnTo>
                  <a:lnTo>
                    <a:pt x="1296" y="5455"/>
                  </a:lnTo>
                  <a:lnTo>
                    <a:pt x="1245" y="5439"/>
                  </a:lnTo>
                  <a:lnTo>
                    <a:pt x="1195" y="5430"/>
                  </a:lnTo>
                  <a:lnTo>
                    <a:pt x="1145" y="5414"/>
                  </a:lnTo>
                  <a:lnTo>
                    <a:pt x="1087" y="5397"/>
                  </a:lnTo>
                  <a:lnTo>
                    <a:pt x="1037" y="5380"/>
                  </a:lnTo>
                  <a:lnTo>
                    <a:pt x="986" y="5372"/>
                  </a:lnTo>
                  <a:lnTo>
                    <a:pt x="936" y="5355"/>
                  </a:lnTo>
                  <a:lnTo>
                    <a:pt x="878" y="5338"/>
                  </a:lnTo>
                  <a:lnTo>
                    <a:pt x="878" y="5338"/>
                  </a:lnTo>
                  <a:lnTo>
                    <a:pt x="836" y="5322"/>
                  </a:lnTo>
                  <a:lnTo>
                    <a:pt x="786" y="5305"/>
                  </a:lnTo>
                  <a:lnTo>
                    <a:pt x="736" y="5288"/>
                  </a:lnTo>
                  <a:lnTo>
                    <a:pt x="686" y="5263"/>
                  </a:lnTo>
                  <a:lnTo>
                    <a:pt x="636" y="5247"/>
                  </a:lnTo>
                  <a:lnTo>
                    <a:pt x="594" y="5230"/>
                  </a:lnTo>
                  <a:lnTo>
                    <a:pt x="544" y="5205"/>
                  </a:lnTo>
                  <a:lnTo>
                    <a:pt x="502" y="5180"/>
                  </a:lnTo>
                  <a:lnTo>
                    <a:pt x="452" y="5163"/>
                  </a:lnTo>
                  <a:lnTo>
                    <a:pt x="435" y="5146"/>
                  </a:lnTo>
                  <a:lnTo>
                    <a:pt x="410" y="5138"/>
                  </a:lnTo>
                  <a:lnTo>
                    <a:pt x="393" y="5121"/>
                  </a:lnTo>
                  <a:lnTo>
                    <a:pt x="368" y="5113"/>
                  </a:lnTo>
                  <a:lnTo>
                    <a:pt x="352" y="5096"/>
                  </a:lnTo>
                  <a:lnTo>
                    <a:pt x="326" y="5088"/>
                  </a:lnTo>
                  <a:lnTo>
                    <a:pt x="310" y="5071"/>
                  </a:lnTo>
                  <a:lnTo>
                    <a:pt x="293" y="5054"/>
                  </a:lnTo>
                  <a:lnTo>
                    <a:pt x="268" y="5046"/>
                  </a:lnTo>
                  <a:lnTo>
                    <a:pt x="251" y="5029"/>
                  </a:lnTo>
                  <a:lnTo>
                    <a:pt x="235" y="5013"/>
                  </a:lnTo>
                  <a:lnTo>
                    <a:pt x="218" y="5004"/>
                  </a:lnTo>
                  <a:lnTo>
                    <a:pt x="201" y="4988"/>
                  </a:lnTo>
                  <a:lnTo>
                    <a:pt x="184" y="4971"/>
                  </a:lnTo>
                  <a:lnTo>
                    <a:pt x="168" y="4954"/>
                  </a:lnTo>
                  <a:lnTo>
                    <a:pt x="151" y="4937"/>
                  </a:lnTo>
                  <a:lnTo>
                    <a:pt x="134" y="4921"/>
                  </a:lnTo>
                  <a:lnTo>
                    <a:pt x="118" y="4904"/>
                  </a:lnTo>
                  <a:lnTo>
                    <a:pt x="101" y="4887"/>
                  </a:lnTo>
                  <a:lnTo>
                    <a:pt x="93" y="4871"/>
                  </a:lnTo>
                  <a:lnTo>
                    <a:pt x="76" y="4854"/>
                  </a:lnTo>
                  <a:lnTo>
                    <a:pt x="67" y="4837"/>
                  </a:lnTo>
                  <a:lnTo>
                    <a:pt x="51" y="4812"/>
                  </a:lnTo>
                  <a:lnTo>
                    <a:pt x="42" y="4795"/>
                  </a:lnTo>
                  <a:lnTo>
                    <a:pt x="34" y="4770"/>
                  </a:lnTo>
                  <a:lnTo>
                    <a:pt x="26" y="4754"/>
                  </a:lnTo>
                  <a:lnTo>
                    <a:pt x="17" y="4729"/>
                  </a:lnTo>
                  <a:lnTo>
                    <a:pt x="9" y="4712"/>
                  </a:lnTo>
                  <a:lnTo>
                    <a:pt x="1" y="4687"/>
                  </a:lnTo>
                  <a:lnTo>
                    <a:pt x="1" y="4662"/>
                  </a:lnTo>
                  <a:lnTo>
                    <a:pt x="1" y="4637"/>
                  </a:lnTo>
                  <a:lnTo>
                    <a:pt x="1" y="4612"/>
                  </a:lnTo>
                  <a:lnTo>
                    <a:pt x="1" y="4545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9" y="4470"/>
                  </a:lnTo>
                  <a:lnTo>
                    <a:pt x="17" y="4445"/>
                  </a:lnTo>
                  <a:lnTo>
                    <a:pt x="26" y="4420"/>
                  </a:lnTo>
                  <a:lnTo>
                    <a:pt x="34" y="4403"/>
                  </a:lnTo>
                  <a:lnTo>
                    <a:pt x="42" y="4378"/>
                  </a:lnTo>
                  <a:lnTo>
                    <a:pt x="51" y="4353"/>
                  </a:lnTo>
                  <a:lnTo>
                    <a:pt x="67" y="4336"/>
                  </a:lnTo>
                  <a:lnTo>
                    <a:pt x="76" y="4311"/>
                  </a:lnTo>
                  <a:lnTo>
                    <a:pt x="93" y="4286"/>
                  </a:lnTo>
                  <a:lnTo>
                    <a:pt x="109" y="4269"/>
                  </a:lnTo>
                  <a:lnTo>
                    <a:pt x="126" y="4244"/>
                  </a:lnTo>
                  <a:lnTo>
                    <a:pt x="143" y="4219"/>
                  </a:lnTo>
                  <a:lnTo>
                    <a:pt x="159" y="4202"/>
                  </a:lnTo>
                  <a:lnTo>
                    <a:pt x="184" y="4177"/>
                  </a:lnTo>
                  <a:lnTo>
                    <a:pt x="201" y="4161"/>
                  </a:lnTo>
                  <a:lnTo>
                    <a:pt x="218" y="4144"/>
                  </a:lnTo>
                  <a:lnTo>
                    <a:pt x="243" y="4119"/>
                  </a:lnTo>
                  <a:lnTo>
                    <a:pt x="260" y="4102"/>
                  </a:lnTo>
                  <a:lnTo>
                    <a:pt x="285" y="4085"/>
                  </a:lnTo>
                  <a:lnTo>
                    <a:pt x="301" y="4060"/>
                  </a:lnTo>
                  <a:lnTo>
                    <a:pt x="326" y="4044"/>
                  </a:lnTo>
                  <a:lnTo>
                    <a:pt x="343" y="4027"/>
                  </a:lnTo>
                  <a:lnTo>
                    <a:pt x="368" y="4010"/>
                  </a:lnTo>
                  <a:lnTo>
                    <a:pt x="393" y="3993"/>
                  </a:lnTo>
                  <a:lnTo>
                    <a:pt x="410" y="3977"/>
                  </a:lnTo>
                  <a:lnTo>
                    <a:pt x="435" y="3960"/>
                  </a:lnTo>
                  <a:lnTo>
                    <a:pt x="460" y="3943"/>
                  </a:lnTo>
                  <a:lnTo>
                    <a:pt x="485" y="3935"/>
                  </a:lnTo>
                  <a:lnTo>
                    <a:pt x="510" y="3918"/>
                  </a:lnTo>
                  <a:lnTo>
                    <a:pt x="535" y="3902"/>
                  </a:lnTo>
                  <a:lnTo>
                    <a:pt x="560" y="3885"/>
                  </a:lnTo>
                  <a:lnTo>
                    <a:pt x="585" y="3877"/>
                  </a:lnTo>
                  <a:lnTo>
                    <a:pt x="610" y="3860"/>
                  </a:lnTo>
                  <a:lnTo>
                    <a:pt x="636" y="3851"/>
                  </a:lnTo>
                  <a:lnTo>
                    <a:pt x="661" y="3835"/>
                  </a:lnTo>
                  <a:lnTo>
                    <a:pt x="686" y="3826"/>
                  </a:lnTo>
                  <a:lnTo>
                    <a:pt x="711" y="3810"/>
                  </a:lnTo>
                  <a:lnTo>
                    <a:pt x="744" y="3801"/>
                  </a:lnTo>
                  <a:lnTo>
                    <a:pt x="769" y="3785"/>
                  </a:lnTo>
                  <a:lnTo>
                    <a:pt x="794" y="3776"/>
                  </a:lnTo>
                  <a:lnTo>
                    <a:pt x="819" y="3768"/>
                  </a:lnTo>
                  <a:lnTo>
                    <a:pt x="853" y="3751"/>
                  </a:lnTo>
                  <a:lnTo>
                    <a:pt x="878" y="3743"/>
                  </a:lnTo>
                  <a:lnTo>
                    <a:pt x="903" y="3735"/>
                  </a:lnTo>
                  <a:lnTo>
                    <a:pt x="936" y="3726"/>
                  </a:lnTo>
                  <a:lnTo>
                    <a:pt x="961" y="3718"/>
                  </a:lnTo>
                  <a:lnTo>
                    <a:pt x="995" y="3701"/>
                  </a:lnTo>
                  <a:lnTo>
                    <a:pt x="1003" y="3701"/>
                  </a:lnTo>
                  <a:lnTo>
                    <a:pt x="1045" y="3693"/>
                  </a:lnTo>
                  <a:lnTo>
                    <a:pt x="1112" y="3676"/>
                  </a:lnTo>
                  <a:lnTo>
                    <a:pt x="1170" y="3659"/>
                  </a:lnTo>
                  <a:lnTo>
                    <a:pt x="1229" y="3643"/>
                  </a:lnTo>
                  <a:lnTo>
                    <a:pt x="1287" y="3626"/>
                  </a:lnTo>
                  <a:lnTo>
                    <a:pt x="1346" y="3609"/>
                  </a:lnTo>
                  <a:lnTo>
                    <a:pt x="1412" y="3601"/>
                  </a:lnTo>
                  <a:lnTo>
                    <a:pt x="1471" y="3584"/>
                  </a:lnTo>
                  <a:lnTo>
                    <a:pt x="1538" y="3576"/>
                  </a:lnTo>
                  <a:lnTo>
                    <a:pt x="1596" y="3567"/>
                  </a:lnTo>
                  <a:lnTo>
                    <a:pt x="1663" y="3559"/>
                  </a:lnTo>
                  <a:lnTo>
                    <a:pt x="1722" y="3542"/>
                  </a:lnTo>
                  <a:lnTo>
                    <a:pt x="1788" y="3534"/>
                  </a:lnTo>
                  <a:lnTo>
                    <a:pt x="1847" y="3526"/>
                  </a:lnTo>
                  <a:lnTo>
                    <a:pt x="1914" y="3526"/>
                  </a:lnTo>
                  <a:lnTo>
                    <a:pt x="1981" y="3517"/>
                  </a:lnTo>
                  <a:lnTo>
                    <a:pt x="2039" y="3509"/>
                  </a:lnTo>
                  <a:lnTo>
                    <a:pt x="2106" y="3501"/>
                  </a:lnTo>
                  <a:lnTo>
                    <a:pt x="2164" y="3492"/>
                  </a:lnTo>
                  <a:lnTo>
                    <a:pt x="2231" y="3492"/>
                  </a:lnTo>
                  <a:lnTo>
                    <a:pt x="2290" y="3484"/>
                  </a:lnTo>
                  <a:lnTo>
                    <a:pt x="2356" y="3484"/>
                  </a:lnTo>
                  <a:lnTo>
                    <a:pt x="2415" y="3484"/>
                  </a:lnTo>
                  <a:lnTo>
                    <a:pt x="2540" y="3476"/>
                  </a:lnTo>
                  <a:lnTo>
                    <a:pt x="2657" y="3459"/>
                  </a:lnTo>
                  <a:lnTo>
                    <a:pt x="2774" y="3450"/>
                  </a:lnTo>
                  <a:lnTo>
                    <a:pt x="3000" y="3442"/>
                  </a:lnTo>
                  <a:lnTo>
                    <a:pt x="3108" y="3434"/>
                  </a:lnTo>
                  <a:lnTo>
                    <a:pt x="3142" y="3434"/>
                  </a:lnTo>
                  <a:lnTo>
                    <a:pt x="3209" y="3434"/>
                  </a:lnTo>
                  <a:lnTo>
                    <a:pt x="3317" y="3434"/>
                  </a:lnTo>
                  <a:lnTo>
                    <a:pt x="3409" y="3425"/>
                  </a:lnTo>
                  <a:lnTo>
                    <a:pt x="3459" y="3425"/>
                  </a:lnTo>
                  <a:lnTo>
                    <a:pt x="3501" y="3425"/>
                  </a:lnTo>
                  <a:lnTo>
                    <a:pt x="3543" y="3425"/>
                  </a:lnTo>
                  <a:lnTo>
                    <a:pt x="3585" y="3425"/>
                  </a:lnTo>
                  <a:lnTo>
                    <a:pt x="3610" y="3425"/>
                  </a:lnTo>
                  <a:lnTo>
                    <a:pt x="3635" y="3425"/>
                  </a:lnTo>
                  <a:lnTo>
                    <a:pt x="3693" y="3425"/>
                  </a:lnTo>
                  <a:lnTo>
                    <a:pt x="3827" y="3417"/>
                  </a:lnTo>
                  <a:lnTo>
                    <a:pt x="3902" y="3417"/>
                  </a:lnTo>
                  <a:lnTo>
                    <a:pt x="3986" y="3409"/>
                  </a:lnTo>
                  <a:lnTo>
                    <a:pt x="4019" y="3409"/>
                  </a:lnTo>
                  <a:lnTo>
                    <a:pt x="4061" y="3409"/>
                  </a:lnTo>
                  <a:lnTo>
                    <a:pt x="4102" y="3409"/>
                  </a:lnTo>
                  <a:lnTo>
                    <a:pt x="4144" y="3409"/>
                  </a:lnTo>
                  <a:lnTo>
                    <a:pt x="4186" y="3409"/>
                  </a:lnTo>
                  <a:lnTo>
                    <a:pt x="4228" y="3409"/>
                  </a:lnTo>
                  <a:lnTo>
                    <a:pt x="4270" y="3409"/>
                  </a:lnTo>
                  <a:lnTo>
                    <a:pt x="4303" y="3400"/>
                  </a:lnTo>
                  <a:lnTo>
                    <a:pt x="4345" y="3392"/>
                  </a:lnTo>
                  <a:lnTo>
                    <a:pt x="4378" y="3384"/>
                  </a:lnTo>
                  <a:lnTo>
                    <a:pt x="4412" y="3384"/>
                  </a:lnTo>
                  <a:lnTo>
                    <a:pt x="4445" y="3375"/>
                  </a:lnTo>
                  <a:lnTo>
                    <a:pt x="4445" y="3375"/>
                  </a:lnTo>
                  <a:lnTo>
                    <a:pt x="4462" y="3375"/>
                  </a:lnTo>
                  <a:lnTo>
                    <a:pt x="4478" y="3375"/>
                  </a:lnTo>
                  <a:lnTo>
                    <a:pt x="4478" y="3375"/>
                  </a:lnTo>
                  <a:lnTo>
                    <a:pt x="4495" y="3375"/>
                  </a:lnTo>
                  <a:lnTo>
                    <a:pt x="4512" y="3375"/>
                  </a:lnTo>
                  <a:lnTo>
                    <a:pt x="4512" y="3375"/>
                  </a:lnTo>
                  <a:lnTo>
                    <a:pt x="4529" y="3375"/>
                  </a:lnTo>
                  <a:lnTo>
                    <a:pt x="4537" y="3367"/>
                  </a:lnTo>
                  <a:lnTo>
                    <a:pt x="4545" y="3367"/>
                  </a:lnTo>
                  <a:lnTo>
                    <a:pt x="4520" y="3359"/>
                  </a:lnTo>
                  <a:lnTo>
                    <a:pt x="4487" y="3350"/>
                  </a:lnTo>
                  <a:lnTo>
                    <a:pt x="4412" y="3325"/>
                  </a:lnTo>
                  <a:lnTo>
                    <a:pt x="4378" y="3317"/>
                  </a:lnTo>
                  <a:lnTo>
                    <a:pt x="4361" y="3308"/>
                  </a:lnTo>
                  <a:lnTo>
                    <a:pt x="4336" y="3300"/>
                  </a:lnTo>
                  <a:lnTo>
                    <a:pt x="4320" y="3292"/>
                  </a:lnTo>
                  <a:lnTo>
                    <a:pt x="4303" y="3292"/>
                  </a:lnTo>
                  <a:lnTo>
                    <a:pt x="4286" y="3283"/>
                  </a:lnTo>
                  <a:lnTo>
                    <a:pt x="4270" y="3275"/>
                  </a:lnTo>
                  <a:lnTo>
                    <a:pt x="4169" y="3217"/>
                  </a:lnTo>
                  <a:lnTo>
                    <a:pt x="4061" y="3166"/>
                  </a:lnTo>
                  <a:lnTo>
                    <a:pt x="3852" y="3058"/>
                  </a:lnTo>
                  <a:lnTo>
                    <a:pt x="3843" y="3058"/>
                  </a:lnTo>
                  <a:lnTo>
                    <a:pt x="3743" y="2999"/>
                  </a:lnTo>
                  <a:lnTo>
                    <a:pt x="3635" y="2941"/>
                  </a:lnTo>
                  <a:lnTo>
                    <a:pt x="3534" y="2882"/>
                  </a:lnTo>
                  <a:lnTo>
                    <a:pt x="3426" y="2824"/>
                  </a:lnTo>
                  <a:lnTo>
                    <a:pt x="3367" y="2790"/>
                  </a:lnTo>
                  <a:lnTo>
                    <a:pt x="3309" y="2749"/>
                  </a:lnTo>
                  <a:lnTo>
                    <a:pt x="3242" y="2707"/>
                  </a:lnTo>
                  <a:lnTo>
                    <a:pt x="3167" y="2665"/>
                  </a:lnTo>
                  <a:lnTo>
                    <a:pt x="3100" y="2623"/>
                  </a:lnTo>
                  <a:lnTo>
                    <a:pt x="3058" y="2598"/>
                  </a:lnTo>
                  <a:lnTo>
                    <a:pt x="3025" y="2573"/>
                  </a:lnTo>
                  <a:lnTo>
                    <a:pt x="2983" y="2540"/>
                  </a:lnTo>
                  <a:lnTo>
                    <a:pt x="2941" y="2515"/>
                  </a:lnTo>
                  <a:lnTo>
                    <a:pt x="2899" y="2490"/>
                  </a:lnTo>
                  <a:lnTo>
                    <a:pt x="2866" y="2465"/>
                  </a:lnTo>
                  <a:lnTo>
                    <a:pt x="2824" y="2431"/>
                  </a:lnTo>
                  <a:lnTo>
                    <a:pt x="2783" y="2406"/>
                  </a:lnTo>
                  <a:lnTo>
                    <a:pt x="2741" y="2373"/>
                  </a:lnTo>
                  <a:lnTo>
                    <a:pt x="2699" y="2339"/>
                  </a:lnTo>
                  <a:lnTo>
                    <a:pt x="2657" y="2314"/>
                  </a:lnTo>
                  <a:lnTo>
                    <a:pt x="2624" y="2281"/>
                  </a:lnTo>
                  <a:lnTo>
                    <a:pt x="2582" y="2247"/>
                  </a:lnTo>
                  <a:lnTo>
                    <a:pt x="2540" y="2214"/>
                  </a:lnTo>
                  <a:lnTo>
                    <a:pt x="2498" y="2181"/>
                  </a:lnTo>
                  <a:lnTo>
                    <a:pt x="2457" y="2147"/>
                  </a:lnTo>
                  <a:lnTo>
                    <a:pt x="2415" y="2105"/>
                  </a:lnTo>
                  <a:lnTo>
                    <a:pt x="2373" y="2072"/>
                  </a:lnTo>
                  <a:lnTo>
                    <a:pt x="2340" y="2039"/>
                  </a:lnTo>
                  <a:lnTo>
                    <a:pt x="2298" y="2005"/>
                  </a:lnTo>
                  <a:lnTo>
                    <a:pt x="2256" y="1963"/>
                  </a:lnTo>
                  <a:lnTo>
                    <a:pt x="2223" y="1930"/>
                  </a:lnTo>
                  <a:lnTo>
                    <a:pt x="2181" y="1888"/>
                  </a:lnTo>
                  <a:lnTo>
                    <a:pt x="2148" y="1846"/>
                  </a:lnTo>
                  <a:lnTo>
                    <a:pt x="2106" y="1813"/>
                  </a:lnTo>
                  <a:lnTo>
                    <a:pt x="2072" y="1771"/>
                  </a:lnTo>
                  <a:lnTo>
                    <a:pt x="2072" y="1771"/>
                  </a:lnTo>
                  <a:lnTo>
                    <a:pt x="2039" y="1738"/>
                  </a:lnTo>
                  <a:lnTo>
                    <a:pt x="2006" y="1696"/>
                  </a:lnTo>
                  <a:lnTo>
                    <a:pt x="1981" y="1654"/>
                  </a:lnTo>
                  <a:lnTo>
                    <a:pt x="1947" y="1613"/>
                  </a:lnTo>
                  <a:lnTo>
                    <a:pt x="1914" y="1571"/>
                  </a:lnTo>
                  <a:lnTo>
                    <a:pt x="1897" y="1546"/>
                  </a:lnTo>
                  <a:lnTo>
                    <a:pt x="1889" y="1521"/>
                  </a:lnTo>
                  <a:lnTo>
                    <a:pt x="1872" y="1504"/>
                  </a:lnTo>
                  <a:lnTo>
                    <a:pt x="1855" y="1479"/>
                  </a:lnTo>
                  <a:lnTo>
                    <a:pt x="1847" y="1462"/>
                  </a:lnTo>
                  <a:lnTo>
                    <a:pt x="1830" y="1437"/>
                  </a:lnTo>
                  <a:lnTo>
                    <a:pt x="1813" y="1412"/>
                  </a:lnTo>
                  <a:lnTo>
                    <a:pt x="1805" y="1395"/>
                  </a:lnTo>
                  <a:lnTo>
                    <a:pt x="1788" y="1370"/>
                  </a:lnTo>
                  <a:lnTo>
                    <a:pt x="1780" y="1345"/>
                  </a:lnTo>
                  <a:lnTo>
                    <a:pt x="1772" y="1329"/>
                  </a:lnTo>
                  <a:lnTo>
                    <a:pt x="1755" y="1303"/>
                  </a:lnTo>
                  <a:lnTo>
                    <a:pt x="1747" y="1278"/>
                  </a:lnTo>
                  <a:lnTo>
                    <a:pt x="1738" y="1253"/>
                  </a:lnTo>
                  <a:lnTo>
                    <a:pt x="1722" y="1237"/>
                  </a:lnTo>
                  <a:lnTo>
                    <a:pt x="1713" y="1212"/>
                  </a:lnTo>
                  <a:lnTo>
                    <a:pt x="1705" y="1187"/>
                  </a:lnTo>
                  <a:lnTo>
                    <a:pt x="1697" y="1161"/>
                  </a:lnTo>
                  <a:lnTo>
                    <a:pt x="1688" y="1136"/>
                  </a:lnTo>
                  <a:lnTo>
                    <a:pt x="1680" y="1120"/>
                  </a:lnTo>
                  <a:lnTo>
                    <a:pt x="1671" y="1095"/>
                  </a:lnTo>
                  <a:lnTo>
                    <a:pt x="1663" y="1070"/>
                  </a:lnTo>
                  <a:lnTo>
                    <a:pt x="1663" y="1045"/>
                  </a:lnTo>
                  <a:lnTo>
                    <a:pt x="1655" y="1019"/>
                  </a:lnTo>
                  <a:lnTo>
                    <a:pt x="1646" y="994"/>
                  </a:lnTo>
                  <a:lnTo>
                    <a:pt x="1646" y="969"/>
                  </a:lnTo>
                  <a:lnTo>
                    <a:pt x="1646" y="944"/>
                  </a:lnTo>
                  <a:lnTo>
                    <a:pt x="1646" y="919"/>
                  </a:lnTo>
                  <a:lnTo>
                    <a:pt x="1646" y="894"/>
                  </a:lnTo>
                  <a:lnTo>
                    <a:pt x="1646" y="869"/>
                  </a:lnTo>
                  <a:lnTo>
                    <a:pt x="1646" y="844"/>
                  </a:lnTo>
                  <a:lnTo>
                    <a:pt x="1646" y="719"/>
                  </a:lnTo>
                  <a:lnTo>
                    <a:pt x="1646" y="694"/>
                  </a:lnTo>
                  <a:lnTo>
                    <a:pt x="1646" y="669"/>
                  </a:lnTo>
                  <a:lnTo>
                    <a:pt x="1646" y="644"/>
                  </a:lnTo>
                  <a:lnTo>
                    <a:pt x="1646" y="618"/>
                  </a:lnTo>
                  <a:lnTo>
                    <a:pt x="1646" y="593"/>
                  </a:lnTo>
                  <a:lnTo>
                    <a:pt x="1655" y="568"/>
                  </a:lnTo>
                  <a:lnTo>
                    <a:pt x="1663" y="543"/>
                  </a:lnTo>
                  <a:lnTo>
                    <a:pt x="1671" y="518"/>
                  </a:lnTo>
                  <a:lnTo>
                    <a:pt x="1680" y="493"/>
                  </a:lnTo>
                  <a:lnTo>
                    <a:pt x="1688" y="468"/>
                  </a:lnTo>
                  <a:lnTo>
                    <a:pt x="1697" y="435"/>
                  </a:lnTo>
                  <a:lnTo>
                    <a:pt x="1705" y="410"/>
                  </a:lnTo>
                  <a:lnTo>
                    <a:pt x="1722" y="385"/>
                  </a:lnTo>
                  <a:lnTo>
                    <a:pt x="1730" y="368"/>
                  </a:lnTo>
                  <a:lnTo>
                    <a:pt x="1747" y="343"/>
                  </a:lnTo>
                  <a:lnTo>
                    <a:pt x="1763" y="318"/>
                  </a:lnTo>
                  <a:lnTo>
                    <a:pt x="1780" y="301"/>
                  </a:lnTo>
                  <a:lnTo>
                    <a:pt x="1797" y="276"/>
                  </a:lnTo>
                  <a:lnTo>
                    <a:pt x="1813" y="259"/>
                  </a:lnTo>
                  <a:lnTo>
                    <a:pt x="1830" y="234"/>
                  </a:lnTo>
                  <a:lnTo>
                    <a:pt x="1847" y="217"/>
                  </a:lnTo>
                  <a:lnTo>
                    <a:pt x="1872" y="201"/>
                  </a:lnTo>
                  <a:lnTo>
                    <a:pt x="1889" y="184"/>
                  </a:lnTo>
                  <a:lnTo>
                    <a:pt x="1905" y="176"/>
                  </a:lnTo>
                  <a:lnTo>
                    <a:pt x="1930" y="159"/>
                  </a:lnTo>
                  <a:lnTo>
                    <a:pt x="1947" y="151"/>
                  </a:lnTo>
                  <a:lnTo>
                    <a:pt x="1972" y="134"/>
                  </a:lnTo>
                  <a:lnTo>
                    <a:pt x="1997" y="126"/>
                  </a:lnTo>
                  <a:lnTo>
                    <a:pt x="2014" y="117"/>
                  </a:lnTo>
                  <a:lnTo>
                    <a:pt x="2039" y="109"/>
                  </a:lnTo>
                  <a:lnTo>
                    <a:pt x="2031" y="17"/>
                  </a:lnTo>
                  <a:lnTo>
                    <a:pt x="2056" y="9"/>
                  </a:lnTo>
                  <a:lnTo>
                    <a:pt x="2072" y="0"/>
                  </a:lnTo>
                  <a:lnTo>
                    <a:pt x="2097" y="0"/>
                  </a:lnTo>
                  <a:lnTo>
                    <a:pt x="2123" y="0"/>
                  </a:lnTo>
                  <a:lnTo>
                    <a:pt x="2139" y="0"/>
                  </a:lnTo>
                  <a:lnTo>
                    <a:pt x="2164" y="0"/>
                  </a:lnTo>
                  <a:lnTo>
                    <a:pt x="2189" y="0"/>
                  </a:lnTo>
                  <a:lnTo>
                    <a:pt x="2206" y="0"/>
                  </a:lnTo>
                  <a:lnTo>
                    <a:pt x="2365" y="0"/>
                  </a:lnTo>
                  <a:lnTo>
                    <a:pt x="2407" y="0"/>
                  </a:lnTo>
                  <a:lnTo>
                    <a:pt x="2448" y="0"/>
                  </a:lnTo>
                  <a:lnTo>
                    <a:pt x="2490" y="0"/>
                  </a:lnTo>
                  <a:lnTo>
                    <a:pt x="2532" y="9"/>
                  </a:lnTo>
                  <a:lnTo>
                    <a:pt x="2574" y="17"/>
                  </a:lnTo>
                  <a:lnTo>
                    <a:pt x="2615" y="17"/>
                  </a:lnTo>
                  <a:lnTo>
                    <a:pt x="2657" y="25"/>
                  </a:lnTo>
                  <a:lnTo>
                    <a:pt x="2691" y="34"/>
                  </a:lnTo>
                  <a:lnTo>
                    <a:pt x="2766" y="50"/>
                  </a:lnTo>
                  <a:lnTo>
                    <a:pt x="2833" y="67"/>
                  </a:lnTo>
                  <a:lnTo>
                    <a:pt x="2841" y="67"/>
                  </a:lnTo>
                  <a:lnTo>
                    <a:pt x="2891" y="75"/>
                  </a:lnTo>
                  <a:lnTo>
                    <a:pt x="2950" y="92"/>
                  </a:lnTo>
                  <a:lnTo>
                    <a:pt x="3000" y="109"/>
                  </a:lnTo>
                  <a:lnTo>
                    <a:pt x="3058" y="117"/>
                  </a:lnTo>
                  <a:lnTo>
                    <a:pt x="3108" y="134"/>
                  </a:lnTo>
                  <a:lnTo>
                    <a:pt x="3167" y="151"/>
                  </a:lnTo>
                  <a:lnTo>
                    <a:pt x="3217" y="159"/>
                  </a:lnTo>
                  <a:lnTo>
                    <a:pt x="3267" y="176"/>
                  </a:lnTo>
                  <a:lnTo>
                    <a:pt x="3326" y="192"/>
                  </a:lnTo>
                  <a:lnTo>
                    <a:pt x="3376" y="209"/>
                  </a:lnTo>
                  <a:lnTo>
                    <a:pt x="3426" y="226"/>
                  </a:lnTo>
                  <a:lnTo>
                    <a:pt x="3476" y="243"/>
                  </a:lnTo>
                  <a:lnTo>
                    <a:pt x="3526" y="259"/>
                  </a:lnTo>
                  <a:lnTo>
                    <a:pt x="3576" y="276"/>
                  </a:lnTo>
                  <a:lnTo>
                    <a:pt x="3626" y="293"/>
                  </a:lnTo>
                  <a:lnTo>
                    <a:pt x="3676" y="318"/>
                  </a:lnTo>
                  <a:lnTo>
                    <a:pt x="3727" y="334"/>
                  </a:lnTo>
                  <a:lnTo>
                    <a:pt x="3777" y="351"/>
                  </a:lnTo>
                  <a:lnTo>
                    <a:pt x="3827" y="368"/>
                  </a:lnTo>
                  <a:lnTo>
                    <a:pt x="3877" y="393"/>
                  </a:lnTo>
                  <a:lnTo>
                    <a:pt x="3927" y="410"/>
                  </a:lnTo>
                  <a:lnTo>
                    <a:pt x="3977" y="435"/>
                  </a:lnTo>
                  <a:lnTo>
                    <a:pt x="4019" y="451"/>
                  </a:lnTo>
                  <a:lnTo>
                    <a:pt x="4069" y="476"/>
                  </a:lnTo>
                  <a:lnTo>
                    <a:pt x="4119" y="493"/>
                  </a:lnTo>
                  <a:lnTo>
                    <a:pt x="4169" y="518"/>
                  </a:lnTo>
                  <a:lnTo>
                    <a:pt x="4211" y="543"/>
                  </a:lnTo>
                  <a:lnTo>
                    <a:pt x="4261" y="560"/>
                  </a:lnTo>
                  <a:lnTo>
                    <a:pt x="4303" y="585"/>
                  </a:lnTo>
                  <a:lnTo>
                    <a:pt x="4353" y="610"/>
                  </a:lnTo>
                  <a:lnTo>
                    <a:pt x="4395" y="635"/>
                  </a:lnTo>
                  <a:lnTo>
                    <a:pt x="4445" y="660"/>
                  </a:lnTo>
                  <a:lnTo>
                    <a:pt x="4478" y="677"/>
                  </a:lnTo>
                  <a:lnTo>
                    <a:pt x="4495" y="685"/>
                  </a:lnTo>
                  <a:lnTo>
                    <a:pt x="4537" y="710"/>
                  </a:lnTo>
                  <a:lnTo>
                    <a:pt x="4587" y="735"/>
                  </a:lnTo>
                  <a:lnTo>
                    <a:pt x="4629" y="760"/>
                  </a:lnTo>
                  <a:lnTo>
                    <a:pt x="4671" y="786"/>
                  </a:lnTo>
                  <a:lnTo>
                    <a:pt x="4721" y="811"/>
                  </a:lnTo>
                  <a:lnTo>
                    <a:pt x="4762" y="836"/>
                  </a:lnTo>
                  <a:lnTo>
                    <a:pt x="4804" y="861"/>
                  </a:lnTo>
                  <a:lnTo>
                    <a:pt x="4854" y="886"/>
                  </a:lnTo>
                  <a:lnTo>
                    <a:pt x="4896" y="919"/>
                  </a:lnTo>
                  <a:lnTo>
                    <a:pt x="4938" y="944"/>
                  </a:lnTo>
                  <a:lnTo>
                    <a:pt x="4988" y="969"/>
                  </a:lnTo>
                  <a:lnTo>
                    <a:pt x="5030" y="1003"/>
                  </a:lnTo>
                  <a:lnTo>
                    <a:pt x="5072" y="1028"/>
                  </a:lnTo>
                  <a:lnTo>
                    <a:pt x="5113" y="1053"/>
                  </a:lnTo>
                  <a:lnTo>
                    <a:pt x="5205" y="1111"/>
                  </a:lnTo>
                  <a:lnTo>
                    <a:pt x="5289" y="1178"/>
                  </a:lnTo>
                  <a:lnTo>
                    <a:pt x="5372" y="1237"/>
                  </a:lnTo>
                  <a:lnTo>
                    <a:pt x="5464" y="1295"/>
                  </a:lnTo>
                  <a:lnTo>
                    <a:pt x="5548" y="1362"/>
                  </a:lnTo>
                  <a:lnTo>
                    <a:pt x="5631" y="1420"/>
                  </a:lnTo>
                  <a:lnTo>
                    <a:pt x="5723" y="1487"/>
                  </a:lnTo>
                  <a:lnTo>
                    <a:pt x="5807" y="1554"/>
                  </a:lnTo>
                  <a:lnTo>
                    <a:pt x="5874" y="1604"/>
                  </a:lnTo>
                  <a:lnTo>
                    <a:pt x="5890" y="1621"/>
                  </a:lnTo>
                  <a:lnTo>
                    <a:pt x="5932" y="1646"/>
                  </a:lnTo>
                  <a:lnTo>
                    <a:pt x="5957" y="1679"/>
                  </a:lnTo>
                  <a:lnTo>
                    <a:pt x="5999" y="1704"/>
                  </a:lnTo>
                  <a:lnTo>
                    <a:pt x="6032" y="1738"/>
                  </a:lnTo>
                  <a:lnTo>
                    <a:pt x="6091" y="1796"/>
                  </a:lnTo>
                  <a:lnTo>
                    <a:pt x="6158" y="1855"/>
                  </a:lnTo>
                  <a:lnTo>
                    <a:pt x="6224" y="1913"/>
                  </a:lnTo>
                  <a:lnTo>
                    <a:pt x="6291" y="1972"/>
                  </a:lnTo>
                  <a:lnTo>
                    <a:pt x="6350" y="2030"/>
                  </a:lnTo>
                  <a:lnTo>
                    <a:pt x="6417" y="2089"/>
                  </a:lnTo>
                  <a:lnTo>
                    <a:pt x="6475" y="2156"/>
                  </a:lnTo>
                  <a:lnTo>
                    <a:pt x="6542" y="2214"/>
                  </a:lnTo>
                  <a:lnTo>
                    <a:pt x="6600" y="2273"/>
                  </a:lnTo>
                  <a:lnTo>
                    <a:pt x="6659" y="2339"/>
                  </a:lnTo>
                  <a:lnTo>
                    <a:pt x="6784" y="2456"/>
                  </a:lnTo>
                  <a:lnTo>
                    <a:pt x="6901" y="2582"/>
                  </a:lnTo>
                  <a:lnTo>
                    <a:pt x="7018" y="2707"/>
                  </a:lnTo>
                  <a:lnTo>
                    <a:pt x="7085" y="2765"/>
                  </a:lnTo>
                  <a:lnTo>
                    <a:pt x="7143" y="2824"/>
                  </a:lnTo>
                  <a:lnTo>
                    <a:pt x="7202" y="2891"/>
                  </a:lnTo>
                  <a:lnTo>
                    <a:pt x="7260" y="2949"/>
                  </a:lnTo>
                  <a:lnTo>
                    <a:pt x="7319" y="3008"/>
                  </a:lnTo>
                  <a:lnTo>
                    <a:pt x="7386" y="3066"/>
                  </a:lnTo>
                  <a:lnTo>
                    <a:pt x="7444" y="3125"/>
                  </a:lnTo>
                  <a:lnTo>
                    <a:pt x="7511" y="3183"/>
                  </a:lnTo>
                  <a:lnTo>
                    <a:pt x="7569" y="3242"/>
                  </a:lnTo>
                  <a:lnTo>
                    <a:pt x="7636" y="3300"/>
                  </a:lnTo>
                  <a:lnTo>
                    <a:pt x="7695" y="3350"/>
                  </a:lnTo>
                  <a:lnTo>
                    <a:pt x="7762" y="3409"/>
                  </a:lnTo>
                  <a:lnTo>
                    <a:pt x="7795" y="3434"/>
                  </a:lnTo>
                  <a:lnTo>
                    <a:pt x="7828" y="3459"/>
                  </a:lnTo>
                  <a:lnTo>
                    <a:pt x="7862" y="3484"/>
                  </a:lnTo>
                  <a:lnTo>
                    <a:pt x="7895" y="3517"/>
                  </a:lnTo>
                  <a:lnTo>
                    <a:pt x="7904" y="3609"/>
                  </a:lnTo>
                  <a:lnTo>
                    <a:pt x="7812" y="3618"/>
                  </a:lnTo>
                  <a:lnTo>
                    <a:pt x="7778" y="3592"/>
                  </a:lnTo>
                  <a:lnTo>
                    <a:pt x="7745" y="3567"/>
                  </a:lnTo>
                  <a:lnTo>
                    <a:pt x="7711" y="3542"/>
                  </a:lnTo>
                  <a:lnTo>
                    <a:pt x="7678" y="3517"/>
                  </a:lnTo>
                  <a:lnTo>
                    <a:pt x="7603" y="3467"/>
                  </a:lnTo>
                  <a:lnTo>
                    <a:pt x="7536" y="3417"/>
                  </a:lnTo>
                  <a:lnTo>
                    <a:pt x="7469" y="3359"/>
                  </a:lnTo>
                  <a:lnTo>
                    <a:pt x="7402" y="3308"/>
                  </a:lnTo>
                  <a:lnTo>
                    <a:pt x="7335" y="3250"/>
                  </a:lnTo>
                  <a:lnTo>
                    <a:pt x="7269" y="3200"/>
                  </a:lnTo>
                  <a:lnTo>
                    <a:pt x="7202" y="3141"/>
                  </a:lnTo>
                  <a:lnTo>
                    <a:pt x="7143" y="3083"/>
                  </a:lnTo>
                  <a:lnTo>
                    <a:pt x="7077" y="3024"/>
                  </a:lnTo>
                  <a:lnTo>
                    <a:pt x="7010" y="2966"/>
                  </a:lnTo>
                  <a:lnTo>
                    <a:pt x="6943" y="2916"/>
                  </a:lnTo>
                  <a:lnTo>
                    <a:pt x="6884" y="2857"/>
                  </a:lnTo>
                  <a:lnTo>
                    <a:pt x="6759" y="2740"/>
                  </a:lnTo>
                  <a:lnTo>
                    <a:pt x="6625" y="2615"/>
                  </a:lnTo>
                  <a:lnTo>
                    <a:pt x="6492" y="2498"/>
                  </a:lnTo>
                  <a:lnTo>
                    <a:pt x="6433" y="2440"/>
                  </a:lnTo>
                  <a:lnTo>
                    <a:pt x="6366" y="2390"/>
                  </a:lnTo>
                  <a:lnTo>
                    <a:pt x="6300" y="2331"/>
                  </a:lnTo>
                  <a:lnTo>
                    <a:pt x="6241" y="2273"/>
                  </a:lnTo>
                  <a:lnTo>
                    <a:pt x="6174" y="2222"/>
                  </a:lnTo>
                  <a:lnTo>
                    <a:pt x="6107" y="2164"/>
                  </a:lnTo>
                  <a:lnTo>
                    <a:pt x="6041" y="2114"/>
                  </a:lnTo>
                  <a:lnTo>
                    <a:pt x="5974" y="2064"/>
                  </a:lnTo>
                  <a:lnTo>
                    <a:pt x="5907" y="2014"/>
                  </a:lnTo>
                  <a:lnTo>
                    <a:pt x="5840" y="1963"/>
                  </a:lnTo>
                  <a:lnTo>
                    <a:pt x="5807" y="1938"/>
                  </a:lnTo>
                  <a:lnTo>
                    <a:pt x="5773" y="1913"/>
                  </a:lnTo>
                  <a:lnTo>
                    <a:pt x="5740" y="1888"/>
                  </a:lnTo>
                  <a:lnTo>
                    <a:pt x="5706" y="1863"/>
                  </a:lnTo>
                  <a:lnTo>
                    <a:pt x="5690" y="1846"/>
                  </a:lnTo>
                  <a:lnTo>
                    <a:pt x="5615" y="1796"/>
                  </a:lnTo>
                  <a:lnTo>
                    <a:pt x="5531" y="1738"/>
                  </a:lnTo>
                  <a:lnTo>
                    <a:pt x="5447" y="1671"/>
                  </a:lnTo>
                  <a:lnTo>
                    <a:pt x="5356" y="1613"/>
                  </a:lnTo>
                  <a:lnTo>
                    <a:pt x="5272" y="1554"/>
                  </a:lnTo>
                  <a:lnTo>
                    <a:pt x="5188" y="1496"/>
                  </a:lnTo>
                  <a:lnTo>
                    <a:pt x="5105" y="1445"/>
                  </a:lnTo>
                  <a:lnTo>
                    <a:pt x="5013" y="1387"/>
                  </a:lnTo>
                  <a:lnTo>
                    <a:pt x="4930" y="1329"/>
                  </a:lnTo>
                  <a:lnTo>
                    <a:pt x="4888" y="1303"/>
                  </a:lnTo>
                  <a:lnTo>
                    <a:pt x="4846" y="1278"/>
                  </a:lnTo>
                  <a:lnTo>
                    <a:pt x="4804" y="1253"/>
                  </a:lnTo>
                  <a:lnTo>
                    <a:pt x="4762" y="1228"/>
                  </a:lnTo>
                  <a:lnTo>
                    <a:pt x="4712" y="1203"/>
                  </a:lnTo>
                  <a:lnTo>
                    <a:pt x="4671" y="1178"/>
                  </a:lnTo>
                  <a:lnTo>
                    <a:pt x="4629" y="1153"/>
                  </a:lnTo>
                  <a:lnTo>
                    <a:pt x="4587" y="1128"/>
                  </a:lnTo>
                  <a:lnTo>
                    <a:pt x="4545" y="1103"/>
                  </a:lnTo>
                  <a:lnTo>
                    <a:pt x="4495" y="1078"/>
                  </a:lnTo>
                  <a:lnTo>
                    <a:pt x="4453" y="1053"/>
                  </a:lnTo>
                  <a:lnTo>
                    <a:pt x="4412" y="1036"/>
                  </a:lnTo>
                  <a:lnTo>
                    <a:pt x="4370" y="1011"/>
                  </a:lnTo>
                  <a:lnTo>
                    <a:pt x="4320" y="986"/>
                  </a:lnTo>
                  <a:lnTo>
                    <a:pt x="4311" y="986"/>
                  </a:lnTo>
                  <a:lnTo>
                    <a:pt x="4278" y="969"/>
                  </a:lnTo>
                  <a:lnTo>
                    <a:pt x="4236" y="944"/>
                  </a:lnTo>
                  <a:lnTo>
                    <a:pt x="4194" y="928"/>
                  </a:lnTo>
                  <a:lnTo>
                    <a:pt x="4144" y="902"/>
                  </a:lnTo>
                  <a:lnTo>
                    <a:pt x="4102" y="886"/>
                  </a:lnTo>
                  <a:lnTo>
                    <a:pt x="4061" y="861"/>
                  </a:lnTo>
                  <a:lnTo>
                    <a:pt x="4011" y="844"/>
                  </a:lnTo>
                  <a:lnTo>
                    <a:pt x="3969" y="819"/>
                  </a:lnTo>
                  <a:lnTo>
                    <a:pt x="3919" y="802"/>
                  </a:lnTo>
                  <a:lnTo>
                    <a:pt x="3877" y="786"/>
                  </a:lnTo>
                  <a:lnTo>
                    <a:pt x="3827" y="760"/>
                  </a:lnTo>
                  <a:lnTo>
                    <a:pt x="3785" y="744"/>
                  </a:lnTo>
                  <a:lnTo>
                    <a:pt x="3735" y="727"/>
                  </a:lnTo>
                  <a:lnTo>
                    <a:pt x="3693" y="710"/>
                  </a:lnTo>
                  <a:lnTo>
                    <a:pt x="3643" y="694"/>
                  </a:lnTo>
                  <a:lnTo>
                    <a:pt x="3601" y="677"/>
                  </a:lnTo>
                  <a:lnTo>
                    <a:pt x="3551" y="660"/>
                  </a:lnTo>
                  <a:lnTo>
                    <a:pt x="3501" y="644"/>
                  </a:lnTo>
                  <a:lnTo>
                    <a:pt x="3459" y="627"/>
                  </a:lnTo>
                  <a:lnTo>
                    <a:pt x="3409" y="610"/>
                  </a:lnTo>
                  <a:lnTo>
                    <a:pt x="3359" y="593"/>
                  </a:lnTo>
                  <a:lnTo>
                    <a:pt x="3309" y="577"/>
                  </a:lnTo>
                  <a:lnTo>
                    <a:pt x="3267" y="568"/>
                  </a:lnTo>
                  <a:lnTo>
                    <a:pt x="3217" y="552"/>
                  </a:lnTo>
                  <a:lnTo>
                    <a:pt x="3167" y="535"/>
                  </a:lnTo>
                  <a:lnTo>
                    <a:pt x="3117" y="527"/>
                  </a:lnTo>
                  <a:lnTo>
                    <a:pt x="3067" y="510"/>
                  </a:lnTo>
                  <a:lnTo>
                    <a:pt x="3016" y="501"/>
                  </a:lnTo>
                  <a:lnTo>
                    <a:pt x="2966" y="485"/>
                  </a:lnTo>
                  <a:lnTo>
                    <a:pt x="2916" y="476"/>
                  </a:lnTo>
                  <a:lnTo>
                    <a:pt x="2858" y="460"/>
                  </a:lnTo>
                  <a:lnTo>
                    <a:pt x="2808" y="451"/>
                  </a:lnTo>
                  <a:lnTo>
                    <a:pt x="2757" y="443"/>
                  </a:lnTo>
                  <a:lnTo>
                    <a:pt x="2749" y="443"/>
                  </a:lnTo>
                  <a:lnTo>
                    <a:pt x="2682" y="426"/>
                  </a:lnTo>
                  <a:lnTo>
                    <a:pt x="2615" y="410"/>
                  </a:lnTo>
                  <a:lnTo>
                    <a:pt x="2582" y="401"/>
                  </a:lnTo>
                  <a:lnTo>
                    <a:pt x="2540" y="393"/>
                  </a:lnTo>
                  <a:lnTo>
                    <a:pt x="2507" y="385"/>
                  </a:lnTo>
                  <a:lnTo>
                    <a:pt x="2473" y="376"/>
                  </a:lnTo>
                  <a:lnTo>
                    <a:pt x="2440" y="376"/>
                  </a:lnTo>
                  <a:lnTo>
                    <a:pt x="2407" y="376"/>
                  </a:lnTo>
                  <a:lnTo>
                    <a:pt x="2373" y="376"/>
                  </a:lnTo>
                  <a:lnTo>
                    <a:pt x="2340" y="376"/>
                  </a:lnTo>
                  <a:lnTo>
                    <a:pt x="2306" y="376"/>
                  </a:lnTo>
                  <a:close/>
                  <a:moveTo>
                    <a:pt x="4612" y="3250"/>
                  </a:moveTo>
                  <a:close/>
                  <a:moveTo>
                    <a:pt x="4612" y="3250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6170068" y="3737933"/>
              <a:ext cx="263360" cy="145072"/>
            </a:xfrm>
            <a:custGeom>
              <a:avLst/>
              <a:gdLst/>
              <a:ahLst/>
              <a:cxnLst/>
              <a:rect l="l" t="t" r="r" b="b"/>
              <a:pathLst>
                <a:path w="5339" h="2941" extrusionOk="0">
                  <a:moveTo>
                    <a:pt x="3099" y="0"/>
                  </a:moveTo>
                  <a:lnTo>
                    <a:pt x="3158" y="0"/>
                  </a:lnTo>
                  <a:lnTo>
                    <a:pt x="3225" y="0"/>
                  </a:lnTo>
                  <a:lnTo>
                    <a:pt x="3292" y="0"/>
                  </a:lnTo>
                  <a:lnTo>
                    <a:pt x="3350" y="0"/>
                  </a:lnTo>
                  <a:lnTo>
                    <a:pt x="3409" y="0"/>
                  </a:lnTo>
                  <a:lnTo>
                    <a:pt x="3417" y="0"/>
                  </a:lnTo>
                  <a:lnTo>
                    <a:pt x="3475" y="8"/>
                  </a:lnTo>
                  <a:lnTo>
                    <a:pt x="3542" y="8"/>
                  </a:lnTo>
                  <a:lnTo>
                    <a:pt x="3609" y="17"/>
                  </a:lnTo>
                  <a:lnTo>
                    <a:pt x="3668" y="25"/>
                  </a:lnTo>
                  <a:lnTo>
                    <a:pt x="3734" y="33"/>
                  </a:lnTo>
                  <a:lnTo>
                    <a:pt x="3793" y="42"/>
                  </a:lnTo>
                  <a:lnTo>
                    <a:pt x="3860" y="58"/>
                  </a:lnTo>
                  <a:lnTo>
                    <a:pt x="3918" y="67"/>
                  </a:lnTo>
                  <a:lnTo>
                    <a:pt x="3985" y="75"/>
                  </a:lnTo>
                  <a:lnTo>
                    <a:pt x="4043" y="92"/>
                  </a:lnTo>
                  <a:lnTo>
                    <a:pt x="4110" y="100"/>
                  </a:lnTo>
                  <a:lnTo>
                    <a:pt x="4152" y="109"/>
                  </a:lnTo>
                  <a:lnTo>
                    <a:pt x="4169" y="109"/>
                  </a:lnTo>
                  <a:lnTo>
                    <a:pt x="4227" y="125"/>
                  </a:lnTo>
                  <a:lnTo>
                    <a:pt x="4294" y="142"/>
                  </a:lnTo>
                  <a:lnTo>
                    <a:pt x="4353" y="159"/>
                  </a:lnTo>
                  <a:lnTo>
                    <a:pt x="4411" y="175"/>
                  </a:lnTo>
                  <a:lnTo>
                    <a:pt x="4469" y="192"/>
                  </a:lnTo>
                  <a:lnTo>
                    <a:pt x="4528" y="209"/>
                  </a:lnTo>
                  <a:lnTo>
                    <a:pt x="4586" y="226"/>
                  </a:lnTo>
                  <a:lnTo>
                    <a:pt x="4653" y="242"/>
                  </a:lnTo>
                  <a:lnTo>
                    <a:pt x="4712" y="267"/>
                  </a:lnTo>
                  <a:lnTo>
                    <a:pt x="4770" y="284"/>
                  </a:lnTo>
                  <a:lnTo>
                    <a:pt x="4820" y="309"/>
                  </a:lnTo>
                  <a:lnTo>
                    <a:pt x="4879" y="326"/>
                  </a:lnTo>
                  <a:lnTo>
                    <a:pt x="4937" y="351"/>
                  </a:lnTo>
                  <a:lnTo>
                    <a:pt x="4996" y="376"/>
                  </a:lnTo>
                  <a:lnTo>
                    <a:pt x="5054" y="401"/>
                  </a:lnTo>
                  <a:lnTo>
                    <a:pt x="5104" y="418"/>
                  </a:lnTo>
                  <a:lnTo>
                    <a:pt x="5163" y="443"/>
                  </a:lnTo>
                  <a:lnTo>
                    <a:pt x="5221" y="468"/>
                  </a:lnTo>
                  <a:lnTo>
                    <a:pt x="5230" y="476"/>
                  </a:lnTo>
                  <a:lnTo>
                    <a:pt x="5263" y="518"/>
                  </a:lnTo>
                  <a:lnTo>
                    <a:pt x="5305" y="560"/>
                  </a:lnTo>
                  <a:lnTo>
                    <a:pt x="5338" y="652"/>
                  </a:lnTo>
                  <a:lnTo>
                    <a:pt x="5255" y="685"/>
                  </a:lnTo>
                  <a:lnTo>
                    <a:pt x="5188" y="685"/>
                  </a:lnTo>
                  <a:lnTo>
                    <a:pt x="5138" y="693"/>
                  </a:lnTo>
                  <a:lnTo>
                    <a:pt x="5129" y="693"/>
                  </a:lnTo>
                  <a:lnTo>
                    <a:pt x="5071" y="668"/>
                  </a:lnTo>
                  <a:lnTo>
                    <a:pt x="5021" y="652"/>
                  </a:lnTo>
                  <a:lnTo>
                    <a:pt x="4962" y="635"/>
                  </a:lnTo>
                  <a:lnTo>
                    <a:pt x="4904" y="618"/>
                  </a:lnTo>
                  <a:lnTo>
                    <a:pt x="4854" y="602"/>
                  </a:lnTo>
                  <a:lnTo>
                    <a:pt x="4795" y="585"/>
                  </a:lnTo>
                  <a:lnTo>
                    <a:pt x="4737" y="568"/>
                  </a:lnTo>
                  <a:lnTo>
                    <a:pt x="4687" y="560"/>
                  </a:lnTo>
                  <a:lnTo>
                    <a:pt x="4628" y="543"/>
                  </a:lnTo>
                  <a:lnTo>
                    <a:pt x="4570" y="535"/>
                  </a:lnTo>
                  <a:lnTo>
                    <a:pt x="4511" y="518"/>
                  </a:lnTo>
                  <a:lnTo>
                    <a:pt x="4453" y="510"/>
                  </a:lnTo>
                  <a:lnTo>
                    <a:pt x="4394" y="493"/>
                  </a:lnTo>
                  <a:lnTo>
                    <a:pt x="4336" y="485"/>
                  </a:lnTo>
                  <a:lnTo>
                    <a:pt x="4277" y="476"/>
                  </a:lnTo>
                  <a:lnTo>
                    <a:pt x="4219" y="468"/>
                  </a:lnTo>
                  <a:lnTo>
                    <a:pt x="4160" y="459"/>
                  </a:lnTo>
                  <a:lnTo>
                    <a:pt x="4102" y="451"/>
                  </a:lnTo>
                  <a:lnTo>
                    <a:pt x="4094" y="451"/>
                  </a:lnTo>
                  <a:lnTo>
                    <a:pt x="4043" y="443"/>
                  </a:lnTo>
                  <a:lnTo>
                    <a:pt x="3985" y="434"/>
                  </a:lnTo>
                  <a:lnTo>
                    <a:pt x="3926" y="434"/>
                  </a:lnTo>
                  <a:lnTo>
                    <a:pt x="3868" y="426"/>
                  </a:lnTo>
                  <a:lnTo>
                    <a:pt x="3810" y="426"/>
                  </a:lnTo>
                  <a:lnTo>
                    <a:pt x="3751" y="426"/>
                  </a:lnTo>
                  <a:lnTo>
                    <a:pt x="3693" y="426"/>
                  </a:lnTo>
                  <a:lnTo>
                    <a:pt x="3634" y="426"/>
                  </a:lnTo>
                  <a:lnTo>
                    <a:pt x="3576" y="426"/>
                  </a:lnTo>
                  <a:lnTo>
                    <a:pt x="3225" y="426"/>
                  </a:lnTo>
                  <a:lnTo>
                    <a:pt x="3166" y="426"/>
                  </a:lnTo>
                  <a:lnTo>
                    <a:pt x="3108" y="426"/>
                  </a:lnTo>
                  <a:lnTo>
                    <a:pt x="3049" y="426"/>
                  </a:lnTo>
                  <a:lnTo>
                    <a:pt x="2991" y="426"/>
                  </a:lnTo>
                  <a:lnTo>
                    <a:pt x="2932" y="426"/>
                  </a:lnTo>
                  <a:lnTo>
                    <a:pt x="2874" y="434"/>
                  </a:lnTo>
                  <a:lnTo>
                    <a:pt x="2824" y="443"/>
                  </a:lnTo>
                  <a:lnTo>
                    <a:pt x="2765" y="443"/>
                  </a:lnTo>
                  <a:lnTo>
                    <a:pt x="2732" y="443"/>
                  </a:lnTo>
                  <a:lnTo>
                    <a:pt x="2707" y="443"/>
                  </a:lnTo>
                  <a:lnTo>
                    <a:pt x="2648" y="451"/>
                  </a:lnTo>
                  <a:lnTo>
                    <a:pt x="2598" y="459"/>
                  </a:lnTo>
                  <a:lnTo>
                    <a:pt x="2540" y="476"/>
                  </a:lnTo>
                  <a:lnTo>
                    <a:pt x="2481" y="485"/>
                  </a:lnTo>
                  <a:lnTo>
                    <a:pt x="2431" y="493"/>
                  </a:lnTo>
                  <a:lnTo>
                    <a:pt x="2373" y="510"/>
                  </a:lnTo>
                  <a:lnTo>
                    <a:pt x="2314" y="518"/>
                  </a:lnTo>
                  <a:lnTo>
                    <a:pt x="2264" y="535"/>
                  </a:lnTo>
                  <a:lnTo>
                    <a:pt x="2206" y="543"/>
                  </a:lnTo>
                  <a:lnTo>
                    <a:pt x="2155" y="560"/>
                  </a:lnTo>
                  <a:lnTo>
                    <a:pt x="2114" y="576"/>
                  </a:lnTo>
                  <a:lnTo>
                    <a:pt x="2105" y="576"/>
                  </a:lnTo>
                  <a:lnTo>
                    <a:pt x="2047" y="585"/>
                  </a:lnTo>
                  <a:lnTo>
                    <a:pt x="1997" y="602"/>
                  </a:lnTo>
                  <a:lnTo>
                    <a:pt x="1947" y="627"/>
                  </a:lnTo>
                  <a:lnTo>
                    <a:pt x="1888" y="643"/>
                  </a:lnTo>
                  <a:lnTo>
                    <a:pt x="1838" y="660"/>
                  </a:lnTo>
                  <a:lnTo>
                    <a:pt x="1788" y="685"/>
                  </a:lnTo>
                  <a:lnTo>
                    <a:pt x="1738" y="702"/>
                  </a:lnTo>
                  <a:lnTo>
                    <a:pt x="1688" y="727"/>
                  </a:lnTo>
                  <a:lnTo>
                    <a:pt x="1637" y="744"/>
                  </a:lnTo>
                  <a:lnTo>
                    <a:pt x="1596" y="760"/>
                  </a:lnTo>
                  <a:lnTo>
                    <a:pt x="1562" y="785"/>
                  </a:lnTo>
                  <a:lnTo>
                    <a:pt x="1521" y="802"/>
                  </a:lnTo>
                  <a:lnTo>
                    <a:pt x="1521" y="802"/>
                  </a:lnTo>
                  <a:lnTo>
                    <a:pt x="1487" y="819"/>
                  </a:lnTo>
                  <a:lnTo>
                    <a:pt x="1445" y="844"/>
                  </a:lnTo>
                  <a:lnTo>
                    <a:pt x="1404" y="860"/>
                  </a:lnTo>
                  <a:lnTo>
                    <a:pt x="1362" y="886"/>
                  </a:lnTo>
                  <a:lnTo>
                    <a:pt x="1320" y="911"/>
                  </a:lnTo>
                  <a:lnTo>
                    <a:pt x="1278" y="936"/>
                  </a:lnTo>
                  <a:lnTo>
                    <a:pt x="1245" y="961"/>
                  </a:lnTo>
                  <a:lnTo>
                    <a:pt x="1203" y="986"/>
                  </a:lnTo>
                  <a:lnTo>
                    <a:pt x="1161" y="1011"/>
                  </a:lnTo>
                  <a:lnTo>
                    <a:pt x="1120" y="1036"/>
                  </a:lnTo>
                  <a:lnTo>
                    <a:pt x="1078" y="1061"/>
                  </a:lnTo>
                  <a:lnTo>
                    <a:pt x="1044" y="1086"/>
                  </a:lnTo>
                  <a:lnTo>
                    <a:pt x="1003" y="1111"/>
                  </a:lnTo>
                  <a:lnTo>
                    <a:pt x="969" y="1145"/>
                  </a:lnTo>
                  <a:lnTo>
                    <a:pt x="927" y="1170"/>
                  </a:lnTo>
                  <a:lnTo>
                    <a:pt x="894" y="1195"/>
                  </a:lnTo>
                  <a:lnTo>
                    <a:pt x="852" y="1228"/>
                  </a:lnTo>
                  <a:lnTo>
                    <a:pt x="819" y="1253"/>
                  </a:lnTo>
                  <a:lnTo>
                    <a:pt x="785" y="1287"/>
                  </a:lnTo>
                  <a:lnTo>
                    <a:pt x="752" y="1312"/>
                  </a:lnTo>
                  <a:lnTo>
                    <a:pt x="727" y="1345"/>
                  </a:lnTo>
                  <a:lnTo>
                    <a:pt x="693" y="1370"/>
                  </a:lnTo>
                  <a:lnTo>
                    <a:pt x="668" y="1403"/>
                  </a:lnTo>
                  <a:lnTo>
                    <a:pt x="652" y="1420"/>
                  </a:lnTo>
                  <a:lnTo>
                    <a:pt x="635" y="1429"/>
                  </a:lnTo>
                  <a:lnTo>
                    <a:pt x="627" y="1445"/>
                  </a:lnTo>
                  <a:lnTo>
                    <a:pt x="610" y="1462"/>
                  </a:lnTo>
                  <a:lnTo>
                    <a:pt x="602" y="1479"/>
                  </a:lnTo>
                  <a:lnTo>
                    <a:pt x="585" y="1495"/>
                  </a:lnTo>
                  <a:lnTo>
                    <a:pt x="577" y="1504"/>
                  </a:lnTo>
                  <a:lnTo>
                    <a:pt x="568" y="1520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60" y="1529"/>
                  </a:lnTo>
                  <a:lnTo>
                    <a:pt x="543" y="1546"/>
                  </a:lnTo>
                  <a:lnTo>
                    <a:pt x="535" y="1562"/>
                  </a:lnTo>
                  <a:lnTo>
                    <a:pt x="535" y="1562"/>
                  </a:lnTo>
                  <a:lnTo>
                    <a:pt x="518" y="1579"/>
                  </a:lnTo>
                  <a:lnTo>
                    <a:pt x="510" y="1596"/>
                  </a:lnTo>
                  <a:lnTo>
                    <a:pt x="510" y="1596"/>
                  </a:lnTo>
                  <a:lnTo>
                    <a:pt x="501" y="1612"/>
                  </a:lnTo>
                  <a:lnTo>
                    <a:pt x="493" y="1629"/>
                  </a:lnTo>
                  <a:lnTo>
                    <a:pt x="493" y="1629"/>
                  </a:lnTo>
                  <a:lnTo>
                    <a:pt x="485" y="1646"/>
                  </a:lnTo>
                  <a:lnTo>
                    <a:pt x="476" y="1654"/>
                  </a:lnTo>
                  <a:lnTo>
                    <a:pt x="476" y="1654"/>
                  </a:lnTo>
                  <a:lnTo>
                    <a:pt x="468" y="1671"/>
                  </a:lnTo>
                  <a:lnTo>
                    <a:pt x="460" y="1688"/>
                  </a:lnTo>
                  <a:lnTo>
                    <a:pt x="460" y="1688"/>
                  </a:lnTo>
                  <a:lnTo>
                    <a:pt x="451" y="1704"/>
                  </a:lnTo>
                  <a:lnTo>
                    <a:pt x="443" y="1721"/>
                  </a:lnTo>
                  <a:lnTo>
                    <a:pt x="443" y="1721"/>
                  </a:lnTo>
                  <a:lnTo>
                    <a:pt x="434" y="1738"/>
                  </a:lnTo>
                  <a:lnTo>
                    <a:pt x="434" y="1754"/>
                  </a:lnTo>
                  <a:lnTo>
                    <a:pt x="434" y="1746"/>
                  </a:lnTo>
                  <a:lnTo>
                    <a:pt x="426" y="1763"/>
                  </a:lnTo>
                  <a:lnTo>
                    <a:pt x="426" y="1779"/>
                  </a:lnTo>
                  <a:lnTo>
                    <a:pt x="426" y="1771"/>
                  </a:lnTo>
                  <a:lnTo>
                    <a:pt x="418" y="1788"/>
                  </a:lnTo>
                  <a:lnTo>
                    <a:pt x="418" y="1779"/>
                  </a:lnTo>
                  <a:lnTo>
                    <a:pt x="418" y="1796"/>
                  </a:lnTo>
                  <a:lnTo>
                    <a:pt x="418" y="1788"/>
                  </a:lnTo>
                  <a:lnTo>
                    <a:pt x="418" y="1804"/>
                  </a:lnTo>
                  <a:lnTo>
                    <a:pt x="418" y="1796"/>
                  </a:lnTo>
                  <a:lnTo>
                    <a:pt x="418" y="1813"/>
                  </a:lnTo>
                  <a:lnTo>
                    <a:pt x="418" y="1813"/>
                  </a:lnTo>
                  <a:lnTo>
                    <a:pt x="418" y="1830"/>
                  </a:lnTo>
                  <a:lnTo>
                    <a:pt x="418" y="1821"/>
                  </a:lnTo>
                  <a:lnTo>
                    <a:pt x="418" y="1838"/>
                  </a:lnTo>
                  <a:lnTo>
                    <a:pt x="418" y="1830"/>
                  </a:lnTo>
                  <a:lnTo>
                    <a:pt x="418" y="1846"/>
                  </a:lnTo>
                  <a:lnTo>
                    <a:pt x="418" y="1896"/>
                  </a:lnTo>
                  <a:lnTo>
                    <a:pt x="418" y="1913"/>
                  </a:lnTo>
                  <a:lnTo>
                    <a:pt x="418" y="1905"/>
                  </a:lnTo>
                  <a:lnTo>
                    <a:pt x="418" y="1921"/>
                  </a:lnTo>
                  <a:lnTo>
                    <a:pt x="418" y="1913"/>
                  </a:lnTo>
                  <a:lnTo>
                    <a:pt x="418" y="1930"/>
                  </a:lnTo>
                  <a:lnTo>
                    <a:pt x="418" y="1921"/>
                  </a:lnTo>
                  <a:lnTo>
                    <a:pt x="418" y="1947"/>
                  </a:lnTo>
                  <a:lnTo>
                    <a:pt x="418" y="1938"/>
                  </a:lnTo>
                  <a:lnTo>
                    <a:pt x="418" y="1955"/>
                  </a:lnTo>
                  <a:lnTo>
                    <a:pt x="418" y="1947"/>
                  </a:lnTo>
                  <a:lnTo>
                    <a:pt x="426" y="1963"/>
                  </a:lnTo>
                  <a:lnTo>
                    <a:pt x="426" y="1955"/>
                  </a:lnTo>
                  <a:lnTo>
                    <a:pt x="434" y="1972"/>
                  </a:lnTo>
                  <a:lnTo>
                    <a:pt x="434" y="1963"/>
                  </a:lnTo>
                  <a:lnTo>
                    <a:pt x="443" y="1988"/>
                  </a:lnTo>
                  <a:lnTo>
                    <a:pt x="443" y="1980"/>
                  </a:lnTo>
                  <a:lnTo>
                    <a:pt x="443" y="1997"/>
                  </a:lnTo>
                  <a:lnTo>
                    <a:pt x="443" y="1988"/>
                  </a:lnTo>
                  <a:lnTo>
                    <a:pt x="451" y="2005"/>
                  </a:lnTo>
                  <a:lnTo>
                    <a:pt x="451" y="2005"/>
                  </a:lnTo>
                  <a:lnTo>
                    <a:pt x="468" y="2022"/>
                  </a:lnTo>
                  <a:lnTo>
                    <a:pt x="468" y="2013"/>
                  </a:lnTo>
                  <a:lnTo>
                    <a:pt x="476" y="2030"/>
                  </a:lnTo>
                  <a:lnTo>
                    <a:pt x="476" y="2030"/>
                  </a:lnTo>
                  <a:lnTo>
                    <a:pt x="485" y="2047"/>
                  </a:lnTo>
                  <a:lnTo>
                    <a:pt x="485" y="2038"/>
                  </a:lnTo>
                  <a:lnTo>
                    <a:pt x="493" y="2055"/>
                  </a:lnTo>
                  <a:lnTo>
                    <a:pt x="501" y="2072"/>
                  </a:lnTo>
                  <a:lnTo>
                    <a:pt x="501" y="2072"/>
                  </a:lnTo>
                  <a:lnTo>
                    <a:pt x="518" y="2089"/>
                  </a:lnTo>
                  <a:lnTo>
                    <a:pt x="526" y="2105"/>
                  </a:lnTo>
                  <a:lnTo>
                    <a:pt x="526" y="2105"/>
                  </a:lnTo>
                  <a:lnTo>
                    <a:pt x="543" y="2114"/>
                  </a:lnTo>
                  <a:lnTo>
                    <a:pt x="551" y="2130"/>
                  </a:lnTo>
                  <a:lnTo>
                    <a:pt x="551" y="2130"/>
                  </a:lnTo>
                  <a:lnTo>
                    <a:pt x="568" y="2147"/>
                  </a:lnTo>
                  <a:lnTo>
                    <a:pt x="585" y="2164"/>
                  </a:lnTo>
                  <a:lnTo>
                    <a:pt x="585" y="2164"/>
                  </a:lnTo>
                  <a:lnTo>
                    <a:pt x="602" y="2180"/>
                  </a:lnTo>
                  <a:lnTo>
                    <a:pt x="618" y="2197"/>
                  </a:lnTo>
                  <a:lnTo>
                    <a:pt x="618" y="2197"/>
                  </a:lnTo>
                  <a:lnTo>
                    <a:pt x="635" y="2214"/>
                  </a:lnTo>
                  <a:lnTo>
                    <a:pt x="652" y="2231"/>
                  </a:lnTo>
                  <a:lnTo>
                    <a:pt x="652" y="2231"/>
                  </a:lnTo>
                  <a:lnTo>
                    <a:pt x="668" y="2247"/>
                  </a:lnTo>
                  <a:lnTo>
                    <a:pt x="693" y="2264"/>
                  </a:lnTo>
                  <a:lnTo>
                    <a:pt x="693" y="2264"/>
                  </a:lnTo>
                  <a:lnTo>
                    <a:pt x="719" y="2281"/>
                  </a:lnTo>
                  <a:lnTo>
                    <a:pt x="735" y="2297"/>
                  </a:lnTo>
                  <a:lnTo>
                    <a:pt x="760" y="2314"/>
                  </a:lnTo>
                  <a:lnTo>
                    <a:pt x="777" y="2322"/>
                  </a:lnTo>
                  <a:lnTo>
                    <a:pt x="802" y="2339"/>
                  </a:lnTo>
                  <a:lnTo>
                    <a:pt x="827" y="2356"/>
                  </a:lnTo>
                  <a:lnTo>
                    <a:pt x="852" y="2373"/>
                  </a:lnTo>
                  <a:lnTo>
                    <a:pt x="886" y="2389"/>
                  </a:lnTo>
                  <a:lnTo>
                    <a:pt x="911" y="2406"/>
                  </a:lnTo>
                  <a:lnTo>
                    <a:pt x="944" y="2423"/>
                  </a:lnTo>
                  <a:lnTo>
                    <a:pt x="961" y="2431"/>
                  </a:lnTo>
                  <a:lnTo>
                    <a:pt x="969" y="2431"/>
                  </a:lnTo>
                  <a:lnTo>
                    <a:pt x="1003" y="2448"/>
                  </a:lnTo>
                  <a:lnTo>
                    <a:pt x="1028" y="2456"/>
                  </a:lnTo>
                  <a:lnTo>
                    <a:pt x="1044" y="2464"/>
                  </a:lnTo>
                  <a:lnTo>
                    <a:pt x="1069" y="2481"/>
                  </a:lnTo>
                  <a:lnTo>
                    <a:pt x="1094" y="2490"/>
                  </a:lnTo>
                  <a:lnTo>
                    <a:pt x="1120" y="2498"/>
                  </a:lnTo>
                  <a:lnTo>
                    <a:pt x="1136" y="2506"/>
                  </a:lnTo>
                  <a:lnTo>
                    <a:pt x="1161" y="2515"/>
                  </a:lnTo>
                  <a:lnTo>
                    <a:pt x="1186" y="2523"/>
                  </a:lnTo>
                  <a:lnTo>
                    <a:pt x="1211" y="2531"/>
                  </a:lnTo>
                  <a:lnTo>
                    <a:pt x="1236" y="2540"/>
                  </a:lnTo>
                  <a:lnTo>
                    <a:pt x="1278" y="2556"/>
                  </a:lnTo>
                  <a:lnTo>
                    <a:pt x="1328" y="2573"/>
                  </a:lnTo>
                  <a:lnTo>
                    <a:pt x="1379" y="2581"/>
                  </a:lnTo>
                  <a:lnTo>
                    <a:pt x="1429" y="2598"/>
                  </a:lnTo>
                  <a:lnTo>
                    <a:pt x="1479" y="2615"/>
                  </a:lnTo>
                  <a:lnTo>
                    <a:pt x="1529" y="2623"/>
                  </a:lnTo>
                  <a:lnTo>
                    <a:pt x="1579" y="2640"/>
                  </a:lnTo>
                  <a:lnTo>
                    <a:pt x="1629" y="2648"/>
                  </a:lnTo>
                  <a:lnTo>
                    <a:pt x="1688" y="2657"/>
                  </a:lnTo>
                  <a:lnTo>
                    <a:pt x="1788" y="2682"/>
                  </a:lnTo>
                  <a:lnTo>
                    <a:pt x="1905" y="2840"/>
                  </a:lnTo>
                  <a:lnTo>
                    <a:pt x="1746" y="2941"/>
                  </a:lnTo>
                  <a:lnTo>
                    <a:pt x="1637" y="2932"/>
                  </a:lnTo>
                  <a:lnTo>
                    <a:pt x="1587" y="2924"/>
                  </a:lnTo>
                  <a:lnTo>
                    <a:pt x="1529" y="2916"/>
                  </a:lnTo>
                  <a:lnTo>
                    <a:pt x="1479" y="2907"/>
                  </a:lnTo>
                  <a:lnTo>
                    <a:pt x="1420" y="2899"/>
                  </a:lnTo>
                  <a:lnTo>
                    <a:pt x="1370" y="2891"/>
                  </a:lnTo>
                  <a:lnTo>
                    <a:pt x="1312" y="2874"/>
                  </a:lnTo>
                  <a:lnTo>
                    <a:pt x="1253" y="2865"/>
                  </a:lnTo>
                  <a:lnTo>
                    <a:pt x="1203" y="2857"/>
                  </a:lnTo>
                  <a:lnTo>
                    <a:pt x="1145" y="2840"/>
                  </a:lnTo>
                  <a:lnTo>
                    <a:pt x="1120" y="2832"/>
                  </a:lnTo>
                  <a:lnTo>
                    <a:pt x="1036" y="2824"/>
                  </a:lnTo>
                  <a:lnTo>
                    <a:pt x="1011" y="2815"/>
                  </a:lnTo>
                  <a:lnTo>
                    <a:pt x="978" y="2807"/>
                  </a:lnTo>
                  <a:lnTo>
                    <a:pt x="952" y="2799"/>
                  </a:lnTo>
                  <a:lnTo>
                    <a:pt x="927" y="2790"/>
                  </a:lnTo>
                  <a:lnTo>
                    <a:pt x="894" y="2774"/>
                  </a:lnTo>
                  <a:lnTo>
                    <a:pt x="869" y="2765"/>
                  </a:lnTo>
                  <a:lnTo>
                    <a:pt x="844" y="2757"/>
                  </a:lnTo>
                  <a:lnTo>
                    <a:pt x="810" y="2748"/>
                  </a:lnTo>
                  <a:lnTo>
                    <a:pt x="777" y="2732"/>
                  </a:lnTo>
                  <a:lnTo>
                    <a:pt x="760" y="2732"/>
                  </a:lnTo>
                  <a:lnTo>
                    <a:pt x="735" y="2723"/>
                  </a:lnTo>
                  <a:lnTo>
                    <a:pt x="702" y="2707"/>
                  </a:lnTo>
                  <a:lnTo>
                    <a:pt x="668" y="2690"/>
                  </a:lnTo>
                  <a:lnTo>
                    <a:pt x="635" y="2673"/>
                  </a:lnTo>
                  <a:lnTo>
                    <a:pt x="602" y="2657"/>
                  </a:lnTo>
                  <a:lnTo>
                    <a:pt x="568" y="2640"/>
                  </a:lnTo>
                  <a:lnTo>
                    <a:pt x="543" y="2623"/>
                  </a:lnTo>
                  <a:lnTo>
                    <a:pt x="510" y="2615"/>
                  </a:lnTo>
                  <a:lnTo>
                    <a:pt x="485" y="2598"/>
                  </a:lnTo>
                  <a:lnTo>
                    <a:pt x="451" y="2573"/>
                  </a:lnTo>
                  <a:lnTo>
                    <a:pt x="426" y="2556"/>
                  </a:lnTo>
                  <a:lnTo>
                    <a:pt x="401" y="2540"/>
                  </a:lnTo>
                  <a:lnTo>
                    <a:pt x="376" y="2523"/>
                  </a:lnTo>
                  <a:lnTo>
                    <a:pt x="351" y="2506"/>
                  </a:lnTo>
                  <a:lnTo>
                    <a:pt x="326" y="2490"/>
                  </a:lnTo>
                  <a:lnTo>
                    <a:pt x="301" y="2464"/>
                  </a:lnTo>
                  <a:lnTo>
                    <a:pt x="276" y="2448"/>
                  </a:lnTo>
                  <a:lnTo>
                    <a:pt x="259" y="2431"/>
                  </a:lnTo>
                  <a:lnTo>
                    <a:pt x="234" y="2406"/>
                  </a:lnTo>
                  <a:lnTo>
                    <a:pt x="217" y="2389"/>
                  </a:lnTo>
                  <a:lnTo>
                    <a:pt x="192" y="2364"/>
                  </a:lnTo>
                  <a:lnTo>
                    <a:pt x="176" y="2347"/>
                  </a:lnTo>
                  <a:lnTo>
                    <a:pt x="159" y="2322"/>
                  </a:lnTo>
                  <a:lnTo>
                    <a:pt x="142" y="2297"/>
                  </a:lnTo>
                  <a:lnTo>
                    <a:pt x="125" y="2281"/>
                  </a:lnTo>
                  <a:lnTo>
                    <a:pt x="109" y="2256"/>
                  </a:lnTo>
                  <a:lnTo>
                    <a:pt x="92" y="2231"/>
                  </a:lnTo>
                  <a:lnTo>
                    <a:pt x="84" y="2205"/>
                  </a:lnTo>
                  <a:lnTo>
                    <a:pt x="67" y="2189"/>
                  </a:lnTo>
                  <a:lnTo>
                    <a:pt x="59" y="2164"/>
                  </a:lnTo>
                  <a:lnTo>
                    <a:pt x="59" y="2164"/>
                  </a:lnTo>
                  <a:lnTo>
                    <a:pt x="50" y="2139"/>
                  </a:lnTo>
                  <a:lnTo>
                    <a:pt x="34" y="2114"/>
                  </a:lnTo>
                  <a:lnTo>
                    <a:pt x="25" y="2089"/>
                  </a:lnTo>
                  <a:lnTo>
                    <a:pt x="17" y="2063"/>
                  </a:lnTo>
                  <a:lnTo>
                    <a:pt x="17" y="2038"/>
                  </a:lnTo>
                  <a:lnTo>
                    <a:pt x="8" y="2013"/>
                  </a:lnTo>
                  <a:lnTo>
                    <a:pt x="0" y="1988"/>
                  </a:lnTo>
                  <a:lnTo>
                    <a:pt x="0" y="1963"/>
                  </a:lnTo>
                  <a:lnTo>
                    <a:pt x="0" y="1938"/>
                  </a:lnTo>
                  <a:lnTo>
                    <a:pt x="0" y="1913"/>
                  </a:lnTo>
                  <a:lnTo>
                    <a:pt x="0" y="1813"/>
                  </a:lnTo>
                  <a:lnTo>
                    <a:pt x="0" y="1788"/>
                  </a:lnTo>
                  <a:lnTo>
                    <a:pt x="0" y="1763"/>
                  </a:lnTo>
                  <a:lnTo>
                    <a:pt x="0" y="1738"/>
                  </a:lnTo>
                  <a:lnTo>
                    <a:pt x="0" y="1713"/>
                  </a:lnTo>
                  <a:lnTo>
                    <a:pt x="0" y="1688"/>
                  </a:lnTo>
                  <a:lnTo>
                    <a:pt x="8" y="1662"/>
                  </a:lnTo>
                  <a:lnTo>
                    <a:pt x="17" y="1637"/>
                  </a:lnTo>
                  <a:lnTo>
                    <a:pt x="17" y="1612"/>
                  </a:lnTo>
                  <a:lnTo>
                    <a:pt x="25" y="1587"/>
                  </a:lnTo>
                  <a:lnTo>
                    <a:pt x="34" y="1562"/>
                  </a:lnTo>
                  <a:lnTo>
                    <a:pt x="42" y="1546"/>
                  </a:lnTo>
                  <a:lnTo>
                    <a:pt x="50" y="1520"/>
                  </a:lnTo>
                  <a:lnTo>
                    <a:pt x="59" y="1495"/>
                  </a:lnTo>
                  <a:lnTo>
                    <a:pt x="75" y="1470"/>
                  </a:lnTo>
                  <a:lnTo>
                    <a:pt x="84" y="1454"/>
                  </a:lnTo>
                  <a:lnTo>
                    <a:pt x="92" y="1429"/>
                  </a:lnTo>
                  <a:lnTo>
                    <a:pt x="109" y="1403"/>
                  </a:lnTo>
                  <a:lnTo>
                    <a:pt x="117" y="1387"/>
                  </a:lnTo>
                  <a:lnTo>
                    <a:pt x="134" y="1362"/>
                  </a:lnTo>
                  <a:lnTo>
                    <a:pt x="142" y="1345"/>
                  </a:lnTo>
                  <a:lnTo>
                    <a:pt x="159" y="1320"/>
                  </a:lnTo>
                  <a:lnTo>
                    <a:pt x="176" y="1303"/>
                  </a:lnTo>
                  <a:lnTo>
                    <a:pt x="176" y="1295"/>
                  </a:lnTo>
                  <a:lnTo>
                    <a:pt x="184" y="1278"/>
                  </a:lnTo>
                  <a:lnTo>
                    <a:pt x="201" y="1261"/>
                  </a:lnTo>
                  <a:lnTo>
                    <a:pt x="209" y="1236"/>
                  </a:lnTo>
                  <a:lnTo>
                    <a:pt x="226" y="1220"/>
                  </a:lnTo>
                  <a:lnTo>
                    <a:pt x="242" y="1195"/>
                  </a:lnTo>
                  <a:lnTo>
                    <a:pt x="259" y="1178"/>
                  </a:lnTo>
                  <a:lnTo>
                    <a:pt x="276" y="1153"/>
                  </a:lnTo>
                  <a:lnTo>
                    <a:pt x="292" y="1136"/>
                  </a:lnTo>
                  <a:lnTo>
                    <a:pt x="309" y="1119"/>
                  </a:lnTo>
                  <a:lnTo>
                    <a:pt x="351" y="1078"/>
                  </a:lnTo>
                  <a:lnTo>
                    <a:pt x="384" y="1044"/>
                  </a:lnTo>
                  <a:lnTo>
                    <a:pt x="426" y="1002"/>
                  </a:lnTo>
                  <a:lnTo>
                    <a:pt x="460" y="969"/>
                  </a:lnTo>
                  <a:lnTo>
                    <a:pt x="501" y="936"/>
                  </a:lnTo>
                  <a:lnTo>
                    <a:pt x="543" y="894"/>
                  </a:lnTo>
                  <a:lnTo>
                    <a:pt x="585" y="860"/>
                  </a:lnTo>
                  <a:lnTo>
                    <a:pt x="627" y="827"/>
                  </a:lnTo>
                  <a:lnTo>
                    <a:pt x="668" y="794"/>
                  </a:lnTo>
                  <a:lnTo>
                    <a:pt x="710" y="760"/>
                  </a:lnTo>
                  <a:lnTo>
                    <a:pt x="752" y="727"/>
                  </a:lnTo>
                  <a:lnTo>
                    <a:pt x="794" y="693"/>
                  </a:lnTo>
                  <a:lnTo>
                    <a:pt x="844" y="668"/>
                  </a:lnTo>
                  <a:lnTo>
                    <a:pt x="886" y="635"/>
                  </a:lnTo>
                  <a:lnTo>
                    <a:pt x="927" y="610"/>
                  </a:lnTo>
                  <a:lnTo>
                    <a:pt x="978" y="576"/>
                  </a:lnTo>
                  <a:lnTo>
                    <a:pt x="1019" y="551"/>
                  </a:lnTo>
                  <a:lnTo>
                    <a:pt x="1069" y="518"/>
                  </a:lnTo>
                  <a:lnTo>
                    <a:pt x="1111" y="493"/>
                  </a:lnTo>
                  <a:lnTo>
                    <a:pt x="1153" y="468"/>
                  </a:lnTo>
                  <a:lnTo>
                    <a:pt x="1203" y="443"/>
                  </a:lnTo>
                  <a:lnTo>
                    <a:pt x="1245" y="418"/>
                  </a:lnTo>
                  <a:lnTo>
                    <a:pt x="1287" y="393"/>
                  </a:lnTo>
                  <a:lnTo>
                    <a:pt x="1287" y="393"/>
                  </a:lnTo>
                  <a:lnTo>
                    <a:pt x="1337" y="376"/>
                  </a:lnTo>
                  <a:lnTo>
                    <a:pt x="1379" y="351"/>
                  </a:lnTo>
                  <a:lnTo>
                    <a:pt x="1420" y="334"/>
                  </a:lnTo>
                  <a:lnTo>
                    <a:pt x="1479" y="309"/>
                  </a:lnTo>
                  <a:lnTo>
                    <a:pt x="1537" y="284"/>
                  </a:lnTo>
                  <a:lnTo>
                    <a:pt x="1596" y="259"/>
                  </a:lnTo>
                  <a:lnTo>
                    <a:pt x="1654" y="234"/>
                  </a:lnTo>
                  <a:lnTo>
                    <a:pt x="1713" y="217"/>
                  </a:lnTo>
                  <a:lnTo>
                    <a:pt x="1771" y="192"/>
                  </a:lnTo>
                  <a:lnTo>
                    <a:pt x="1830" y="175"/>
                  </a:lnTo>
                  <a:lnTo>
                    <a:pt x="1896" y="159"/>
                  </a:lnTo>
                  <a:lnTo>
                    <a:pt x="1955" y="142"/>
                  </a:lnTo>
                  <a:lnTo>
                    <a:pt x="1972" y="142"/>
                  </a:lnTo>
                  <a:lnTo>
                    <a:pt x="2013" y="125"/>
                  </a:lnTo>
                  <a:lnTo>
                    <a:pt x="2080" y="109"/>
                  </a:lnTo>
                  <a:lnTo>
                    <a:pt x="2139" y="100"/>
                  </a:lnTo>
                  <a:lnTo>
                    <a:pt x="2206" y="84"/>
                  </a:lnTo>
                  <a:lnTo>
                    <a:pt x="2264" y="75"/>
                  </a:lnTo>
                  <a:lnTo>
                    <a:pt x="2331" y="58"/>
                  </a:lnTo>
                  <a:lnTo>
                    <a:pt x="2389" y="50"/>
                  </a:lnTo>
                  <a:lnTo>
                    <a:pt x="2456" y="42"/>
                  </a:lnTo>
                  <a:lnTo>
                    <a:pt x="2515" y="33"/>
                  </a:lnTo>
                  <a:lnTo>
                    <a:pt x="2581" y="25"/>
                  </a:lnTo>
                  <a:lnTo>
                    <a:pt x="2640" y="17"/>
                  </a:lnTo>
                  <a:lnTo>
                    <a:pt x="2665" y="17"/>
                  </a:lnTo>
                  <a:lnTo>
                    <a:pt x="2707" y="17"/>
                  </a:lnTo>
                  <a:lnTo>
                    <a:pt x="2765" y="17"/>
                  </a:lnTo>
                  <a:lnTo>
                    <a:pt x="2832" y="17"/>
                  </a:lnTo>
                  <a:lnTo>
                    <a:pt x="2899" y="17"/>
                  </a:lnTo>
                  <a:lnTo>
                    <a:pt x="3083" y="1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6406988" y="4109221"/>
              <a:ext cx="573679" cy="405916"/>
            </a:xfrm>
            <a:custGeom>
              <a:avLst/>
              <a:gdLst/>
              <a:ahLst/>
              <a:cxnLst/>
              <a:rect l="l" t="t" r="r" b="b"/>
              <a:pathLst>
                <a:path w="11630" h="8229" extrusionOk="0">
                  <a:moveTo>
                    <a:pt x="961" y="5255"/>
                  </a:moveTo>
                  <a:lnTo>
                    <a:pt x="1003" y="5255"/>
                  </a:lnTo>
                  <a:lnTo>
                    <a:pt x="1028" y="5255"/>
                  </a:lnTo>
                  <a:lnTo>
                    <a:pt x="1053" y="5255"/>
                  </a:lnTo>
                  <a:lnTo>
                    <a:pt x="1070" y="5255"/>
                  </a:lnTo>
                  <a:lnTo>
                    <a:pt x="1095" y="5255"/>
                  </a:lnTo>
                  <a:lnTo>
                    <a:pt x="1120" y="5255"/>
                  </a:lnTo>
                  <a:lnTo>
                    <a:pt x="1137" y="5255"/>
                  </a:lnTo>
                  <a:lnTo>
                    <a:pt x="1162" y="5255"/>
                  </a:lnTo>
                  <a:lnTo>
                    <a:pt x="1179" y="5255"/>
                  </a:lnTo>
                  <a:lnTo>
                    <a:pt x="1204" y="5255"/>
                  </a:lnTo>
                  <a:lnTo>
                    <a:pt x="1229" y="5255"/>
                  </a:lnTo>
                  <a:lnTo>
                    <a:pt x="1245" y="5255"/>
                  </a:lnTo>
                  <a:lnTo>
                    <a:pt x="1270" y="5246"/>
                  </a:lnTo>
                  <a:lnTo>
                    <a:pt x="1312" y="5230"/>
                  </a:lnTo>
                  <a:lnTo>
                    <a:pt x="1354" y="5221"/>
                  </a:lnTo>
                  <a:lnTo>
                    <a:pt x="1396" y="5205"/>
                  </a:lnTo>
                  <a:lnTo>
                    <a:pt x="1438" y="5196"/>
                  </a:lnTo>
                  <a:lnTo>
                    <a:pt x="1479" y="5180"/>
                  </a:lnTo>
                  <a:lnTo>
                    <a:pt x="1521" y="5163"/>
                  </a:lnTo>
                  <a:lnTo>
                    <a:pt x="1563" y="5146"/>
                  </a:lnTo>
                  <a:lnTo>
                    <a:pt x="1596" y="5129"/>
                  </a:lnTo>
                  <a:lnTo>
                    <a:pt x="1638" y="5113"/>
                  </a:lnTo>
                  <a:lnTo>
                    <a:pt x="1680" y="5096"/>
                  </a:lnTo>
                  <a:lnTo>
                    <a:pt x="1722" y="5071"/>
                  </a:lnTo>
                  <a:lnTo>
                    <a:pt x="1772" y="5054"/>
                  </a:lnTo>
                  <a:lnTo>
                    <a:pt x="1813" y="5029"/>
                  </a:lnTo>
                  <a:lnTo>
                    <a:pt x="1855" y="5012"/>
                  </a:lnTo>
                  <a:lnTo>
                    <a:pt x="1905" y="4987"/>
                  </a:lnTo>
                  <a:lnTo>
                    <a:pt x="1947" y="4962"/>
                  </a:lnTo>
                  <a:lnTo>
                    <a:pt x="1989" y="4946"/>
                  </a:lnTo>
                  <a:lnTo>
                    <a:pt x="2031" y="4921"/>
                  </a:lnTo>
                  <a:lnTo>
                    <a:pt x="2081" y="4895"/>
                  </a:lnTo>
                  <a:lnTo>
                    <a:pt x="2164" y="4854"/>
                  </a:lnTo>
                  <a:lnTo>
                    <a:pt x="2248" y="4804"/>
                  </a:lnTo>
                  <a:lnTo>
                    <a:pt x="2340" y="4753"/>
                  </a:lnTo>
                  <a:lnTo>
                    <a:pt x="2423" y="4712"/>
                  </a:lnTo>
                  <a:lnTo>
                    <a:pt x="2507" y="4662"/>
                  </a:lnTo>
                  <a:lnTo>
                    <a:pt x="2590" y="4603"/>
                  </a:lnTo>
                  <a:lnTo>
                    <a:pt x="2599" y="4603"/>
                  </a:lnTo>
                  <a:lnTo>
                    <a:pt x="2674" y="4561"/>
                  </a:lnTo>
                  <a:lnTo>
                    <a:pt x="2757" y="4511"/>
                  </a:lnTo>
                  <a:lnTo>
                    <a:pt x="2841" y="4453"/>
                  </a:lnTo>
                  <a:lnTo>
                    <a:pt x="2925" y="4403"/>
                  </a:lnTo>
                  <a:lnTo>
                    <a:pt x="3008" y="4344"/>
                  </a:lnTo>
                  <a:lnTo>
                    <a:pt x="3092" y="4294"/>
                  </a:lnTo>
                  <a:lnTo>
                    <a:pt x="3175" y="4235"/>
                  </a:lnTo>
                  <a:lnTo>
                    <a:pt x="3259" y="4177"/>
                  </a:lnTo>
                  <a:lnTo>
                    <a:pt x="3342" y="4127"/>
                  </a:lnTo>
                  <a:lnTo>
                    <a:pt x="3417" y="4068"/>
                  </a:lnTo>
                  <a:lnTo>
                    <a:pt x="3501" y="4010"/>
                  </a:lnTo>
                  <a:lnTo>
                    <a:pt x="3585" y="3951"/>
                  </a:lnTo>
                  <a:lnTo>
                    <a:pt x="3660" y="3893"/>
                  </a:lnTo>
                  <a:lnTo>
                    <a:pt x="3743" y="3835"/>
                  </a:lnTo>
                  <a:lnTo>
                    <a:pt x="3827" y="3776"/>
                  </a:lnTo>
                  <a:lnTo>
                    <a:pt x="3902" y="3718"/>
                  </a:lnTo>
                  <a:lnTo>
                    <a:pt x="3986" y="3651"/>
                  </a:lnTo>
                  <a:lnTo>
                    <a:pt x="4102" y="3567"/>
                  </a:lnTo>
                  <a:lnTo>
                    <a:pt x="4144" y="3534"/>
                  </a:lnTo>
                  <a:lnTo>
                    <a:pt x="4303" y="3417"/>
                  </a:lnTo>
                  <a:lnTo>
                    <a:pt x="4353" y="3375"/>
                  </a:lnTo>
                  <a:lnTo>
                    <a:pt x="4395" y="3342"/>
                  </a:lnTo>
                  <a:lnTo>
                    <a:pt x="4445" y="3300"/>
                  </a:lnTo>
                  <a:lnTo>
                    <a:pt x="4495" y="3266"/>
                  </a:lnTo>
                  <a:lnTo>
                    <a:pt x="4537" y="3233"/>
                  </a:lnTo>
                  <a:lnTo>
                    <a:pt x="4579" y="3191"/>
                  </a:lnTo>
                  <a:lnTo>
                    <a:pt x="4629" y="3158"/>
                  </a:lnTo>
                  <a:lnTo>
                    <a:pt x="4671" y="3116"/>
                  </a:lnTo>
                  <a:lnTo>
                    <a:pt x="4712" y="3074"/>
                  </a:lnTo>
                  <a:lnTo>
                    <a:pt x="4762" y="3041"/>
                  </a:lnTo>
                  <a:lnTo>
                    <a:pt x="4804" y="2999"/>
                  </a:lnTo>
                  <a:lnTo>
                    <a:pt x="4846" y="2957"/>
                  </a:lnTo>
                  <a:lnTo>
                    <a:pt x="4888" y="2924"/>
                  </a:lnTo>
                  <a:lnTo>
                    <a:pt x="4930" y="2882"/>
                  </a:lnTo>
                  <a:lnTo>
                    <a:pt x="4971" y="2840"/>
                  </a:lnTo>
                  <a:lnTo>
                    <a:pt x="5013" y="2799"/>
                  </a:lnTo>
                  <a:lnTo>
                    <a:pt x="5063" y="2757"/>
                  </a:lnTo>
                  <a:lnTo>
                    <a:pt x="5063" y="2748"/>
                  </a:lnTo>
                  <a:lnTo>
                    <a:pt x="5105" y="2707"/>
                  </a:lnTo>
                  <a:lnTo>
                    <a:pt x="5122" y="2690"/>
                  </a:lnTo>
                  <a:lnTo>
                    <a:pt x="5138" y="2673"/>
                  </a:lnTo>
                  <a:lnTo>
                    <a:pt x="5147" y="2665"/>
                  </a:lnTo>
                  <a:lnTo>
                    <a:pt x="5163" y="2648"/>
                  </a:lnTo>
                  <a:lnTo>
                    <a:pt x="5172" y="2632"/>
                  </a:lnTo>
                  <a:lnTo>
                    <a:pt x="5180" y="2623"/>
                  </a:lnTo>
                  <a:lnTo>
                    <a:pt x="5197" y="2606"/>
                  </a:lnTo>
                  <a:lnTo>
                    <a:pt x="5205" y="2590"/>
                  </a:lnTo>
                  <a:lnTo>
                    <a:pt x="5239" y="2540"/>
                  </a:lnTo>
                  <a:lnTo>
                    <a:pt x="5272" y="2490"/>
                  </a:lnTo>
                  <a:lnTo>
                    <a:pt x="5289" y="2464"/>
                  </a:lnTo>
                  <a:lnTo>
                    <a:pt x="5314" y="2423"/>
                  </a:lnTo>
                  <a:lnTo>
                    <a:pt x="5364" y="2356"/>
                  </a:lnTo>
                  <a:lnTo>
                    <a:pt x="5381" y="2322"/>
                  </a:lnTo>
                  <a:lnTo>
                    <a:pt x="5397" y="2297"/>
                  </a:lnTo>
                  <a:lnTo>
                    <a:pt x="5406" y="2281"/>
                  </a:lnTo>
                  <a:lnTo>
                    <a:pt x="5406" y="2281"/>
                  </a:lnTo>
                  <a:lnTo>
                    <a:pt x="5422" y="2264"/>
                  </a:lnTo>
                  <a:lnTo>
                    <a:pt x="5431" y="2256"/>
                  </a:lnTo>
                  <a:lnTo>
                    <a:pt x="5447" y="2247"/>
                  </a:lnTo>
                  <a:lnTo>
                    <a:pt x="5447" y="2247"/>
                  </a:lnTo>
                  <a:lnTo>
                    <a:pt x="5464" y="2239"/>
                  </a:lnTo>
                  <a:lnTo>
                    <a:pt x="5489" y="2239"/>
                  </a:lnTo>
                  <a:lnTo>
                    <a:pt x="5523" y="2239"/>
                  </a:lnTo>
                  <a:lnTo>
                    <a:pt x="5548" y="2239"/>
                  </a:lnTo>
                  <a:lnTo>
                    <a:pt x="5573" y="2247"/>
                  </a:lnTo>
                  <a:lnTo>
                    <a:pt x="5590" y="2256"/>
                  </a:lnTo>
                  <a:lnTo>
                    <a:pt x="5606" y="2272"/>
                  </a:lnTo>
                  <a:lnTo>
                    <a:pt x="5623" y="2289"/>
                  </a:lnTo>
                  <a:lnTo>
                    <a:pt x="5631" y="2306"/>
                  </a:lnTo>
                  <a:lnTo>
                    <a:pt x="5640" y="2331"/>
                  </a:lnTo>
                  <a:lnTo>
                    <a:pt x="5640" y="2347"/>
                  </a:lnTo>
                  <a:lnTo>
                    <a:pt x="5640" y="2389"/>
                  </a:lnTo>
                  <a:lnTo>
                    <a:pt x="5640" y="2406"/>
                  </a:lnTo>
                  <a:lnTo>
                    <a:pt x="5640" y="2423"/>
                  </a:lnTo>
                  <a:lnTo>
                    <a:pt x="5640" y="2431"/>
                  </a:lnTo>
                  <a:lnTo>
                    <a:pt x="5631" y="2448"/>
                  </a:lnTo>
                  <a:lnTo>
                    <a:pt x="5564" y="2565"/>
                  </a:lnTo>
                  <a:lnTo>
                    <a:pt x="5498" y="2682"/>
                  </a:lnTo>
                  <a:lnTo>
                    <a:pt x="5431" y="2807"/>
                  </a:lnTo>
                  <a:lnTo>
                    <a:pt x="5372" y="2924"/>
                  </a:lnTo>
                  <a:lnTo>
                    <a:pt x="5305" y="3049"/>
                  </a:lnTo>
                  <a:lnTo>
                    <a:pt x="5247" y="3175"/>
                  </a:lnTo>
                  <a:lnTo>
                    <a:pt x="5180" y="3291"/>
                  </a:lnTo>
                  <a:lnTo>
                    <a:pt x="5155" y="3358"/>
                  </a:lnTo>
                  <a:lnTo>
                    <a:pt x="5122" y="3417"/>
                  </a:lnTo>
                  <a:lnTo>
                    <a:pt x="5097" y="3475"/>
                  </a:lnTo>
                  <a:lnTo>
                    <a:pt x="5063" y="3542"/>
                  </a:lnTo>
                  <a:lnTo>
                    <a:pt x="5038" y="3601"/>
                  </a:lnTo>
                  <a:lnTo>
                    <a:pt x="5005" y="3667"/>
                  </a:lnTo>
                  <a:lnTo>
                    <a:pt x="4980" y="3726"/>
                  </a:lnTo>
                  <a:lnTo>
                    <a:pt x="4946" y="3793"/>
                  </a:lnTo>
                  <a:lnTo>
                    <a:pt x="4921" y="3851"/>
                  </a:lnTo>
                  <a:lnTo>
                    <a:pt x="4896" y="3918"/>
                  </a:lnTo>
                  <a:lnTo>
                    <a:pt x="4871" y="3977"/>
                  </a:lnTo>
                  <a:lnTo>
                    <a:pt x="4838" y="4043"/>
                  </a:lnTo>
                  <a:lnTo>
                    <a:pt x="4813" y="4102"/>
                  </a:lnTo>
                  <a:lnTo>
                    <a:pt x="4788" y="4169"/>
                  </a:lnTo>
                  <a:lnTo>
                    <a:pt x="4762" y="4227"/>
                  </a:lnTo>
                  <a:lnTo>
                    <a:pt x="4737" y="4294"/>
                  </a:lnTo>
                  <a:lnTo>
                    <a:pt x="4712" y="4352"/>
                  </a:lnTo>
                  <a:lnTo>
                    <a:pt x="4687" y="4419"/>
                  </a:lnTo>
                  <a:lnTo>
                    <a:pt x="4662" y="4486"/>
                  </a:lnTo>
                  <a:lnTo>
                    <a:pt x="4637" y="4545"/>
                  </a:lnTo>
                  <a:lnTo>
                    <a:pt x="4612" y="4611"/>
                  </a:lnTo>
                  <a:lnTo>
                    <a:pt x="4595" y="4670"/>
                  </a:lnTo>
                  <a:lnTo>
                    <a:pt x="4570" y="4737"/>
                  </a:lnTo>
                  <a:lnTo>
                    <a:pt x="4545" y="4804"/>
                  </a:lnTo>
                  <a:lnTo>
                    <a:pt x="4529" y="4862"/>
                  </a:lnTo>
                  <a:lnTo>
                    <a:pt x="4503" y="4929"/>
                  </a:lnTo>
                  <a:lnTo>
                    <a:pt x="4487" y="4996"/>
                  </a:lnTo>
                  <a:lnTo>
                    <a:pt x="4487" y="5012"/>
                  </a:lnTo>
                  <a:lnTo>
                    <a:pt x="4470" y="5063"/>
                  </a:lnTo>
                  <a:lnTo>
                    <a:pt x="4445" y="5121"/>
                  </a:lnTo>
                  <a:lnTo>
                    <a:pt x="4428" y="5188"/>
                  </a:lnTo>
                  <a:lnTo>
                    <a:pt x="4412" y="5255"/>
                  </a:lnTo>
                  <a:lnTo>
                    <a:pt x="4395" y="5322"/>
                  </a:lnTo>
                  <a:lnTo>
                    <a:pt x="4378" y="5380"/>
                  </a:lnTo>
                  <a:lnTo>
                    <a:pt x="4353" y="5447"/>
                  </a:lnTo>
                  <a:lnTo>
                    <a:pt x="4336" y="5514"/>
                  </a:lnTo>
                  <a:lnTo>
                    <a:pt x="4320" y="5581"/>
                  </a:lnTo>
                  <a:lnTo>
                    <a:pt x="4311" y="5647"/>
                  </a:lnTo>
                  <a:lnTo>
                    <a:pt x="4295" y="5714"/>
                  </a:lnTo>
                  <a:lnTo>
                    <a:pt x="4278" y="5781"/>
                  </a:lnTo>
                  <a:lnTo>
                    <a:pt x="4261" y="5848"/>
                  </a:lnTo>
                  <a:lnTo>
                    <a:pt x="4253" y="5915"/>
                  </a:lnTo>
                  <a:lnTo>
                    <a:pt x="4236" y="5981"/>
                  </a:lnTo>
                  <a:lnTo>
                    <a:pt x="4228" y="6048"/>
                  </a:lnTo>
                  <a:lnTo>
                    <a:pt x="4211" y="6115"/>
                  </a:lnTo>
                  <a:lnTo>
                    <a:pt x="4203" y="6182"/>
                  </a:lnTo>
                  <a:lnTo>
                    <a:pt x="4194" y="6249"/>
                  </a:lnTo>
                  <a:lnTo>
                    <a:pt x="4178" y="6316"/>
                  </a:lnTo>
                  <a:lnTo>
                    <a:pt x="4169" y="6382"/>
                  </a:lnTo>
                  <a:lnTo>
                    <a:pt x="4161" y="6449"/>
                  </a:lnTo>
                  <a:lnTo>
                    <a:pt x="4153" y="6516"/>
                  </a:lnTo>
                  <a:lnTo>
                    <a:pt x="4153" y="6550"/>
                  </a:lnTo>
                  <a:lnTo>
                    <a:pt x="4153" y="6583"/>
                  </a:lnTo>
                  <a:lnTo>
                    <a:pt x="4153" y="6625"/>
                  </a:lnTo>
                  <a:lnTo>
                    <a:pt x="4153" y="6675"/>
                  </a:lnTo>
                  <a:lnTo>
                    <a:pt x="4153" y="6725"/>
                  </a:lnTo>
                  <a:lnTo>
                    <a:pt x="4153" y="6775"/>
                  </a:lnTo>
                  <a:lnTo>
                    <a:pt x="4153" y="6825"/>
                  </a:lnTo>
                  <a:lnTo>
                    <a:pt x="4153" y="6875"/>
                  </a:lnTo>
                  <a:lnTo>
                    <a:pt x="4153" y="6934"/>
                  </a:lnTo>
                  <a:lnTo>
                    <a:pt x="4153" y="7201"/>
                  </a:lnTo>
                  <a:lnTo>
                    <a:pt x="4153" y="7235"/>
                  </a:lnTo>
                  <a:lnTo>
                    <a:pt x="4153" y="7260"/>
                  </a:lnTo>
                  <a:lnTo>
                    <a:pt x="4153" y="7293"/>
                  </a:lnTo>
                  <a:lnTo>
                    <a:pt x="4153" y="7326"/>
                  </a:lnTo>
                  <a:lnTo>
                    <a:pt x="4153" y="7352"/>
                  </a:lnTo>
                  <a:lnTo>
                    <a:pt x="4153" y="7385"/>
                  </a:lnTo>
                  <a:lnTo>
                    <a:pt x="4153" y="7410"/>
                  </a:lnTo>
                  <a:lnTo>
                    <a:pt x="4153" y="7443"/>
                  </a:lnTo>
                  <a:lnTo>
                    <a:pt x="4153" y="7469"/>
                  </a:lnTo>
                  <a:lnTo>
                    <a:pt x="4153" y="7502"/>
                  </a:lnTo>
                  <a:lnTo>
                    <a:pt x="4161" y="7527"/>
                  </a:lnTo>
                  <a:lnTo>
                    <a:pt x="4169" y="7552"/>
                  </a:lnTo>
                  <a:lnTo>
                    <a:pt x="4169" y="7577"/>
                  </a:lnTo>
                  <a:lnTo>
                    <a:pt x="4178" y="7602"/>
                  </a:lnTo>
                  <a:lnTo>
                    <a:pt x="4186" y="7627"/>
                  </a:lnTo>
                  <a:lnTo>
                    <a:pt x="4194" y="7652"/>
                  </a:lnTo>
                  <a:lnTo>
                    <a:pt x="4203" y="7677"/>
                  </a:lnTo>
                  <a:lnTo>
                    <a:pt x="4211" y="7702"/>
                  </a:lnTo>
                  <a:lnTo>
                    <a:pt x="4219" y="7727"/>
                  </a:lnTo>
                  <a:lnTo>
                    <a:pt x="4228" y="7744"/>
                  </a:lnTo>
                  <a:lnTo>
                    <a:pt x="4236" y="7769"/>
                  </a:lnTo>
                  <a:lnTo>
                    <a:pt x="4245" y="7786"/>
                  </a:lnTo>
                  <a:lnTo>
                    <a:pt x="4253" y="7803"/>
                  </a:lnTo>
                  <a:lnTo>
                    <a:pt x="4270" y="7828"/>
                  </a:lnTo>
                  <a:lnTo>
                    <a:pt x="4278" y="7844"/>
                  </a:lnTo>
                  <a:lnTo>
                    <a:pt x="4286" y="7861"/>
                  </a:lnTo>
                  <a:lnTo>
                    <a:pt x="4295" y="7861"/>
                  </a:lnTo>
                  <a:lnTo>
                    <a:pt x="4303" y="7870"/>
                  </a:lnTo>
                  <a:lnTo>
                    <a:pt x="4303" y="7878"/>
                  </a:lnTo>
                  <a:lnTo>
                    <a:pt x="4311" y="7886"/>
                  </a:lnTo>
                  <a:lnTo>
                    <a:pt x="4320" y="7895"/>
                  </a:lnTo>
                  <a:lnTo>
                    <a:pt x="4320" y="7895"/>
                  </a:lnTo>
                  <a:lnTo>
                    <a:pt x="4328" y="7903"/>
                  </a:lnTo>
                  <a:lnTo>
                    <a:pt x="4336" y="7911"/>
                  </a:lnTo>
                  <a:lnTo>
                    <a:pt x="4336" y="7911"/>
                  </a:lnTo>
                  <a:lnTo>
                    <a:pt x="4345" y="7911"/>
                  </a:lnTo>
                  <a:lnTo>
                    <a:pt x="4353" y="7911"/>
                  </a:lnTo>
                  <a:lnTo>
                    <a:pt x="4361" y="7911"/>
                  </a:lnTo>
                  <a:lnTo>
                    <a:pt x="4361" y="7911"/>
                  </a:lnTo>
                  <a:lnTo>
                    <a:pt x="4370" y="7911"/>
                  </a:lnTo>
                  <a:lnTo>
                    <a:pt x="4378" y="7911"/>
                  </a:lnTo>
                  <a:lnTo>
                    <a:pt x="4387" y="7911"/>
                  </a:lnTo>
                  <a:lnTo>
                    <a:pt x="4387" y="7911"/>
                  </a:lnTo>
                  <a:lnTo>
                    <a:pt x="4395" y="7911"/>
                  </a:lnTo>
                  <a:lnTo>
                    <a:pt x="4403" y="7911"/>
                  </a:lnTo>
                  <a:lnTo>
                    <a:pt x="4412" y="7911"/>
                  </a:lnTo>
                  <a:lnTo>
                    <a:pt x="4420" y="7911"/>
                  </a:lnTo>
                  <a:lnTo>
                    <a:pt x="4428" y="7911"/>
                  </a:lnTo>
                  <a:lnTo>
                    <a:pt x="4453" y="7920"/>
                  </a:lnTo>
                  <a:lnTo>
                    <a:pt x="4478" y="7928"/>
                  </a:lnTo>
                  <a:lnTo>
                    <a:pt x="4495" y="7936"/>
                  </a:lnTo>
                  <a:lnTo>
                    <a:pt x="4520" y="7936"/>
                  </a:lnTo>
                  <a:lnTo>
                    <a:pt x="4545" y="7936"/>
                  </a:lnTo>
                  <a:lnTo>
                    <a:pt x="4570" y="7936"/>
                  </a:lnTo>
                  <a:lnTo>
                    <a:pt x="4595" y="7936"/>
                  </a:lnTo>
                  <a:lnTo>
                    <a:pt x="4687" y="7936"/>
                  </a:lnTo>
                  <a:lnTo>
                    <a:pt x="4712" y="7936"/>
                  </a:lnTo>
                  <a:lnTo>
                    <a:pt x="4729" y="7936"/>
                  </a:lnTo>
                  <a:lnTo>
                    <a:pt x="4754" y="7936"/>
                  </a:lnTo>
                  <a:lnTo>
                    <a:pt x="4779" y="7936"/>
                  </a:lnTo>
                  <a:lnTo>
                    <a:pt x="4804" y="7936"/>
                  </a:lnTo>
                  <a:lnTo>
                    <a:pt x="4829" y="7928"/>
                  </a:lnTo>
                  <a:lnTo>
                    <a:pt x="4846" y="7920"/>
                  </a:lnTo>
                  <a:lnTo>
                    <a:pt x="4871" y="7911"/>
                  </a:lnTo>
                  <a:lnTo>
                    <a:pt x="4896" y="7903"/>
                  </a:lnTo>
                  <a:lnTo>
                    <a:pt x="4921" y="7895"/>
                  </a:lnTo>
                  <a:lnTo>
                    <a:pt x="4938" y="7886"/>
                  </a:lnTo>
                  <a:lnTo>
                    <a:pt x="4963" y="7878"/>
                  </a:lnTo>
                  <a:lnTo>
                    <a:pt x="4988" y="7870"/>
                  </a:lnTo>
                  <a:lnTo>
                    <a:pt x="5013" y="7853"/>
                  </a:lnTo>
                  <a:lnTo>
                    <a:pt x="5038" y="7844"/>
                  </a:lnTo>
                  <a:lnTo>
                    <a:pt x="5063" y="7828"/>
                  </a:lnTo>
                  <a:lnTo>
                    <a:pt x="5080" y="7819"/>
                  </a:lnTo>
                  <a:lnTo>
                    <a:pt x="5105" y="7803"/>
                  </a:lnTo>
                  <a:lnTo>
                    <a:pt x="5130" y="7786"/>
                  </a:lnTo>
                  <a:lnTo>
                    <a:pt x="5155" y="7769"/>
                  </a:lnTo>
                  <a:lnTo>
                    <a:pt x="5180" y="7753"/>
                  </a:lnTo>
                  <a:lnTo>
                    <a:pt x="5205" y="7736"/>
                  </a:lnTo>
                  <a:lnTo>
                    <a:pt x="5222" y="7719"/>
                  </a:lnTo>
                  <a:lnTo>
                    <a:pt x="5247" y="7702"/>
                  </a:lnTo>
                  <a:lnTo>
                    <a:pt x="5247" y="7702"/>
                  </a:lnTo>
                  <a:lnTo>
                    <a:pt x="5272" y="7686"/>
                  </a:lnTo>
                  <a:lnTo>
                    <a:pt x="5297" y="7661"/>
                  </a:lnTo>
                  <a:lnTo>
                    <a:pt x="5314" y="7644"/>
                  </a:lnTo>
                  <a:lnTo>
                    <a:pt x="5339" y="7619"/>
                  </a:lnTo>
                  <a:lnTo>
                    <a:pt x="5364" y="7602"/>
                  </a:lnTo>
                  <a:lnTo>
                    <a:pt x="5389" y="7577"/>
                  </a:lnTo>
                  <a:lnTo>
                    <a:pt x="5414" y="7552"/>
                  </a:lnTo>
                  <a:lnTo>
                    <a:pt x="5431" y="7535"/>
                  </a:lnTo>
                  <a:lnTo>
                    <a:pt x="5456" y="7510"/>
                  </a:lnTo>
                  <a:lnTo>
                    <a:pt x="5481" y="7485"/>
                  </a:lnTo>
                  <a:lnTo>
                    <a:pt x="5506" y="7460"/>
                  </a:lnTo>
                  <a:lnTo>
                    <a:pt x="5523" y="7435"/>
                  </a:lnTo>
                  <a:lnTo>
                    <a:pt x="5548" y="7410"/>
                  </a:lnTo>
                  <a:lnTo>
                    <a:pt x="5573" y="7385"/>
                  </a:lnTo>
                  <a:lnTo>
                    <a:pt x="5590" y="7360"/>
                  </a:lnTo>
                  <a:lnTo>
                    <a:pt x="5615" y="7326"/>
                  </a:lnTo>
                  <a:lnTo>
                    <a:pt x="5631" y="7301"/>
                  </a:lnTo>
                  <a:lnTo>
                    <a:pt x="5648" y="7276"/>
                  </a:lnTo>
                  <a:lnTo>
                    <a:pt x="5673" y="7243"/>
                  </a:lnTo>
                  <a:lnTo>
                    <a:pt x="5698" y="7218"/>
                  </a:lnTo>
                  <a:lnTo>
                    <a:pt x="5715" y="7193"/>
                  </a:lnTo>
                  <a:lnTo>
                    <a:pt x="5740" y="7159"/>
                  </a:lnTo>
                  <a:lnTo>
                    <a:pt x="5757" y="7134"/>
                  </a:lnTo>
                  <a:lnTo>
                    <a:pt x="5782" y="7101"/>
                  </a:lnTo>
                  <a:lnTo>
                    <a:pt x="5798" y="7068"/>
                  </a:lnTo>
                  <a:lnTo>
                    <a:pt x="5823" y="7042"/>
                  </a:lnTo>
                  <a:lnTo>
                    <a:pt x="5848" y="7009"/>
                  </a:lnTo>
                  <a:lnTo>
                    <a:pt x="5882" y="6951"/>
                  </a:lnTo>
                  <a:lnTo>
                    <a:pt x="5924" y="6884"/>
                  </a:lnTo>
                  <a:lnTo>
                    <a:pt x="5965" y="6817"/>
                  </a:lnTo>
                  <a:lnTo>
                    <a:pt x="6007" y="6758"/>
                  </a:lnTo>
                  <a:lnTo>
                    <a:pt x="6041" y="6692"/>
                  </a:lnTo>
                  <a:lnTo>
                    <a:pt x="6082" y="6625"/>
                  </a:lnTo>
                  <a:lnTo>
                    <a:pt x="6116" y="6558"/>
                  </a:lnTo>
                  <a:lnTo>
                    <a:pt x="6158" y="6491"/>
                  </a:lnTo>
                  <a:lnTo>
                    <a:pt x="6191" y="6424"/>
                  </a:lnTo>
                  <a:lnTo>
                    <a:pt x="6224" y="6357"/>
                  </a:lnTo>
                  <a:lnTo>
                    <a:pt x="6258" y="6291"/>
                  </a:lnTo>
                  <a:lnTo>
                    <a:pt x="6291" y="6224"/>
                  </a:lnTo>
                  <a:lnTo>
                    <a:pt x="6325" y="6157"/>
                  </a:lnTo>
                  <a:lnTo>
                    <a:pt x="6358" y="6090"/>
                  </a:lnTo>
                  <a:lnTo>
                    <a:pt x="6392" y="6023"/>
                  </a:lnTo>
                  <a:lnTo>
                    <a:pt x="6425" y="5956"/>
                  </a:lnTo>
                  <a:lnTo>
                    <a:pt x="6450" y="5898"/>
                  </a:lnTo>
                  <a:lnTo>
                    <a:pt x="6475" y="5831"/>
                  </a:lnTo>
                  <a:lnTo>
                    <a:pt x="6508" y="5764"/>
                  </a:lnTo>
                  <a:lnTo>
                    <a:pt x="6534" y="5706"/>
                  </a:lnTo>
                  <a:lnTo>
                    <a:pt x="6559" y="5647"/>
                  </a:lnTo>
                  <a:lnTo>
                    <a:pt x="6584" y="5589"/>
                  </a:lnTo>
                  <a:lnTo>
                    <a:pt x="6609" y="5530"/>
                  </a:lnTo>
                  <a:lnTo>
                    <a:pt x="6634" y="5472"/>
                  </a:lnTo>
                  <a:lnTo>
                    <a:pt x="6650" y="5422"/>
                  </a:lnTo>
                  <a:lnTo>
                    <a:pt x="6676" y="5363"/>
                  </a:lnTo>
                  <a:lnTo>
                    <a:pt x="6692" y="5313"/>
                  </a:lnTo>
                  <a:lnTo>
                    <a:pt x="6726" y="5213"/>
                  </a:lnTo>
                  <a:lnTo>
                    <a:pt x="6759" y="5129"/>
                  </a:lnTo>
                  <a:lnTo>
                    <a:pt x="6792" y="5054"/>
                  </a:lnTo>
                  <a:lnTo>
                    <a:pt x="6893" y="4762"/>
                  </a:lnTo>
                  <a:lnTo>
                    <a:pt x="7001" y="4478"/>
                  </a:lnTo>
                  <a:lnTo>
                    <a:pt x="7168" y="3993"/>
                  </a:lnTo>
                  <a:lnTo>
                    <a:pt x="7202" y="3901"/>
                  </a:lnTo>
                  <a:lnTo>
                    <a:pt x="7210" y="3868"/>
                  </a:lnTo>
                  <a:lnTo>
                    <a:pt x="7219" y="3826"/>
                  </a:lnTo>
                  <a:lnTo>
                    <a:pt x="7235" y="3776"/>
                  </a:lnTo>
                  <a:lnTo>
                    <a:pt x="7252" y="3726"/>
                  </a:lnTo>
                  <a:lnTo>
                    <a:pt x="7277" y="3626"/>
                  </a:lnTo>
                  <a:lnTo>
                    <a:pt x="7310" y="3517"/>
                  </a:lnTo>
                  <a:lnTo>
                    <a:pt x="7327" y="3475"/>
                  </a:lnTo>
                  <a:lnTo>
                    <a:pt x="7336" y="3425"/>
                  </a:lnTo>
                  <a:lnTo>
                    <a:pt x="7352" y="3392"/>
                  </a:lnTo>
                  <a:lnTo>
                    <a:pt x="7352" y="3375"/>
                  </a:lnTo>
                  <a:lnTo>
                    <a:pt x="7361" y="3358"/>
                  </a:lnTo>
                  <a:lnTo>
                    <a:pt x="7369" y="3333"/>
                  </a:lnTo>
                  <a:lnTo>
                    <a:pt x="7386" y="3308"/>
                  </a:lnTo>
                  <a:lnTo>
                    <a:pt x="7402" y="3283"/>
                  </a:lnTo>
                  <a:lnTo>
                    <a:pt x="7419" y="3275"/>
                  </a:lnTo>
                  <a:lnTo>
                    <a:pt x="7444" y="3258"/>
                  </a:lnTo>
                  <a:lnTo>
                    <a:pt x="7461" y="3250"/>
                  </a:lnTo>
                  <a:lnTo>
                    <a:pt x="7486" y="3241"/>
                  </a:lnTo>
                  <a:lnTo>
                    <a:pt x="7486" y="3241"/>
                  </a:lnTo>
                  <a:lnTo>
                    <a:pt x="7511" y="3241"/>
                  </a:lnTo>
                  <a:lnTo>
                    <a:pt x="7528" y="3241"/>
                  </a:lnTo>
                  <a:lnTo>
                    <a:pt x="7553" y="3241"/>
                  </a:lnTo>
                  <a:lnTo>
                    <a:pt x="7578" y="3250"/>
                  </a:lnTo>
                  <a:lnTo>
                    <a:pt x="7594" y="3258"/>
                  </a:lnTo>
                  <a:lnTo>
                    <a:pt x="7594" y="3258"/>
                  </a:lnTo>
                  <a:lnTo>
                    <a:pt x="7620" y="3275"/>
                  </a:lnTo>
                  <a:lnTo>
                    <a:pt x="7645" y="3300"/>
                  </a:lnTo>
                  <a:lnTo>
                    <a:pt x="7661" y="3317"/>
                  </a:lnTo>
                  <a:lnTo>
                    <a:pt x="7661" y="3317"/>
                  </a:lnTo>
                  <a:lnTo>
                    <a:pt x="7670" y="3333"/>
                  </a:lnTo>
                  <a:lnTo>
                    <a:pt x="7670" y="3358"/>
                  </a:lnTo>
                  <a:lnTo>
                    <a:pt x="7670" y="3367"/>
                  </a:lnTo>
                  <a:lnTo>
                    <a:pt x="7670" y="3400"/>
                  </a:lnTo>
                  <a:lnTo>
                    <a:pt x="7670" y="3442"/>
                  </a:lnTo>
                  <a:lnTo>
                    <a:pt x="7670" y="3500"/>
                  </a:lnTo>
                  <a:lnTo>
                    <a:pt x="7670" y="3559"/>
                  </a:lnTo>
                  <a:lnTo>
                    <a:pt x="7661" y="3617"/>
                  </a:lnTo>
                  <a:lnTo>
                    <a:pt x="7653" y="3676"/>
                  </a:lnTo>
                  <a:lnTo>
                    <a:pt x="7645" y="3743"/>
                  </a:lnTo>
                  <a:lnTo>
                    <a:pt x="7636" y="3809"/>
                  </a:lnTo>
                  <a:lnTo>
                    <a:pt x="7628" y="3876"/>
                  </a:lnTo>
                  <a:lnTo>
                    <a:pt x="7620" y="3943"/>
                  </a:lnTo>
                  <a:lnTo>
                    <a:pt x="7603" y="4018"/>
                  </a:lnTo>
                  <a:lnTo>
                    <a:pt x="7594" y="4085"/>
                  </a:lnTo>
                  <a:lnTo>
                    <a:pt x="7569" y="4227"/>
                  </a:lnTo>
                  <a:lnTo>
                    <a:pt x="7511" y="4528"/>
                  </a:lnTo>
                  <a:lnTo>
                    <a:pt x="7486" y="4687"/>
                  </a:lnTo>
                  <a:lnTo>
                    <a:pt x="7469" y="4762"/>
                  </a:lnTo>
                  <a:lnTo>
                    <a:pt x="7461" y="4845"/>
                  </a:lnTo>
                  <a:lnTo>
                    <a:pt x="7444" y="4921"/>
                  </a:lnTo>
                  <a:lnTo>
                    <a:pt x="7436" y="5004"/>
                  </a:lnTo>
                  <a:lnTo>
                    <a:pt x="7419" y="5088"/>
                  </a:lnTo>
                  <a:lnTo>
                    <a:pt x="7411" y="5163"/>
                  </a:lnTo>
                  <a:lnTo>
                    <a:pt x="7402" y="5246"/>
                  </a:lnTo>
                  <a:lnTo>
                    <a:pt x="7386" y="5322"/>
                  </a:lnTo>
                  <a:lnTo>
                    <a:pt x="7377" y="5405"/>
                  </a:lnTo>
                  <a:lnTo>
                    <a:pt x="7369" y="5489"/>
                  </a:lnTo>
                  <a:lnTo>
                    <a:pt x="7361" y="5564"/>
                  </a:lnTo>
                  <a:lnTo>
                    <a:pt x="7352" y="5647"/>
                  </a:lnTo>
                  <a:lnTo>
                    <a:pt x="7352" y="5731"/>
                  </a:lnTo>
                  <a:lnTo>
                    <a:pt x="7344" y="5806"/>
                  </a:lnTo>
                  <a:lnTo>
                    <a:pt x="7344" y="5848"/>
                  </a:lnTo>
                  <a:lnTo>
                    <a:pt x="7344" y="5881"/>
                  </a:lnTo>
                  <a:lnTo>
                    <a:pt x="7344" y="6299"/>
                  </a:lnTo>
                  <a:lnTo>
                    <a:pt x="7344" y="6341"/>
                  </a:lnTo>
                  <a:lnTo>
                    <a:pt x="7344" y="6374"/>
                  </a:lnTo>
                  <a:lnTo>
                    <a:pt x="7344" y="6416"/>
                  </a:lnTo>
                  <a:lnTo>
                    <a:pt x="7344" y="6449"/>
                  </a:lnTo>
                  <a:lnTo>
                    <a:pt x="7344" y="6483"/>
                  </a:lnTo>
                  <a:lnTo>
                    <a:pt x="7344" y="6516"/>
                  </a:lnTo>
                  <a:lnTo>
                    <a:pt x="7344" y="6558"/>
                  </a:lnTo>
                  <a:lnTo>
                    <a:pt x="7344" y="6591"/>
                  </a:lnTo>
                  <a:lnTo>
                    <a:pt x="7344" y="6625"/>
                  </a:lnTo>
                  <a:lnTo>
                    <a:pt x="7352" y="6658"/>
                  </a:lnTo>
                  <a:lnTo>
                    <a:pt x="7352" y="6692"/>
                  </a:lnTo>
                  <a:lnTo>
                    <a:pt x="7361" y="6725"/>
                  </a:lnTo>
                  <a:lnTo>
                    <a:pt x="7369" y="6758"/>
                  </a:lnTo>
                  <a:lnTo>
                    <a:pt x="7377" y="6792"/>
                  </a:lnTo>
                  <a:lnTo>
                    <a:pt x="7386" y="6825"/>
                  </a:lnTo>
                  <a:lnTo>
                    <a:pt x="7394" y="6859"/>
                  </a:lnTo>
                  <a:lnTo>
                    <a:pt x="7402" y="6892"/>
                  </a:lnTo>
                  <a:lnTo>
                    <a:pt x="7411" y="6926"/>
                  </a:lnTo>
                  <a:lnTo>
                    <a:pt x="7419" y="6951"/>
                  </a:lnTo>
                  <a:lnTo>
                    <a:pt x="7436" y="6984"/>
                  </a:lnTo>
                  <a:lnTo>
                    <a:pt x="7444" y="7017"/>
                  </a:lnTo>
                  <a:lnTo>
                    <a:pt x="7452" y="7042"/>
                  </a:lnTo>
                  <a:lnTo>
                    <a:pt x="7469" y="7076"/>
                  </a:lnTo>
                  <a:lnTo>
                    <a:pt x="7478" y="7101"/>
                  </a:lnTo>
                  <a:lnTo>
                    <a:pt x="7494" y="7134"/>
                  </a:lnTo>
                  <a:lnTo>
                    <a:pt x="7511" y="7159"/>
                  </a:lnTo>
                  <a:lnTo>
                    <a:pt x="7519" y="7184"/>
                  </a:lnTo>
                  <a:lnTo>
                    <a:pt x="7536" y="7210"/>
                  </a:lnTo>
                  <a:lnTo>
                    <a:pt x="7553" y="7243"/>
                  </a:lnTo>
                  <a:lnTo>
                    <a:pt x="7569" y="7268"/>
                  </a:lnTo>
                  <a:lnTo>
                    <a:pt x="7586" y="7293"/>
                  </a:lnTo>
                  <a:lnTo>
                    <a:pt x="7603" y="7318"/>
                  </a:lnTo>
                  <a:lnTo>
                    <a:pt x="7620" y="7343"/>
                  </a:lnTo>
                  <a:lnTo>
                    <a:pt x="7645" y="7368"/>
                  </a:lnTo>
                  <a:lnTo>
                    <a:pt x="7645" y="7368"/>
                  </a:lnTo>
                  <a:lnTo>
                    <a:pt x="7661" y="7393"/>
                  </a:lnTo>
                  <a:lnTo>
                    <a:pt x="7686" y="7418"/>
                  </a:lnTo>
                  <a:lnTo>
                    <a:pt x="7686" y="7418"/>
                  </a:lnTo>
                  <a:lnTo>
                    <a:pt x="7703" y="7443"/>
                  </a:lnTo>
                  <a:lnTo>
                    <a:pt x="7728" y="7469"/>
                  </a:lnTo>
                  <a:lnTo>
                    <a:pt x="7728" y="7469"/>
                  </a:lnTo>
                  <a:lnTo>
                    <a:pt x="7753" y="7494"/>
                  </a:lnTo>
                  <a:lnTo>
                    <a:pt x="7778" y="7519"/>
                  </a:lnTo>
                  <a:lnTo>
                    <a:pt x="7778" y="7519"/>
                  </a:lnTo>
                  <a:lnTo>
                    <a:pt x="7803" y="7535"/>
                  </a:lnTo>
                  <a:lnTo>
                    <a:pt x="7828" y="7560"/>
                  </a:lnTo>
                  <a:lnTo>
                    <a:pt x="7828" y="7560"/>
                  </a:lnTo>
                  <a:lnTo>
                    <a:pt x="7853" y="7577"/>
                  </a:lnTo>
                  <a:lnTo>
                    <a:pt x="7879" y="7602"/>
                  </a:lnTo>
                  <a:lnTo>
                    <a:pt x="7904" y="7619"/>
                  </a:lnTo>
                  <a:lnTo>
                    <a:pt x="7937" y="7636"/>
                  </a:lnTo>
                  <a:lnTo>
                    <a:pt x="7962" y="7652"/>
                  </a:lnTo>
                  <a:lnTo>
                    <a:pt x="7987" y="7669"/>
                  </a:lnTo>
                  <a:lnTo>
                    <a:pt x="8021" y="7686"/>
                  </a:lnTo>
                  <a:lnTo>
                    <a:pt x="8054" y="7702"/>
                  </a:lnTo>
                  <a:lnTo>
                    <a:pt x="8087" y="7719"/>
                  </a:lnTo>
                  <a:lnTo>
                    <a:pt x="8096" y="7719"/>
                  </a:lnTo>
                  <a:lnTo>
                    <a:pt x="8104" y="7719"/>
                  </a:lnTo>
                  <a:lnTo>
                    <a:pt x="8112" y="7719"/>
                  </a:lnTo>
                  <a:lnTo>
                    <a:pt x="8121" y="7719"/>
                  </a:lnTo>
                  <a:lnTo>
                    <a:pt x="8129" y="7719"/>
                  </a:lnTo>
                  <a:lnTo>
                    <a:pt x="8137" y="7719"/>
                  </a:lnTo>
                  <a:lnTo>
                    <a:pt x="8238" y="7719"/>
                  </a:lnTo>
                  <a:lnTo>
                    <a:pt x="8254" y="7719"/>
                  </a:lnTo>
                  <a:lnTo>
                    <a:pt x="8263" y="7719"/>
                  </a:lnTo>
                  <a:lnTo>
                    <a:pt x="8271" y="7719"/>
                  </a:lnTo>
                  <a:lnTo>
                    <a:pt x="8280" y="7719"/>
                  </a:lnTo>
                  <a:lnTo>
                    <a:pt x="8288" y="7719"/>
                  </a:lnTo>
                  <a:lnTo>
                    <a:pt x="8288" y="7719"/>
                  </a:lnTo>
                  <a:lnTo>
                    <a:pt x="8305" y="7719"/>
                  </a:lnTo>
                  <a:lnTo>
                    <a:pt x="8305" y="7719"/>
                  </a:lnTo>
                  <a:lnTo>
                    <a:pt x="8313" y="7719"/>
                  </a:lnTo>
                  <a:lnTo>
                    <a:pt x="8313" y="7719"/>
                  </a:lnTo>
                  <a:lnTo>
                    <a:pt x="8330" y="7719"/>
                  </a:lnTo>
                  <a:lnTo>
                    <a:pt x="8330" y="7719"/>
                  </a:lnTo>
                  <a:lnTo>
                    <a:pt x="8338" y="7711"/>
                  </a:lnTo>
                  <a:lnTo>
                    <a:pt x="8338" y="7711"/>
                  </a:lnTo>
                  <a:lnTo>
                    <a:pt x="8355" y="7702"/>
                  </a:lnTo>
                  <a:lnTo>
                    <a:pt x="8355" y="7702"/>
                  </a:lnTo>
                  <a:lnTo>
                    <a:pt x="8363" y="7702"/>
                  </a:lnTo>
                  <a:lnTo>
                    <a:pt x="8371" y="7694"/>
                  </a:lnTo>
                  <a:lnTo>
                    <a:pt x="8396" y="7677"/>
                  </a:lnTo>
                  <a:lnTo>
                    <a:pt x="8413" y="7669"/>
                  </a:lnTo>
                  <a:lnTo>
                    <a:pt x="8438" y="7652"/>
                  </a:lnTo>
                  <a:lnTo>
                    <a:pt x="8455" y="7644"/>
                  </a:lnTo>
                  <a:lnTo>
                    <a:pt x="8455" y="7644"/>
                  </a:lnTo>
                  <a:lnTo>
                    <a:pt x="8472" y="7627"/>
                  </a:lnTo>
                  <a:lnTo>
                    <a:pt x="8488" y="7611"/>
                  </a:lnTo>
                  <a:lnTo>
                    <a:pt x="8488" y="7611"/>
                  </a:lnTo>
                  <a:lnTo>
                    <a:pt x="8513" y="7594"/>
                  </a:lnTo>
                  <a:lnTo>
                    <a:pt x="8530" y="7577"/>
                  </a:lnTo>
                  <a:lnTo>
                    <a:pt x="8530" y="7577"/>
                  </a:lnTo>
                  <a:lnTo>
                    <a:pt x="8555" y="7560"/>
                  </a:lnTo>
                  <a:lnTo>
                    <a:pt x="8572" y="7544"/>
                  </a:lnTo>
                  <a:lnTo>
                    <a:pt x="8589" y="7527"/>
                  </a:lnTo>
                  <a:lnTo>
                    <a:pt x="8614" y="7502"/>
                  </a:lnTo>
                  <a:lnTo>
                    <a:pt x="8630" y="7485"/>
                  </a:lnTo>
                  <a:lnTo>
                    <a:pt x="8647" y="7469"/>
                  </a:lnTo>
                  <a:lnTo>
                    <a:pt x="8664" y="7452"/>
                  </a:lnTo>
                  <a:lnTo>
                    <a:pt x="8681" y="7427"/>
                  </a:lnTo>
                  <a:lnTo>
                    <a:pt x="8689" y="7410"/>
                  </a:lnTo>
                  <a:lnTo>
                    <a:pt x="8714" y="7385"/>
                  </a:lnTo>
                  <a:lnTo>
                    <a:pt x="8739" y="7360"/>
                  </a:lnTo>
                  <a:lnTo>
                    <a:pt x="8756" y="7326"/>
                  </a:lnTo>
                  <a:lnTo>
                    <a:pt x="8781" y="7301"/>
                  </a:lnTo>
                  <a:lnTo>
                    <a:pt x="8806" y="7268"/>
                  </a:lnTo>
                  <a:lnTo>
                    <a:pt x="8823" y="7243"/>
                  </a:lnTo>
                  <a:lnTo>
                    <a:pt x="8839" y="7210"/>
                  </a:lnTo>
                  <a:lnTo>
                    <a:pt x="8864" y="7184"/>
                  </a:lnTo>
                  <a:lnTo>
                    <a:pt x="8881" y="7151"/>
                  </a:lnTo>
                  <a:lnTo>
                    <a:pt x="8906" y="7118"/>
                  </a:lnTo>
                  <a:lnTo>
                    <a:pt x="8923" y="7093"/>
                  </a:lnTo>
                  <a:lnTo>
                    <a:pt x="8939" y="7059"/>
                  </a:lnTo>
                  <a:lnTo>
                    <a:pt x="8956" y="7026"/>
                  </a:lnTo>
                  <a:lnTo>
                    <a:pt x="8973" y="6992"/>
                  </a:lnTo>
                  <a:lnTo>
                    <a:pt x="8990" y="6959"/>
                  </a:lnTo>
                  <a:lnTo>
                    <a:pt x="9006" y="6934"/>
                  </a:lnTo>
                  <a:lnTo>
                    <a:pt x="9023" y="6900"/>
                  </a:lnTo>
                  <a:lnTo>
                    <a:pt x="9040" y="6867"/>
                  </a:lnTo>
                  <a:lnTo>
                    <a:pt x="9056" y="6834"/>
                  </a:lnTo>
                  <a:lnTo>
                    <a:pt x="9073" y="6800"/>
                  </a:lnTo>
                  <a:lnTo>
                    <a:pt x="9090" y="6767"/>
                  </a:lnTo>
                  <a:lnTo>
                    <a:pt x="9107" y="6733"/>
                  </a:lnTo>
                  <a:lnTo>
                    <a:pt x="9123" y="6692"/>
                  </a:lnTo>
                  <a:lnTo>
                    <a:pt x="9132" y="6658"/>
                  </a:lnTo>
                  <a:lnTo>
                    <a:pt x="9148" y="6625"/>
                  </a:lnTo>
                  <a:lnTo>
                    <a:pt x="9157" y="6591"/>
                  </a:lnTo>
                  <a:lnTo>
                    <a:pt x="9173" y="6558"/>
                  </a:lnTo>
                  <a:lnTo>
                    <a:pt x="9190" y="6525"/>
                  </a:lnTo>
                  <a:lnTo>
                    <a:pt x="9198" y="6483"/>
                  </a:lnTo>
                  <a:lnTo>
                    <a:pt x="9215" y="6449"/>
                  </a:lnTo>
                  <a:lnTo>
                    <a:pt x="9224" y="6416"/>
                  </a:lnTo>
                  <a:lnTo>
                    <a:pt x="9232" y="6382"/>
                  </a:lnTo>
                  <a:lnTo>
                    <a:pt x="9249" y="6341"/>
                  </a:lnTo>
                  <a:lnTo>
                    <a:pt x="9257" y="6307"/>
                  </a:lnTo>
                  <a:lnTo>
                    <a:pt x="9265" y="6274"/>
                  </a:lnTo>
                  <a:lnTo>
                    <a:pt x="9282" y="6240"/>
                  </a:lnTo>
                  <a:lnTo>
                    <a:pt x="9290" y="6199"/>
                  </a:lnTo>
                  <a:lnTo>
                    <a:pt x="9299" y="6165"/>
                  </a:lnTo>
                  <a:lnTo>
                    <a:pt x="9307" y="6124"/>
                  </a:lnTo>
                  <a:lnTo>
                    <a:pt x="9315" y="6090"/>
                  </a:lnTo>
                  <a:lnTo>
                    <a:pt x="9324" y="6057"/>
                  </a:lnTo>
                  <a:lnTo>
                    <a:pt x="9332" y="6015"/>
                  </a:lnTo>
                  <a:lnTo>
                    <a:pt x="9340" y="5981"/>
                  </a:lnTo>
                  <a:lnTo>
                    <a:pt x="9349" y="5940"/>
                  </a:lnTo>
                  <a:lnTo>
                    <a:pt x="9366" y="5873"/>
                  </a:lnTo>
                  <a:lnTo>
                    <a:pt x="9382" y="5798"/>
                  </a:lnTo>
                  <a:lnTo>
                    <a:pt x="9391" y="5723"/>
                  </a:lnTo>
                  <a:lnTo>
                    <a:pt x="9407" y="5647"/>
                  </a:lnTo>
                  <a:lnTo>
                    <a:pt x="9416" y="5572"/>
                  </a:lnTo>
                  <a:lnTo>
                    <a:pt x="9432" y="5497"/>
                  </a:lnTo>
                  <a:lnTo>
                    <a:pt x="9432" y="5464"/>
                  </a:lnTo>
                  <a:lnTo>
                    <a:pt x="9432" y="5422"/>
                  </a:lnTo>
                  <a:lnTo>
                    <a:pt x="9432" y="5347"/>
                  </a:lnTo>
                  <a:lnTo>
                    <a:pt x="9441" y="5280"/>
                  </a:lnTo>
                  <a:lnTo>
                    <a:pt x="9441" y="5205"/>
                  </a:lnTo>
                  <a:lnTo>
                    <a:pt x="9441" y="5138"/>
                  </a:lnTo>
                  <a:lnTo>
                    <a:pt x="9441" y="5029"/>
                  </a:lnTo>
                  <a:lnTo>
                    <a:pt x="9441" y="4904"/>
                  </a:lnTo>
                  <a:lnTo>
                    <a:pt x="9441" y="4904"/>
                  </a:lnTo>
                  <a:lnTo>
                    <a:pt x="9432" y="4870"/>
                  </a:lnTo>
                  <a:lnTo>
                    <a:pt x="9432" y="4837"/>
                  </a:lnTo>
                  <a:lnTo>
                    <a:pt x="9424" y="4812"/>
                  </a:lnTo>
                  <a:lnTo>
                    <a:pt x="9416" y="4779"/>
                  </a:lnTo>
                  <a:lnTo>
                    <a:pt x="9416" y="4753"/>
                  </a:lnTo>
                  <a:lnTo>
                    <a:pt x="9416" y="4720"/>
                  </a:lnTo>
                  <a:lnTo>
                    <a:pt x="9407" y="4662"/>
                  </a:lnTo>
                  <a:lnTo>
                    <a:pt x="9399" y="4595"/>
                  </a:lnTo>
                  <a:lnTo>
                    <a:pt x="9399" y="4536"/>
                  </a:lnTo>
                  <a:lnTo>
                    <a:pt x="9399" y="4478"/>
                  </a:lnTo>
                  <a:lnTo>
                    <a:pt x="9399" y="4428"/>
                  </a:lnTo>
                  <a:lnTo>
                    <a:pt x="9399" y="4411"/>
                  </a:lnTo>
                  <a:lnTo>
                    <a:pt x="9399" y="4352"/>
                  </a:lnTo>
                  <a:lnTo>
                    <a:pt x="9399" y="4110"/>
                  </a:lnTo>
                  <a:lnTo>
                    <a:pt x="9399" y="4043"/>
                  </a:lnTo>
                  <a:lnTo>
                    <a:pt x="9399" y="3985"/>
                  </a:lnTo>
                  <a:lnTo>
                    <a:pt x="9399" y="3960"/>
                  </a:lnTo>
                  <a:lnTo>
                    <a:pt x="9399" y="3926"/>
                  </a:lnTo>
                  <a:lnTo>
                    <a:pt x="9399" y="3901"/>
                  </a:lnTo>
                  <a:lnTo>
                    <a:pt x="9399" y="3868"/>
                  </a:lnTo>
                  <a:lnTo>
                    <a:pt x="9399" y="3843"/>
                  </a:lnTo>
                  <a:lnTo>
                    <a:pt x="9399" y="3809"/>
                  </a:lnTo>
                  <a:lnTo>
                    <a:pt x="9399" y="3784"/>
                  </a:lnTo>
                  <a:lnTo>
                    <a:pt x="9399" y="3751"/>
                  </a:lnTo>
                  <a:lnTo>
                    <a:pt x="9399" y="3734"/>
                  </a:lnTo>
                  <a:lnTo>
                    <a:pt x="9399" y="3718"/>
                  </a:lnTo>
                  <a:lnTo>
                    <a:pt x="9399" y="3692"/>
                  </a:lnTo>
                  <a:lnTo>
                    <a:pt x="9407" y="3684"/>
                  </a:lnTo>
                  <a:lnTo>
                    <a:pt x="9416" y="3667"/>
                  </a:lnTo>
                  <a:lnTo>
                    <a:pt x="9424" y="3659"/>
                  </a:lnTo>
                  <a:lnTo>
                    <a:pt x="9424" y="3659"/>
                  </a:lnTo>
                  <a:lnTo>
                    <a:pt x="9432" y="3651"/>
                  </a:lnTo>
                  <a:lnTo>
                    <a:pt x="9449" y="3634"/>
                  </a:lnTo>
                  <a:lnTo>
                    <a:pt x="9457" y="3626"/>
                  </a:lnTo>
                  <a:lnTo>
                    <a:pt x="9457" y="3626"/>
                  </a:lnTo>
                  <a:lnTo>
                    <a:pt x="9474" y="3626"/>
                  </a:lnTo>
                  <a:lnTo>
                    <a:pt x="9474" y="3626"/>
                  </a:lnTo>
                  <a:lnTo>
                    <a:pt x="9499" y="3626"/>
                  </a:lnTo>
                  <a:lnTo>
                    <a:pt x="9533" y="3626"/>
                  </a:lnTo>
                  <a:lnTo>
                    <a:pt x="9549" y="3626"/>
                  </a:lnTo>
                  <a:lnTo>
                    <a:pt x="9574" y="3634"/>
                  </a:lnTo>
                  <a:lnTo>
                    <a:pt x="9574" y="3634"/>
                  </a:lnTo>
                  <a:lnTo>
                    <a:pt x="9583" y="3642"/>
                  </a:lnTo>
                  <a:lnTo>
                    <a:pt x="9599" y="3651"/>
                  </a:lnTo>
                  <a:lnTo>
                    <a:pt x="9616" y="3667"/>
                  </a:lnTo>
                  <a:lnTo>
                    <a:pt x="9625" y="3676"/>
                  </a:lnTo>
                  <a:lnTo>
                    <a:pt x="9633" y="3701"/>
                  </a:lnTo>
                  <a:lnTo>
                    <a:pt x="9633" y="3718"/>
                  </a:lnTo>
                  <a:lnTo>
                    <a:pt x="9633" y="3734"/>
                  </a:lnTo>
                  <a:lnTo>
                    <a:pt x="9633" y="3751"/>
                  </a:lnTo>
                  <a:lnTo>
                    <a:pt x="9633" y="3751"/>
                  </a:lnTo>
                  <a:lnTo>
                    <a:pt x="9633" y="3784"/>
                  </a:lnTo>
                  <a:lnTo>
                    <a:pt x="9633" y="3826"/>
                  </a:lnTo>
                  <a:lnTo>
                    <a:pt x="9633" y="4352"/>
                  </a:lnTo>
                  <a:lnTo>
                    <a:pt x="9633" y="4403"/>
                  </a:lnTo>
                  <a:lnTo>
                    <a:pt x="9633" y="4469"/>
                  </a:lnTo>
                  <a:lnTo>
                    <a:pt x="9633" y="4561"/>
                  </a:lnTo>
                  <a:lnTo>
                    <a:pt x="9641" y="4603"/>
                  </a:lnTo>
                  <a:lnTo>
                    <a:pt x="9650" y="4662"/>
                  </a:lnTo>
                  <a:lnTo>
                    <a:pt x="9658" y="4687"/>
                  </a:lnTo>
                  <a:lnTo>
                    <a:pt x="9658" y="4712"/>
                  </a:lnTo>
                  <a:lnTo>
                    <a:pt x="9666" y="4737"/>
                  </a:lnTo>
                  <a:lnTo>
                    <a:pt x="9675" y="4770"/>
                  </a:lnTo>
                  <a:lnTo>
                    <a:pt x="9683" y="4795"/>
                  </a:lnTo>
                  <a:lnTo>
                    <a:pt x="9683" y="4820"/>
                  </a:lnTo>
                  <a:lnTo>
                    <a:pt x="9691" y="4845"/>
                  </a:lnTo>
                  <a:lnTo>
                    <a:pt x="9700" y="4879"/>
                  </a:lnTo>
                  <a:lnTo>
                    <a:pt x="9708" y="4904"/>
                  </a:lnTo>
                  <a:lnTo>
                    <a:pt x="9716" y="4929"/>
                  </a:lnTo>
                  <a:lnTo>
                    <a:pt x="9725" y="4954"/>
                  </a:lnTo>
                  <a:lnTo>
                    <a:pt x="9733" y="4987"/>
                  </a:lnTo>
                  <a:lnTo>
                    <a:pt x="9741" y="5012"/>
                  </a:lnTo>
                  <a:lnTo>
                    <a:pt x="9750" y="5037"/>
                  </a:lnTo>
                  <a:lnTo>
                    <a:pt x="9758" y="5063"/>
                  </a:lnTo>
                  <a:lnTo>
                    <a:pt x="9767" y="5088"/>
                  </a:lnTo>
                  <a:lnTo>
                    <a:pt x="9775" y="5113"/>
                  </a:lnTo>
                  <a:lnTo>
                    <a:pt x="9792" y="5138"/>
                  </a:lnTo>
                  <a:lnTo>
                    <a:pt x="9800" y="5163"/>
                  </a:lnTo>
                  <a:lnTo>
                    <a:pt x="9808" y="5188"/>
                  </a:lnTo>
                  <a:lnTo>
                    <a:pt x="9817" y="5213"/>
                  </a:lnTo>
                  <a:lnTo>
                    <a:pt x="9833" y="5238"/>
                  </a:lnTo>
                  <a:lnTo>
                    <a:pt x="9842" y="5263"/>
                  </a:lnTo>
                  <a:lnTo>
                    <a:pt x="9850" y="5288"/>
                  </a:lnTo>
                  <a:lnTo>
                    <a:pt x="9867" y="5313"/>
                  </a:lnTo>
                  <a:lnTo>
                    <a:pt x="9875" y="5338"/>
                  </a:lnTo>
                  <a:lnTo>
                    <a:pt x="9892" y="5363"/>
                  </a:lnTo>
                  <a:lnTo>
                    <a:pt x="9900" y="5388"/>
                  </a:lnTo>
                  <a:lnTo>
                    <a:pt x="9917" y="5413"/>
                  </a:lnTo>
                  <a:lnTo>
                    <a:pt x="9925" y="5438"/>
                  </a:lnTo>
                  <a:lnTo>
                    <a:pt x="9942" y="5464"/>
                  </a:lnTo>
                  <a:lnTo>
                    <a:pt x="9950" y="5480"/>
                  </a:lnTo>
                  <a:lnTo>
                    <a:pt x="9975" y="5514"/>
                  </a:lnTo>
                  <a:lnTo>
                    <a:pt x="9992" y="5547"/>
                  </a:lnTo>
                  <a:lnTo>
                    <a:pt x="10017" y="5581"/>
                  </a:lnTo>
                  <a:lnTo>
                    <a:pt x="10026" y="5589"/>
                  </a:lnTo>
                  <a:lnTo>
                    <a:pt x="10026" y="5589"/>
                  </a:lnTo>
                  <a:lnTo>
                    <a:pt x="10034" y="5606"/>
                  </a:lnTo>
                  <a:lnTo>
                    <a:pt x="10051" y="5622"/>
                  </a:lnTo>
                  <a:lnTo>
                    <a:pt x="10051" y="5622"/>
                  </a:lnTo>
                  <a:lnTo>
                    <a:pt x="10059" y="5639"/>
                  </a:lnTo>
                  <a:lnTo>
                    <a:pt x="10067" y="5647"/>
                  </a:lnTo>
                  <a:lnTo>
                    <a:pt x="10067" y="5647"/>
                  </a:lnTo>
                  <a:lnTo>
                    <a:pt x="10084" y="5664"/>
                  </a:lnTo>
                  <a:lnTo>
                    <a:pt x="10092" y="5672"/>
                  </a:lnTo>
                  <a:lnTo>
                    <a:pt x="10092" y="5672"/>
                  </a:lnTo>
                  <a:lnTo>
                    <a:pt x="10109" y="5689"/>
                  </a:lnTo>
                  <a:lnTo>
                    <a:pt x="10117" y="5697"/>
                  </a:lnTo>
                  <a:lnTo>
                    <a:pt x="10117" y="5697"/>
                  </a:lnTo>
                  <a:lnTo>
                    <a:pt x="10126" y="5714"/>
                  </a:lnTo>
                  <a:lnTo>
                    <a:pt x="10142" y="5723"/>
                  </a:lnTo>
                  <a:lnTo>
                    <a:pt x="10142" y="5723"/>
                  </a:lnTo>
                  <a:lnTo>
                    <a:pt x="10151" y="5739"/>
                  </a:lnTo>
                  <a:lnTo>
                    <a:pt x="10159" y="5748"/>
                  </a:lnTo>
                  <a:lnTo>
                    <a:pt x="10159" y="5748"/>
                  </a:lnTo>
                  <a:lnTo>
                    <a:pt x="10176" y="5756"/>
                  </a:lnTo>
                  <a:lnTo>
                    <a:pt x="10184" y="5773"/>
                  </a:lnTo>
                  <a:lnTo>
                    <a:pt x="10184" y="5773"/>
                  </a:lnTo>
                  <a:lnTo>
                    <a:pt x="10201" y="5781"/>
                  </a:lnTo>
                  <a:lnTo>
                    <a:pt x="10209" y="5789"/>
                  </a:lnTo>
                  <a:lnTo>
                    <a:pt x="10209" y="5789"/>
                  </a:lnTo>
                  <a:lnTo>
                    <a:pt x="10218" y="5798"/>
                  </a:lnTo>
                  <a:lnTo>
                    <a:pt x="10234" y="5806"/>
                  </a:lnTo>
                  <a:lnTo>
                    <a:pt x="10234" y="5806"/>
                  </a:lnTo>
                  <a:lnTo>
                    <a:pt x="10243" y="5814"/>
                  </a:lnTo>
                  <a:lnTo>
                    <a:pt x="10259" y="5823"/>
                  </a:lnTo>
                  <a:lnTo>
                    <a:pt x="10259" y="5823"/>
                  </a:lnTo>
                  <a:lnTo>
                    <a:pt x="10268" y="5831"/>
                  </a:lnTo>
                  <a:lnTo>
                    <a:pt x="10284" y="5839"/>
                  </a:lnTo>
                  <a:lnTo>
                    <a:pt x="10284" y="5839"/>
                  </a:lnTo>
                  <a:lnTo>
                    <a:pt x="10293" y="5848"/>
                  </a:lnTo>
                  <a:lnTo>
                    <a:pt x="10310" y="5856"/>
                  </a:lnTo>
                  <a:lnTo>
                    <a:pt x="10310" y="5856"/>
                  </a:lnTo>
                  <a:lnTo>
                    <a:pt x="10318" y="5865"/>
                  </a:lnTo>
                  <a:lnTo>
                    <a:pt x="10335" y="5873"/>
                  </a:lnTo>
                  <a:lnTo>
                    <a:pt x="10335" y="5873"/>
                  </a:lnTo>
                  <a:lnTo>
                    <a:pt x="10343" y="5881"/>
                  </a:lnTo>
                  <a:lnTo>
                    <a:pt x="10360" y="5890"/>
                  </a:lnTo>
                  <a:lnTo>
                    <a:pt x="10360" y="5890"/>
                  </a:lnTo>
                  <a:lnTo>
                    <a:pt x="10368" y="5890"/>
                  </a:lnTo>
                  <a:lnTo>
                    <a:pt x="10385" y="5898"/>
                  </a:lnTo>
                  <a:lnTo>
                    <a:pt x="10385" y="5898"/>
                  </a:lnTo>
                  <a:lnTo>
                    <a:pt x="10393" y="5906"/>
                  </a:lnTo>
                  <a:lnTo>
                    <a:pt x="10410" y="5906"/>
                  </a:lnTo>
                  <a:lnTo>
                    <a:pt x="10410" y="5906"/>
                  </a:lnTo>
                  <a:lnTo>
                    <a:pt x="10418" y="5906"/>
                  </a:lnTo>
                  <a:lnTo>
                    <a:pt x="10435" y="5906"/>
                  </a:lnTo>
                  <a:lnTo>
                    <a:pt x="10435" y="5906"/>
                  </a:lnTo>
                  <a:lnTo>
                    <a:pt x="10443" y="5906"/>
                  </a:lnTo>
                  <a:lnTo>
                    <a:pt x="10460" y="5906"/>
                  </a:lnTo>
                  <a:lnTo>
                    <a:pt x="10460" y="5906"/>
                  </a:lnTo>
                  <a:lnTo>
                    <a:pt x="10468" y="5906"/>
                  </a:lnTo>
                  <a:lnTo>
                    <a:pt x="10485" y="5906"/>
                  </a:lnTo>
                  <a:lnTo>
                    <a:pt x="10485" y="5906"/>
                  </a:lnTo>
                  <a:lnTo>
                    <a:pt x="10493" y="5906"/>
                  </a:lnTo>
                  <a:lnTo>
                    <a:pt x="10510" y="5906"/>
                  </a:lnTo>
                  <a:lnTo>
                    <a:pt x="10510" y="5906"/>
                  </a:lnTo>
                  <a:lnTo>
                    <a:pt x="10518" y="5906"/>
                  </a:lnTo>
                  <a:lnTo>
                    <a:pt x="10535" y="5906"/>
                  </a:lnTo>
                  <a:lnTo>
                    <a:pt x="10535" y="5906"/>
                  </a:lnTo>
                  <a:lnTo>
                    <a:pt x="10543" y="5906"/>
                  </a:lnTo>
                  <a:lnTo>
                    <a:pt x="10560" y="5906"/>
                  </a:lnTo>
                  <a:lnTo>
                    <a:pt x="10669" y="5906"/>
                  </a:lnTo>
                  <a:lnTo>
                    <a:pt x="10685" y="5906"/>
                  </a:lnTo>
                  <a:lnTo>
                    <a:pt x="10694" y="5906"/>
                  </a:lnTo>
                  <a:lnTo>
                    <a:pt x="10719" y="5906"/>
                  </a:lnTo>
                  <a:lnTo>
                    <a:pt x="10711" y="5906"/>
                  </a:lnTo>
                  <a:lnTo>
                    <a:pt x="10736" y="5906"/>
                  </a:lnTo>
                  <a:lnTo>
                    <a:pt x="10761" y="5906"/>
                  </a:lnTo>
                  <a:lnTo>
                    <a:pt x="10752" y="5906"/>
                  </a:lnTo>
                  <a:lnTo>
                    <a:pt x="10777" y="5906"/>
                  </a:lnTo>
                  <a:lnTo>
                    <a:pt x="10802" y="5898"/>
                  </a:lnTo>
                  <a:lnTo>
                    <a:pt x="10802" y="5898"/>
                  </a:lnTo>
                  <a:lnTo>
                    <a:pt x="10827" y="5890"/>
                  </a:lnTo>
                  <a:lnTo>
                    <a:pt x="10853" y="5881"/>
                  </a:lnTo>
                  <a:lnTo>
                    <a:pt x="10844" y="5881"/>
                  </a:lnTo>
                  <a:lnTo>
                    <a:pt x="10869" y="5873"/>
                  </a:lnTo>
                  <a:lnTo>
                    <a:pt x="10894" y="5865"/>
                  </a:lnTo>
                  <a:lnTo>
                    <a:pt x="10886" y="5865"/>
                  </a:lnTo>
                  <a:lnTo>
                    <a:pt x="10911" y="5856"/>
                  </a:lnTo>
                  <a:lnTo>
                    <a:pt x="10936" y="5839"/>
                  </a:lnTo>
                  <a:lnTo>
                    <a:pt x="10936" y="5839"/>
                  </a:lnTo>
                  <a:lnTo>
                    <a:pt x="10961" y="5831"/>
                  </a:lnTo>
                  <a:lnTo>
                    <a:pt x="10986" y="5814"/>
                  </a:lnTo>
                  <a:lnTo>
                    <a:pt x="10986" y="5814"/>
                  </a:lnTo>
                  <a:lnTo>
                    <a:pt x="11011" y="5806"/>
                  </a:lnTo>
                  <a:lnTo>
                    <a:pt x="11036" y="5789"/>
                  </a:lnTo>
                  <a:lnTo>
                    <a:pt x="11036" y="5789"/>
                  </a:lnTo>
                  <a:lnTo>
                    <a:pt x="11061" y="5773"/>
                  </a:lnTo>
                  <a:lnTo>
                    <a:pt x="11086" y="5756"/>
                  </a:lnTo>
                  <a:lnTo>
                    <a:pt x="11086" y="5756"/>
                  </a:lnTo>
                  <a:lnTo>
                    <a:pt x="11103" y="5731"/>
                  </a:lnTo>
                  <a:lnTo>
                    <a:pt x="11128" y="5714"/>
                  </a:lnTo>
                  <a:lnTo>
                    <a:pt x="11128" y="5714"/>
                  </a:lnTo>
                  <a:lnTo>
                    <a:pt x="11153" y="5697"/>
                  </a:lnTo>
                  <a:lnTo>
                    <a:pt x="11178" y="5672"/>
                  </a:lnTo>
                  <a:lnTo>
                    <a:pt x="11178" y="5672"/>
                  </a:lnTo>
                  <a:lnTo>
                    <a:pt x="11195" y="5647"/>
                  </a:lnTo>
                  <a:lnTo>
                    <a:pt x="11220" y="5631"/>
                  </a:lnTo>
                  <a:lnTo>
                    <a:pt x="11220" y="5631"/>
                  </a:lnTo>
                  <a:lnTo>
                    <a:pt x="11237" y="5606"/>
                  </a:lnTo>
                  <a:lnTo>
                    <a:pt x="11262" y="5581"/>
                  </a:lnTo>
                  <a:lnTo>
                    <a:pt x="11262" y="5581"/>
                  </a:lnTo>
                  <a:lnTo>
                    <a:pt x="11279" y="5555"/>
                  </a:lnTo>
                  <a:lnTo>
                    <a:pt x="11304" y="5530"/>
                  </a:lnTo>
                  <a:lnTo>
                    <a:pt x="11320" y="5505"/>
                  </a:lnTo>
                  <a:lnTo>
                    <a:pt x="11337" y="5472"/>
                  </a:lnTo>
                  <a:lnTo>
                    <a:pt x="11354" y="5447"/>
                  </a:lnTo>
                  <a:lnTo>
                    <a:pt x="11371" y="5413"/>
                  </a:lnTo>
                  <a:lnTo>
                    <a:pt x="11387" y="5388"/>
                  </a:lnTo>
                  <a:lnTo>
                    <a:pt x="11571" y="5322"/>
                  </a:lnTo>
                  <a:lnTo>
                    <a:pt x="11629" y="5514"/>
                  </a:lnTo>
                  <a:lnTo>
                    <a:pt x="11613" y="5547"/>
                  </a:lnTo>
                  <a:lnTo>
                    <a:pt x="11596" y="5581"/>
                  </a:lnTo>
                  <a:lnTo>
                    <a:pt x="11579" y="5622"/>
                  </a:lnTo>
                  <a:lnTo>
                    <a:pt x="11563" y="5656"/>
                  </a:lnTo>
                  <a:lnTo>
                    <a:pt x="11538" y="5689"/>
                  </a:lnTo>
                  <a:lnTo>
                    <a:pt x="11513" y="5723"/>
                  </a:lnTo>
                  <a:lnTo>
                    <a:pt x="11496" y="5756"/>
                  </a:lnTo>
                  <a:lnTo>
                    <a:pt x="11471" y="5781"/>
                  </a:lnTo>
                  <a:lnTo>
                    <a:pt x="11446" y="5814"/>
                  </a:lnTo>
                  <a:lnTo>
                    <a:pt x="11429" y="5848"/>
                  </a:lnTo>
                  <a:lnTo>
                    <a:pt x="11404" y="5873"/>
                  </a:lnTo>
                  <a:lnTo>
                    <a:pt x="11379" y="5898"/>
                  </a:lnTo>
                  <a:lnTo>
                    <a:pt x="11345" y="5931"/>
                  </a:lnTo>
                  <a:lnTo>
                    <a:pt x="11320" y="5956"/>
                  </a:lnTo>
                  <a:lnTo>
                    <a:pt x="11295" y="5981"/>
                  </a:lnTo>
                  <a:lnTo>
                    <a:pt x="11270" y="6007"/>
                  </a:lnTo>
                  <a:lnTo>
                    <a:pt x="11237" y="6023"/>
                  </a:lnTo>
                  <a:lnTo>
                    <a:pt x="11212" y="6048"/>
                  </a:lnTo>
                  <a:lnTo>
                    <a:pt x="11178" y="6065"/>
                  </a:lnTo>
                  <a:lnTo>
                    <a:pt x="11153" y="6090"/>
                  </a:lnTo>
                  <a:lnTo>
                    <a:pt x="11120" y="6107"/>
                  </a:lnTo>
                  <a:lnTo>
                    <a:pt x="11095" y="6124"/>
                  </a:lnTo>
                  <a:lnTo>
                    <a:pt x="11061" y="6140"/>
                  </a:lnTo>
                  <a:lnTo>
                    <a:pt x="11028" y="6157"/>
                  </a:lnTo>
                  <a:lnTo>
                    <a:pt x="10995" y="6174"/>
                  </a:lnTo>
                  <a:lnTo>
                    <a:pt x="10961" y="6182"/>
                  </a:lnTo>
                  <a:lnTo>
                    <a:pt x="10928" y="6199"/>
                  </a:lnTo>
                  <a:lnTo>
                    <a:pt x="10894" y="6207"/>
                  </a:lnTo>
                  <a:lnTo>
                    <a:pt x="10861" y="6215"/>
                  </a:lnTo>
                  <a:lnTo>
                    <a:pt x="10827" y="6224"/>
                  </a:lnTo>
                  <a:lnTo>
                    <a:pt x="10794" y="6232"/>
                  </a:lnTo>
                  <a:lnTo>
                    <a:pt x="10761" y="6232"/>
                  </a:lnTo>
                  <a:lnTo>
                    <a:pt x="10619" y="6232"/>
                  </a:lnTo>
                  <a:lnTo>
                    <a:pt x="10602" y="6232"/>
                  </a:lnTo>
                  <a:lnTo>
                    <a:pt x="10585" y="6232"/>
                  </a:lnTo>
                  <a:lnTo>
                    <a:pt x="10560" y="6232"/>
                  </a:lnTo>
                  <a:lnTo>
                    <a:pt x="10543" y="6232"/>
                  </a:lnTo>
                  <a:lnTo>
                    <a:pt x="10527" y="6232"/>
                  </a:lnTo>
                  <a:lnTo>
                    <a:pt x="10510" y="6232"/>
                  </a:lnTo>
                  <a:lnTo>
                    <a:pt x="10493" y="6232"/>
                  </a:lnTo>
                  <a:lnTo>
                    <a:pt x="10477" y="6232"/>
                  </a:lnTo>
                  <a:lnTo>
                    <a:pt x="10460" y="6232"/>
                  </a:lnTo>
                  <a:lnTo>
                    <a:pt x="10443" y="6232"/>
                  </a:lnTo>
                  <a:lnTo>
                    <a:pt x="10427" y="6224"/>
                  </a:lnTo>
                  <a:lnTo>
                    <a:pt x="10410" y="6215"/>
                  </a:lnTo>
                  <a:lnTo>
                    <a:pt x="10393" y="6215"/>
                  </a:lnTo>
                  <a:lnTo>
                    <a:pt x="10376" y="6207"/>
                  </a:lnTo>
                  <a:lnTo>
                    <a:pt x="10360" y="6199"/>
                  </a:lnTo>
                  <a:lnTo>
                    <a:pt x="10343" y="6190"/>
                  </a:lnTo>
                  <a:lnTo>
                    <a:pt x="10326" y="6182"/>
                  </a:lnTo>
                  <a:lnTo>
                    <a:pt x="10310" y="6174"/>
                  </a:lnTo>
                  <a:lnTo>
                    <a:pt x="10293" y="6165"/>
                  </a:lnTo>
                  <a:lnTo>
                    <a:pt x="10276" y="6157"/>
                  </a:lnTo>
                  <a:lnTo>
                    <a:pt x="10259" y="6149"/>
                  </a:lnTo>
                  <a:lnTo>
                    <a:pt x="10243" y="6140"/>
                  </a:lnTo>
                  <a:lnTo>
                    <a:pt x="10226" y="6132"/>
                  </a:lnTo>
                  <a:lnTo>
                    <a:pt x="10209" y="6124"/>
                  </a:lnTo>
                  <a:lnTo>
                    <a:pt x="10193" y="6115"/>
                  </a:lnTo>
                  <a:lnTo>
                    <a:pt x="10176" y="6098"/>
                  </a:lnTo>
                  <a:lnTo>
                    <a:pt x="10159" y="6090"/>
                  </a:lnTo>
                  <a:lnTo>
                    <a:pt x="10151" y="6082"/>
                  </a:lnTo>
                  <a:lnTo>
                    <a:pt x="10134" y="6065"/>
                  </a:lnTo>
                  <a:lnTo>
                    <a:pt x="10117" y="6057"/>
                  </a:lnTo>
                  <a:lnTo>
                    <a:pt x="10101" y="6040"/>
                  </a:lnTo>
                  <a:lnTo>
                    <a:pt x="10084" y="6032"/>
                  </a:lnTo>
                  <a:lnTo>
                    <a:pt x="10067" y="6015"/>
                  </a:lnTo>
                  <a:lnTo>
                    <a:pt x="10059" y="6007"/>
                  </a:lnTo>
                  <a:lnTo>
                    <a:pt x="10042" y="5990"/>
                  </a:lnTo>
                  <a:lnTo>
                    <a:pt x="10026" y="5981"/>
                  </a:lnTo>
                  <a:lnTo>
                    <a:pt x="10017" y="5965"/>
                  </a:lnTo>
                  <a:lnTo>
                    <a:pt x="10000" y="5948"/>
                  </a:lnTo>
                  <a:lnTo>
                    <a:pt x="9984" y="5931"/>
                  </a:lnTo>
                  <a:lnTo>
                    <a:pt x="9975" y="5923"/>
                  </a:lnTo>
                  <a:lnTo>
                    <a:pt x="9959" y="5906"/>
                  </a:lnTo>
                  <a:lnTo>
                    <a:pt x="9942" y="5890"/>
                  </a:lnTo>
                  <a:lnTo>
                    <a:pt x="9934" y="5873"/>
                  </a:lnTo>
                  <a:lnTo>
                    <a:pt x="9917" y="5856"/>
                  </a:lnTo>
                  <a:lnTo>
                    <a:pt x="9909" y="5839"/>
                  </a:lnTo>
                  <a:lnTo>
                    <a:pt x="9892" y="5823"/>
                  </a:lnTo>
                  <a:lnTo>
                    <a:pt x="9883" y="5806"/>
                  </a:lnTo>
                  <a:lnTo>
                    <a:pt x="9867" y="5789"/>
                  </a:lnTo>
                  <a:lnTo>
                    <a:pt x="9858" y="5764"/>
                  </a:lnTo>
                  <a:lnTo>
                    <a:pt x="9842" y="5748"/>
                  </a:lnTo>
                  <a:lnTo>
                    <a:pt x="9817" y="5714"/>
                  </a:lnTo>
                  <a:lnTo>
                    <a:pt x="9800" y="5672"/>
                  </a:lnTo>
                  <a:lnTo>
                    <a:pt x="9775" y="5631"/>
                  </a:lnTo>
                  <a:lnTo>
                    <a:pt x="9758" y="5606"/>
                  </a:lnTo>
                  <a:lnTo>
                    <a:pt x="9750" y="5581"/>
                  </a:lnTo>
                  <a:lnTo>
                    <a:pt x="9733" y="5547"/>
                  </a:lnTo>
                  <a:lnTo>
                    <a:pt x="9716" y="5522"/>
                  </a:lnTo>
                  <a:lnTo>
                    <a:pt x="9708" y="5497"/>
                  </a:lnTo>
                  <a:lnTo>
                    <a:pt x="9691" y="5472"/>
                  </a:lnTo>
                  <a:lnTo>
                    <a:pt x="9683" y="5438"/>
                  </a:lnTo>
                  <a:lnTo>
                    <a:pt x="9666" y="5413"/>
                  </a:lnTo>
                  <a:lnTo>
                    <a:pt x="9666" y="5405"/>
                  </a:lnTo>
                  <a:lnTo>
                    <a:pt x="9666" y="5438"/>
                  </a:lnTo>
                  <a:lnTo>
                    <a:pt x="9666" y="5472"/>
                  </a:lnTo>
                  <a:lnTo>
                    <a:pt x="9666" y="5514"/>
                  </a:lnTo>
                  <a:lnTo>
                    <a:pt x="9658" y="5589"/>
                  </a:lnTo>
                  <a:lnTo>
                    <a:pt x="9650" y="5664"/>
                  </a:lnTo>
                  <a:lnTo>
                    <a:pt x="9641" y="5739"/>
                  </a:lnTo>
                  <a:lnTo>
                    <a:pt x="9633" y="5814"/>
                  </a:lnTo>
                  <a:lnTo>
                    <a:pt x="9616" y="5898"/>
                  </a:lnTo>
                  <a:lnTo>
                    <a:pt x="9599" y="5973"/>
                  </a:lnTo>
                  <a:lnTo>
                    <a:pt x="9591" y="6007"/>
                  </a:lnTo>
                  <a:lnTo>
                    <a:pt x="9583" y="6048"/>
                  </a:lnTo>
                  <a:lnTo>
                    <a:pt x="9574" y="6090"/>
                  </a:lnTo>
                  <a:lnTo>
                    <a:pt x="9566" y="6124"/>
                  </a:lnTo>
                  <a:lnTo>
                    <a:pt x="9558" y="6165"/>
                  </a:lnTo>
                  <a:lnTo>
                    <a:pt x="9549" y="6207"/>
                  </a:lnTo>
                  <a:lnTo>
                    <a:pt x="9541" y="6240"/>
                  </a:lnTo>
                  <a:lnTo>
                    <a:pt x="9533" y="6282"/>
                  </a:lnTo>
                  <a:lnTo>
                    <a:pt x="9524" y="6316"/>
                  </a:lnTo>
                  <a:lnTo>
                    <a:pt x="9516" y="6357"/>
                  </a:lnTo>
                  <a:lnTo>
                    <a:pt x="9508" y="6399"/>
                  </a:lnTo>
                  <a:lnTo>
                    <a:pt x="9491" y="6433"/>
                  </a:lnTo>
                  <a:lnTo>
                    <a:pt x="9482" y="6474"/>
                  </a:lnTo>
                  <a:lnTo>
                    <a:pt x="9466" y="6508"/>
                  </a:lnTo>
                  <a:lnTo>
                    <a:pt x="9457" y="6550"/>
                  </a:lnTo>
                  <a:lnTo>
                    <a:pt x="9449" y="6583"/>
                  </a:lnTo>
                  <a:lnTo>
                    <a:pt x="9432" y="6625"/>
                  </a:lnTo>
                  <a:lnTo>
                    <a:pt x="9416" y="6658"/>
                  </a:lnTo>
                  <a:lnTo>
                    <a:pt x="9407" y="6700"/>
                  </a:lnTo>
                  <a:lnTo>
                    <a:pt x="9391" y="6733"/>
                  </a:lnTo>
                  <a:lnTo>
                    <a:pt x="9374" y="6767"/>
                  </a:lnTo>
                  <a:lnTo>
                    <a:pt x="9366" y="6809"/>
                  </a:lnTo>
                  <a:lnTo>
                    <a:pt x="9349" y="6842"/>
                  </a:lnTo>
                  <a:lnTo>
                    <a:pt x="9332" y="6884"/>
                  </a:lnTo>
                  <a:lnTo>
                    <a:pt x="9315" y="6917"/>
                  </a:lnTo>
                  <a:lnTo>
                    <a:pt x="9299" y="6951"/>
                  </a:lnTo>
                  <a:lnTo>
                    <a:pt x="9282" y="6984"/>
                  </a:lnTo>
                  <a:lnTo>
                    <a:pt x="9265" y="7026"/>
                  </a:lnTo>
                  <a:lnTo>
                    <a:pt x="9249" y="7059"/>
                  </a:lnTo>
                  <a:lnTo>
                    <a:pt x="9232" y="7093"/>
                  </a:lnTo>
                  <a:lnTo>
                    <a:pt x="9215" y="7126"/>
                  </a:lnTo>
                  <a:lnTo>
                    <a:pt x="9198" y="7159"/>
                  </a:lnTo>
                  <a:lnTo>
                    <a:pt x="9173" y="7201"/>
                  </a:lnTo>
                  <a:lnTo>
                    <a:pt x="9157" y="7235"/>
                  </a:lnTo>
                  <a:lnTo>
                    <a:pt x="9132" y="7268"/>
                  </a:lnTo>
                  <a:lnTo>
                    <a:pt x="9115" y="7301"/>
                  </a:lnTo>
                  <a:lnTo>
                    <a:pt x="9090" y="7335"/>
                  </a:lnTo>
                  <a:lnTo>
                    <a:pt x="9073" y="7368"/>
                  </a:lnTo>
                  <a:lnTo>
                    <a:pt x="9048" y="7402"/>
                  </a:lnTo>
                  <a:lnTo>
                    <a:pt x="9031" y="7435"/>
                  </a:lnTo>
                  <a:lnTo>
                    <a:pt x="9006" y="7460"/>
                  </a:lnTo>
                  <a:lnTo>
                    <a:pt x="8981" y="7494"/>
                  </a:lnTo>
                  <a:lnTo>
                    <a:pt x="8956" y="7527"/>
                  </a:lnTo>
                  <a:lnTo>
                    <a:pt x="8931" y="7560"/>
                  </a:lnTo>
                  <a:lnTo>
                    <a:pt x="8914" y="7577"/>
                  </a:lnTo>
                  <a:lnTo>
                    <a:pt x="8898" y="7602"/>
                  </a:lnTo>
                  <a:lnTo>
                    <a:pt x="8881" y="7619"/>
                  </a:lnTo>
                  <a:lnTo>
                    <a:pt x="8864" y="7644"/>
                  </a:lnTo>
                  <a:lnTo>
                    <a:pt x="8839" y="7661"/>
                  </a:lnTo>
                  <a:lnTo>
                    <a:pt x="8823" y="7686"/>
                  </a:lnTo>
                  <a:lnTo>
                    <a:pt x="8797" y="7711"/>
                  </a:lnTo>
                  <a:lnTo>
                    <a:pt x="8781" y="7727"/>
                  </a:lnTo>
                  <a:lnTo>
                    <a:pt x="8756" y="7753"/>
                  </a:lnTo>
                  <a:lnTo>
                    <a:pt x="8731" y="7778"/>
                  </a:lnTo>
                  <a:lnTo>
                    <a:pt x="8706" y="7794"/>
                  </a:lnTo>
                  <a:lnTo>
                    <a:pt x="8681" y="7819"/>
                  </a:lnTo>
                  <a:lnTo>
                    <a:pt x="8664" y="7828"/>
                  </a:lnTo>
                  <a:lnTo>
                    <a:pt x="8655" y="7836"/>
                  </a:lnTo>
                  <a:lnTo>
                    <a:pt x="8630" y="7853"/>
                  </a:lnTo>
                  <a:lnTo>
                    <a:pt x="8605" y="7878"/>
                  </a:lnTo>
                  <a:lnTo>
                    <a:pt x="8580" y="7895"/>
                  </a:lnTo>
                  <a:lnTo>
                    <a:pt x="8547" y="7911"/>
                  </a:lnTo>
                  <a:lnTo>
                    <a:pt x="8530" y="7920"/>
                  </a:lnTo>
                  <a:lnTo>
                    <a:pt x="8522" y="7928"/>
                  </a:lnTo>
                  <a:lnTo>
                    <a:pt x="8505" y="7936"/>
                  </a:lnTo>
                  <a:lnTo>
                    <a:pt x="8488" y="7945"/>
                  </a:lnTo>
                  <a:lnTo>
                    <a:pt x="8472" y="7945"/>
                  </a:lnTo>
                  <a:lnTo>
                    <a:pt x="8455" y="7953"/>
                  </a:lnTo>
                  <a:lnTo>
                    <a:pt x="8438" y="7961"/>
                  </a:lnTo>
                  <a:lnTo>
                    <a:pt x="8422" y="7970"/>
                  </a:lnTo>
                  <a:lnTo>
                    <a:pt x="8405" y="7970"/>
                  </a:lnTo>
                  <a:lnTo>
                    <a:pt x="8388" y="7970"/>
                  </a:lnTo>
                  <a:lnTo>
                    <a:pt x="8371" y="7970"/>
                  </a:lnTo>
                  <a:lnTo>
                    <a:pt x="8355" y="7970"/>
                  </a:lnTo>
                  <a:lnTo>
                    <a:pt x="8338" y="7970"/>
                  </a:lnTo>
                  <a:lnTo>
                    <a:pt x="8321" y="7970"/>
                  </a:lnTo>
                  <a:lnTo>
                    <a:pt x="8305" y="7970"/>
                  </a:lnTo>
                  <a:lnTo>
                    <a:pt x="8288" y="7970"/>
                  </a:lnTo>
                  <a:lnTo>
                    <a:pt x="8196" y="7970"/>
                  </a:lnTo>
                  <a:lnTo>
                    <a:pt x="8179" y="7970"/>
                  </a:lnTo>
                  <a:lnTo>
                    <a:pt x="8163" y="7970"/>
                  </a:lnTo>
                  <a:lnTo>
                    <a:pt x="8146" y="7970"/>
                  </a:lnTo>
                  <a:lnTo>
                    <a:pt x="8129" y="7970"/>
                  </a:lnTo>
                  <a:lnTo>
                    <a:pt x="8104" y="7970"/>
                  </a:lnTo>
                  <a:lnTo>
                    <a:pt x="8087" y="7970"/>
                  </a:lnTo>
                  <a:lnTo>
                    <a:pt x="8071" y="7961"/>
                  </a:lnTo>
                  <a:lnTo>
                    <a:pt x="8054" y="7953"/>
                  </a:lnTo>
                  <a:lnTo>
                    <a:pt x="8037" y="7945"/>
                  </a:lnTo>
                  <a:lnTo>
                    <a:pt x="7995" y="7928"/>
                  </a:lnTo>
                  <a:lnTo>
                    <a:pt x="7962" y="7911"/>
                  </a:lnTo>
                  <a:lnTo>
                    <a:pt x="7920" y="7886"/>
                  </a:lnTo>
                  <a:lnTo>
                    <a:pt x="7887" y="7870"/>
                  </a:lnTo>
                  <a:lnTo>
                    <a:pt x="7853" y="7844"/>
                  </a:lnTo>
                  <a:lnTo>
                    <a:pt x="7820" y="7828"/>
                  </a:lnTo>
                  <a:lnTo>
                    <a:pt x="7787" y="7803"/>
                  </a:lnTo>
                  <a:lnTo>
                    <a:pt x="7753" y="7778"/>
                  </a:lnTo>
                  <a:lnTo>
                    <a:pt x="7720" y="7753"/>
                  </a:lnTo>
                  <a:lnTo>
                    <a:pt x="7695" y="7727"/>
                  </a:lnTo>
                  <a:lnTo>
                    <a:pt x="7661" y="7702"/>
                  </a:lnTo>
                  <a:lnTo>
                    <a:pt x="7636" y="7677"/>
                  </a:lnTo>
                  <a:lnTo>
                    <a:pt x="7603" y="7652"/>
                  </a:lnTo>
                  <a:lnTo>
                    <a:pt x="7578" y="7627"/>
                  </a:lnTo>
                  <a:lnTo>
                    <a:pt x="7553" y="7602"/>
                  </a:lnTo>
                  <a:lnTo>
                    <a:pt x="7528" y="7569"/>
                  </a:lnTo>
                  <a:lnTo>
                    <a:pt x="7503" y="7544"/>
                  </a:lnTo>
                  <a:lnTo>
                    <a:pt x="7478" y="7510"/>
                  </a:lnTo>
                  <a:lnTo>
                    <a:pt x="7452" y="7485"/>
                  </a:lnTo>
                  <a:lnTo>
                    <a:pt x="7436" y="7452"/>
                  </a:lnTo>
                  <a:lnTo>
                    <a:pt x="7411" y="7418"/>
                  </a:lnTo>
                  <a:lnTo>
                    <a:pt x="7394" y="7385"/>
                  </a:lnTo>
                  <a:lnTo>
                    <a:pt x="7369" y="7360"/>
                  </a:lnTo>
                  <a:lnTo>
                    <a:pt x="7352" y="7326"/>
                  </a:lnTo>
                  <a:lnTo>
                    <a:pt x="7336" y="7293"/>
                  </a:lnTo>
                  <a:lnTo>
                    <a:pt x="7319" y="7260"/>
                  </a:lnTo>
                  <a:lnTo>
                    <a:pt x="7302" y="7226"/>
                  </a:lnTo>
                  <a:lnTo>
                    <a:pt x="7285" y="7193"/>
                  </a:lnTo>
                  <a:lnTo>
                    <a:pt x="7269" y="7151"/>
                  </a:lnTo>
                  <a:lnTo>
                    <a:pt x="7252" y="7118"/>
                  </a:lnTo>
                  <a:lnTo>
                    <a:pt x="7235" y="7084"/>
                  </a:lnTo>
                  <a:lnTo>
                    <a:pt x="7227" y="7051"/>
                  </a:lnTo>
                  <a:lnTo>
                    <a:pt x="7210" y="7009"/>
                  </a:lnTo>
                  <a:lnTo>
                    <a:pt x="7202" y="6976"/>
                  </a:lnTo>
                  <a:lnTo>
                    <a:pt x="7185" y="6942"/>
                  </a:lnTo>
                  <a:lnTo>
                    <a:pt x="7177" y="6900"/>
                  </a:lnTo>
                  <a:lnTo>
                    <a:pt x="7168" y="6867"/>
                  </a:lnTo>
                  <a:lnTo>
                    <a:pt x="7160" y="6825"/>
                  </a:lnTo>
                  <a:lnTo>
                    <a:pt x="7143" y="6792"/>
                  </a:lnTo>
                  <a:lnTo>
                    <a:pt x="7135" y="6750"/>
                  </a:lnTo>
                  <a:lnTo>
                    <a:pt x="7127" y="6708"/>
                  </a:lnTo>
                  <a:lnTo>
                    <a:pt x="7127" y="6675"/>
                  </a:lnTo>
                  <a:lnTo>
                    <a:pt x="7118" y="6633"/>
                  </a:lnTo>
                  <a:lnTo>
                    <a:pt x="7110" y="6600"/>
                  </a:lnTo>
                  <a:lnTo>
                    <a:pt x="7102" y="6558"/>
                  </a:lnTo>
                  <a:lnTo>
                    <a:pt x="7102" y="6516"/>
                  </a:lnTo>
                  <a:lnTo>
                    <a:pt x="7102" y="6474"/>
                  </a:lnTo>
                  <a:lnTo>
                    <a:pt x="7102" y="6441"/>
                  </a:lnTo>
                  <a:lnTo>
                    <a:pt x="7102" y="6399"/>
                  </a:lnTo>
                  <a:lnTo>
                    <a:pt x="7102" y="6357"/>
                  </a:lnTo>
                  <a:lnTo>
                    <a:pt x="7102" y="6316"/>
                  </a:lnTo>
                  <a:lnTo>
                    <a:pt x="7102" y="6274"/>
                  </a:lnTo>
                  <a:lnTo>
                    <a:pt x="7102" y="6240"/>
                  </a:lnTo>
                  <a:lnTo>
                    <a:pt x="7102" y="6199"/>
                  </a:lnTo>
                  <a:lnTo>
                    <a:pt x="7102" y="5906"/>
                  </a:lnTo>
                  <a:lnTo>
                    <a:pt x="7102" y="5865"/>
                  </a:lnTo>
                  <a:lnTo>
                    <a:pt x="7102" y="5823"/>
                  </a:lnTo>
                  <a:lnTo>
                    <a:pt x="7102" y="5781"/>
                  </a:lnTo>
                  <a:lnTo>
                    <a:pt x="7102" y="5697"/>
                  </a:lnTo>
                  <a:lnTo>
                    <a:pt x="7110" y="5614"/>
                  </a:lnTo>
                  <a:lnTo>
                    <a:pt x="7118" y="5530"/>
                  </a:lnTo>
                  <a:lnTo>
                    <a:pt x="7127" y="5447"/>
                  </a:lnTo>
                  <a:lnTo>
                    <a:pt x="7135" y="5363"/>
                  </a:lnTo>
                  <a:lnTo>
                    <a:pt x="7143" y="5280"/>
                  </a:lnTo>
                  <a:lnTo>
                    <a:pt x="7160" y="5196"/>
                  </a:lnTo>
                  <a:lnTo>
                    <a:pt x="7168" y="5129"/>
                  </a:lnTo>
                  <a:lnTo>
                    <a:pt x="7168" y="5146"/>
                  </a:lnTo>
                  <a:lnTo>
                    <a:pt x="7135" y="5221"/>
                  </a:lnTo>
                  <a:lnTo>
                    <a:pt x="7102" y="5313"/>
                  </a:lnTo>
                  <a:lnTo>
                    <a:pt x="7068" y="5413"/>
                  </a:lnTo>
                  <a:lnTo>
                    <a:pt x="7043" y="5464"/>
                  </a:lnTo>
                  <a:lnTo>
                    <a:pt x="7026" y="5522"/>
                  </a:lnTo>
                  <a:lnTo>
                    <a:pt x="7001" y="5581"/>
                  </a:lnTo>
                  <a:lnTo>
                    <a:pt x="6976" y="5639"/>
                  </a:lnTo>
                  <a:lnTo>
                    <a:pt x="6951" y="5697"/>
                  </a:lnTo>
                  <a:lnTo>
                    <a:pt x="6926" y="5756"/>
                  </a:lnTo>
                  <a:lnTo>
                    <a:pt x="6901" y="5814"/>
                  </a:lnTo>
                  <a:lnTo>
                    <a:pt x="6868" y="5881"/>
                  </a:lnTo>
                  <a:lnTo>
                    <a:pt x="6843" y="5948"/>
                  </a:lnTo>
                  <a:lnTo>
                    <a:pt x="6809" y="6007"/>
                  </a:lnTo>
                  <a:lnTo>
                    <a:pt x="6784" y="6073"/>
                  </a:lnTo>
                  <a:lnTo>
                    <a:pt x="6751" y="6140"/>
                  </a:lnTo>
                  <a:lnTo>
                    <a:pt x="6717" y="6207"/>
                  </a:lnTo>
                  <a:lnTo>
                    <a:pt x="6684" y="6274"/>
                  </a:lnTo>
                  <a:lnTo>
                    <a:pt x="6650" y="6349"/>
                  </a:lnTo>
                  <a:lnTo>
                    <a:pt x="6617" y="6416"/>
                  </a:lnTo>
                  <a:lnTo>
                    <a:pt x="6584" y="6483"/>
                  </a:lnTo>
                  <a:lnTo>
                    <a:pt x="6542" y="6550"/>
                  </a:lnTo>
                  <a:lnTo>
                    <a:pt x="6508" y="6625"/>
                  </a:lnTo>
                  <a:lnTo>
                    <a:pt x="6467" y="6692"/>
                  </a:lnTo>
                  <a:lnTo>
                    <a:pt x="6425" y="6758"/>
                  </a:lnTo>
                  <a:lnTo>
                    <a:pt x="6392" y="6825"/>
                  </a:lnTo>
                  <a:lnTo>
                    <a:pt x="6350" y="6892"/>
                  </a:lnTo>
                  <a:lnTo>
                    <a:pt x="6308" y="6967"/>
                  </a:lnTo>
                  <a:lnTo>
                    <a:pt x="6266" y="7034"/>
                  </a:lnTo>
                  <a:lnTo>
                    <a:pt x="6216" y="7101"/>
                  </a:lnTo>
                  <a:lnTo>
                    <a:pt x="6174" y="7159"/>
                  </a:lnTo>
                  <a:lnTo>
                    <a:pt x="6158" y="7193"/>
                  </a:lnTo>
                  <a:lnTo>
                    <a:pt x="6133" y="7226"/>
                  </a:lnTo>
                  <a:lnTo>
                    <a:pt x="6107" y="7260"/>
                  </a:lnTo>
                  <a:lnTo>
                    <a:pt x="6082" y="7293"/>
                  </a:lnTo>
                  <a:lnTo>
                    <a:pt x="6066" y="7318"/>
                  </a:lnTo>
                  <a:lnTo>
                    <a:pt x="6041" y="7352"/>
                  </a:lnTo>
                  <a:lnTo>
                    <a:pt x="6016" y="7385"/>
                  </a:lnTo>
                  <a:lnTo>
                    <a:pt x="5991" y="7410"/>
                  </a:lnTo>
                  <a:lnTo>
                    <a:pt x="5965" y="7443"/>
                  </a:lnTo>
                  <a:lnTo>
                    <a:pt x="5949" y="7477"/>
                  </a:lnTo>
                  <a:lnTo>
                    <a:pt x="5840" y="7510"/>
                  </a:lnTo>
                  <a:lnTo>
                    <a:pt x="5815" y="7544"/>
                  </a:lnTo>
                  <a:lnTo>
                    <a:pt x="5790" y="7569"/>
                  </a:lnTo>
                  <a:lnTo>
                    <a:pt x="5765" y="7594"/>
                  </a:lnTo>
                  <a:lnTo>
                    <a:pt x="5740" y="7627"/>
                  </a:lnTo>
                  <a:lnTo>
                    <a:pt x="5715" y="7652"/>
                  </a:lnTo>
                  <a:lnTo>
                    <a:pt x="5690" y="7677"/>
                  </a:lnTo>
                  <a:lnTo>
                    <a:pt x="5665" y="7702"/>
                  </a:lnTo>
                  <a:lnTo>
                    <a:pt x="5640" y="7727"/>
                  </a:lnTo>
                  <a:lnTo>
                    <a:pt x="5615" y="7753"/>
                  </a:lnTo>
                  <a:lnTo>
                    <a:pt x="5590" y="7778"/>
                  </a:lnTo>
                  <a:lnTo>
                    <a:pt x="5556" y="7803"/>
                  </a:lnTo>
                  <a:lnTo>
                    <a:pt x="5531" y="7828"/>
                  </a:lnTo>
                  <a:lnTo>
                    <a:pt x="5506" y="7853"/>
                  </a:lnTo>
                  <a:lnTo>
                    <a:pt x="5481" y="7878"/>
                  </a:lnTo>
                  <a:lnTo>
                    <a:pt x="5456" y="7903"/>
                  </a:lnTo>
                  <a:lnTo>
                    <a:pt x="5422" y="7928"/>
                  </a:lnTo>
                  <a:lnTo>
                    <a:pt x="5422" y="7928"/>
                  </a:lnTo>
                  <a:lnTo>
                    <a:pt x="5397" y="7953"/>
                  </a:lnTo>
                  <a:lnTo>
                    <a:pt x="5364" y="7970"/>
                  </a:lnTo>
                  <a:lnTo>
                    <a:pt x="5339" y="7986"/>
                  </a:lnTo>
                  <a:lnTo>
                    <a:pt x="5305" y="8012"/>
                  </a:lnTo>
                  <a:lnTo>
                    <a:pt x="5280" y="8028"/>
                  </a:lnTo>
                  <a:lnTo>
                    <a:pt x="5255" y="8045"/>
                  </a:lnTo>
                  <a:lnTo>
                    <a:pt x="5222" y="8062"/>
                  </a:lnTo>
                  <a:lnTo>
                    <a:pt x="5197" y="8078"/>
                  </a:lnTo>
                  <a:lnTo>
                    <a:pt x="5163" y="8095"/>
                  </a:lnTo>
                  <a:lnTo>
                    <a:pt x="5130" y="8112"/>
                  </a:lnTo>
                  <a:lnTo>
                    <a:pt x="5105" y="8128"/>
                  </a:lnTo>
                  <a:lnTo>
                    <a:pt x="5072" y="8137"/>
                  </a:lnTo>
                  <a:lnTo>
                    <a:pt x="5047" y="8154"/>
                  </a:lnTo>
                  <a:lnTo>
                    <a:pt x="5013" y="8170"/>
                  </a:lnTo>
                  <a:lnTo>
                    <a:pt x="4980" y="8179"/>
                  </a:lnTo>
                  <a:lnTo>
                    <a:pt x="4955" y="8187"/>
                  </a:lnTo>
                  <a:lnTo>
                    <a:pt x="4921" y="8195"/>
                  </a:lnTo>
                  <a:lnTo>
                    <a:pt x="4888" y="8204"/>
                  </a:lnTo>
                  <a:lnTo>
                    <a:pt x="4854" y="8212"/>
                  </a:lnTo>
                  <a:lnTo>
                    <a:pt x="4829" y="8220"/>
                  </a:lnTo>
                  <a:lnTo>
                    <a:pt x="4796" y="8229"/>
                  </a:lnTo>
                  <a:lnTo>
                    <a:pt x="4762" y="8229"/>
                  </a:lnTo>
                  <a:lnTo>
                    <a:pt x="4729" y="8229"/>
                  </a:lnTo>
                  <a:lnTo>
                    <a:pt x="4696" y="8229"/>
                  </a:lnTo>
                  <a:lnTo>
                    <a:pt x="4595" y="8229"/>
                  </a:lnTo>
                  <a:lnTo>
                    <a:pt x="4562" y="8229"/>
                  </a:lnTo>
                  <a:lnTo>
                    <a:pt x="4529" y="8229"/>
                  </a:lnTo>
                  <a:lnTo>
                    <a:pt x="4495" y="8229"/>
                  </a:lnTo>
                  <a:lnTo>
                    <a:pt x="4462" y="8220"/>
                  </a:lnTo>
                  <a:lnTo>
                    <a:pt x="4428" y="8212"/>
                  </a:lnTo>
                  <a:lnTo>
                    <a:pt x="4395" y="8204"/>
                  </a:lnTo>
                  <a:lnTo>
                    <a:pt x="4361" y="8195"/>
                  </a:lnTo>
                  <a:lnTo>
                    <a:pt x="4328" y="8187"/>
                  </a:lnTo>
                  <a:lnTo>
                    <a:pt x="4311" y="8179"/>
                  </a:lnTo>
                  <a:lnTo>
                    <a:pt x="4295" y="8179"/>
                  </a:lnTo>
                  <a:lnTo>
                    <a:pt x="4286" y="8170"/>
                  </a:lnTo>
                  <a:lnTo>
                    <a:pt x="4270" y="8162"/>
                  </a:lnTo>
                  <a:lnTo>
                    <a:pt x="4253" y="8154"/>
                  </a:lnTo>
                  <a:lnTo>
                    <a:pt x="4236" y="8145"/>
                  </a:lnTo>
                  <a:lnTo>
                    <a:pt x="4228" y="8137"/>
                  </a:lnTo>
                  <a:lnTo>
                    <a:pt x="4211" y="8128"/>
                  </a:lnTo>
                  <a:lnTo>
                    <a:pt x="4194" y="8120"/>
                  </a:lnTo>
                  <a:lnTo>
                    <a:pt x="4186" y="8112"/>
                  </a:lnTo>
                  <a:lnTo>
                    <a:pt x="4169" y="8103"/>
                  </a:lnTo>
                  <a:lnTo>
                    <a:pt x="4161" y="8095"/>
                  </a:lnTo>
                  <a:lnTo>
                    <a:pt x="4144" y="8078"/>
                  </a:lnTo>
                  <a:lnTo>
                    <a:pt x="4136" y="8070"/>
                  </a:lnTo>
                  <a:lnTo>
                    <a:pt x="4119" y="8062"/>
                  </a:lnTo>
                  <a:lnTo>
                    <a:pt x="4111" y="8045"/>
                  </a:lnTo>
                  <a:lnTo>
                    <a:pt x="4102" y="8037"/>
                  </a:lnTo>
                  <a:lnTo>
                    <a:pt x="4086" y="8028"/>
                  </a:lnTo>
                  <a:lnTo>
                    <a:pt x="4077" y="8012"/>
                  </a:lnTo>
                  <a:lnTo>
                    <a:pt x="4069" y="8003"/>
                  </a:lnTo>
                  <a:lnTo>
                    <a:pt x="4061" y="7986"/>
                  </a:lnTo>
                  <a:lnTo>
                    <a:pt x="4052" y="7978"/>
                  </a:lnTo>
                  <a:lnTo>
                    <a:pt x="4036" y="7953"/>
                  </a:lnTo>
                  <a:lnTo>
                    <a:pt x="4019" y="7920"/>
                  </a:lnTo>
                  <a:lnTo>
                    <a:pt x="4002" y="7895"/>
                  </a:lnTo>
                  <a:lnTo>
                    <a:pt x="3986" y="7870"/>
                  </a:lnTo>
                  <a:lnTo>
                    <a:pt x="3969" y="7844"/>
                  </a:lnTo>
                  <a:lnTo>
                    <a:pt x="3960" y="7811"/>
                  </a:lnTo>
                  <a:lnTo>
                    <a:pt x="3944" y="7786"/>
                  </a:lnTo>
                  <a:lnTo>
                    <a:pt x="3935" y="7753"/>
                  </a:lnTo>
                  <a:lnTo>
                    <a:pt x="3927" y="7719"/>
                  </a:lnTo>
                  <a:lnTo>
                    <a:pt x="3919" y="7694"/>
                  </a:lnTo>
                  <a:lnTo>
                    <a:pt x="3902" y="7661"/>
                  </a:lnTo>
                  <a:lnTo>
                    <a:pt x="3894" y="7627"/>
                  </a:lnTo>
                  <a:lnTo>
                    <a:pt x="3885" y="7602"/>
                  </a:lnTo>
                  <a:lnTo>
                    <a:pt x="3885" y="7569"/>
                  </a:lnTo>
                  <a:lnTo>
                    <a:pt x="3877" y="7535"/>
                  </a:lnTo>
                  <a:lnTo>
                    <a:pt x="3869" y="7502"/>
                  </a:lnTo>
                  <a:lnTo>
                    <a:pt x="3860" y="7469"/>
                  </a:lnTo>
                  <a:lnTo>
                    <a:pt x="3860" y="7435"/>
                  </a:lnTo>
                  <a:lnTo>
                    <a:pt x="3860" y="7402"/>
                  </a:lnTo>
                  <a:lnTo>
                    <a:pt x="3860" y="7368"/>
                  </a:lnTo>
                  <a:lnTo>
                    <a:pt x="3860" y="7335"/>
                  </a:lnTo>
                  <a:lnTo>
                    <a:pt x="3860" y="7301"/>
                  </a:lnTo>
                  <a:lnTo>
                    <a:pt x="3860" y="7268"/>
                  </a:lnTo>
                  <a:lnTo>
                    <a:pt x="3860" y="7235"/>
                  </a:lnTo>
                  <a:lnTo>
                    <a:pt x="3860" y="7201"/>
                  </a:lnTo>
                  <a:lnTo>
                    <a:pt x="3860" y="6875"/>
                  </a:lnTo>
                  <a:lnTo>
                    <a:pt x="3860" y="6817"/>
                  </a:lnTo>
                  <a:lnTo>
                    <a:pt x="3860" y="6758"/>
                  </a:lnTo>
                  <a:lnTo>
                    <a:pt x="3860" y="6700"/>
                  </a:lnTo>
                  <a:lnTo>
                    <a:pt x="3860" y="6650"/>
                  </a:lnTo>
                  <a:lnTo>
                    <a:pt x="3860" y="6600"/>
                  </a:lnTo>
                  <a:lnTo>
                    <a:pt x="3860" y="6550"/>
                  </a:lnTo>
                  <a:lnTo>
                    <a:pt x="3860" y="6508"/>
                  </a:lnTo>
                  <a:lnTo>
                    <a:pt x="3860" y="6466"/>
                  </a:lnTo>
                  <a:lnTo>
                    <a:pt x="3860" y="6433"/>
                  </a:lnTo>
                  <a:lnTo>
                    <a:pt x="3869" y="6366"/>
                  </a:lnTo>
                  <a:lnTo>
                    <a:pt x="3885" y="6291"/>
                  </a:lnTo>
                  <a:lnTo>
                    <a:pt x="3894" y="6224"/>
                  </a:lnTo>
                  <a:lnTo>
                    <a:pt x="3902" y="6157"/>
                  </a:lnTo>
                  <a:lnTo>
                    <a:pt x="3910" y="6090"/>
                  </a:lnTo>
                  <a:lnTo>
                    <a:pt x="3927" y="6015"/>
                  </a:lnTo>
                  <a:lnTo>
                    <a:pt x="3935" y="5948"/>
                  </a:lnTo>
                  <a:lnTo>
                    <a:pt x="3952" y="5881"/>
                  </a:lnTo>
                  <a:lnTo>
                    <a:pt x="3969" y="5814"/>
                  </a:lnTo>
                  <a:lnTo>
                    <a:pt x="3977" y="5739"/>
                  </a:lnTo>
                  <a:lnTo>
                    <a:pt x="3994" y="5672"/>
                  </a:lnTo>
                  <a:lnTo>
                    <a:pt x="4011" y="5606"/>
                  </a:lnTo>
                  <a:lnTo>
                    <a:pt x="4027" y="5539"/>
                  </a:lnTo>
                  <a:lnTo>
                    <a:pt x="4044" y="5472"/>
                  </a:lnTo>
                  <a:lnTo>
                    <a:pt x="4061" y="5405"/>
                  </a:lnTo>
                  <a:lnTo>
                    <a:pt x="4077" y="5338"/>
                  </a:lnTo>
                  <a:lnTo>
                    <a:pt x="4094" y="5263"/>
                  </a:lnTo>
                  <a:lnTo>
                    <a:pt x="4111" y="5196"/>
                  </a:lnTo>
                  <a:lnTo>
                    <a:pt x="4136" y="5129"/>
                  </a:lnTo>
                  <a:lnTo>
                    <a:pt x="4153" y="5063"/>
                  </a:lnTo>
                  <a:lnTo>
                    <a:pt x="4169" y="4996"/>
                  </a:lnTo>
                  <a:lnTo>
                    <a:pt x="4194" y="4929"/>
                  </a:lnTo>
                  <a:lnTo>
                    <a:pt x="4211" y="4879"/>
                  </a:lnTo>
                  <a:lnTo>
                    <a:pt x="4211" y="4870"/>
                  </a:lnTo>
                  <a:lnTo>
                    <a:pt x="4236" y="4804"/>
                  </a:lnTo>
                  <a:lnTo>
                    <a:pt x="4253" y="4737"/>
                  </a:lnTo>
                  <a:lnTo>
                    <a:pt x="4278" y="4670"/>
                  </a:lnTo>
                  <a:lnTo>
                    <a:pt x="4303" y="4603"/>
                  </a:lnTo>
                  <a:lnTo>
                    <a:pt x="4320" y="4536"/>
                  </a:lnTo>
                  <a:lnTo>
                    <a:pt x="4345" y="4469"/>
                  </a:lnTo>
                  <a:lnTo>
                    <a:pt x="4370" y="4411"/>
                  </a:lnTo>
                  <a:lnTo>
                    <a:pt x="4395" y="4344"/>
                  </a:lnTo>
                  <a:lnTo>
                    <a:pt x="4420" y="4277"/>
                  </a:lnTo>
                  <a:lnTo>
                    <a:pt x="4445" y="4210"/>
                  </a:lnTo>
                  <a:lnTo>
                    <a:pt x="4470" y="4152"/>
                  </a:lnTo>
                  <a:lnTo>
                    <a:pt x="4495" y="4085"/>
                  </a:lnTo>
                  <a:lnTo>
                    <a:pt x="4520" y="4018"/>
                  </a:lnTo>
                  <a:lnTo>
                    <a:pt x="4554" y="3951"/>
                  </a:lnTo>
                  <a:lnTo>
                    <a:pt x="4579" y="3893"/>
                  </a:lnTo>
                  <a:lnTo>
                    <a:pt x="4604" y="3826"/>
                  </a:lnTo>
                  <a:lnTo>
                    <a:pt x="4637" y="3759"/>
                  </a:lnTo>
                  <a:lnTo>
                    <a:pt x="4662" y="3701"/>
                  </a:lnTo>
                  <a:lnTo>
                    <a:pt x="4687" y="3634"/>
                  </a:lnTo>
                  <a:lnTo>
                    <a:pt x="4721" y="3576"/>
                  </a:lnTo>
                  <a:lnTo>
                    <a:pt x="4746" y="3509"/>
                  </a:lnTo>
                  <a:lnTo>
                    <a:pt x="4779" y="3442"/>
                  </a:lnTo>
                  <a:lnTo>
                    <a:pt x="4804" y="3383"/>
                  </a:lnTo>
                  <a:lnTo>
                    <a:pt x="4838" y="3317"/>
                  </a:lnTo>
                  <a:lnTo>
                    <a:pt x="4863" y="3266"/>
                  </a:lnTo>
                  <a:lnTo>
                    <a:pt x="4846" y="3283"/>
                  </a:lnTo>
                  <a:lnTo>
                    <a:pt x="4796" y="3325"/>
                  </a:lnTo>
                  <a:lnTo>
                    <a:pt x="4754" y="3358"/>
                  </a:lnTo>
                  <a:lnTo>
                    <a:pt x="4704" y="3400"/>
                  </a:lnTo>
                  <a:lnTo>
                    <a:pt x="4662" y="3442"/>
                  </a:lnTo>
                  <a:lnTo>
                    <a:pt x="4612" y="3475"/>
                  </a:lnTo>
                  <a:lnTo>
                    <a:pt x="4562" y="3517"/>
                  </a:lnTo>
                  <a:lnTo>
                    <a:pt x="4520" y="3559"/>
                  </a:lnTo>
                  <a:lnTo>
                    <a:pt x="4470" y="3592"/>
                  </a:lnTo>
                  <a:lnTo>
                    <a:pt x="4311" y="3718"/>
                  </a:lnTo>
                  <a:lnTo>
                    <a:pt x="4270" y="3751"/>
                  </a:lnTo>
                  <a:lnTo>
                    <a:pt x="4153" y="3843"/>
                  </a:lnTo>
                  <a:lnTo>
                    <a:pt x="4077" y="3910"/>
                  </a:lnTo>
                  <a:lnTo>
                    <a:pt x="3994" y="3968"/>
                  </a:lnTo>
                  <a:lnTo>
                    <a:pt x="3919" y="4027"/>
                  </a:lnTo>
                  <a:lnTo>
                    <a:pt x="3835" y="4093"/>
                  </a:lnTo>
                  <a:lnTo>
                    <a:pt x="3760" y="4152"/>
                  </a:lnTo>
                  <a:lnTo>
                    <a:pt x="3676" y="4210"/>
                  </a:lnTo>
                  <a:lnTo>
                    <a:pt x="3593" y="4277"/>
                  </a:lnTo>
                  <a:lnTo>
                    <a:pt x="3509" y="4336"/>
                  </a:lnTo>
                  <a:lnTo>
                    <a:pt x="3434" y="4394"/>
                  </a:lnTo>
                  <a:lnTo>
                    <a:pt x="3351" y="4453"/>
                  </a:lnTo>
                  <a:lnTo>
                    <a:pt x="3267" y="4511"/>
                  </a:lnTo>
                  <a:lnTo>
                    <a:pt x="3184" y="4570"/>
                  </a:lnTo>
                  <a:lnTo>
                    <a:pt x="3100" y="4628"/>
                  </a:lnTo>
                  <a:lnTo>
                    <a:pt x="3016" y="4687"/>
                  </a:lnTo>
                  <a:lnTo>
                    <a:pt x="2933" y="4745"/>
                  </a:lnTo>
                  <a:lnTo>
                    <a:pt x="2849" y="4795"/>
                  </a:lnTo>
                  <a:lnTo>
                    <a:pt x="2766" y="4845"/>
                  </a:lnTo>
                  <a:lnTo>
                    <a:pt x="2757" y="4854"/>
                  </a:lnTo>
                  <a:lnTo>
                    <a:pt x="2674" y="4912"/>
                  </a:lnTo>
                  <a:lnTo>
                    <a:pt x="2590" y="4962"/>
                  </a:lnTo>
                  <a:lnTo>
                    <a:pt x="2499" y="5012"/>
                  </a:lnTo>
                  <a:lnTo>
                    <a:pt x="2415" y="5071"/>
                  </a:lnTo>
                  <a:lnTo>
                    <a:pt x="2323" y="5121"/>
                  </a:lnTo>
                  <a:lnTo>
                    <a:pt x="2240" y="5171"/>
                  </a:lnTo>
                  <a:lnTo>
                    <a:pt x="2189" y="5196"/>
                  </a:lnTo>
                  <a:lnTo>
                    <a:pt x="2148" y="5221"/>
                  </a:lnTo>
                  <a:lnTo>
                    <a:pt x="2098" y="5246"/>
                  </a:lnTo>
                  <a:lnTo>
                    <a:pt x="2056" y="5263"/>
                  </a:lnTo>
                  <a:lnTo>
                    <a:pt x="2006" y="5288"/>
                  </a:lnTo>
                  <a:lnTo>
                    <a:pt x="1964" y="5313"/>
                  </a:lnTo>
                  <a:lnTo>
                    <a:pt x="1914" y="5338"/>
                  </a:lnTo>
                  <a:lnTo>
                    <a:pt x="1872" y="5363"/>
                  </a:lnTo>
                  <a:lnTo>
                    <a:pt x="1822" y="5380"/>
                  </a:lnTo>
                  <a:lnTo>
                    <a:pt x="1780" y="5405"/>
                  </a:lnTo>
                  <a:lnTo>
                    <a:pt x="1738" y="5430"/>
                  </a:lnTo>
                  <a:lnTo>
                    <a:pt x="1697" y="5447"/>
                  </a:lnTo>
                  <a:lnTo>
                    <a:pt x="1655" y="5464"/>
                  </a:lnTo>
                  <a:lnTo>
                    <a:pt x="1605" y="5480"/>
                  </a:lnTo>
                  <a:lnTo>
                    <a:pt x="1555" y="5505"/>
                  </a:lnTo>
                  <a:lnTo>
                    <a:pt x="1513" y="5522"/>
                  </a:lnTo>
                  <a:lnTo>
                    <a:pt x="1463" y="5539"/>
                  </a:lnTo>
                  <a:lnTo>
                    <a:pt x="1412" y="5555"/>
                  </a:lnTo>
                  <a:lnTo>
                    <a:pt x="1362" y="5572"/>
                  </a:lnTo>
                  <a:lnTo>
                    <a:pt x="1337" y="5572"/>
                  </a:lnTo>
                  <a:lnTo>
                    <a:pt x="1304" y="5581"/>
                  </a:lnTo>
                  <a:lnTo>
                    <a:pt x="1279" y="5589"/>
                  </a:lnTo>
                  <a:lnTo>
                    <a:pt x="1254" y="5597"/>
                  </a:lnTo>
                  <a:lnTo>
                    <a:pt x="1229" y="5606"/>
                  </a:lnTo>
                  <a:lnTo>
                    <a:pt x="1204" y="5606"/>
                  </a:lnTo>
                  <a:lnTo>
                    <a:pt x="1170" y="5614"/>
                  </a:lnTo>
                  <a:lnTo>
                    <a:pt x="1145" y="5614"/>
                  </a:lnTo>
                  <a:lnTo>
                    <a:pt x="1120" y="5614"/>
                  </a:lnTo>
                  <a:lnTo>
                    <a:pt x="1095" y="5614"/>
                  </a:lnTo>
                  <a:lnTo>
                    <a:pt x="1062" y="5614"/>
                  </a:lnTo>
                  <a:lnTo>
                    <a:pt x="1037" y="5614"/>
                  </a:lnTo>
                  <a:lnTo>
                    <a:pt x="1011" y="5614"/>
                  </a:lnTo>
                  <a:lnTo>
                    <a:pt x="978" y="5614"/>
                  </a:lnTo>
                  <a:lnTo>
                    <a:pt x="953" y="5614"/>
                  </a:lnTo>
                  <a:lnTo>
                    <a:pt x="786" y="5614"/>
                  </a:lnTo>
                  <a:lnTo>
                    <a:pt x="753" y="5614"/>
                  </a:lnTo>
                  <a:lnTo>
                    <a:pt x="727" y="5614"/>
                  </a:lnTo>
                  <a:lnTo>
                    <a:pt x="694" y="5614"/>
                  </a:lnTo>
                  <a:lnTo>
                    <a:pt x="669" y="5614"/>
                  </a:lnTo>
                  <a:lnTo>
                    <a:pt x="644" y="5606"/>
                  </a:lnTo>
                  <a:lnTo>
                    <a:pt x="611" y="5606"/>
                  </a:lnTo>
                  <a:lnTo>
                    <a:pt x="585" y="5597"/>
                  </a:lnTo>
                  <a:lnTo>
                    <a:pt x="552" y="5589"/>
                  </a:lnTo>
                  <a:lnTo>
                    <a:pt x="527" y="5581"/>
                  </a:lnTo>
                  <a:lnTo>
                    <a:pt x="502" y="5572"/>
                  </a:lnTo>
                  <a:lnTo>
                    <a:pt x="468" y="5555"/>
                  </a:lnTo>
                  <a:lnTo>
                    <a:pt x="443" y="5547"/>
                  </a:lnTo>
                  <a:lnTo>
                    <a:pt x="418" y="5530"/>
                  </a:lnTo>
                  <a:lnTo>
                    <a:pt x="418" y="5530"/>
                  </a:lnTo>
                  <a:lnTo>
                    <a:pt x="393" y="5522"/>
                  </a:lnTo>
                  <a:lnTo>
                    <a:pt x="360" y="5505"/>
                  </a:lnTo>
                  <a:lnTo>
                    <a:pt x="335" y="5489"/>
                  </a:lnTo>
                  <a:lnTo>
                    <a:pt x="310" y="5472"/>
                  </a:lnTo>
                  <a:lnTo>
                    <a:pt x="285" y="5455"/>
                  </a:lnTo>
                  <a:lnTo>
                    <a:pt x="260" y="5438"/>
                  </a:lnTo>
                  <a:lnTo>
                    <a:pt x="235" y="5413"/>
                  </a:lnTo>
                  <a:lnTo>
                    <a:pt x="210" y="5397"/>
                  </a:lnTo>
                  <a:lnTo>
                    <a:pt x="193" y="5372"/>
                  </a:lnTo>
                  <a:lnTo>
                    <a:pt x="168" y="5355"/>
                  </a:lnTo>
                  <a:lnTo>
                    <a:pt x="143" y="5330"/>
                  </a:lnTo>
                  <a:lnTo>
                    <a:pt x="126" y="5296"/>
                  </a:lnTo>
                  <a:lnTo>
                    <a:pt x="109" y="5280"/>
                  </a:lnTo>
                  <a:lnTo>
                    <a:pt x="93" y="5255"/>
                  </a:lnTo>
                  <a:lnTo>
                    <a:pt x="76" y="5230"/>
                  </a:lnTo>
                  <a:lnTo>
                    <a:pt x="59" y="5205"/>
                  </a:lnTo>
                  <a:lnTo>
                    <a:pt x="42" y="5171"/>
                  </a:lnTo>
                  <a:lnTo>
                    <a:pt x="34" y="5146"/>
                  </a:lnTo>
                  <a:lnTo>
                    <a:pt x="26" y="5121"/>
                  </a:lnTo>
                  <a:lnTo>
                    <a:pt x="17" y="5096"/>
                  </a:lnTo>
                  <a:lnTo>
                    <a:pt x="9" y="5071"/>
                  </a:lnTo>
                  <a:lnTo>
                    <a:pt x="1" y="5037"/>
                  </a:lnTo>
                  <a:lnTo>
                    <a:pt x="1" y="5012"/>
                  </a:lnTo>
                  <a:lnTo>
                    <a:pt x="1" y="4987"/>
                  </a:lnTo>
                  <a:lnTo>
                    <a:pt x="1" y="4962"/>
                  </a:lnTo>
                  <a:lnTo>
                    <a:pt x="1" y="4929"/>
                  </a:lnTo>
                  <a:lnTo>
                    <a:pt x="1" y="4829"/>
                  </a:lnTo>
                  <a:lnTo>
                    <a:pt x="1" y="4804"/>
                  </a:lnTo>
                  <a:lnTo>
                    <a:pt x="1" y="4779"/>
                  </a:lnTo>
                  <a:lnTo>
                    <a:pt x="1" y="4779"/>
                  </a:lnTo>
                  <a:lnTo>
                    <a:pt x="1" y="4753"/>
                  </a:lnTo>
                  <a:lnTo>
                    <a:pt x="1" y="4728"/>
                  </a:lnTo>
                  <a:lnTo>
                    <a:pt x="9" y="4695"/>
                  </a:lnTo>
                  <a:lnTo>
                    <a:pt x="9" y="4670"/>
                  </a:lnTo>
                  <a:lnTo>
                    <a:pt x="17" y="4645"/>
                  </a:lnTo>
                  <a:lnTo>
                    <a:pt x="26" y="4620"/>
                  </a:lnTo>
                  <a:lnTo>
                    <a:pt x="34" y="4595"/>
                  </a:lnTo>
                  <a:lnTo>
                    <a:pt x="42" y="4570"/>
                  </a:lnTo>
                  <a:lnTo>
                    <a:pt x="51" y="4545"/>
                  </a:lnTo>
                  <a:lnTo>
                    <a:pt x="59" y="4520"/>
                  </a:lnTo>
                  <a:lnTo>
                    <a:pt x="67" y="4494"/>
                  </a:lnTo>
                  <a:lnTo>
                    <a:pt x="76" y="4469"/>
                  </a:lnTo>
                  <a:lnTo>
                    <a:pt x="84" y="4453"/>
                  </a:lnTo>
                  <a:lnTo>
                    <a:pt x="93" y="4428"/>
                  </a:lnTo>
                  <a:lnTo>
                    <a:pt x="118" y="4378"/>
                  </a:lnTo>
                  <a:lnTo>
                    <a:pt x="134" y="4336"/>
                  </a:lnTo>
                  <a:lnTo>
                    <a:pt x="159" y="4286"/>
                  </a:lnTo>
                  <a:lnTo>
                    <a:pt x="176" y="4244"/>
                  </a:lnTo>
                  <a:lnTo>
                    <a:pt x="201" y="4202"/>
                  </a:lnTo>
                  <a:lnTo>
                    <a:pt x="226" y="4160"/>
                  </a:lnTo>
                  <a:lnTo>
                    <a:pt x="251" y="4119"/>
                  </a:lnTo>
                  <a:lnTo>
                    <a:pt x="276" y="4077"/>
                  </a:lnTo>
                  <a:lnTo>
                    <a:pt x="293" y="4035"/>
                  </a:lnTo>
                  <a:lnTo>
                    <a:pt x="318" y="4002"/>
                  </a:lnTo>
                  <a:lnTo>
                    <a:pt x="343" y="3968"/>
                  </a:lnTo>
                  <a:lnTo>
                    <a:pt x="377" y="3901"/>
                  </a:lnTo>
                  <a:lnTo>
                    <a:pt x="418" y="3843"/>
                  </a:lnTo>
                  <a:lnTo>
                    <a:pt x="494" y="3734"/>
                  </a:lnTo>
                  <a:lnTo>
                    <a:pt x="560" y="3617"/>
                  </a:lnTo>
                  <a:lnTo>
                    <a:pt x="636" y="3509"/>
                  </a:lnTo>
                  <a:lnTo>
                    <a:pt x="711" y="3392"/>
                  </a:lnTo>
                  <a:lnTo>
                    <a:pt x="786" y="3275"/>
                  </a:lnTo>
                  <a:lnTo>
                    <a:pt x="869" y="3166"/>
                  </a:lnTo>
                  <a:lnTo>
                    <a:pt x="945" y="3049"/>
                  </a:lnTo>
                  <a:lnTo>
                    <a:pt x="1020" y="2932"/>
                  </a:lnTo>
                  <a:lnTo>
                    <a:pt x="1103" y="2824"/>
                  </a:lnTo>
                  <a:lnTo>
                    <a:pt x="1179" y="2707"/>
                  </a:lnTo>
                  <a:lnTo>
                    <a:pt x="1262" y="2598"/>
                  </a:lnTo>
                  <a:lnTo>
                    <a:pt x="1304" y="2540"/>
                  </a:lnTo>
                  <a:lnTo>
                    <a:pt x="1346" y="2481"/>
                  </a:lnTo>
                  <a:lnTo>
                    <a:pt x="1387" y="2431"/>
                  </a:lnTo>
                  <a:lnTo>
                    <a:pt x="1429" y="2373"/>
                  </a:lnTo>
                  <a:lnTo>
                    <a:pt x="1471" y="2314"/>
                  </a:lnTo>
                  <a:lnTo>
                    <a:pt x="1513" y="2264"/>
                  </a:lnTo>
                  <a:lnTo>
                    <a:pt x="1563" y="2205"/>
                  </a:lnTo>
                  <a:lnTo>
                    <a:pt x="1605" y="2155"/>
                  </a:lnTo>
                  <a:lnTo>
                    <a:pt x="1646" y="2097"/>
                  </a:lnTo>
                  <a:lnTo>
                    <a:pt x="1688" y="2047"/>
                  </a:lnTo>
                  <a:lnTo>
                    <a:pt x="1730" y="1988"/>
                  </a:lnTo>
                  <a:lnTo>
                    <a:pt x="1780" y="1938"/>
                  </a:lnTo>
                  <a:lnTo>
                    <a:pt x="1822" y="1880"/>
                  </a:lnTo>
                  <a:lnTo>
                    <a:pt x="1830" y="1871"/>
                  </a:lnTo>
                  <a:lnTo>
                    <a:pt x="1864" y="1830"/>
                  </a:lnTo>
                  <a:lnTo>
                    <a:pt x="1914" y="1771"/>
                  </a:lnTo>
                  <a:lnTo>
                    <a:pt x="1956" y="1721"/>
                  </a:lnTo>
                  <a:lnTo>
                    <a:pt x="2006" y="1671"/>
                  </a:lnTo>
                  <a:lnTo>
                    <a:pt x="2056" y="1621"/>
                  </a:lnTo>
                  <a:lnTo>
                    <a:pt x="2098" y="1562"/>
                  </a:lnTo>
                  <a:lnTo>
                    <a:pt x="2148" y="1512"/>
                  </a:lnTo>
                  <a:lnTo>
                    <a:pt x="2198" y="1462"/>
                  </a:lnTo>
                  <a:lnTo>
                    <a:pt x="2240" y="1412"/>
                  </a:lnTo>
                  <a:lnTo>
                    <a:pt x="2290" y="1362"/>
                  </a:lnTo>
                  <a:lnTo>
                    <a:pt x="2340" y="1312"/>
                  </a:lnTo>
                  <a:lnTo>
                    <a:pt x="2390" y="1261"/>
                  </a:lnTo>
                  <a:lnTo>
                    <a:pt x="2440" y="1211"/>
                  </a:lnTo>
                  <a:lnTo>
                    <a:pt x="2490" y="1161"/>
                  </a:lnTo>
                  <a:lnTo>
                    <a:pt x="2540" y="1119"/>
                  </a:lnTo>
                  <a:lnTo>
                    <a:pt x="2590" y="1069"/>
                  </a:lnTo>
                  <a:lnTo>
                    <a:pt x="2641" y="1019"/>
                  </a:lnTo>
                  <a:lnTo>
                    <a:pt x="2691" y="977"/>
                  </a:lnTo>
                  <a:lnTo>
                    <a:pt x="2749" y="927"/>
                  </a:lnTo>
                  <a:lnTo>
                    <a:pt x="2799" y="877"/>
                  </a:lnTo>
                  <a:lnTo>
                    <a:pt x="2849" y="835"/>
                  </a:lnTo>
                  <a:lnTo>
                    <a:pt x="2908" y="794"/>
                  </a:lnTo>
                  <a:lnTo>
                    <a:pt x="2958" y="744"/>
                  </a:lnTo>
                  <a:lnTo>
                    <a:pt x="3016" y="702"/>
                  </a:lnTo>
                  <a:lnTo>
                    <a:pt x="3067" y="660"/>
                  </a:lnTo>
                  <a:lnTo>
                    <a:pt x="3125" y="618"/>
                  </a:lnTo>
                  <a:lnTo>
                    <a:pt x="3175" y="576"/>
                  </a:lnTo>
                  <a:lnTo>
                    <a:pt x="3234" y="535"/>
                  </a:lnTo>
                  <a:lnTo>
                    <a:pt x="3292" y="493"/>
                  </a:lnTo>
                  <a:lnTo>
                    <a:pt x="3326" y="468"/>
                  </a:lnTo>
                  <a:lnTo>
                    <a:pt x="3359" y="443"/>
                  </a:lnTo>
                  <a:lnTo>
                    <a:pt x="3401" y="418"/>
                  </a:lnTo>
                  <a:lnTo>
                    <a:pt x="3443" y="393"/>
                  </a:lnTo>
                  <a:lnTo>
                    <a:pt x="3484" y="359"/>
                  </a:lnTo>
                  <a:lnTo>
                    <a:pt x="3526" y="334"/>
                  </a:lnTo>
                  <a:lnTo>
                    <a:pt x="3576" y="309"/>
                  </a:lnTo>
                  <a:lnTo>
                    <a:pt x="3618" y="276"/>
                  </a:lnTo>
                  <a:lnTo>
                    <a:pt x="3668" y="251"/>
                  </a:lnTo>
                  <a:lnTo>
                    <a:pt x="3718" y="217"/>
                  </a:lnTo>
                  <a:lnTo>
                    <a:pt x="3768" y="192"/>
                  </a:lnTo>
                  <a:lnTo>
                    <a:pt x="3793" y="175"/>
                  </a:lnTo>
                  <a:lnTo>
                    <a:pt x="3827" y="167"/>
                  </a:lnTo>
                  <a:lnTo>
                    <a:pt x="3852" y="150"/>
                  </a:lnTo>
                  <a:lnTo>
                    <a:pt x="3877" y="142"/>
                  </a:lnTo>
                  <a:lnTo>
                    <a:pt x="3902" y="125"/>
                  </a:lnTo>
                  <a:lnTo>
                    <a:pt x="3927" y="117"/>
                  </a:lnTo>
                  <a:lnTo>
                    <a:pt x="3960" y="100"/>
                  </a:lnTo>
                  <a:lnTo>
                    <a:pt x="3986" y="92"/>
                  </a:lnTo>
                  <a:lnTo>
                    <a:pt x="4011" y="84"/>
                  </a:lnTo>
                  <a:lnTo>
                    <a:pt x="4036" y="67"/>
                  </a:lnTo>
                  <a:lnTo>
                    <a:pt x="4069" y="58"/>
                  </a:lnTo>
                  <a:lnTo>
                    <a:pt x="4094" y="50"/>
                  </a:lnTo>
                  <a:lnTo>
                    <a:pt x="4128" y="42"/>
                  </a:lnTo>
                  <a:lnTo>
                    <a:pt x="4153" y="25"/>
                  </a:lnTo>
                  <a:lnTo>
                    <a:pt x="4178" y="17"/>
                  </a:lnTo>
                  <a:lnTo>
                    <a:pt x="4211" y="8"/>
                  </a:lnTo>
                  <a:lnTo>
                    <a:pt x="4236" y="0"/>
                  </a:lnTo>
                  <a:lnTo>
                    <a:pt x="4270" y="0"/>
                  </a:lnTo>
                  <a:lnTo>
                    <a:pt x="4278" y="0"/>
                  </a:lnTo>
                  <a:lnTo>
                    <a:pt x="4295" y="0"/>
                  </a:lnTo>
                  <a:lnTo>
                    <a:pt x="4328" y="0"/>
                  </a:lnTo>
                  <a:lnTo>
                    <a:pt x="4353" y="0"/>
                  </a:lnTo>
                  <a:lnTo>
                    <a:pt x="4387" y="0"/>
                  </a:lnTo>
                  <a:lnTo>
                    <a:pt x="4412" y="0"/>
                  </a:lnTo>
                  <a:lnTo>
                    <a:pt x="4529" y="0"/>
                  </a:lnTo>
                  <a:lnTo>
                    <a:pt x="4562" y="0"/>
                  </a:lnTo>
                  <a:lnTo>
                    <a:pt x="4587" y="0"/>
                  </a:lnTo>
                  <a:lnTo>
                    <a:pt x="4620" y="0"/>
                  </a:lnTo>
                  <a:lnTo>
                    <a:pt x="4646" y="0"/>
                  </a:lnTo>
                  <a:lnTo>
                    <a:pt x="4679" y="8"/>
                  </a:lnTo>
                  <a:lnTo>
                    <a:pt x="4704" y="17"/>
                  </a:lnTo>
                  <a:lnTo>
                    <a:pt x="4737" y="25"/>
                  </a:lnTo>
                  <a:lnTo>
                    <a:pt x="4762" y="33"/>
                  </a:lnTo>
                  <a:lnTo>
                    <a:pt x="4796" y="50"/>
                  </a:lnTo>
                  <a:lnTo>
                    <a:pt x="4821" y="58"/>
                  </a:lnTo>
                  <a:lnTo>
                    <a:pt x="4846" y="75"/>
                  </a:lnTo>
                  <a:lnTo>
                    <a:pt x="4871" y="92"/>
                  </a:lnTo>
                  <a:lnTo>
                    <a:pt x="4879" y="109"/>
                  </a:lnTo>
                  <a:lnTo>
                    <a:pt x="4888" y="125"/>
                  </a:lnTo>
                  <a:lnTo>
                    <a:pt x="4896" y="142"/>
                  </a:lnTo>
                  <a:lnTo>
                    <a:pt x="4904" y="159"/>
                  </a:lnTo>
                  <a:lnTo>
                    <a:pt x="4904" y="175"/>
                  </a:lnTo>
                  <a:lnTo>
                    <a:pt x="4913" y="192"/>
                  </a:lnTo>
                  <a:lnTo>
                    <a:pt x="4930" y="284"/>
                  </a:lnTo>
                  <a:lnTo>
                    <a:pt x="4838" y="292"/>
                  </a:lnTo>
                  <a:lnTo>
                    <a:pt x="4796" y="292"/>
                  </a:lnTo>
                  <a:lnTo>
                    <a:pt x="4779" y="292"/>
                  </a:lnTo>
                  <a:lnTo>
                    <a:pt x="4779" y="292"/>
                  </a:lnTo>
                  <a:lnTo>
                    <a:pt x="4762" y="292"/>
                  </a:lnTo>
                  <a:lnTo>
                    <a:pt x="4762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46" y="292"/>
                  </a:lnTo>
                  <a:lnTo>
                    <a:pt x="4721" y="284"/>
                  </a:lnTo>
                  <a:lnTo>
                    <a:pt x="4729" y="284"/>
                  </a:lnTo>
                  <a:lnTo>
                    <a:pt x="4704" y="276"/>
                  </a:lnTo>
                  <a:lnTo>
                    <a:pt x="4712" y="276"/>
                  </a:lnTo>
                  <a:lnTo>
                    <a:pt x="4687" y="267"/>
                  </a:lnTo>
                  <a:lnTo>
                    <a:pt x="4696" y="267"/>
                  </a:lnTo>
                  <a:lnTo>
                    <a:pt x="4671" y="259"/>
                  </a:lnTo>
                  <a:lnTo>
                    <a:pt x="4671" y="259"/>
                  </a:lnTo>
                  <a:lnTo>
                    <a:pt x="4654" y="251"/>
                  </a:lnTo>
                  <a:lnTo>
                    <a:pt x="4654" y="251"/>
                  </a:lnTo>
                  <a:lnTo>
                    <a:pt x="4629" y="251"/>
                  </a:lnTo>
                  <a:lnTo>
                    <a:pt x="4637" y="251"/>
                  </a:lnTo>
                  <a:lnTo>
                    <a:pt x="4612" y="251"/>
                  </a:lnTo>
                  <a:lnTo>
                    <a:pt x="4620" y="251"/>
                  </a:lnTo>
                  <a:lnTo>
                    <a:pt x="4595" y="251"/>
                  </a:lnTo>
                  <a:lnTo>
                    <a:pt x="4595" y="251"/>
                  </a:lnTo>
                  <a:lnTo>
                    <a:pt x="4579" y="251"/>
                  </a:lnTo>
                  <a:lnTo>
                    <a:pt x="4478" y="251"/>
                  </a:lnTo>
                  <a:lnTo>
                    <a:pt x="4453" y="251"/>
                  </a:lnTo>
                  <a:lnTo>
                    <a:pt x="4453" y="251"/>
                  </a:lnTo>
                  <a:lnTo>
                    <a:pt x="4428" y="251"/>
                  </a:lnTo>
                  <a:lnTo>
                    <a:pt x="4412" y="251"/>
                  </a:lnTo>
                  <a:lnTo>
                    <a:pt x="4412" y="251"/>
                  </a:lnTo>
                  <a:lnTo>
                    <a:pt x="4387" y="251"/>
                  </a:lnTo>
                  <a:lnTo>
                    <a:pt x="4361" y="251"/>
                  </a:lnTo>
                  <a:lnTo>
                    <a:pt x="4361" y="251"/>
                  </a:lnTo>
                  <a:lnTo>
                    <a:pt x="4336" y="251"/>
                  </a:lnTo>
                  <a:lnTo>
                    <a:pt x="4320" y="251"/>
                  </a:lnTo>
                  <a:lnTo>
                    <a:pt x="4320" y="251"/>
                  </a:lnTo>
                  <a:lnTo>
                    <a:pt x="4295" y="259"/>
                  </a:lnTo>
                  <a:lnTo>
                    <a:pt x="4270" y="267"/>
                  </a:lnTo>
                  <a:lnTo>
                    <a:pt x="4270" y="267"/>
                  </a:lnTo>
                  <a:lnTo>
                    <a:pt x="4270" y="309"/>
                  </a:lnTo>
                  <a:lnTo>
                    <a:pt x="4253" y="309"/>
                  </a:lnTo>
                  <a:lnTo>
                    <a:pt x="4228" y="317"/>
                  </a:lnTo>
                  <a:lnTo>
                    <a:pt x="4203" y="326"/>
                  </a:lnTo>
                  <a:lnTo>
                    <a:pt x="4178" y="334"/>
                  </a:lnTo>
                  <a:lnTo>
                    <a:pt x="4153" y="351"/>
                  </a:lnTo>
                  <a:lnTo>
                    <a:pt x="4128" y="359"/>
                  </a:lnTo>
                  <a:lnTo>
                    <a:pt x="4111" y="368"/>
                  </a:lnTo>
                  <a:lnTo>
                    <a:pt x="4086" y="376"/>
                  </a:lnTo>
                  <a:lnTo>
                    <a:pt x="4061" y="393"/>
                  </a:lnTo>
                  <a:lnTo>
                    <a:pt x="4036" y="401"/>
                  </a:lnTo>
                  <a:lnTo>
                    <a:pt x="4011" y="409"/>
                  </a:lnTo>
                  <a:lnTo>
                    <a:pt x="3994" y="426"/>
                  </a:lnTo>
                  <a:lnTo>
                    <a:pt x="3969" y="434"/>
                  </a:lnTo>
                  <a:lnTo>
                    <a:pt x="3944" y="451"/>
                  </a:lnTo>
                  <a:lnTo>
                    <a:pt x="3919" y="459"/>
                  </a:lnTo>
                  <a:lnTo>
                    <a:pt x="3877" y="485"/>
                  </a:lnTo>
                  <a:lnTo>
                    <a:pt x="3827" y="518"/>
                  </a:lnTo>
                  <a:lnTo>
                    <a:pt x="3785" y="543"/>
                  </a:lnTo>
                  <a:lnTo>
                    <a:pt x="3743" y="568"/>
                  </a:lnTo>
                  <a:lnTo>
                    <a:pt x="3701" y="593"/>
                  </a:lnTo>
                  <a:lnTo>
                    <a:pt x="3660" y="627"/>
                  </a:lnTo>
                  <a:lnTo>
                    <a:pt x="3626" y="652"/>
                  </a:lnTo>
                  <a:lnTo>
                    <a:pt x="3585" y="677"/>
                  </a:lnTo>
                  <a:lnTo>
                    <a:pt x="3551" y="702"/>
                  </a:lnTo>
                  <a:lnTo>
                    <a:pt x="3518" y="727"/>
                  </a:lnTo>
                  <a:lnTo>
                    <a:pt x="3484" y="752"/>
                  </a:lnTo>
                  <a:lnTo>
                    <a:pt x="3426" y="794"/>
                  </a:lnTo>
                  <a:lnTo>
                    <a:pt x="3376" y="835"/>
                  </a:lnTo>
                  <a:lnTo>
                    <a:pt x="3326" y="869"/>
                  </a:lnTo>
                  <a:lnTo>
                    <a:pt x="3275" y="911"/>
                  </a:lnTo>
                  <a:lnTo>
                    <a:pt x="3225" y="952"/>
                  </a:lnTo>
                  <a:lnTo>
                    <a:pt x="3175" y="1002"/>
                  </a:lnTo>
                  <a:lnTo>
                    <a:pt x="3125" y="1044"/>
                  </a:lnTo>
                  <a:lnTo>
                    <a:pt x="3075" y="1086"/>
                  </a:lnTo>
                  <a:lnTo>
                    <a:pt x="3025" y="1128"/>
                  </a:lnTo>
                  <a:lnTo>
                    <a:pt x="2975" y="1178"/>
                  </a:lnTo>
                  <a:lnTo>
                    <a:pt x="2925" y="1220"/>
                  </a:lnTo>
                  <a:lnTo>
                    <a:pt x="2874" y="1261"/>
                  </a:lnTo>
                  <a:lnTo>
                    <a:pt x="2824" y="1312"/>
                  </a:lnTo>
                  <a:lnTo>
                    <a:pt x="2783" y="1362"/>
                  </a:lnTo>
                  <a:lnTo>
                    <a:pt x="2732" y="1403"/>
                  </a:lnTo>
                  <a:lnTo>
                    <a:pt x="2682" y="1454"/>
                  </a:lnTo>
                  <a:lnTo>
                    <a:pt x="2641" y="1504"/>
                  </a:lnTo>
                  <a:lnTo>
                    <a:pt x="2590" y="1545"/>
                  </a:lnTo>
                  <a:lnTo>
                    <a:pt x="2549" y="1596"/>
                  </a:lnTo>
                  <a:lnTo>
                    <a:pt x="2499" y="1646"/>
                  </a:lnTo>
                  <a:lnTo>
                    <a:pt x="2457" y="1696"/>
                  </a:lnTo>
                  <a:lnTo>
                    <a:pt x="2407" y="1746"/>
                  </a:lnTo>
                  <a:lnTo>
                    <a:pt x="2365" y="1796"/>
                  </a:lnTo>
                  <a:lnTo>
                    <a:pt x="2323" y="1846"/>
                  </a:lnTo>
                  <a:lnTo>
                    <a:pt x="2273" y="1896"/>
                  </a:lnTo>
                  <a:lnTo>
                    <a:pt x="2231" y="1955"/>
                  </a:lnTo>
                  <a:lnTo>
                    <a:pt x="2189" y="2005"/>
                  </a:lnTo>
                  <a:lnTo>
                    <a:pt x="2148" y="2055"/>
                  </a:lnTo>
                  <a:lnTo>
                    <a:pt x="2114" y="2097"/>
                  </a:lnTo>
                  <a:lnTo>
                    <a:pt x="2106" y="2105"/>
                  </a:lnTo>
                  <a:lnTo>
                    <a:pt x="2064" y="2164"/>
                  </a:lnTo>
                  <a:lnTo>
                    <a:pt x="2014" y="2214"/>
                  </a:lnTo>
                  <a:lnTo>
                    <a:pt x="1972" y="2264"/>
                  </a:lnTo>
                  <a:lnTo>
                    <a:pt x="1930" y="2322"/>
                  </a:lnTo>
                  <a:lnTo>
                    <a:pt x="1889" y="2373"/>
                  </a:lnTo>
                  <a:lnTo>
                    <a:pt x="1855" y="2431"/>
                  </a:lnTo>
                  <a:lnTo>
                    <a:pt x="1813" y="2481"/>
                  </a:lnTo>
                  <a:lnTo>
                    <a:pt x="1772" y="2540"/>
                  </a:lnTo>
                  <a:lnTo>
                    <a:pt x="1730" y="2590"/>
                  </a:lnTo>
                  <a:lnTo>
                    <a:pt x="1688" y="2648"/>
                  </a:lnTo>
                  <a:lnTo>
                    <a:pt x="1646" y="2707"/>
                  </a:lnTo>
                  <a:lnTo>
                    <a:pt x="1613" y="2757"/>
                  </a:lnTo>
                  <a:lnTo>
                    <a:pt x="1571" y="2815"/>
                  </a:lnTo>
                  <a:lnTo>
                    <a:pt x="1496" y="2924"/>
                  </a:lnTo>
                  <a:lnTo>
                    <a:pt x="1412" y="3041"/>
                  </a:lnTo>
                  <a:lnTo>
                    <a:pt x="1337" y="3149"/>
                  </a:lnTo>
                  <a:lnTo>
                    <a:pt x="1262" y="3266"/>
                  </a:lnTo>
                  <a:lnTo>
                    <a:pt x="1187" y="3375"/>
                  </a:lnTo>
                  <a:lnTo>
                    <a:pt x="1112" y="3492"/>
                  </a:lnTo>
                  <a:lnTo>
                    <a:pt x="1045" y="3601"/>
                  </a:lnTo>
                  <a:lnTo>
                    <a:pt x="970" y="3718"/>
                  </a:lnTo>
                  <a:lnTo>
                    <a:pt x="895" y="3835"/>
                  </a:lnTo>
                  <a:lnTo>
                    <a:pt x="828" y="3943"/>
                  </a:lnTo>
                  <a:lnTo>
                    <a:pt x="753" y="4060"/>
                  </a:lnTo>
                  <a:lnTo>
                    <a:pt x="719" y="4119"/>
                  </a:lnTo>
                  <a:lnTo>
                    <a:pt x="686" y="4177"/>
                  </a:lnTo>
                  <a:lnTo>
                    <a:pt x="661" y="4210"/>
                  </a:lnTo>
                  <a:lnTo>
                    <a:pt x="644" y="4244"/>
                  </a:lnTo>
                  <a:lnTo>
                    <a:pt x="627" y="4277"/>
                  </a:lnTo>
                  <a:lnTo>
                    <a:pt x="602" y="4319"/>
                  </a:lnTo>
                  <a:lnTo>
                    <a:pt x="585" y="4352"/>
                  </a:lnTo>
                  <a:lnTo>
                    <a:pt x="560" y="4386"/>
                  </a:lnTo>
                  <a:lnTo>
                    <a:pt x="544" y="4428"/>
                  </a:lnTo>
                  <a:lnTo>
                    <a:pt x="527" y="4469"/>
                  </a:lnTo>
                  <a:lnTo>
                    <a:pt x="510" y="4503"/>
                  </a:lnTo>
                  <a:lnTo>
                    <a:pt x="494" y="4545"/>
                  </a:lnTo>
                  <a:lnTo>
                    <a:pt x="477" y="4578"/>
                  </a:lnTo>
                  <a:lnTo>
                    <a:pt x="468" y="4603"/>
                  </a:lnTo>
                  <a:lnTo>
                    <a:pt x="460" y="4620"/>
                  </a:lnTo>
                  <a:lnTo>
                    <a:pt x="452" y="4636"/>
                  </a:lnTo>
                  <a:lnTo>
                    <a:pt x="443" y="4653"/>
                  </a:lnTo>
                  <a:lnTo>
                    <a:pt x="443" y="4678"/>
                  </a:lnTo>
                  <a:lnTo>
                    <a:pt x="435" y="4695"/>
                  </a:lnTo>
                  <a:lnTo>
                    <a:pt x="435" y="4712"/>
                  </a:lnTo>
                  <a:lnTo>
                    <a:pt x="427" y="4728"/>
                  </a:lnTo>
                  <a:lnTo>
                    <a:pt x="427" y="4745"/>
                  </a:lnTo>
                  <a:lnTo>
                    <a:pt x="427" y="4770"/>
                  </a:lnTo>
                  <a:lnTo>
                    <a:pt x="427" y="4779"/>
                  </a:lnTo>
                  <a:lnTo>
                    <a:pt x="427" y="4804"/>
                  </a:lnTo>
                  <a:lnTo>
                    <a:pt x="427" y="4812"/>
                  </a:lnTo>
                  <a:lnTo>
                    <a:pt x="427" y="4837"/>
                  </a:lnTo>
                  <a:lnTo>
                    <a:pt x="427" y="4837"/>
                  </a:lnTo>
                  <a:lnTo>
                    <a:pt x="427" y="4845"/>
                  </a:lnTo>
                  <a:lnTo>
                    <a:pt x="427" y="4845"/>
                  </a:lnTo>
                  <a:lnTo>
                    <a:pt x="427" y="4862"/>
                  </a:lnTo>
                  <a:lnTo>
                    <a:pt x="427" y="4962"/>
                  </a:lnTo>
                  <a:lnTo>
                    <a:pt x="427" y="4971"/>
                  </a:lnTo>
                  <a:lnTo>
                    <a:pt x="427" y="4979"/>
                  </a:lnTo>
                  <a:lnTo>
                    <a:pt x="427" y="4996"/>
                  </a:lnTo>
                  <a:lnTo>
                    <a:pt x="427" y="5004"/>
                  </a:lnTo>
                  <a:lnTo>
                    <a:pt x="427" y="5012"/>
                  </a:lnTo>
                  <a:lnTo>
                    <a:pt x="427" y="5021"/>
                  </a:lnTo>
                  <a:lnTo>
                    <a:pt x="427" y="5029"/>
                  </a:lnTo>
                  <a:lnTo>
                    <a:pt x="427" y="5037"/>
                  </a:lnTo>
                  <a:lnTo>
                    <a:pt x="435" y="5046"/>
                  </a:lnTo>
                  <a:lnTo>
                    <a:pt x="443" y="5054"/>
                  </a:lnTo>
                  <a:lnTo>
                    <a:pt x="443" y="5063"/>
                  </a:lnTo>
                  <a:lnTo>
                    <a:pt x="460" y="5079"/>
                  </a:lnTo>
                  <a:lnTo>
                    <a:pt x="468" y="5096"/>
                  </a:lnTo>
                  <a:lnTo>
                    <a:pt x="485" y="5104"/>
                  </a:lnTo>
                  <a:lnTo>
                    <a:pt x="494" y="5121"/>
                  </a:lnTo>
                  <a:lnTo>
                    <a:pt x="510" y="5129"/>
                  </a:lnTo>
                  <a:lnTo>
                    <a:pt x="519" y="5138"/>
                  </a:lnTo>
                  <a:lnTo>
                    <a:pt x="535" y="5154"/>
                  </a:lnTo>
                  <a:lnTo>
                    <a:pt x="544" y="5163"/>
                  </a:lnTo>
                  <a:lnTo>
                    <a:pt x="560" y="5171"/>
                  </a:lnTo>
                  <a:lnTo>
                    <a:pt x="569" y="5180"/>
                  </a:lnTo>
                  <a:lnTo>
                    <a:pt x="585" y="5188"/>
                  </a:lnTo>
                  <a:lnTo>
                    <a:pt x="602" y="5196"/>
                  </a:lnTo>
                  <a:lnTo>
                    <a:pt x="619" y="5205"/>
                  </a:lnTo>
                  <a:lnTo>
                    <a:pt x="627" y="5205"/>
                  </a:lnTo>
                  <a:lnTo>
                    <a:pt x="644" y="5213"/>
                  </a:lnTo>
                  <a:lnTo>
                    <a:pt x="661" y="5213"/>
                  </a:lnTo>
                  <a:lnTo>
                    <a:pt x="677" y="5221"/>
                  </a:lnTo>
                  <a:lnTo>
                    <a:pt x="694" y="5221"/>
                  </a:lnTo>
                  <a:lnTo>
                    <a:pt x="711" y="5221"/>
                  </a:lnTo>
                  <a:lnTo>
                    <a:pt x="711" y="5221"/>
                  </a:lnTo>
                  <a:lnTo>
                    <a:pt x="727" y="5221"/>
                  </a:lnTo>
                  <a:lnTo>
                    <a:pt x="753" y="5221"/>
                  </a:lnTo>
                  <a:lnTo>
                    <a:pt x="744" y="5221"/>
                  </a:lnTo>
                  <a:lnTo>
                    <a:pt x="761" y="5221"/>
                  </a:lnTo>
                  <a:lnTo>
                    <a:pt x="786" y="5221"/>
                  </a:lnTo>
                  <a:lnTo>
                    <a:pt x="786" y="5221"/>
                  </a:lnTo>
                  <a:lnTo>
                    <a:pt x="803" y="5221"/>
                  </a:lnTo>
                  <a:lnTo>
                    <a:pt x="828" y="5221"/>
                  </a:lnTo>
                  <a:lnTo>
                    <a:pt x="970" y="5221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7203134" y="4107544"/>
              <a:ext cx="208162" cy="177678"/>
            </a:xfrm>
            <a:custGeom>
              <a:avLst/>
              <a:gdLst/>
              <a:ahLst/>
              <a:cxnLst/>
              <a:rect l="l" t="t" r="r" b="b"/>
              <a:pathLst>
                <a:path w="4220" h="3602" extrusionOk="0">
                  <a:moveTo>
                    <a:pt x="235" y="1295"/>
                  </a:moveTo>
                  <a:lnTo>
                    <a:pt x="293" y="1321"/>
                  </a:lnTo>
                  <a:lnTo>
                    <a:pt x="301" y="1321"/>
                  </a:lnTo>
                  <a:lnTo>
                    <a:pt x="318" y="1362"/>
                  </a:lnTo>
                  <a:lnTo>
                    <a:pt x="343" y="1404"/>
                  </a:lnTo>
                  <a:lnTo>
                    <a:pt x="360" y="1446"/>
                  </a:lnTo>
                  <a:lnTo>
                    <a:pt x="385" y="1488"/>
                  </a:lnTo>
                  <a:lnTo>
                    <a:pt x="402" y="1529"/>
                  </a:lnTo>
                  <a:lnTo>
                    <a:pt x="427" y="1571"/>
                  </a:lnTo>
                  <a:lnTo>
                    <a:pt x="452" y="1613"/>
                  </a:lnTo>
                  <a:lnTo>
                    <a:pt x="477" y="1655"/>
                  </a:lnTo>
                  <a:lnTo>
                    <a:pt x="502" y="1696"/>
                  </a:lnTo>
                  <a:lnTo>
                    <a:pt x="527" y="1738"/>
                  </a:lnTo>
                  <a:lnTo>
                    <a:pt x="552" y="1780"/>
                  </a:lnTo>
                  <a:lnTo>
                    <a:pt x="585" y="1822"/>
                  </a:lnTo>
                  <a:lnTo>
                    <a:pt x="611" y="1864"/>
                  </a:lnTo>
                  <a:lnTo>
                    <a:pt x="644" y="1905"/>
                  </a:lnTo>
                  <a:lnTo>
                    <a:pt x="652" y="1922"/>
                  </a:lnTo>
                  <a:lnTo>
                    <a:pt x="669" y="1939"/>
                  </a:lnTo>
                  <a:lnTo>
                    <a:pt x="702" y="1980"/>
                  </a:lnTo>
                  <a:lnTo>
                    <a:pt x="736" y="2022"/>
                  </a:lnTo>
                  <a:lnTo>
                    <a:pt x="769" y="2056"/>
                  </a:lnTo>
                  <a:lnTo>
                    <a:pt x="803" y="2097"/>
                  </a:lnTo>
                  <a:lnTo>
                    <a:pt x="836" y="2131"/>
                  </a:lnTo>
                  <a:lnTo>
                    <a:pt x="869" y="2173"/>
                  </a:lnTo>
                  <a:lnTo>
                    <a:pt x="903" y="2206"/>
                  </a:lnTo>
                  <a:lnTo>
                    <a:pt x="936" y="2248"/>
                  </a:lnTo>
                  <a:lnTo>
                    <a:pt x="978" y="2281"/>
                  </a:lnTo>
                  <a:lnTo>
                    <a:pt x="1012" y="2315"/>
                  </a:lnTo>
                  <a:lnTo>
                    <a:pt x="1053" y="2348"/>
                  </a:lnTo>
                  <a:lnTo>
                    <a:pt x="1087" y="2381"/>
                  </a:lnTo>
                  <a:lnTo>
                    <a:pt x="1128" y="2415"/>
                  </a:lnTo>
                  <a:lnTo>
                    <a:pt x="1162" y="2448"/>
                  </a:lnTo>
                  <a:lnTo>
                    <a:pt x="1204" y="2482"/>
                  </a:lnTo>
                  <a:lnTo>
                    <a:pt x="1245" y="2515"/>
                  </a:lnTo>
                  <a:lnTo>
                    <a:pt x="1287" y="2540"/>
                  </a:lnTo>
                  <a:lnTo>
                    <a:pt x="1329" y="2574"/>
                  </a:lnTo>
                  <a:lnTo>
                    <a:pt x="1371" y="2607"/>
                  </a:lnTo>
                  <a:lnTo>
                    <a:pt x="1371" y="2607"/>
                  </a:lnTo>
                  <a:lnTo>
                    <a:pt x="1413" y="2632"/>
                  </a:lnTo>
                  <a:lnTo>
                    <a:pt x="1454" y="2657"/>
                  </a:lnTo>
                  <a:lnTo>
                    <a:pt x="1496" y="2691"/>
                  </a:lnTo>
                  <a:lnTo>
                    <a:pt x="1538" y="2716"/>
                  </a:lnTo>
                  <a:lnTo>
                    <a:pt x="1580" y="2741"/>
                  </a:lnTo>
                  <a:lnTo>
                    <a:pt x="1621" y="2766"/>
                  </a:lnTo>
                  <a:lnTo>
                    <a:pt x="1663" y="2791"/>
                  </a:lnTo>
                  <a:lnTo>
                    <a:pt x="1705" y="2816"/>
                  </a:lnTo>
                  <a:lnTo>
                    <a:pt x="1747" y="2833"/>
                  </a:lnTo>
                  <a:lnTo>
                    <a:pt x="1797" y="2858"/>
                  </a:lnTo>
                  <a:lnTo>
                    <a:pt x="1839" y="2883"/>
                  </a:lnTo>
                  <a:lnTo>
                    <a:pt x="1880" y="2899"/>
                  </a:lnTo>
                  <a:lnTo>
                    <a:pt x="1922" y="2916"/>
                  </a:lnTo>
                  <a:lnTo>
                    <a:pt x="1972" y="2933"/>
                  </a:lnTo>
                  <a:lnTo>
                    <a:pt x="2014" y="2950"/>
                  </a:lnTo>
                  <a:lnTo>
                    <a:pt x="2056" y="2966"/>
                  </a:lnTo>
                  <a:lnTo>
                    <a:pt x="2106" y="2983"/>
                  </a:lnTo>
                  <a:lnTo>
                    <a:pt x="2148" y="3000"/>
                  </a:lnTo>
                  <a:lnTo>
                    <a:pt x="2189" y="3016"/>
                  </a:lnTo>
                  <a:lnTo>
                    <a:pt x="2240" y="3025"/>
                  </a:lnTo>
                  <a:lnTo>
                    <a:pt x="2281" y="3041"/>
                  </a:lnTo>
                  <a:lnTo>
                    <a:pt x="2323" y="3050"/>
                  </a:lnTo>
                  <a:lnTo>
                    <a:pt x="2331" y="3050"/>
                  </a:lnTo>
                  <a:lnTo>
                    <a:pt x="2373" y="3058"/>
                  </a:lnTo>
                  <a:lnTo>
                    <a:pt x="2415" y="3067"/>
                  </a:lnTo>
                  <a:lnTo>
                    <a:pt x="2457" y="3075"/>
                  </a:lnTo>
                  <a:lnTo>
                    <a:pt x="2482" y="3075"/>
                  </a:lnTo>
                  <a:lnTo>
                    <a:pt x="2507" y="3075"/>
                  </a:lnTo>
                  <a:lnTo>
                    <a:pt x="2524" y="3075"/>
                  </a:lnTo>
                  <a:lnTo>
                    <a:pt x="2549" y="3075"/>
                  </a:lnTo>
                  <a:lnTo>
                    <a:pt x="2574" y="3075"/>
                  </a:lnTo>
                  <a:lnTo>
                    <a:pt x="2590" y="3075"/>
                  </a:lnTo>
                  <a:lnTo>
                    <a:pt x="2624" y="3075"/>
                  </a:lnTo>
                  <a:lnTo>
                    <a:pt x="2649" y="3075"/>
                  </a:lnTo>
                  <a:lnTo>
                    <a:pt x="2858" y="3075"/>
                  </a:lnTo>
                  <a:lnTo>
                    <a:pt x="2883" y="3075"/>
                  </a:lnTo>
                  <a:lnTo>
                    <a:pt x="2908" y="3075"/>
                  </a:lnTo>
                  <a:lnTo>
                    <a:pt x="2933" y="3075"/>
                  </a:lnTo>
                  <a:lnTo>
                    <a:pt x="2958" y="3075"/>
                  </a:lnTo>
                  <a:lnTo>
                    <a:pt x="2975" y="3075"/>
                  </a:lnTo>
                  <a:lnTo>
                    <a:pt x="3000" y="3075"/>
                  </a:lnTo>
                  <a:lnTo>
                    <a:pt x="3025" y="3075"/>
                  </a:lnTo>
                  <a:lnTo>
                    <a:pt x="3042" y="3075"/>
                  </a:lnTo>
                  <a:lnTo>
                    <a:pt x="3067" y="3075"/>
                  </a:lnTo>
                  <a:lnTo>
                    <a:pt x="3083" y="3067"/>
                  </a:lnTo>
                  <a:lnTo>
                    <a:pt x="3100" y="3067"/>
                  </a:lnTo>
                  <a:lnTo>
                    <a:pt x="3125" y="3058"/>
                  </a:lnTo>
                  <a:lnTo>
                    <a:pt x="3142" y="3050"/>
                  </a:lnTo>
                  <a:lnTo>
                    <a:pt x="3158" y="3041"/>
                  </a:lnTo>
                  <a:lnTo>
                    <a:pt x="3184" y="3033"/>
                  </a:lnTo>
                  <a:lnTo>
                    <a:pt x="3200" y="3025"/>
                  </a:lnTo>
                  <a:lnTo>
                    <a:pt x="3217" y="3025"/>
                  </a:lnTo>
                  <a:lnTo>
                    <a:pt x="3225" y="3025"/>
                  </a:lnTo>
                  <a:lnTo>
                    <a:pt x="3234" y="3025"/>
                  </a:lnTo>
                  <a:lnTo>
                    <a:pt x="3250" y="3008"/>
                  </a:lnTo>
                  <a:lnTo>
                    <a:pt x="3250" y="3008"/>
                  </a:lnTo>
                  <a:lnTo>
                    <a:pt x="3267" y="3000"/>
                  </a:lnTo>
                  <a:lnTo>
                    <a:pt x="3284" y="2991"/>
                  </a:lnTo>
                  <a:lnTo>
                    <a:pt x="3284" y="2991"/>
                  </a:lnTo>
                  <a:lnTo>
                    <a:pt x="3309" y="2983"/>
                  </a:lnTo>
                  <a:lnTo>
                    <a:pt x="3326" y="2975"/>
                  </a:lnTo>
                  <a:lnTo>
                    <a:pt x="3326" y="2975"/>
                  </a:lnTo>
                  <a:lnTo>
                    <a:pt x="3342" y="2958"/>
                  </a:lnTo>
                  <a:lnTo>
                    <a:pt x="3359" y="2950"/>
                  </a:lnTo>
                  <a:lnTo>
                    <a:pt x="3359" y="2950"/>
                  </a:lnTo>
                  <a:lnTo>
                    <a:pt x="3376" y="2941"/>
                  </a:lnTo>
                  <a:lnTo>
                    <a:pt x="3392" y="2924"/>
                  </a:lnTo>
                  <a:lnTo>
                    <a:pt x="3392" y="2924"/>
                  </a:lnTo>
                  <a:lnTo>
                    <a:pt x="3409" y="2916"/>
                  </a:lnTo>
                  <a:lnTo>
                    <a:pt x="3426" y="2899"/>
                  </a:lnTo>
                  <a:lnTo>
                    <a:pt x="3426" y="2899"/>
                  </a:lnTo>
                  <a:lnTo>
                    <a:pt x="3443" y="2891"/>
                  </a:lnTo>
                  <a:lnTo>
                    <a:pt x="3459" y="2874"/>
                  </a:lnTo>
                  <a:lnTo>
                    <a:pt x="3459" y="2874"/>
                  </a:lnTo>
                  <a:lnTo>
                    <a:pt x="3476" y="2858"/>
                  </a:lnTo>
                  <a:lnTo>
                    <a:pt x="3493" y="2849"/>
                  </a:lnTo>
                  <a:lnTo>
                    <a:pt x="3493" y="2849"/>
                  </a:lnTo>
                  <a:lnTo>
                    <a:pt x="3501" y="2833"/>
                  </a:lnTo>
                  <a:lnTo>
                    <a:pt x="3518" y="2816"/>
                  </a:lnTo>
                  <a:lnTo>
                    <a:pt x="3518" y="2816"/>
                  </a:lnTo>
                  <a:lnTo>
                    <a:pt x="3534" y="2799"/>
                  </a:lnTo>
                  <a:lnTo>
                    <a:pt x="3543" y="2791"/>
                  </a:lnTo>
                  <a:lnTo>
                    <a:pt x="3543" y="2791"/>
                  </a:lnTo>
                  <a:lnTo>
                    <a:pt x="3559" y="2774"/>
                  </a:lnTo>
                  <a:lnTo>
                    <a:pt x="3576" y="2757"/>
                  </a:lnTo>
                  <a:lnTo>
                    <a:pt x="3576" y="2757"/>
                  </a:lnTo>
                  <a:lnTo>
                    <a:pt x="3585" y="2741"/>
                  </a:lnTo>
                  <a:lnTo>
                    <a:pt x="3585" y="2741"/>
                  </a:lnTo>
                  <a:lnTo>
                    <a:pt x="3593" y="2724"/>
                  </a:lnTo>
                  <a:lnTo>
                    <a:pt x="3593" y="2724"/>
                  </a:lnTo>
                  <a:lnTo>
                    <a:pt x="3610" y="2707"/>
                  </a:lnTo>
                  <a:lnTo>
                    <a:pt x="3618" y="2691"/>
                  </a:lnTo>
                  <a:lnTo>
                    <a:pt x="3618" y="2691"/>
                  </a:lnTo>
                  <a:lnTo>
                    <a:pt x="3635" y="2674"/>
                  </a:lnTo>
                  <a:lnTo>
                    <a:pt x="3643" y="2657"/>
                  </a:lnTo>
                  <a:lnTo>
                    <a:pt x="3643" y="2657"/>
                  </a:lnTo>
                  <a:lnTo>
                    <a:pt x="3660" y="2640"/>
                  </a:lnTo>
                  <a:lnTo>
                    <a:pt x="3668" y="2624"/>
                  </a:lnTo>
                  <a:lnTo>
                    <a:pt x="3668" y="2624"/>
                  </a:lnTo>
                  <a:lnTo>
                    <a:pt x="3676" y="2607"/>
                  </a:lnTo>
                  <a:lnTo>
                    <a:pt x="3693" y="2590"/>
                  </a:lnTo>
                  <a:lnTo>
                    <a:pt x="3693" y="2590"/>
                  </a:lnTo>
                  <a:lnTo>
                    <a:pt x="3702" y="2565"/>
                  </a:lnTo>
                  <a:lnTo>
                    <a:pt x="3710" y="2549"/>
                  </a:lnTo>
                  <a:lnTo>
                    <a:pt x="3710" y="2549"/>
                  </a:lnTo>
                  <a:lnTo>
                    <a:pt x="3718" y="2532"/>
                  </a:lnTo>
                  <a:lnTo>
                    <a:pt x="3727" y="2507"/>
                  </a:lnTo>
                  <a:lnTo>
                    <a:pt x="3727" y="2507"/>
                  </a:lnTo>
                  <a:lnTo>
                    <a:pt x="3735" y="2490"/>
                  </a:lnTo>
                  <a:lnTo>
                    <a:pt x="3743" y="2473"/>
                  </a:lnTo>
                  <a:lnTo>
                    <a:pt x="3752" y="2448"/>
                  </a:lnTo>
                  <a:lnTo>
                    <a:pt x="3760" y="2432"/>
                  </a:lnTo>
                  <a:lnTo>
                    <a:pt x="3768" y="2415"/>
                  </a:lnTo>
                  <a:lnTo>
                    <a:pt x="3768" y="2398"/>
                  </a:lnTo>
                  <a:lnTo>
                    <a:pt x="3777" y="2373"/>
                  </a:lnTo>
                  <a:lnTo>
                    <a:pt x="3785" y="2356"/>
                  </a:lnTo>
                  <a:lnTo>
                    <a:pt x="3793" y="2340"/>
                  </a:lnTo>
                  <a:lnTo>
                    <a:pt x="3793" y="2315"/>
                  </a:lnTo>
                  <a:lnTo>
                    <a:pt x="3802" y="2298"/>
                  </a:lnTo>
                  <a:lnTo>
                    <a:pt x="3802" y="2273"/>
                  </a:lnTo>
                  <a:lnTo>
                    <a:pt x="3802" y="2273"/>
                  </a:lnTo>
                  <a:lnTo>
                    <a:pt x="3802" y="2256"/>
                  </a:lnTo>
                  <a:lnTo>
                    <a:pt x="3802" y="2231"/>
                  </a:lnTo>
                  <a:lnTo>
                    <a:pt x="3802" y="2214"/>
                  </a:lnTo>
                  <a:lnTo>
                    <a:pt x="3802" y="2189"/>
                  </a:lnTo>
                  <a:lnTo>
                    <a:pt x="3802" y="2173"/>
                  </a:lnTo>
                  <a:lnTo>
                    <a:pt x="3802" y="2148"/>
                  </a:lnTo>
                  <a:lnTo>
                    <a:pt x="3802" y="2131"/>
                  </a:lnTo>
                  <a:lnTo>
                    <a:pt x="3802" y="2106"/>
                  </a:lnTo>
                  <a:lnTo>
                    <a:pt x="3802" y="2081"/>
                  </a:lnTo>
                  <a:lnTo>
                    <a:pt x="3802" y="2064"/>
                  </a:lnTo>
                  <a:lnTo>
                    <a:pt x="3802" y="2039"/>
                  </a:lnTo>
                  <a:lnTo>
                    <a:pt x="3802" y="1788"/>
                  </a:lnTo>
                  <a:lnTo>
                    <a:pt x="3802" y="1763"/>
                  </a:lnTo>
                  <a:lnTo>
                    <a:pt x="3802" y="1738"/>
                  </a:lnTo>
                  <a:lnTo>
                    <a:pt x="3802" y="1713"/>
                  </a:lnTo>
                  <a:lnTo>
                    <a:pt x="3802" y="1688"/>
                  </a:lnTo>
                  <a:lnTo>
                    <a:pt x="3802" y="1663"/>
                  </a:lnTo>
                  <a:lnTo>
                    <a:pt x="3802" y="1638"/>
                  </a:lnTo>
                  <a:lnTo>
                    <a:pt x="3802" y="1621"/>
                  </a:lnTo>
                  <a:lnTo>
                    <a:pt x="3802" y="1596"/>
                  </a:lnTo>
                  <a:lnTo>
                    <a:pt x="3802" y="1571"/>
                  </a:lnTo>
                  <a:lnTo>
                    <a:pt x="3802" y="1546"/>
                  </a:lnTo>
                  <a:lnTo>
                    <a:pt x="3802" y="1521"/>
                  </a:lnTo>
                  <a:lnTo>
                    <a:pt x="3793" y="1496"/>
                  </a:lnTo>
                  <a:lnTo>
                    <a:pt x="3793" y="1471"/>
                  </a:lnTo>
                  <a:lnTo>
                    <a:pt x="3785" y="1446"/>
                  </a:lnTo>
                  <a:lnTo>
                    <a:pt x="3777" y="1429"/>
                  </a:lnTo>
                  <a:lnTo>
                    <a:pt x="3768" y="1404"/>
                  </a:lnTo>
                  <a:lnTo>
                    <a:pt x="3760" y="1379"/>
                  </a:lnTo>
                  <a:lnTo>
                    <a:pt x="3760" y="1354"/>
                  </a:lnTo>
                  <a:lnTo>
                    <a:pt x="3752" y="1329"/>
                  </a:lnTo>
                  <a:lnTo>
                    <a:pt x="3743" y="1304"/>
                  </a:lnTo>
                  <a:lnTo>
                    <a:pt x="3735" y="1287"/>
                  </a:lnTo>
                  <a:lnTo>
                    <a:pt x="3727" y="1262"/>
                  </a:lnTo>
                  <a:lnTo>
                    <a:pt x="3718" y="1237"/>
                  </a:lnTo>
                  <a:lnTo>
                    <a:pt x="3710" y="1212"/>
                  </a:lnTo>
                  <a:lnTo>
                    <a:pt x="3702" y="1195"/>
                  </a:lnTo>
                  <a:lnTo>
                    <a:pt x="3702" y="1195"/>
                  </a:lnTo>
                  <a:lnTo>
                    <a:pt x="3685" y="1170"/>
                  </a:lnTo>
                  <a:lnTo>
                    <a:pt x="3676" y="1145"/>
                  </a:lnTo>
                  <a:lnTo>
                    <a:pt x="3668" y="1128"/>
                  </a:lnTo>
                  <a:lnTo>
                    <a:pt x="3660" y="1103"/>
                  </a:lnTo>
                  <a:lnTo>
                    <a:pt x="3643" y="1078"/>
                  </a:lnTo>
                  <a:lnTo>
                    <a:pt x="3635" y="1062"/>
                  </a:lnTo>
                  <a:lnTo>
                    <a:pt x="3618" y="1028"/>
                  </a:lnTo>
                  <a:lnTo>
                    <a:pt x="3601" y="995"/>
                  </a:lnTo>
                  <a:lnTo>
                    <a:pt x="3585" y="961"/>
                  </a:lnTo>
                  <a:lnTo>
                    <a:pt x="3568" y="928"/>
                  </a:lnTo>
                  <a:lnTo>
                    <a:pt x="3551" y="903"/>
                  </a:lnTo>
                  <a:lnTo>
                    <a:pt x="3526" y="869"/>
                  </a:lnTo>
                  <a:lnTo>
                    <a:pt x="3509" y="836"/>
                  </a:lnTo>
                  <a:lnTo>
                    <a:pt x="3493" y="811"/>
                  </a:lnTo>
                  <a:lnTo>
                    <a:pt x="3468" y="778"/>
                  </a:lnTo>
                  <a:lnTo>
                    <a:pt x="3451" y="752"/>
                  </a:lnTo>
                  <a:lnTo>
                    <a:pt x="3426" y="719"/>
                  </a:lnTo>
                  <a:lnTo>
                    <a:pt x="3409" y="694"/>
                  </a:lnTo>
                  <a:lnTo>
                    <a:pt x="3384" y="669"/>
                  </a:lnTo>
                  <a:lnTo>
                    <a:pt x="3359" y="635"/>
                  </a:lnTo>
                  <a:lnTo>
                    <a:pt x="3342" y="610"/>
                  </a:lnTo>
                  <a:lnTo>
                    <a:pt x="3317" y="585"/>
                  </a:lnTo>
                  <a:lnTo>
                    <a:pt x="3292" y="552"/>
                  </a:lnTo>
                  <a:lnTo>
                    <a:pt x="3275" y="527"/>
                  </a:lnTo>
                  <a:lnTo>
                    <a:pt x="3250" y="502"/>
                  </a:lnTo>
                  <a:lnTo>
                    <a:pt x="3225" y="477"/>
                  </a:lnTo>
                  <a:lnTo>
                    <a:pt x="3200" y="443"/>
                  </a:lnTo>
                  <a:lnTo>
                    <a:pt x="3175" y="418"/>
                  </a:lnTo>
                  <a:lnTo>
                    <a:pt x="3150" y="393"/>
                  </a:lnTo>
                  <a:lnTo>
                    <a:pt x="3125" y="368"/>
                  </a:lnTo>
                  <a:lnTo>
                    <a:pt x="3075" y="318"/>
                  </a:lnTo>
                  <a:lnTo>
                    <a:pt x="3016" y="260"/>
                  </a:lnTo>
                  <a:lnTo>
                    <a:pt x="2966" y="209"/>
                  </a:lnTo>
                  <a:lnTo>
                    <a:pt x="2908" y="151"/>
                  </a:lnTo>
                  <a:lnTo>
                    <a:pt x="2900" y="9"/>
                  </a:lnTo>
                  <a:lnTo>
                    <a:pt x="3042" y="1"/>
                  </a:lnTo>
                  <a:lnTo>
                    <a:pt x="3100" y="51"/>
                  </a:lnTo>
                  <a:lnTo>
                    <a:pt x="3167" y="101"/>
                  </a:lnTo>
                  <a:lnTo>
                    <a:pt x="3225" y="151"/>
                  </a:lnTo>
                  <a:lnTo>
                    <a:pt x="3284" y="201"/>
                  </a:lnTo>
                  <a:lnTo>
                    <a:pt x="3309" y="226"/>
                  </a:lnTo>
                  <a:lnTo>
                    <a:pt x="3342" y="251"/>
                  </a:lnTo>
                  <a:lnTo>
                    <a:pt x="3367" y="276"/>
                  </a:lnTo>
                  <a:lnTo>
                    <a:pt x="3401" y="301"/>
                  </a:lnTo>
                  <a:lnTo>
                    <a:pt x="3426" y="326"/>
                  </a:lnTo>
                  <a:lnTo>
                    <a:pt x="3451" y="351"/>
                  </a:lnTo>
                  <a:lnTo>
                    <a:pt x="3484" y="385"/>
                  </a:lnTo>
                  <a:lnTo>
                    <a:pt x="3509" y="410"/>
                  </a:lnTo>
                  <a:lnTo>
                    <a:pt x="3534" y="435"/>
                  </a:lnTo>
                  <a:lnTo>
                    <a:pt x="3559" y="468"/>
                  </a:lnTo>
                  <a:lnTo>
                    <a:pt x="3593" y="493"/>
                  </a:lnTo>
                  <a:lnTo>
                    <a:pt x="3618" y="519"/>
                  </a:lnTo>
                  <a:lnTo>
                    <a:pt x="3643" y="552"/>
                  </a:lnTo>
                  <a:lnTo>
                    <a:pt x="3668" y="577"/>
                  </a:lnTo>
                  <a:lnTo>
                    <a:pt x="3693" y="610"/>
                  </a:lnTo>
                  <a:lnTo>
                    <a:pt x="3718" y="644"/>
                  </a:lnTo>
                  <a:lnTo>
                    <a:pt x="3743" y="669"/>
                  </a:lnTo>
                  <a:lnTo>
                    <a:pt x="3768" y="702"/>
                  </a:lnTo>
                  <a:lnTo>
                    <a:pt x="3793" y="736"/>
                  </a:lnTo>
                  <a:lnTo>
                    <a:pt x="3818" y="769"/>
                  </a:lnTo>
                  <a:lnTo>
                    <a:pt x="3844" y="803"/>
                  </a:lnTo>
                  <a:lnTo>
                    <a:pt x="3860" y="836"/>
                  </a:lnTo>
                  <a:lnTo>
                    <a:pt x="3885" y="869"/>
                  </a:lnTo>
                  <a:lnTo>
                    <a:pt x="3910" y="903"/>
                  </a:lnTo>
                  <a:lnTo>
                    <a:pt x="3927" y="928"/>
                  </a:lnTo>
                  <a:lnTo>
                    <a:pt x="3944" y="953"/>
                  </a:lnTo>
                  <a:lnTo>
                    <a:pt x="3952" y="978"/>
                  </a:lnTo>
                  <a:lnTo>
                    <a:pt x="3969" y="1003"/>
                  </a:lnTo>
                  <a:lnTo>
                    <a:pt x="3986" y="1028"/>
                  </a:lnTo>
                  <a:lnTo>
                    <a:pt x="3994" y="1053"/>
                  </a:lnTo>
                  <a:lnTo>
                    <a:pt x="3994" y="1053"/>
                  </a:lnTo>
                  <a:lnTo>
                    <a:pt x="4011" y="1078"/>
                  </a:lnTo>
                  <a:lnTo>
                    <a:pt x="4019" y="1103"/>
                  </a:lnTo>
                  <a:lnTo>
                    <a:pt x="4036" y="1128"/>
                  </a:lnTo>
                  <a:lnTo>
                    <a:pt x="4044" y="1153"/>
                  </a:lnTo>
                  <a:lnTo>
                    <a:pt x="4061" y="1187"/>
                  </a:lnTo>
                  <a:lnTo>
                    <a:pt x="4069" y="1212"/>
                  </a:lnTo>
                  <a:lnTo>
                    <a:pt x="4086" y="1237"/>
                  </a:lnTo>
                  <a:lnTo>
                    <a:pt x="4094" y="1262"/>
                  </a:lnTo>
                  <a:lnTo>
                    <a:pt x="4103" y="1295"/>
                  </a:lnTo>
                  <a:lnTo>
                    <a:pt x="4111" y="1321"/>
                  </a:lnTo>
                  <a:lnTo>
                    <a:pt x="4128" y="1346"/>
                  </a:lnTo>
                  <a:lnTo>
                    <a:pt x="4136" y="1371"/>
                  </a:lnTo>
                  <a:lnTo>
                    <a:pt x="4144" y="1404"/>
                  </a:lnTo>
                  <a:lnTo>
                    <a:pt x="4153" y="1429"/>
                  </a:lnTo>
                  <a:lnTo>
                    <a:pt x="4161" y="1454"/>
                  </a:lnTo>
                  <a:lnTo>
                    <a:pt x="4169" y="1488"/>
                  </a:lnTo>
                  <a:lnTo>
                    <a:pt x="4178" y="1513"/>
                  </a:lnTo>
                  <a:lnTo>
                    <a:pt x="4186" y="1538"/>
                  </a:lnTo>
                  <a:lnTo>
                    <a:pt x="4194" y="1571"/>
                  </a:lnTo>
                  <a:lnTo>
                    <a:pt x="4194" y="1596"/>
                  </a:lnTo>
                  <a:lnTo>
                    <a:pt x="4203" y="1621"/>
                  </a:lnTo>
                  <a:lnTo>
                    <a:pt x="4211" y="1655"/>
                  </a:lnTo>
                  <a:lnTo>
                    <a:pt x="4219" y="1680"/>
                  </a:lnTo>
                  <a:lnTo>
                    <a:pt x="4219" y="1705"/>
                  </a:lnTo>
                  <a:lnTo>
                    <a:pt x="4219" y="1738"/>
                  </a:lnTo>
                  <a:lnTo>
                    <a:pt x="4219" y="1763"/>
                  </a:lnTo>
                  <a:lnTo>
                    <a:pt x="4219" y="1797"/>
                  </a:lnTo>
                  <a:lnTo>
                    <a:pt x="4219" y="1822"/>
                  </a:lnTo>
                  <a:lnTo>
                    <a:pt x="4219" y="1847"/>
                  </a:lnTo>
                  <a:lnTo>
                    <a:pt x="4219" y="1880"/>
                  </a:lnTo>
                  <a:lnTo>
                    <a:pt x="4219" y="1905"/>
                  </a:lnTo>
                  <a:lnTo>
                    <a:pt x="4219" y="1939"/>
                  </a:lnTo>
                  <a:lnTo>
                    <a:pt x="4219" y="1964"/>
                  </a:lnTo>
                  <a:lnTo>
                    <a:pt x="4219" y="2223"/>
                  </a:lnTo>
                  <a:lnTo>
                    <a:pt x="4219" y="2248"/>
                  </a:lnTo>
                  <a:lnTo>
                    <a:pt x="4219" y="2273"/>
                  </a:lnTo>
                  <a:lnTo>
                    <a:pt x="4219" y="2306"/>
                  </a:lnTo>
                  <a:lnTo>
                    <a:pt x="4219" y="2331"/>
                  </a:lnTo>
                  <a:lnTo>
                    <a:pt x="4219" y="2356"/>
                  </a:lnTo>
                  <a:lnTo>
                    <a:pt x="4219" y="2356"/>
                  </a:lnTo>
                  <a:lnTo>
                    <a:pt x="4219" y="2381"/>
                  </a:lnTo>
                  <a:lnTo>
                    <a:pt x="4219" y="2407"/>
                  </a:lnTo>
                  <a:lnTo>
                    <a:pt x="4219" y="2440"/>
                  </a:lnTo>
                  <a:lnTo>
                    <a:pt x="4211" y="2465"/>
                  </a:lnTo>
                  <a:lnTo>
                    <a:pt x="4203" y="2490"/>
                  </a:lnTo>
                  <a:lnTo>
                    <a:pt x="4194" y="2515"/>
                  </a:lnTo>
                  <a:lnTo>
                    <a:pt x="4194" y="2549"/>
                  </a:lnTo>
                  <a:lnTo>
                    <a:pt x="4186" y="2574"/>
                  </a:lnTo>
                  <a:lnTo>
                    <a:pt x="4178" y="2599"/>
                  </a:lnTo>
                  <a:lnTo>
                    <a:pt x="4169" y="2624"/>
                  </a:lnTo>
                  <a:lnTo>
                    <a:pt x="4161" y="2649"/>
                  </a:lnTo>
                  <a:lnTo>
                    <a:pt x="4111" y="2741"/>
                  </a:lnTo>
                  <a:lnTo>
                    <a:pt x="4103" y="2766"/>
                  </a:lnTo>
                  <a:lnTo>
                    <a:pt x="4086" y="2791"/>
                  </a:lnTo>
                  <a:lnTo>
                    <a:pt x="4077" y="2816"/>
                  </a:lnTo>
                  <a:lnTo>
                    <a:pt x="4069" y="2849"/>
                  </a:lnTo>
                  <a:lnTo>
                    <a:pt x="4052" y="2874"/>
                  </a:lnTo>
                  <a:lnTo>
                    <a:pt x="4044" y="2899"/>
                  </a:lnTo>
                  <a:lnTo>
                    <a:pt x="4027" y="2924"/>
                  </a:lnTo>
                  <a:lnTo>
                    <a:pt x="4019" y="2950"/>
                  </a:lnTo>
                  <a:lnTo>
                    <a:pt x="4002" y="2975"/>
                  </a:lnTo>
                  <a:lnTo>
                    <a:pt x="3986" y="2991"/>
                  </a:lnTo>
                  <a:lnTo>
                    <a:pt x="3977" y="3016"/>
                  </a:lnTo>
                  <a:lnTo>
                    <a:pt x="3960" y="3041"/>
                  </a:lnTo>
                  <a:lnTo>
                    <a:pt x="3944" y="3067"/>
                  </a:lnTo>
                  <a:lnTo>
                    <a:pt x="3944" y="3067"/>
                  </a:lnTo>
                  <a:lnTo>
                    <a:pt x="3927" y="3092"/>
                  </a:lnTo>
                  <a:lnTo>
                    <a:pt x="3910" y="3108"/>
                  </a:lnTo>
                  <a:lnTo>
                    <a:pt x="3894" y="3133"/>
                  </a:lnTo>
                  <a:lnTo>
                    <a:pt x="3877" y="3158"/>
                  </a:lnTo>
                  <a:lnTo>
                    <a:pt x="3860" y="3175"/>
                  </a:lnTo>
                  <a:lnTo>
                    <a:pt x="3835" y="3200"/>
                  </a:lnTo>
                  <a:lnTo>
                    <a:pt x="3818" y="3217"/>
                  </a:lnTo>
                  <a:lnTo>
                    <a:pt x="3793" y="3242"/>
                  </a:lnTo>
                  <a:lnTo>
                    <a:pt x="3777" y="3259"/>
                  </a:lnTo>
                  <a:lnTo>
                    <a:pt x="3752" y="3284"/>
                  </a:lnTo>
                  <a:lnTo>
                    <a:pt x="3735" y="3300"/>
                  </a:lnTo>
                  <a:lnTo>
                    <a:pt x="3710" y="3317"/>
                  </a:lnTo>
                  <a:lnTo>
                    <a:pt x="3685" y="3342"/>
                  </a:lnTo>
                  <a:lnTo>
                    <a:pt x="3660" y="3359"/>
                  </a:lnTo>
                  <a:lnTo>
                    <a:pt x="3643" y="3376"/>
                  </a:lnTo>
                  <a:lnTo>
                    <a:pt x="3618" y="3392"/>
                  </a:lnTo>
                  <a:lnTo>
                    <a:pt x="3593" y="3409"/>
                  </a:lnTo>
                  <a:lnTo>
                    <a:pt x="3568" y="3426"/>
                  </a:lnTo>
                  <a:lnTo>
                    <a:pt x="3543" y="3442"/>
                  </a:lnTo>
                  <a:lnTo>
                    <a:pt x="3509" y="3451"/>
                  </a:lnTo>
                  <a:lnTo>
                    <a:pt x="3484" y="3468"/>
                  </a:lnTo>
                  <a:lnTo>
                    <a:pt x="3459" y="3484"/>
                  </a:lnTo>
                  <a:lnTo>
                    <a:pt x="3451" y="3493"/>
                  </a:lnTo>
                  <a:lnTo>
                    <a:pt x="3434" y="3493"/>
                  </a:lnTo>
                  <a:lnTo>
                    <a:pt x="3401" y="3509"/>
                  </a:lnTo>
                  <a:lnTo>
                    <a:pt x="3376" y="3518"/>
                  </a:lnTo>
                  <a:lnTo>
                    <a:pt x="3342" y="3534"/>
                  </a:lnTo>
                  <a:lnTo>
                    <a:pt x="3317" y="3543"/>
                  </a:lnTo>
                  <a:lnTo>
                    <a:pt x="3284" y="3551"/>
                  </a:lnTo>
                  <a:lnTo>
                    <a:pt x="3259" y="3559"/>
                  </a:lnTo>
                  <a:lnTo>
                    <a:pt x="3225" y="3568"/>
                  </a:lnTo>
                  <a:lnTo>
                    <a:pt x="3192" y="3576"/>
                  </a:lnTo>
                  <a:lnTo>
                    <a:pt x="3167" y="3584"/>
                  </a:lnTo>
                  <a:lnTo>
                    <a:pt x="3133" y="3593"/>
                  </a:lnTo>
                  <a:lnTo>
                    <a:pt x="3100" y="3601"/>
                  </a:lnTo>
                  <a:lnTo>
                    <a:pt x="3067" y="3601"/>
                  </a:lnTo>
                  <a:lnTo>
                    <a:pt x="3033" y="3601"/>
                  </a:lnTo>
                  <a:lnTo>
                    <a:pt x="3000" y="3601"/>
                  </a:lnTo>
                  <a:lnTo>
                    <a:pt x="2966" y="3601"/>
                  </a:lnTo>
                  <a:lnTo>
                    <a:pt x="2933" y="3601"/>
                  </a:lnTo>
                  <a:lnTo>
                    <a:pt x="2900" y="3601"/>
                  </a:lnTo>
                  <a:lnTo>
                    <a:pt x="2866" y="3601"/>
                  </a:lnTo>
                  <a:lnTo>
                    <a:pt x="2691" y="3601"/>
                  </a:lnTo>
                  <a:lnTo>
                    <a:pt x="2649" y="3601"/>
                  </a:lnTo>
                  <a:lnTo>
                    <a:pt x="2615" y="3601"/>
                  </a:lnTo>
                  <a:lnTo>
                    <a:pt x="2574" y="3601"/>
                  </a:lnTo>
                  <a:lnTo>
                    <a:pt x="2540" y="3601"/>
                  </a:lnTo>
                  <a:lnTo>
                    <a:pt x="2507" y="3601"/>
                  </a:lnTo>
                  <a:lnTo>
                    <a:pt x="2482" y="3601"/>
                  </a:lnTo>
                  <a:lnTo>
                    <a:pt x="2457" y="3601"/>
                  </a:lnTo>
                  <a:lnTo>
                    <a:pt x="2432" y="3601"/>
                  </a:lnTo>
                  <a:lnTo>
                    <a:pt x="2398" y="3601"/>
                  </a:lnTo>
                  <a:lnTo>
                    <a:pt x="2373" y="3601"/>
                  </a:lnTo>
                  <a:lnTo>
                    <a:pt x="2315" y="3593"/>
                  </a:lnTo>
                  <a:lnTo>
                    <a:pt x="2265" y="3576"/>
                  </a:lnTo>
                  <a:lnTo>
                    <a:pt x="2214" y="3568"/>
                  </a:lnTo>
                  <a:lnTo>
                    <a:pt x="2206" y="3568"/>
                  </a:lnTo>
                  <a:lnTo>
                    <a:pt x="2156" y="3551"/>
                  </a:lnTo>
                  <a:lnTo>
                    <a:pt x="2098" y="3534"/>
                  </a:lnTo>
                  <a:lnTo>
                    <a:pt x="2047" y="3518"/>
                  </a:lnTo>
                  <a:lnTo>
                    <a:pt x="1989" y="3501"/>
                  </a:lnTo>
                  <a:lnTo>
                    <a:pt x="1939" y="3476"/>
                  </a:lnTo>
                  <a:lnTo>
                    <a:pt x="1889" y="3459"/>
                  </a:lnTo>
                  <a:lnTo>
                    <a:pt x="1830" y="3434"/>
                  </a:lnTo>
                  <a:lnTo>
                    <a:pt x="1780" y="3417"/>
                  </a:lnTo>
                  <a:lnTo>
                    <a:pt x="1730" y="3392"/>
                  </a:lnTo>
                  <a:lnTo>
                    <a:pt x="1680" y="3367"/>
                  </a:lnTo>
                  <a:lnTo>
                    <a:pt x="1630" y="3342"/>
                  </a:lnTo>
                  <a:lnTo>
                    <a:pt x="1580" y="3309"/>
                  </a:lnTo>
                  <a:lnTo>
                    <a:pt x="1529" y="3284"/>
                  </a:lnTo>
                  <a:lnTo>
                    <a:pt x="1479" y="3259"/>
                  </a:lnTo>
                  <a:lnTo>
                    <a:pt x="1429" y="3225"/>
                  </a:lnTo>
                  <a:lnTo>
                    <a:pt x="1379" y="3192"/>
                  </a:lnTo>
                  <a:lnTo>
                    <a:pt x="1329" y="3167"/>
                  </a:lnTo>
                  <a:lnTo>
                    <a:pt x="1279" y="3133"/>
                  </a:lnTo>
                  <a:lnTo>
                    <a:pt x="1237" y="3100"/>
                  </a:lnTo>
                  <a:lnTo>
                    <a:pt x="1187" y="3067"/>
                  </a:lnTo>
                  <a:lnTo>
                    <a:pt x="1137" y="3033"/>
                  </a:lnTo>
                  <a:lnTo>
                    <a:pt x="1095" y="3000"/>
                  </a:lnTo>
                  <a:lnTo>
                    <a:pt x="1095" y="3000"/>
                  </a:lnTo>
                  <a:lnTo>
                    <a:pt x="1053" y="2958"/>
                  </a:lnTo>
                  <a:lnTo>
                    <a:pt x="1003" y="2924"/>
                  </a:lnTo>
                  <a:lnTo>
                    <a:pt x="961" y="2883"/>
                  </a:lnTo>
                  <a:lnTo>
                    <a:pt x="920" y="2849"/>
                  </a:lnTo>
                  <a:lnTo>
                    <a:pt x="878" y="2808"/>
                  </a:lnTo>
                  <a:lnTo>
                    <a:pt x="836" y="2766"/>
                  </a:lnTo>
                  <a:lnTo>
                    <a:pt x="794" y="2724"/>
                  </a:lnTo>
                  <a:lnTo>
                    <a:pt x="753" y="2682"/>
                  </a:lnTo>
                  <a:lnTo>
                    <a:pt x="711" y="2640"/>
                  </a:lnTo>
                  <a:lnTo>
                    <a:pt x="677" y="2599"/>
                  </a:lnTo>
                  <a:lnTo>
                    <a:pt x="636" y="2557"/>
                  </a:lnTo>
                  <a:lnTo>
                    <a:pt x="602" y="2515"/>
                  </a:lnTo>
                  <a:lnTo>
                    <a:pt x="560" y="2473"/>
                  </a:lnTo>
                  <a:lnTo>
                    <a:pt x="527" y="2423"/>
                  </a:lnTo>
                  <a:lnTo>
                    <a:pt x="494" y="2381"/>
                  </a:lnTo>
                  <a:lnTo>
                    <a:pt x="452" y="2340"/>
                  </a:lnTo>
                  <a:lnTo>
                    <a:pt x="418" y="2290"/>
                  </a:lnTo>
                  <a:lnTo>
                    <a:pt x="385" y="2248"/>
                  </a:lnTo>
                  <a:lnTo>
                    <a:pt x="360" y="2198"/>
                  </a:lnTo>
                  <a:lnTo>
                    <a:pt x="335" y="2173"/>
                  </a:lnTo>
                  <a:lnTo>
                    <a:pt x="326" y="2148"/>
                  </a:lnTo>
                  <a:lnTo>
                    <a:pt x="293" y="2097"/>
                  </a:lnTo>
                  <a:lnTo>
                    <a:pt x="268" y="2056"/>
                  </a:lnTo>
                  <a:lnTo>
                    <a:pt x="235" y="2006"/>
                  </a:lnTo>
                  <a:lnTo>
                    <a:pt x="210" y="1955"/>
                  </a:lnTo>
                  <a:lnTo>
                    <a:pt x="184" y="1905"/>
                  </a:lnTo>
                  <a:lnTo>
                    <a:pt x="159" y="1855"/>
                  </a:lnTo>
                  <a:lnTo>
                    <a:pt x="134" y="1805"/>
                  </a:lnTo>
                  <a:lnTo>
                    <a:pt x="109" y="1755"/>
                  </a:lnTo>
                  <a:lnTo>
                    <a:pt x="93" y="1705"/>
                  </a:lnTo>
                  <a:lnTo>
                    <a:pt x="68" y="1655"/>
                  </a:lnTo>
                  <a:lnTo>
                    <a:pt x="51" y="1605"/>
                  </a:lnTo>
                  <a:lnTo>
                    <a:pt x="34" y="1554"/>
                  </a:lnTo>
                  <a:lnTo>
                    <a:pt x="9" y="1504"/>
                  </a:lnTo>
                  <a:lnTo>
                    <a:pt x="1" y="1454"/>
                  </a:lnTo>
                  <a:lnTo>
                    <a:pt x="1" y="1446"/>
                  </a:lnTo>
                  <a:lnTo>
                    <a:pt x="26" y="1379"/>
                  </a:lnTo>
                  <a:lnTo>
                    <a:pt x="51" y="1321"/>
                  </a:lnTo>
                  <a:lnTo>
                    <a:pt x="93" y="1237"/>
                  </a:lnTo>
                  <a:lnTo>
                    <a:pt x="176" y="12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5956579" y="4562096"/>
              <a:ext cx="293055" cy="259216"/>
            </a:xfrm>
            <a:custGeom>
              <a:avLst/>
              <a:gdLst/>
              <a:ahLst/>
              <a:cxnLst/>
              <a:rect l="l" t="t" r="r" b="b"/>
              <a:pathLst>
                <a:path w="5941" h="5255" extrusionOk="0">
                  <a:moveTo>
                    <a:pt x="2632" y="0"/>
                  </a:moveTo>
                  <a:lnTo>
                    <a:pt x="2716" y="0"/>
                  </a:lnTo>
                  <a:lnTo>
                    <a:pt x="2774" y="0"/>
                  </a:lnTo>
                  <a:lnTo>
                    <a:pt x="2833" y="0"/>
                  </a:lnTo>
                  <a:lnTo>
                    <a:pt x="2866" y="0"/>
                  </a:lnTo>
                  <a:lnTo>
                    <a:pt x="2916" y="0"/>
                  </a:lnTo>
                  <a:lnTo>
                    <a:pt x="2966" y="0"/>
                  </a:lnTo>
                  <a:lnTo>
                    <a:pt x="3025" y="0"/>
                  </a:lnTo>
                  <a:lnTo>
                    <a:pt x="3075" y="8"/>
                  </a:lnTo>
                  <a:lnTo>
                    <a:pt x="3125" y="8"/>
                  </a:lnTo>
                  <a:lnTo>
                    <a:pt x="3175" y="17"/>
                  </a:lnTo>
                  <a:lnTo>
                    <a:pt x="3225" y="25"/>
                  </a:lnTo>
                  <a:lnTo>
                    <a:pt x="3275" y="34"/>
                  </a:lnTo>
                  <a:lnTo>
                    <a:pt x="3334" y="42"/>
                  </a:lnTo>
                  <a:lnTo>
                    <a:pt x="3384" y="50"/>
                  </a:lnTo>
                  <a:lnTo>
                    <a:pt x="3434" y="59"/>
                  </a:lnTo>
                  <a:lnTo>
                    <a:pt x="3484" y="67"/>
                  </a:lnTo>
                  <a:lnTo>
                    <a:pt x="3534" y="75"/>
                  </a:lnTo>
                  <a:lnTo>
                    <a:pt x="3585" y="92"/>
                  </a:lnTo>
                  <a:lnTo>
                    <a:pt x="3635" y="100"/>
                  </a:lnTo>
                  <a:lnTo>
                    <a:pt x="3685" y="109"/>
                  </a:lnTo>
                  <a:lnTo>
                    <a:pt x="3727" y="125"/>
                  </a:lnTo>
                  <a:lnTo>
                    <a:pt x="3777" y="134"/>
                  </a:lnTo>
                  <a:lnTo>
                    <a:pt x="3827" y="150"/>
                  </a:lnTo>
                  <a:lnTo>
                    <a:pt x="3877" y="159"/>
                  </a:lnTo>
                  <a:lnTo>
                    <a:pt x="3927" y="176"/>
                  </a:lnTo>
                  <a:lnTo>
                    <a:pt x="3977" y="192"/>
                  </a:lnTo>
                  <a:lnTo>
                    <a:pt x="4002" y="201"/>
                  </a:lnTo>
                  <a:lnTo>
                    <a:pt x="4019" y="201"/>
                  </a:lnTo>
                  <a:lnTo>
                    <a:pt x="4069" y="217"/>
                  </a:lnTo>
                  <a:lnTo>
                    <a:pt x="4119" y="234"/>
                  </a:lnTo>
                  <a:lnTo>
                    <a:pt x="4161" y="251"/>
                  </a:lnTo>
                  <a:lnTo>
                    <a:pt x="4211" y="267"/>
                  </a:lnTo>
                  <a:lnTo>
                    <a:pt x="4253" y="292"/>
                  </a:lnTo>
                  <a:lnTo>
                    <a:pt x="4353" y="326"/>
                  </a:lnTo>
                  <a:lnTo>
                    <a:pt x="4445" y="368"/>
                  </a:lnTo>
                  <a:lnTo>
                    <a:pt x="4537" y="401"/>
                  </a:lnTo>
                  <a:lnTo>
                    <a:pt x="4629" y="443"/>
                  </a:lnTo>
                  <a:lnTo>
                    <a:pt x="4721" y="476"/>
                  </a:lnTo>
                  <a:lnTo>
                    <a:pt x="4813" y="518"/>
                  </a:lnTo>
                  <a:lnTo>
                    <a:pt x="4896" y="560"/>
                  </a:lnTo>
                  <a:lnTo>
                    <a:pt x="4988" y="602"/>
                  </a:lnTo>
                  <a:lnTo>
                    <a:pt x="5172" y="677"/>
                  </a:lnTo>
                  <a:lnTo>
                    <a:pt x="5356" y="760"/>
                  </a:lnTo>
                  <a:lnTo>
                    <a:pt x="5531" y="835"/>
                  </a:lnTo>
                  <a:lnTo>
                    <a:pt x="5623" y="877"/>
                  </a:lnTo>
                  <a:lnTo>
                    <a:pt x="5715" y="919"/>
                  </a:lnTo>
                  <a:lnTo>
                    <a:pt x="5807" y="952"/>
                  </a:lnTo>
                  <a:lnTo>
                    <a:pt x="5899" y="994"/>
                  </a:lnTo>
                  <a:lnTo>
                    <a:pt x="5940" y="1078"/>
                  </a:lnTo>
                  <a:lnTo>
                    <a:pt x="5849" y="1120"/>
                  </a:lnTo>
                  <a:lnTo>
                    <a:pt x="5757" y="1086"/>
                  </a:lnTo>
                  <a:lnTo>
                    <a:pt x="5665" y="1053"/>
                  </a:lnTo>
                  <a:lnTo>
                    <a:pt x="5564" y="1028"/>
                  </a:lnTo>
                  <a:lnTo>
                    <a:pt x="5473" y="994"/>
                  </a:lnTo>
                  <a:lnTo>
                    <a:pt x="5289" y="927"/>
                  </a:lnTo>
                  <a:lnTo>
                    <a:pt x="5097" y="869"/>
                  </a:lnTo>
                  <a:lnTo>
                    <a:pt x="4913" y="802"/>
                  </a:lnTo>
                  <a:lnTo>
                    <a:pt x="4813" y="777"/>
                  </a:lnTo>
                  <a:lnTo>
                    <a:pt x="4721" y="744"/>
                  </a:lnTo>
                  <a:lnTo>
                    <a:pt x="4629" y="735"/>
                  </a:lnTo>
                  <a:lnTo>
                    <a:pt x="4537" y="702"/>
                  </a:lnTo>
                  <a:lnTo>
                    <a:pt x="4445" y="677"/>
                  </a:lnTo>
                  <a:lnTo>
                    <a:pt x="4353" y="652"/>
                  </a:lnTo>
                  <a:lnTo>
                    <a:pt x="4253" y="627"/>
                  </a:lnTo>
                  <a:lnTo>
                    <a:pt x="4161" y="602"/>
                  </a:lnTo>
                  <a:lnTo>
                    <a:pt x="4111" y="585"/>
                  </a:lnTo>
                  <a:lnTo>
                    <a:pt x="4069" y="577"/>
                  </a:lnTo>
                  <a:lnTo>
                    <a:pt x="4019" y="568"/>
                  </a:lnTo>
                  <a:lnTo>
                    <a:pt x="3977" y="560"/>
                  </a:lnTo>
                  <a:lnTo>
                    <a:pt x="3927" y="543"/>
                  </a:lnTo>
                  <a:lnTo>
                    <a:pt x="3910" y="543"/>
                  </a:lnTo>
                  <a:lnTo>
                    <a:pt x="3877" y="535"/>
                  </a:lnTo>
                  <a:lnTo>
                    <a:pt x="3835" y="526"/>
                  </a:lnTo>
                  <a:lnTo>
                    <a:pt x="3785" y="510"/>
                  </a:lnTo>
                  <a:lnTo>
                    <a:pt x="3743" y="501"/>
                  </a:lnTo>
                  <a:lnTo>
                    <a:pt x="3693" y="493"/>
                  </a:lnTo>
                  <a:lnTo>
                    <a:pt x="3643" y="476"/>
                  </a:lnTo>
                  <a:lnTo>
                    <a:pt x="3601" y="468"/>
                  </a:lnTo>
                  <a:lnTo>
                    <a:pt x="3551" y="460"/>
                  </a:lnTo>
                  <a:lnTo>
                    <a:pt x="3509" y="451"/>
                  </a:lnTo>
                  <a:lnTo>
                    <a:pt x="3459" y="443"/>
                  </a:lnTo>
                  <a:lnTo>
                    <a:pt x="3409" y="435"/>
                  </a:lnTo>
                  <a:lnTo>
                    <a:pt x="3367" y="426"/>
                  </a:lnTo>
                  <a:lnTo>
                    <a:pt x="3317" y="418"/>
                  </a:lnTo>
                  <a:lnTo>
                    <a:pt x="3275" y="418"/>
                  </a:lnTo>
                  <a:lnTo>
                    <a:pt x="3225" y="409"/>
                  </a:lnTo>
                  <a:lnTo>
                    <a:pt x="3184" y="409"/>
                  </a:lnTo>
                  <a:lnTo>
                    <a:pt x="3133" y="401"/>
                  </a:lnTo>
                  <a:lnTo>
                    <a:pt x="3083" y="401"/>
                  </a:lnTo>
                  <a:lnTo>
                    <a:pt x="3033" y="401"/>
                  </a:lnTo>
                  <a:lnTo>
                    <a:pt x="2991" y="401"/>
                  </a:lnTo>
                  <a:lnTo>
                    <a:pt x="2941" y="401"/>
                  </a:lnTo>
                  <a:lnTo>
                    <a:pt x="2891" y="401"/>
                  </a:lnTo>
                  <a:lnTo>
                    <a:pt x="2841" y="401"/>
                  </a:lnTo>
                  <a:lnTo>
                    <a:pt x="2557" y="401"/>
                  </a:lnTo>
                  <a:lnTo>
                    <a:pt x="2515" y="401"/>
                  </a:lnTo>
                  <a:lnTo>
                    <a:pt x="2473" y="401"/>
                  </a:lnTo>
                  <a:lnTo>
                    <a:pt x="2432" y="401"/>
                  </a:lnTo>
                  <a:lnTo>
                    <a:pt x="2382" y="401"/>
                  </a:lnTo>
                  <a:lnTo>
                    <a:pt x="2340" y="401"/>
                  </a:lnTo>
                  <a:lnTo>
                    <a:pt x="2298" y="401"/>
                  </a:lnTo>
                  <a:lnTo>
                    <a:pt x="2256" y="409"/>
                  </a:lnTo>
                  <a:lnTo>
                    <a:pt x="2215" y="409"/>
                  </a:lnTo>
                  <a:lnTo>
                    <a:pt x="2189" y="409"/>
                  </a:lnTo>
                  <a:lnTo>
                    <a:pt x="2173" y="409"/>
                  </a:lnTo>
                  <a:lnTo>
                    <a:pt x="2156" y="409"/>
                  </a:lnTo>
                  <a:lnTo>
                    <a:pt x="2131" y="409"/>
                  </a:lnTo>
                  <a:lnTo>
                    <a:pt x="2114" y="409"/>
                  </a:lnTo>
                  <a:lnTo>
                    <a:pt x="2114" y="409"/>
                  </a:lnTo>
                  <a:lnTo>
                    <a:pt x="2098" y="409"/>
                  </a:lnTo>
                  <a:lnTo>
                    <a:pt x="2081" y="409"/>
                  </a:lnTo>
                  <a:lnTo>
                    <a:pt x="2081" y="409"/>
                  </a:lnTo>
                  <a:lnTo>
                    <a:pt x="2056" y="418"/>
                  </a:lnTo>
                  <a:lnTo>
                    <a:pt x="2047" y="418"/>
                  </a:lnTo>
                  <a:lnTo>
                    <a:pt x="2047" y="418"/>
                  </a:lnTo>
                  <a:lnTo>
                    <a:pt x="2031" y="418"/>
                  </a:lnTo>
                  <a:lnTo>
                    <a:pt x="2022" y="418"/>
                  </a:lnTo>
                  <a:lnTo>
                    <a:pt x="2006" y="418"/>
                  </a:lnTo>
                  <a:lnTo>
                    <a:pt x="1997" y="418"/>
                  </a:lnTo>
                  <a:lnTo>
                    <a:pt x="1981" y="418"/>
                  </a:lnTo>
                  <a:lnTo>
                    <a:pt x="1981" y="418"/>
                  </a:lnTo>
                  <a:lnTo>
                    <a:pt x="1972" y="418"/>
                  </a:lnTo>
                  <a:lnTo>
                    <a:pt x="1964" y="418"/>
                  </a:lnTo>
                  <a:lnTo>
                    <a:pt x="1964" y="535"/>
                  </a:lnTo>
                  <a:lnTo>
                    <a:pt x="1964" y="551"/>
                  </a:lnTo>
                  <a:lnTo>
                    <a:pt x="1964" y="568"/>
                  </a:lnTo>
                  <a:lnTo>
                    <a:pt x="1964" y="585"/>
                  </a:lnTo>
                  <a:lnTo>
                    <a:pt x="1964" y="602"/>
                  </a:lnTo>
                  <a:lnTo>
                    <a:pt x="1964" y="627"/>
                  </a:lnTo>
                  <a:lnTo>
                    <a:pt x="1964" y="635"/>
                  </a:lnTo>
                  <a:lnTo>
                    <a:pt x="1964" y="660"/>
                  </a:lnTo>
                  <a:lnTo>
                    <a:pt x="1964" y="677"/>
                  </a:lnTo>
                  <a:lnTo>
                    <a:pt x="1972" y="693"/>
                  </a:lnTo>
                  <a:lnTo>
                    <a:pt x="1972" y="710"/>
                  </a:lnTo>
                  <a:lnTo>
                    <a:pt x="1981" y="727"/>
                  </a:lnTo>
                  <a:lnTo>
                    <a:pt x="1989" y="744"/>
                  </a:lnTo>
                  <a:lnTo>
                    <a:pt x="1997" y="760"/>
                  </a:lnTo>
                  <a:lnTo>
                    <a:pt x="2006" y="769"/>
                  </a:lnTo>
                  <a:lnTo>
                    <a:pt x="2014" y="785"/>
                  </a:lnTo>
                  <a:lnTo>
                    <a:pt x="2022" y="802"/>
                  </a:lnTo>
                  <a:lnTo>
                    <a:pt x="2031" y="819"/>
                  </a:lnTo>
                  <a:lnTo>
                    <a:pt x="2039" y="835"/>
                  </a:lnTo>
                  <a:lnTo>
                    <a:pt x="2056" y="852"/>
                  </a:lnTo>
                  <a:lnTo>
                    <a:pt x="2064" y="869"/>
                  </a:lnTo>
                  <a:lnTo>
                    <a:pt x="2072" y="886"/>
                  </a:lnTo>
                  <a:lnTo>
                    <a:pt x="2081" y="902"/>
                  </a:lnTo>
                  <a:lnTo>
                    <a:pt x="2098" y="919"/>
                  </a:lnTo>
                  <a:lnTo>
                    <a:pt x="2106" y="936"/>
                  </a:lnTo>
                  <a:lnTo>
                    <a:pt x="2123" y="952"/>
                  </a:lnTo>
                  <a:lnTo>
                    <a:pt x="2139" y="969"/>
                  </a:lnTo>
                  <a:lnTo>
                    <a:pt x="2156" y="978"/>
                  </a:lnTo>
                  <a:lnTo>
                    <a:pt x="2164" y="994"/>
                  </a:lnTo>
                  <a:lnTo>
                    <a:pt x="2181" y="1011"/>
                  </a:lnTo>
                  <a:lnTo>
                    <a:pt x="2198" y="1028"/>
                  </a:lnTo>
                  <a:lnTo>
                    <a:pt x="2215" y="1044"/>
                  </a:lnTo>
                  <a:lnTo>
                    <a:pt x="2223" y="1061"/>
                  </a:lnTo>
                  <a:lnTo>
                    <a:pt x="2240" y="1069"/>
                  </a:lnTo>
                  <a:lnTo>
                    <a:pt x="2265" y="1086"/>
                  </a:lnTo>
                  <a:lnTo>
                    <a:pt x="2281" y="1103"/>
                  </a:lnTo>
                  <a:lnTo>
                    <a:pt x="2298" y="1120"/>
                  </a:lnTo>
                  <a:lnTo>
                    <a:pt x="2315" y="1128"/>
                  </a:lnTo>
                  <a:lnTo>
                    <a:pt x="2331" y="1145"/>
                  </a:lnTo>
                  <a:lnTo>
                    <a:pt x="2348" y="1161"/>
                  </a:lnTo>
                  <a:lnTo>
                    <a:pt x="2373" y="1170"/>
                  </a:lnTo>
                  <a:lnTo>
                    <a:pt x="2390" y="1186"/>
                  </a:lnTo>
                  <a:lnTo>
                    <a:pt x="2407" y="1203"/>
                  </a:lnTo>
                  <a:lnTo>
                    <a:pt x="2432" y="1211"/>
                  </a:lnTo>
                  <a:lnTo>
                    <a:pt x="2448" y="1228"/>
                  </a:lnTo>
                  <a:lnTo>
                    <a:pt x="2473" y="1236"/>
                  </a:lnTo>
                  <a:lnTo>
                    <a:pt x="2490" y="1253"/>
                  </a:lnTo>
                  <a:lnTo>
                    <a:pt x="2507" y="1270"/>
                  </a:lnTo>
                  <a:lnTo>
                    <a:pt x="2557" y="1295"/>
                  </a:lnTo>
                  <a:lnTo>
                    <a:pt x="2599" y="1320"/>
                  </a:lnTo>
                  <a:lnTo>
                    <a:pt x="2649" y="1345"/>
                  </a:lnTo>
                  <a:lnTo>
                    <a:pt x="2691" y="1370"/>
                  </a:lnTo>
                  <a:lnTo>
                    <a:pt x="2741" y="1387"/>
                  </a:lnTo>
                  <a:lnTo>
                    <a:pt x="2783" y="1412"/>
                  </a:lnTo>
                  <a:lnTo>
                    <a:pt x="2833" y="1437"/>
                  </a:lnTo>
                  <a:lnTo>
                    <a:pt x="2883" y="1462"/>
                  </a:lnTo>
                  <a:lnTo>
                    <a:pt x="2933" y="1479"/>
                  </a:lnTo>
                  <a:lnTo>
                    <a:pt x="2983" y="1504"/>
                  </a:lnTo>
                  <a:lnTo>
                    <a:pt x="3033" y="1521"/>
                  </a:lnTo>
                  <a:lnTo>
                    <a:pt x="3083" y="1546"/>
                  </a:lnTo>
                  <a:lnTo>
                    <a:pt x="3133" y="1562"/>
                  </a:lnTo>
                  <a:lnTo>
                    <a:pt x="3192" y="1579"/>
                  </a:lnTo>
                  <a:lnTo>
                    <a:pt x="3242" y="1604"/>
                  </a:lnTo>
                  <a:lnTo>
                    <a:pt x="3292" y="1621"/>
                  </a:lnTo>
                  <a:lnTo>
                    <a:pt x="3342" y="1637"/>
                  </a:lnTo>
                  <a:lnTo>
                    <a:pt x="3392" y="1654"/>
                  </a:lnTo>
                  <a:lnTo>
                    <a:pt x="3443" y="1671"/>
                  </a:lnTo>
                  <a:lnTo>
                    <a:pt x="3493" y="1688"/>
                  </a:lnTo>
                  <a:lnTo>
                    <a:pt x="3543" y="1704"/>
                  </a:lnTo>
                  <a:lnTo>
                    <a:pt x="3593" y="1721"/>
                  </a:lnTo>
                  <a:lnTo>
                    <a:pt x="3643" y="1729"/>
                  </a:lnTo>
                  <a:lnTo>
                    <a:pt x="3743" y="1763"/>
                  </a:lnTo>
                  <a:lnTo>
                    <a:pt x="3844" y="1788"/>
                  </a:lnTo>
                  <a:lnTo>
                    <a:pt x="3935" y="1813"/>
                  </a:lnTo>
                  <a:lnTo>
                    <a:pt x="4019" y="1838"/>
                  </a:lnTo>
                  <a:lnTo>
                    <a:pt x="4103" y="1855"/>
                  </a:lnTo>
                  <a:lnTo>
                    <a:pt x="4261" y="1896"/>
                  </a:lnTo>
                  <a:lnTo>
                    <a:pt x="4387" y="1930"/>
                  </a:lnTo>
                  <a:lnTo>
                    <a:pt x="4579" y="1980"/>
                  </a:lnTo>
                  <a:lnTo>
                    <a:pt x="4762" y="2022"/>
                  </a:lnTo>
                  <a:lnTo>
                    <a:pt x="4838" y="2038"/>
                  </a:lnTo>
                  <a:lnTo>
                    <a:pt x="4888" y="2055"/>
                  </a:lnTo>
                  <a:lnTo>
                    <a:pt x="4921" y="2055"/>
                  </a:lnTo>
                  <a:lnTo>
                    <a:pt x="4946" y="2064"/>
                  </a:lnTo>
                  <a:lnTo>
                    <a:pt x="4988" y="2072"/>
                  </a:lnTo>
                  <a:lnTo>
                    <a:pt x="5030" y="2080"/>
                  </a:lnTo>
                  <a:lnTo>
                    <a:pt x="5122" y="2089"/>
                  </a:lnTo>
                  <a:lnTo>
                    <a:pt x="5214" y="2105"/>
                  </a:lnTo>
                  <a:lnTo>
                    <a:pt x="5289" y="2114"/>
                  </a:lnTo>
                  <a:lnTo>
                    <a:pt x="5322" y="2122"/>
                  </a:lnTo>
                  <a:lnTo>
                    <a:pt x="5347" y="2130"/>
                  </a:lnTo>
                  <a:lnTo>
                    <a:pt x="5364" y="2130"/>
                  </a:lnTo>
                  <a:lnTo>
                    <a:pt x="5389" y="2139"/>
                  </a:lnTo>
                  <a:lnTo>
                    <a:pt x="5406" y="2147"/>
                  </a:lnTo>
                  <a:lnTo>
                    <a:pt x="5431" y="2155"/>
                  </a:lnTo>
                  <a:lnTo>
                    <a:pt x="5448" y="2172"/>
                  </a:lnTo>
                  <a:lnTo>
                    <a:pt x="5464" y="2197"/>
                  </a:lnTo>
                  <a:lnTo>
                    <a:pt x="5481" y="2214"/>
                  </a:lnTo>
                  <a:lnTo>
                    <a:pt x="5481" y="2214"/>
                  </a:lnTo>
                  <a:lnTo>
                    <a:pt x="5489" y="2239"/>
                  </a:lnTo>
                  <a:lnTo>
                    <a:pt x="5498" y="2272"/>
                  </a:lnTo>
                  <a:lnTo>
                    <a:pt x="5498" y="2297"/>
                  </a:lnTo>
                  <a:lnTo>
                    <a:pt x="5498" y="2323"/>
                  </a:lnTo>
                  <a:lnTo>
                    <a:pt x="5498" y="2348"/>
                  </a:lnTo>
                  <a:lnTo>
                    <a:pt x="5489" y="2373"/>
                  </a:lnTo>
                  <a:lnTo>
                    <a:pt x="5481" y="2398"/>
                  </a:lnTo>
                  <a:lnTo>
                    <a:pt x="5481" y="2398"/>
                  </a:lnTo>
                  <a:lnTo>
                    <a:pt x="5464" y="2423"/>
                  </a:lnTo>
                  <a:lnTo>
                    <a:pt x="5448" y="2439"/>
                  </a:lnTo>
                  <a:lnTo>
                    <a:pt x="5422" y="2456"/>
                  </a:lnTo>
                  <a:lnTo>
                    <a:pt x="5397" y="2465"/>
                  </a:lnTo>
                  <a:lnTo>
                    <a:pt x="5381" y="2473"/>
                  </a:lnTo>
                  <a:lnTo>
                    <a:pt x="5356" y="2481"/>
                  </a:lnTo>
                  <a:lnTo>
                    <a:pt x="5331" y="2481"/>
                  </a:lnTo>
                  <a:lnTo>
                    <a:pt x="5189" y="2481"/>
                  </a:lnTo>
                  <a:lnTo>
                    <a:pt x="5113" y="2481"/>
                  </a:lnTo>
                  <a:lnTo>
                    <a:pt x="5047" y="2481"/>
                  </a:lnTo>
                  <a:lnTo>
                    <a:pt x="4971" y="2481"/>
                  </a:lnTo>
                  <a:lnTo>
                    <a:pt x="4905" y="2481"/>
                  </a:lnTo>
                  <a:lnTo>
                    <a:pt x="4829" y="2481"/>
                  </a:lnTo>
                  <a:lnTo>
                    <a:pt x="4762" y="2481"/>
                  </a:lnTo>
                  <a:lnTo>
                    <a:pt x="4696" y="2490"/>
                  </a:lnTo>
                  <a:lnTo>
                    <a:pt x="4629" y="2498"/>
                  </a:lnTo>
                  <a:lnTo>
                    <a:pt x="4604" y="2498"/>
                  </a:lnTo>
                  <a:lnTo>
                    <a:pt x="4562" y="2498"/>
                  </a:lnTo>
                  <a:lnTo>
                    <a:pt x="4487" y="2506"/>
                  </a:lnTo>
                  <a:lnTo>
                    <a:pt x="4420" y="2615"/>
                  </a:lnTo>
                  <a:lnTo>
                    <a:pt x="4353" y="2623"/>
                  </a:lnTo>
                  <a:lnTo>
                    <a:pt x="4286" y="2632"/>
                  </a:lnTo>
                  <a:lnTo>
                    <a:pt x="4219" y="2640"/>
                  </a:lnTo>
                  <a:lnTo>
                    <a:pt x="4153" y="2648"/>
                  </a:lnTo>
                  <a:lnTo>
                    <a:pt x="4086" y="2657"/>
                  </a:lnTo>
                  <a:lnTo>
                    <a:pt x="4019" y="2673"/>
                  </a:lnTo>
                  <a:lnTo>
                    <a:pt x="3952" y="2682"/>
                  </a:lnTo>
                  <a:lnTo>
                    <a:pt x="3885" y="2698"/>
                  </a:lnTo>
                  <a:lnTo>
                    <a:pt x="3818" y="2707"/>
                  </a:lnTo>
                  <a:lnTo>
                    <a:pt x="3760" y="2724"/>
                  </a:lnTo>
                  <a:lnTo>
                    <a:pt x="3693" y="2740"/>
                  </a:lnTo>
                  <a:lnTo>
                    <a:pt x="3626" y="2757"/>
                  </a:lnTo>
                  <a:lnTo>
                    <a:pt x="3560" y="2774"/>
                  </a:lnTo>
                  <a:lnTo>
                    <a:pt x="3501" y="2790"/>
                  </a:lnTo>
                  <a:lnTo>
                    <a:pt x="3434" y="2807"/>
                  </a:lnTo>
                  <a:lnTo>
                    <a:pt x="3367" y="2824"/>
                  </a:lnTo>
                  <a:lnTo>
                    <a:pt x="3301" y="2840"/>
                  </a:lnTo>
                  <a:lnTo>
                    <a:pt x="3242" y="2857"/>
                  </a:lnTo>
                  <a:lnTo>
                    <a:pt x="3175" y="2874"/>
                  </a:lnTo>
                  <a:lnTo>
                    <a:pt x="3108" y="2891"/>
                  </a:lnTo>
                  <a:lnTo>
                    <a:pt x="3050" y="2916"/>
                  </a:lnTo>
                  <a:lnTo>
                    <a:pt x="2983" y="2932"/>
                  </a:lnTo>
                  <a:lnTo>
                    <a:pt x="2916" y="2957"/>
                  </a:lnTo>
                  <a:lnTo>
                    <a:pt x="2858" y="2982"/>
                  </a:lnTo>
                  <a:lnTo>
                    <a:pt x="2791" y="2999"/>
                  </a:lnTo>
                  <a:lnTo>
                    <a:pt x="2732" y="3024"/>
                  </a:lnTo>
                  <a:lnTo>
                    <a:pt x="2666" y="3049"/>
                  </a:lnTo>
                  <a:lnTo>
                    <a:pt x="2607" y="3074"/>
                  </a:lnTo>
                  <a:lnTo>
                    <a:pt x="2540" y="3091"/>
                  </a:lnTo>
                  <a:lnTo>
                    <a:pt x="2473" y="3116"/>
                  </a:lnTo>
                  <a:lnTo>
                    <a:pt x="2415" y="3141"/>
                  </a:lnTo>
                  <a:lnTo>
                    <a:pt x="2348" y="3175"/>
                  </a:lnTo>
                  <a:lnTo>
                    <a:pt x="2290" y="3200"/>
                  </a:lnTo>
                  <a:lnTo>
                    <a:pt x="2223" y="3225"/>
                  </a:lnTo>
                  <a:lnTo>
                    <a:pt x="2164" y="3250"/>
                  </a:lnTo>
                  <a:lnTo>
                    <a:pt x="2098" y="3275"/>
                  </a:lnTo>
                  <a:lnTo>
                    <a:pt x="2039" y="3308"/>
                  </a:lnTo>
                  <a:lnTo>
                    <a:pt x="1972" y="3333"/>
                  </a:lnTo>
                  <a:lnTo>
                    <a:pt x="1914" y="3367"/>
                  </a:lnTo>
                  <a:lnTo>
                    <a:pt x="1847" y="3392"/>
                  </a:lnTo>
                  <a:lnTo>
                    <a:pt x="1788" y="3425"/>
                  </a:lnTo>
                  <a:lnTo>
                    <a:pt x="1722" y="3450"/>
                  </a:lnTo>
                  <a:lnTo>
                    <a:pt x="1663" y="3484"/>
                  </a:lnTo>
                  <a:lnTo>
                    <a:pt x="1596" y="3517"/>
                  </a:lnTo>
                  <a:lnTo>
                    <a:pt x="1538" y="3551"/>
                  </a:lnTo>
                  <a:lnTo>
                    <a:pt x="1471" y="3576"/>
                  </a:lnTo>
                  <a:lnTo>
                    <a:pt x="1413" y="3609"/>
                  </a:lnTo>
                  <a:lnTo>
                    <a:pt x="1346" y="3642"/>
                  </a:lnTo>
                  <a:lnTo>
                    <a:pt x="1287" y="3676"/>
                  </a:lnTo>
                  <a:lnTo>
                    <a:pt x="1220" y="3718"/>
                  </a:lnTo>
                  <a:lnTo>
                    <a:pt x="1154" y="3751"/>
                  </a:lnTo>
                  <a:lnTo>
                    <a:pt x="1137" y="3759"/>
                  </a:lnTo>
                  <a:lnTo>
                    <a:pt x="1112" y="3776"/>
                  </a:lnTo>
                  <a:lnTo>
                    <a:pt x="1053" y="3801"/>
                  </a:lnTo>
                  <a:lnTo>
                    <a:pt x="936" y="3860"/>
                  </a:lnTo>
                  <a:lnTo>
                    <a:pt x="870" y="3885"/>
                  </a:lnTo>
                  <a:lnTo>
                    <a:pt x="803" y="3926"/>
                  </a:lnTo>
                  <a:lnTo>
                    <a:pt x="769" y="3935"/>
                  </a:lnTo>
                  <a:lnTo>
                    <a:pt x="736" y="3960"/>
                  </a:lnTo>
                  <a:lnTo>
                    <a:pt x="702" y="3977"/>
                  </a:lnTo>
                  <a:lnTo>
                    <a:pt x="677" y="3993"/>
                  </a:lnTo>
                  <a:lnTo>
                    <a:pt x="644" y="4010"/>
                  </a:lnTo>
                  <a:lnTo>
                    <a:pt x="611" y="4027"/>
                  </a:lnTo>
                  <a:lnTo>
                    <a:pt x="577" y="4052"/>
                  </a:lnTo>
                  <a:lnTo>
                    <a:pt x="552" y="4069"/>
                  </a:lnTo>
                  <a:lnTo>
                    <a:pt x="519" y="4085"/>
                  </a:lnTo>
                  <a:lnTo>
                    <a:pt x="494" y="4110"/>
                  </a:lnTo>
                  <a:lnTo>
                    <a:pt x="469" y="4127"/>
                  </a:lnTo>
                  <a:lnTo>
                    <a:pt x="452" y="4135"/>
                  </a:lnTo>
                  <a:lnTo>
                    <a:pt x="443" y="4152"/>
                  </a:lnTo>
                  <a:lnTo>
                    <a:pt x="435" y="4160"/>
                  </a:lnTo>
                  <a:lnTo>
                    <a:pt x="418" y="4169"/>
                  </a:lnTo>
                  <a:lnTo>
                    <a:pt x="410" y="4177"/>
                  </a:lnTo>
                  <a:lnTo>
                    <a:pt x="402" y="4185"/>
                  </a:lnTo>
                  <a:lnTo>
                    <a:pt x="393" y="4194"/>
                  </a:lnTo>
                  <a:lnTo>
                    <a:pt x="385" y="4202"/>
                  </a:lnTo>
                  <a:lnTo>
                    <a:pt x="377" y="4219"/>
                  </a:lnTo>
                  <a:lnTo>
                    <a:pt x="368" y="4227"/>
                  </a:lnTo>
                  <a:lnTo>
                    <a:pt x="360" y="4236"/>
                  </a:lnTo>
                  <a:lnTo>
                    <a:pt x="352" y="4244"/>
                  </a:lnTo>
                  <a:lnTo>
                    <a:pt x="343" y="4252"/>
                  </a:lnTo>
                  <a:lnTo>
                    <a:pt x="343" y="4252"/>
                  </a:lnTo>
                  <a:lnTo>
                    <a:pt x="343" y="4261"/>
                  </a:lnTo>
                  <a:lnTo>
                    <a:pt x="343" y="4269"/>
                  </a:lnTo>
                  <a:lnTo>
                    <a:pt x="343" y="4277"/>
                  </a:lnTo>
                  <a:lnTo>
                    <a:pt x="343" y="4286"/>
                  </a:lnTo>
                  <a:lnTo>
                    <a:pt x="343" y="4302"/>
                  </a:lnTo>
                  <a:lnTo>
                    <a:pt x="335" y="4311"/>
                  </a:lnTo>
                  <a:lnTo>
                    <a:pt x="335" y="4327"/>
                  </a:lnTo>
                  <a:lnTo>
                    <a:pt x="335" y="4344"/>
                  </a:lnTo>
                  <a:lnTo>
                    <a:pt x="335" y="4353"/>
                  </a:lnTo>
                  <a:lnTo>
                    <a:pt x="335" y="4369"/>
                  </a:lnTo>
                  <a:lnTo>
                    <a:pt x="335" y="4378"/>
                  </a:lnTo>
                  <a:lnTo>
                    <a:pt x="335" y="4453"/>
                  </a:lnTo>
                  <a:lnTo>
                    <a:pt x="335" y="4461"/>
                  </a:lnTo>
                  <a:lnTo>
                    <a:pt x="335" y="4470"/>
                  </a:lnTo>
                  <a:lnTo>
                    <a:pt x="335" y="4478"/>
                  </a:lnTo>
                  <a:lnTo>
                    <a:pt x="335" y="4495"/>
                  </a:lnTo>
                  <a:lnTo>
                    <a:pt x="335" y="4503"/>
                  </a:lnTo>
                  <a:lnTo>
                    <a:pt x="335" y="4511"/>
                  </a:lnTo>
                  <a:lnTo>
                    <a:pt x="335" y="4520"/>
                  </a:lnTo>
                  <a:lnTo>
                    <a:pt x="335" y="4528"/>
                  </a:lnTo>
                  <a:lnTo>
                    <a:pt x="335" y="4536"/>
                  </a:lnTo>
                  <a:lnTo>
                    <a:pt x="343" y="4545"/>
                  </a:lnTo>
                  <a:lnTo>
                    <a:pt x="343" y="4553"/>
                  </a:lnTo>
                  <a:lnTo>
                    <a:pt x="352" y="4561"/>
                  </a:lnTo>
                  <a:lnTo>
                    <a:pt x="360" y="4570"/>
                  </a:lnTo>
                  <a:lnTo>
                    <a:pt x="368" y="4586"/>
                  </a:lnTo>
                  <a:lnTo>
                    <a:pt x="377" y="4595"/>
                  </a:lnTo>
                  <a:lnTo>
                    <a:pt x="385" y="4603"/>
                  </a:lnTo>
                  <a:lnTo>
                    <a:pt x="393" y="4612"/>
                  </a:lnTo>
                  <a:lnTo>
                    <a:pt x="402" y="4620"/>
                  </a:lnTo>
                  <a:lnTo>
                    <a:pt x="410" y="4628"/>
                  </a:lnTo>
                  <a:lnTo>
                    <a:pt x="427" y="4637"/>
                  </a:lnTo>
                  <a:lnTo>
                    <a:pt x="435" y="4645"/>
                  </a:lnTo>
                  <a:lnTo>
                    <a:pt x="443" y="4653"/>
                  </a:lnTo>
                  <a:lnTo>
                    <a:pt x="460" y="4662"/>
                  </a:lnTo>
                  <a:lnTo>
                    <a:pt x="469" y="4670"/>
                  </a:lnTo>
                  <a:lnTo>
                    <a:pt x="485" y="4678"/>
                  </a:lnTo>
                  <a:lnTo>
                    <a:pt x="502" y="4695"/>
                  </a:lnTo>
                  <a:lnTo>
                    <a:pt x="510" y="4703"/>
                  </a:lnTo>
                  <a:lnTo>
                    <a:pt x="527" y="4712"/>
                  </a:lnTo>
                  <a:lnTo>
                    <a:pt x="544" y="4720"/>
                  </a:lnTo>
                  <a:lnTo>
                    <a:pt x="560" y="4728"/>
                  </a:lnTo>
                  <a:lnTo>
                    <a:pt x="569" y="4728"/>
                  </a:lnTo>
                  <a:lnTo>
                    <a:pt x="577" y="4728"/>
                  </a:lnTo>
                  <a:lnTo>
                    <a:pt x="594" y="4737"/>
                  </a:lnTo>
                  <a:lnTo>
                    <a:pt x="594" y="4737"/>
                  </a:lnTo>
                  <a:lnTo>
                    <a:pt x="611" y="4745"/>
                  </a:lnTo>
                  <a:lnTo>
                    <a:pt x="627" y="4754"/>
                  </a:lnTo>
                  <a:lnTo>
                    <a:pt x="644" y="4762"/>
                  </a:lnTo>
                  <a:lnTo>
                    <a:pt x="661" y="4770"/>
                  </a:lnTo>
                  <a:lnTo>
                    <a:pt x="661" y="4770"/>
                  </a:lnTo>
                  <a:lnTo>
                    <a:pt x="702" y="4787"/>
                  </a:lnTo>
                  <a:lnTo>
                    <a:pt x="744" y="4795"/>
                  </a:lnTo>
                  <a:lnTo>
                    <a:pt x="778" y="4812"/>
                  </a:lnTo>
                  <a:lnTo>
                    <a:pt x="819" y="4829"/>
                  </a:lnTo>
                  <a:lnTo>
                    <a:pt x="861" y="4837"/>
                  </a:lnTo>
                  <a:lnTo>
                    <a:pt x="903" y="4854"/>
                  </a:lnTo>
                  <a:lnTo>
                    <a:pt x="953" y="4862"/>
                  </a:lnTo>
                  <a:lnTo>
                    <a:pt x="995" y="4879"/>
                  </a:lnTo>
                  <a:lnTo>
                    <a:pt x="1037" y="4887"/>
                  </a:lnTo>
                  <a:lnTo>
                    <a:pt x="1087" y="4896"/>
                  </a:lnTo>
                  <a:lnTo>
                    <a:pt x="1128" y="4912"/>
                  </a:lnTo>
                  <a:lnTo>
                    <a:pt x="1179" y="4921"/>
                  </a:lnTo>
                  <a:lnTo>
                    <a:pt x="1220" y="4929"/>
                  </a:lnTo>
                  <a:lnTo>
                    <a:pt x="1271" y="4937"/>
                  </a:lnTo>
                  <a:lnTo>
                    <a:pt x="1312" y="4946"/>
                  </a:lnTo>
                  <a:lnTo>
                    <a:pt x="1362" y="4946"/>
                  </a:lnTo>
                  <a:lnTo>
                    <a:pt x="1404" y="4954"/>
                  </a:lnTo>
                  <a:lnTo>
                    <a:pt x="1454" y="4962"/>
                  </a:lnTo>
                  <a:lnTo>
                    <a:pt x="1496" y="4971"/>
                  </a:lnTo>
                  <a:lnTo>
                    <a:pt x="1546" y="4971"/>
                  </a:lnTo>
                  <a:lnTo>
                    <a:pt x="1588" y="4971"/>
                  </a:lnTo>
                  <a:lnTo>
                    <a:pt x="1630" y="4971"/>
                  </a:lnTo>
                  <a:lnTo>
                    <a:pt x="1671" y="4971"/>
                  </a:lnTo>
                  <a:lnTo>
                    <a:pt x="1713" y="4971"/>
                  </a:lnTo>
                  <a:lnTo>
                    <a:pt x="1755" y="4971"/>
                  </a:lnTo>
                  <a:lnTo>
                    <a:pt x="1797" y="4971"/>
                  </a:lnTo>
                  <a:lnTo>
                    <a:pt x="1839" y="4971"/>
                  </a:lnTo>
                  <a:lnTo>
                    <a:pt x="1872" y="4971"/>
                  </a:lnTo>
                  <a:lnTo>
                    <a:pt x="2189" y="4971"/>
                  </a:lnTo>
                  <a:lnTo>
                    <a:pt x="2340" y="4962"/>
                  </a:lnTo>
                  <a:lnTo>
                    <a:pt x="2398" y="4954"/>
                  </a:lnTo>
                  <a:lnTo>
                    <a:pt x="2465" y="4954"/>
                  </a:lnTo>
                  <a:lnTo>
                    <a:pt x="2582" y="4937"/>
                  </a:lnTo>
                  <a:lnTo>
                    <a:pt x="2682" y="4929"/>
                  </a:lnTo>
                  <a:lnTo>
                    <a:pt x="2774" y="4921"/>
                  </a:lnTo>
                  <a:lnTo>
                    <a:pt x="2858" y="4912"/>
                  </a:lnTo>
                  <a:lnTo>
                    <a:pt x="2933" y="4904"/>
                  </a:lnTo>
                  <a:lnTo>
                    <a:pt x="3008" y="4896"/>
                  </a:lnTo>
                  <a:lnTo>
                    <a:pt x="3067" y="4912"/>
                  </a:lnTo>
                  <a:lnTo>
                    <a:pt x="3142" y="4896"/>
                  </a:lnTo>
                  <a:lnTo>
                    <a:pt x="3225" y="4879"/>
                  </a:lnTo>
                  <a:lnTo>
                    <a:pt x="3317" y="4862"/>
                  </a:lnTo>
                  <a:lnTo>
                    <a:pt x="3526" y="4829"/>
                  </a:lnTo>
                  <a:lnTo>
                    <a:pt x="3802" y="4779"/>
                  </a:lnTo>
                  <a:lnTo>
                    <a:pt x="3927" y="4854"/>
                  </a:lnTo>
                  <a:lnTo>
                    <a:pt x="3844" y="4971"/>
                  </a:lnTo>
                  <a:lnTo>
                    <a:pt x="3568" y="5029"/>
                  </a:lnTo>
                  <a:lnTo>
                    <a:pt x="3359" y="5079"/>
                  </a:lnTo>
                  <a:lnTo>
                    <a:pt x="3267" y="5096"/>
                  </a:lnTo>
                  <a:lnTo>
                    <a:pt x="3184" y="5113"/>
                  </a:lnTo>
                  <a:lnTo>
                    <a:pt x="3108" y="5129"/>
                  </a:lnTo>
                  <a:lnTo>
                    <a:pt x="3033" y="5138"/>
                  </a:lnTo>
                  <a:lnTo>
                    <a:pt x="2950" y="5155"/>
                  </a:lnTo>
                  <a:lnTo>
                    <a:pt x="2874" y="5171"/>
                  </a:lnTo>
                  <a:lnTo>
                    <a:pt x="2791" y="5180"/>
                  </a:lnTo>
                  <a:lnTo>
                    <a:pt x="2691" y="5196"/>
                  </a:lnTo>
                  <a:lnTo>
                    <a:pt x="2590" y="5205"/>
                  </a:lnTo>
                  <a:lnTo>
                    <a:pt x="2473" y="5221"/>
                  </a:lnTo>
                  <a:lnTo>
                    <a:pt x="2407" y="5230"/>
                  </a:lnTo>
                  <a:lnTo>
                    <a:pt x="2340" y="5230"/>
                  </a:lnTo>
                  <a:lnTo>
                    <a:pt x="2198" y="5255"/>
                  </a:lnTo>
                  <a:lnTo>
                    <a:pt x="2173" y="5255"/>
                  </a:lnTo>
                  <a:lnTo>
                    <a:pt x="2148" y="5255"/>
                  </a:lnTo>
                  <a:lnTo>
                    <a:pt x="1730" y="5255"/>
                  </a:lnTo>
                  <a:lnTo>
                    <a:pt x="1688" y="5255"/>
                  </a:lnTo>
                  <a:lnTo>
                    <a:pt x="1646" y="5255"/>
                  </a:lnTo>
                  <a:lnTo>
                    <a:pt x="1596" y="5255"/>
                  </a:lnTo>
                  <a:lnTo>
                    <a:pt x="1555" y="5255"/>
                  </a:lnTo>
                  <a:lnTo>
                    <a:pt x="1504" y="5255"/>
                  </a:lnTo>
                  <a:lnTo>
                    <a:pt x="1454" y="5255"/>
                  </a:lnTo>
                  <a:lnTo>
                    <a:pt x="1413" y="5255"/>
                  </a:lnTo>
                  <a:lnTo>
                    <a:pt x="1362" y="5246"/>
                  </a:lnTo>
                  <a:lnTo>
                    <a:pt x="1312" y="5238"/>
                  </a:lnTo>
                  <a:lnTo>
                    <a:pt x="1262" y="5238"/>
                  </a:lnTo>
                  <a:lnTo>
                    <a:pt x="1212" y="5230"/>
                  </a:lnTo>
                  <a:lnTo>
                    <a:pt x="1162" y="5221"/>
                  </a:lnTo>
                  <a:lnTo>
                    <a:pt x="1112" y="5213"/>
                  </a:lnTo>
                  <a:lnTo>
                    <a:pt x="1062" y="5205"/>
                  </a:lnTo>
                  <a:lnTo>
                    <a:pt x="1012" y="5196"/>
                  </a:lnTo>
                  <a:lnTo>
                    <a:pt x="961" y="5180"/>
                  </a:lnTo>
                  <a:lnTo>
                    <a:pt x="911" y="5171"/>
                  </a:lnTo>
                  <a:lnTo>
                    <a:pt x="861" y="5163"/>
                  </a:lnTo>
                  <a:lnTo>
                    <a:pt x="819" y="5146"/>
                  </a:lnTo>
                  <a:lnTo>
                    <a:pt x="769" y="5138"/>
                  </a:lnTo>
                  <a:lnTo>
                    <a:pt x="719" y="5121"/>
                  </a:lnTo>
                  <a:lnTo>
                    <a:pt x="677" y="5113"/>
                  </a:lnTo>
                  <a:lnTo>
                    <a:pt x="627" y="5096"/>
                  </a:lnTo>
                  <a:lnTo>
                    <a:pt x="585" y="5079"/>
                  </a:lnTo>
                  <a:lnTo>
                    <a:pt x="544" y="5063"/>
                  </a:lnTo>
                  <a:lnTo>
                    <a:pt x="519" y="5054"/>
                  </a:lnTo>
                  <a:lnTo>
                    <a:pt x="494" y="5046"/>
                  </a:lnTo>
                  <a:lnTo>
                    <a:pt x="477" y="5029"/>
                  </a:lnTo>
                  <a:lnTo>
                    <a:pt x="452" y="5021"/>
                  </a:lnTo>
                  <a:lnTo>
                    <a:pt x="435" y="5013"/>
                  </a:lnTo>
                  <a:lnTo>
                    <a:pt x="427" y="5013"/>
                  </a:lnTo>
                  <a:lnTo>
                    <a:pt x="410" y="5004"/>
                  </a:lnTo>
                  <a:lnTo>
                    <a:pt x="393" y="4996"/>
                  </a:lnTo>
                  <a:lnTo>
                    <a:pt x="368" y="4987"/>
                  </a:lnTo>
                  <a:lnTo>
                    <a:pt x="352" y="4971"/>
                  </a:lnTo>
                  <a:lnTo>
                    <a:pt x="335" y="4962"/>
                  </a:lnTo>
                  <a:lnTo>
                    <a:pt x="310" y="4954"/>
                  </a:lnTo>
                  <a:lnTo>
                    <a:pt x="293" y="4937"/>
                  </a:lnTo>
                  <a:lnTo>
                    <a:pt x="276" y="4929"/>
                  </a:lnTo>
                  <a:lnTo>
                    <a:pt x="260" y="4912"/>
                  </a:lnTo>
                  <a:lnTo>
                    <a:pt x="243" y="4904"/>
                  </a:lnTo>
                  <a:lnTo>
                    <a:pt x="226" y="4887"/>
                  </a:lnTo>
                  <a:lnTo>
                    <a:pt x="201" y="4870"/>
                  </a:lnTo>
                  <a:lnTo>
                    <a:pt x="201" y="4870"/>
                  </a:lnTo>
                  <a:lnTo>
                    <a:pt x="184" y="4862"/>
                  </a:lnTo>
                  <a:lnTo>
                    <a:pt x="176" y="4845"/>
                  </a:lnTo>
                  <a:lnTo>
                    <a:pt x="159" y="4829"/>
                  </a:lnTo>
                  <a:lnTo>
                    <a:pt x="143" y="4812"/>
                  </a:lnTo>
                  <a:lnTo>
                    <a:pt x="126" y="4795"/>
                  </a:lnTo>
                  <a:lnTo>
                    <a:pt x="109" y="4779"/>
                  </a:lnTo>
                  <a:lnTo>
                    <a:pt x="101" y="4762"/>
                  </a:lnTo>
                  <a:lnTo>
                    <a:pt x="84" y="4745"/>
                  </a:lnTo>
                  <a:lnTo>
                    <a:pt x="76" y="4728"/>
                  </a:lnTo>
                  <a:lnTo>
                    <a:pt x="59" y="4703"/>
                  </a:lnTo>
                  <a:lnTo>
                    <a:pt x="51" y="4687"/>
                  </a:lnTo>
                  <a:lnTo>
                    <a:pt x="42" y="4670"/>
                  </a:lnTo>
                  <a:lnTo>
                    <a:pt x="34" y="4645"/>
                  </a:lnTo>
                  <a:lnTo>
                    <a:pt x="26" y="4628"/>
                  </a:lnTo>
                  <a:lnTo>
                    <a:pt x="17" y="4603"/>
                  </a:lnTo>
                  <a:lnTo>
                    <a:pt x="9" y="4586"/>
                  </a:lnTo>
                  <a:lnTo>
                    <a:pt x="1" y="4561"/>
                  </a:lnTo>
                  <a:lnTo>
                    <a:pt x="1" y="4536"/>
                  </a:lnTo>
                  <a:lnTo>
                    <a:pt x="1" y="4520"/>
                  </a:lnTo>
                  <a:lnTo>
                    <a:pt x="1" y="4495"/>
                  </a:lnTo>
                  <a:lnTo>
                    <a:pt x="1" y="4470"/>
                  </a:lnTo>
                  <a:lnTo>
                    <a:pt x="1" y="4403"/>
                  </a:lnTo>
                  <a:lnTo>
                    <a:pt x="1" y="4378"/>
                  </a:lnTo>
                  <a:lnTo>
                    <a:pt x="1" y="4353"/>
                  </a:lnTo>
                  <a:lnTo>
                    <a:pt x="1" y="4327"/>
                  </a:lnTo>
                  <a:lnTo>
                    <a:pt x="1" y="4302"/>
                  </a:lnTo>
                  <a:lnTo>
                    <a:pt x="9" y="4277"/>
                  </a:lnTo>
                  <a:lnTo>
                    <a:pt x="17" y="4252"/>
                  </a:lnTo>
                  <a:lnTo>
                    <a:pt x="26" y="4236"/>
                  </a:lnTo>
                  <a:lnTo>
                    <a:pt x="34" y="4211"/>
                  </a:lnTo>
                  <a:lnTo>
                    <a:pt x="42" y="4185"/>
                  </a:lnTo>
                  <a:lnTo>
                    <a:pt x="51" y="4169"/>
                  </a:lnTo>
                  <a:lnTo>
                    <a:pt x="59" y="4144"/>
                  </a:lnTo>
                  <a:lnTo>
                    <a:pt x="68" y="4127"/>
                  </a:lnTo>
                  <a:lnTo>
                    <a:pt x="76" y="4110"/>
                  </a:lnTo>
                  <a:lnTo>
                    <a:pt x="93" y="4094"/>
                  </a:lnTo>
                  <a:lnTo>
                    <a:pt x="101" y="4077"/>
                  </a:lnTo>
                  <a:lnTo>
                    <a:pt x="109" y="4060"/>
                  </a:lnTo>
                  <a:lnTo>
                    <a:pt x="126" y="4043"/>
                  </a:lnTo>
                  <a:lnTo>
                    <a:pt x="143" y="4027"/>
                  </a:lnTo>
                  <a:lnTo>
                    <a:pt x="151" y="4018"/>
                  </a:lnTo>
                  <a:lnTo>
                    <a:pt x="168" y="4002"/>
                  </a:lnTo>
                  <a:lnTo>
                    <a:pt x="176" y="3985"/>
                  </a:lnTo>
                  <a:lnTo>
                    <a:pt x="193" y="3968"/>
                  </a:lnTo>
                  <a:lnTo>
                    <a:pt x="210" y="3960"/>
                  </a:lnTo>
                  <a:lnTo>
                    <a:pt x="226" y="3943"/>
                  </a:lnTo>
                  <a:lnTo>
                    <a:pt x="243" y="3926"/>
                  </a:lnTo>
                  <a:lnTo>
                    <a:pt x="260" y="3918"/>
                  </a:lnTo>
                  <a:lnTo>
                    <a:pt x="268" y="3901"/>
                  </a:lnTo>
                  <a:lnTo>
                    <a:pt x="301" y="3876"/>
                  </a:lnTo>
                  <a:lnTo>
                    <a:pt x="335" y="3851"/>
                  </a:lnTo>
                  <a:lnTo>
                    <a:pt x="368" y="3826"/>
                  </a:lnTo>
                  <a:lnTo>
                    <a:pt x="402" y="3810"/>
                  </a:lnTo>
                  <a:lnTo>
                    <a:pt x="443" y="3784"/>
                  </a:lnTo>
                  <a:lnTo>
                    <a:pt x="477" y="3759"/>
                  </a:lnTo>
                  <a:lnTo>
                    <a:pt x="510" y="3743"/>
                  </a:lnTo>
                  <a:lnTo>
                    <a:pt x="544" y="3718"/>
                  </a:lnTo>
                  <a:lnTo>
                    <a:pt x="585" y="3701"/>
                  </a:lnTo>
                  <a:lnTo>
                    <a:pt x="619" y="3676"/>
                  </a:lnTo>
                  <a:lnTo>
                    <a:pt x="652" y="3659"/>
                  </a:lnTo>
                  <a:lnTo>
                    <a:pt x="719" y="3626"/>
                  </a:lnTo>
                  <a:lnTo>
                    <a:pt x="786" y="3592"/>
                  </a:lnTo>
                  <a:lnTo>
                    <a:pt x="903" y="3534"/>
                  </a:lnTo>
                  <a:lnTo>
                    <a:pt x="953" y="3509"/>
                  </a:lnTo>
                  <a:lnTo>
                    <a:pt x="978" y="3492"/>
                  </a:lnTo>
                  <a:lnTo>
                    <a:pt x="995" y="3484"/>
                  </a:lnTo>
                  <a:lnTo>
                    <a:pt x="1062" y="3450"/>
                  </a:lnTo>
                  <a:lnTo>
                    <a:pt x="1128" y="3417"/>
                  </a:lnTo>
                  <a:lnTo>
                    <a:pt x="1187" y="3383"/>
                  </a:lnTo>
                  <a:lnTo>
                    <a:pt x="1254" y="3342"/>
                  </a:lnTo>
                  <a:lnTo>
                    <a:pt x="1321" y="3308"/>
                  </a:lnTo>
                  <a:lnTo>
                    <a:pt x="1379" y="3275"/>
                  </a:lnTo>
                  <a:lnTo>
                    <a:pt x="1446" y="3241"/>
                  </a:lnTo>
                  <a:lnTo>
                    <a:pt x="1513" y="3208"/>
                  </a:lnTo>
                  <a:lnTo>
                    <a:pt x="1571" y="3183"/>
                  </a:lnTo>
                  <a:lnTo>
                    <a:pt x="1638" y="3150"/>
                  </a:lnTo>
                  <a:lnTo>
                    <a:pt x="1705" y="3116"/>
                  </a:lnTo>
                  <a:lnTo>
                    <a:pt x="1763" y="3083"/>
                  </a:lnTo>
                  <a:lnTo>
                    <a:pt x="1830" y="3058"/>
                  </a:lnTo>
                  <a:lnTo>
                    <a:pt x="1897" y="3024"/>
                  </a:lnTo>
                  <a:lnTo>
                    <a:pt x="1956" y="2999"/>
                  </a:lnTo>
                  <a:lnTo>
                    <a:pt x="2022" y="2966"/>
                  </a:lnTo>
                  <a:lnTo>
                    <a:pt x="2089" y="2941"/>
                  </a:lnTo>
                  <a:lnTo>
                    <a:pt x="2156" y="2907"/>
                  </a:lnTo>
                  <a:lnTo>
                    <a:pt x="2215" y="2882"/>
                  </a:lnTo>
                  <a:lnTo>
                    <a:pt x="2281" y="2857"/>
                  </a:lnTo>
                  <a:lnTo>
                    <a:pt x="2348" y="2832"/>
                  </a:lnTo>
                  <a:lnTo>
                    <a:pt x="2415" y="2799"/>
                  </a:lnTo>
                  <a:lnTo>
                    <a:pt x="2473" y="2774"/>
                  </a:lnTo>
                  <a:lnTo>
                    <a:pt x="2540" y="2749"/>
                  </a:lnTo>
                  <a:lnTo>
                    <a:pt x="2607" y="2724"/>
                  </a:lnTo>
                  <a:lnTo>
                    <a:pt x="2674" y="2707"/>
                  </a:lnTo>
                  <a:lnTo>
                    <a:pt x="2741" y="2682"/>
                  </a:lnTo>
                  <a:lnTo>
                    <a:pt x="2808" y="2657"/>
                  </a:lnTo>
                  <a:lnTo>
                    <a:pt x="2866" y="2632"/>
                  </a:lnTo>
                  <a:lnTo>
                    <a:pt x="2933" y="2615"/>
                  </a:lnTo>
                  <a:lnTo>
                    <a:pt x="3000" y="2590"/>
                  </a:lnTo>
                  <a:lnTo>
                    <a:pt x="3067" y="2565"/>
                  </a:lnTo>
                  <a:lnTo>
                    <a:pt x="3133" y="2548"/>
                  </a:lnTo>
                  <a:lnTo>
                    <a:pt x="3200" y="2531"/>
                  </a:lnTo>
                  <a:lnTo>
                    <a:pt x="3267" y="2506"/>
                  </a:lnTo>
                  <a:lnTo>
                    <a:pt x="3334" y="2490"/>
                  </a:lnTo>
                  <a:lnTo>
                    <a:pt x="3401" y="2473"/>
                  </a:lnTo>
                  <a:lnTo>
                    <a:pt x="3476" y="2456"/>
                  </a:lnTo>
                  <a:lnTo>
                    <a:pt x="3543" y="2439"/>
                  </a:lnTo>
                  <a:lnTo>
                    <a:pt x="3610" y="2423"/>
                  </a:lnTo>
                  <a:lnTo>
                    <a:pt x="3676" y="2406"/>
                  </a:lnTo>
                  <a:lnTo>
                    <a:pt x="3743" y="2389"/>
                  </a:lnTo>
                  <a:lnTo>
                    <a:pt x="3810" y="2373"/>
                  </a:lnTo>
                  <a:lnTo>
                    <a:pt x="3885" y="2364"/>
                  </a:lnTo>
                  <a:lnTo>
                    <a:pt x="3952" y="2348"/>
                  </a:lnTo>
                  <a:lnTo>
                    <a:pt x="4019" y="2331"/>
                  </a:lnTo>
                  <a:lnTo>
                    <a:pt x="4086" y="2323"/>
                  </a:lnTo>
                  <a:lnTo>
                    <a:pt x="4119" y="2323"/>
                  </a:lnTo>
                  <a:lnTo>
                    <a:pt x="4036" y="2306"/>
                  </a:lnTo>
                  <a:lnTo>
                    <a:pt x="3952" y="2281"/>
                  </a:lnTo>
                  <a:lnTo>
                    <a:pt x="3860" y="2256"/>
                  </a:lnTo>
                  <a:lnTo>
                    <a:pt x="3768" y="2231"/>
                  </a:lnTo>
                  <a:lnTo>
                    <a:pt x="3668" y="2206"/>
                  </a:lnTo>
                  <a:lnTo>
                    <a:pt x="3568" y="2180"/>
                  </a:lnTo>
                  <a:lnTo>
                    <a:pt x="3518" y="2164"/>
                  </a:lnTo>
                  <a:lnTo>
                    <a:pt x="3459" y="2147"/>
                  </a:lnTo>
                  <a:lnTo>
                    <a:pt x="3409" y="2130"/>
                  </a:lnTo>
                  <a:lnTo>
                    <a:pt x="3359" y="2114"/>
                  </a:lnTo>
                  <a:lnTo>
                    <a:pt x="3301" y="2097"/>
                  </a:lnTo>
                  <a:lnTo>
                    <a:pt x="3250" y="2080"/>
                  </a:lnTo>
                  <a:lnTo>
                    <a:pt x="3192" y="2064"/>
                  </a:lnTo>
                  <a:lnTo>
                    <a:pt x="3133" y="2047"/>
                  </a:lnTo>
                  <a:lnTo>
                    <a:pt x="3083" y="2022"/>
                  </a:lnTo>
                  <a:lnTo>
                    <a:pt x="3025" y="2005"/>
                  </a:lnTo>
                  <a:lnTo>
                    <a:pt x="2975" y="1980"/>
                  </a:lnTo>
                  <a:lnTo>
                    <a:pt x="2916" y="1963"/>
                  </a:lnTo>
                  <a:lnTo>
                    <a:pt x="2866" y="1938"/>
                  </a:lnTo>
                  <a:lnTo>
                    <a:pt x="2808" y="1922"/>
                  </a:lnTo>
                  <a:lnTo>
                    <a:pt x="2758" y="1896"/>
                  </a:lnTo>
                  <a:lnTo>
                    <a:pt x="2699" y="1871"/>
                  </a:lnTo>
                  <a:lnTo>
                    <a:pt x="2649" y="1846"/>
                  </a:lnTo>
                  <a:lnTo>
                    <a:pt x="2590" y="1821"/>
                  </a:lnTo>
                  <a:lnTo>
                    <a:pt x="2540" y="1796"/>
                  </a:lnTo>
                  <a:lnTo>
                    <a:pt x="2490" y="1771"/>
                  </a:lnTo>
                  <a:lnTo>
                    <a:pt x="2440" y="1738"/>
                  </a:lnTo>
                  <a:lnTo>
                    <a:pt x="2390" y="1713"/>
                  </a:lnTo>
                  <a:lnTo>
                    <a:pt x="2340" y="1679"/>
                  </a:lnTo>
                  <a:lnTo>
                    <a:pt x="2315" y="1671"/>
                  </a:lnTo>
                  <a:lnTo>
                    <a:pt x="2290" y="1654"/>
                  </a:lnTo>
                  <a:lnTo>
                    <a:pt x="2265" y="1637"/>
                  </a:lnTo>
                  <a:lnTo>
                    <a:pt x="2240" y="1621"/>
                  </a:lnTo>
                  <a:lnTo>
                    <a:pt x="2215" y="1604"/>
                  </a:lnTo>
                  <a:lnTo>
                    <a:pt x="2189" y="1587"/>
                  </a:lnTo>
                  <a:lnTo>
                    <a:pt x="2164" y="1571"/>
                  </a:lnTo>
                  <a:lnTo>
                    <a:pt x="2148" y="1554"/>
                  </a:lnTo>
                  <a:lnTo>
                    <a:pt x="2123" y="1537"/>
                  </a:lnTo>
                  <a:lnTo>
                    <a:pt x="2098" y="1521"/>
                  </a:lnTo>
                  <a:lnTo>
                    <a:pt x="2072" y="1504"/>
                  </a:lnTo>
                  <a:lnTo>
                    <a:pt x="2056" y="1487"/>
                  </a:lnTo>
                  <a:lnTo>
                    <a:pt x="2031" y="1470"/>
                  </a:lnTo>
                  <a:lnTo>
                    <a:pt x="2014" y="1454"/>
                  </a:lnTo>
                  <a:lnTo>
                    <a:pt x="1989" y="1429"/>
                  </a:lnTo>
                  <a:lnTo>
                    <a:pt x="1972" y="1412"/>
                  </a:lnTo>
                  <a:lnTo>
                    <a:pt x="1947" y="1395"/>
                  </a:lnTo>
                  <a:lnTo>
                    <a:pt x="1930" y="1370"/>
                  </a:lnTo>
                  <a:lnTo>
                    <a:pt x="1905" y="1353"/>
                  </a:lnTo>
                  <a:lnTo>
                    <a:pt x="1889" y="1328"/>
                  </a:lnTo>
                  <a:lnTo>
                    <a:pt x="1872" y="1312"/>
                  </a:lnTo>
                  <a:lnTo>
                    <a:pt x="1855" y="1287"/>
                  </a:lnTo>
                  <a:lnTo>
                    <a:pt x="1839" y="1270"/>
                  </a:lnTo>
                  <a:lnTo>
                    <a:pt x="1822" y="1245"/>
                  </a:lnTo>
                  <a:lnTo>
                    <a:pt x="1797" y="1228"/>
                  </a:lnTo>
                  <a:lnTo>
                    <a:pt x="1780" y="1203"/>
                  </a:lnTo>
                  <a:lnTo>
                    <a:pt x="1763" y="1178"/>
                  </a:lnTo>
                  <a:lnTo>
                    <a:pt x="1755" y="1161"/>
                  </a:lnTo>
                  <a:lnTo>
                    <a:pt x="1738" y="1136"/>
                  </a:lnTo>
                  <a:lnTo>
                    <a:pt x="1722" y="1111"/>
                  </a:lnTo>
                  <a:lnTo>
                    <a:pt x="1705" y="1086"/>
                  </a:lnTo>
                  <a:lnTo>
                    <a:pt x="1697" y="1061"/>
                  </a:lnTo>
                  <a:lnTo>
                    <a:pt x="1680" y="1036"/>
                  </a:lnTo>
                  <a:lnTo>
                    <a:pt x="1671" y="1011"/>
                  </a:lnTo>
                  <a:lnTo>
                    <a:pt x="1655" y="986"/>
                  </a:lnTo>
                  <a:lnTo>
                    <a:pt x="1646" y="961"/>
                  </a:lnTo>
                  <a:lnTo>
                    <a:pt x="1638" y="936"/>
                  </a:lnTo>
                  <a:lnTo>
                    <a:pt x="1630" y="911"/>
                  </a:lnTo>
                  <a:lnTo>
                    <a:pt x="1613" y="886"/>
                  </a:lnTo>
                  <a:lnTo>
                    <a:pt x="1613" y="852"/>
                  </a:lnTo>
                  <a:lnTo>
                    <a:pt x="1605" y="827"/>
                  </a:lnTo>
                  <a:lnTo>
                    <a:pt x="1596" y="802"/>
                  </a:lnTo>
                  <a:lnTo>
                    <a:pt x="1588" y="769"/>
                  </a:lnTo>
                  <a:lnTo>
                    <a:pt x="1580" y="744"/>
                  </a:lnTo>
                  <a:lnTo>
                    <a:pt x="1580" y="719"/>
                  </a:lnTo>
                  <a:lnTo>
                    <a:pt x="1580" y="685"/>
                  </a:lnTo>
                  <a:lnTo>
                    <a:pt x="1580" y="660"/>
                  </a:lnTo>
                  <a:lnTo>
                    <a:pt x="1580" y="627"/>
                  </a:lnTo>
                  <a:lnTo>
                    <a:pt x="1580" y="510"/>
                  </a:lnTo>
                  <a:lnTo>
                    <a:pt x="1580" y="476"/>
                  </a:lnTo>
                  <a:lnTo>
                    <a:pt x="1580" y="443"/>
                  </a:lnTo>
                  <a:lnTo>
                    <a:pt x="1580" y="426"/>
                  </a:lnTo>
                  <a:lnTo>
                    <a:pt x="1580" y="409"/>
                  </a:lnTo>
                  <a:lnTo>
                    <a:pt x="1580" y="401"/>
                  </a:lnTo>
                  <a:lnTo>
                    <a:pt x="1580" y="384"/>
                  </a:lnTo>
                  <a:lnTo>
                    <a:pt x="1580" y="368"/>
                  </a:lnTo>
                  <a:lnTo>
                    <a:pt x="1588" y="351"/>
                  </a:lnTo>
                  <a:lnTo>
                    <a:pt x="1596" y="334"/>
                  </a:lnTo>
                  <a:lnTo>
                    <a:pt x="1605" y="326"/>
                  </a:lnTo>
                  <a:lnTo>
                    <a:pt x="1613" y="309"/>
                  </a:lnTo>
                  <a:lnTo>
                    <a:pt x="1621" y="301"/>
                  </a:lnTo>
                  <a:lnTo>
                    <a:pt x="1630" y="284"/>
                  </a:lnTo>
                  <a:lnTo>
                    <a:pt x="1638" y="267"/>
                  </a:lnTo>
                  <a:lnTo>
                    <a:pt x="1655" y="251"/>
                  </a:lnTo>
                  <a:lnTo>
                    <a:pt x="1671" y="226"/>
                  </a:lnTo>
                  <a:lnTo>
                    <a:pt x="1697" y="209"/>
                  </a:lnTo>
                  <a:lnTo>
                    <a:pt x="1713" y="192"/>
                  </a:lnTo>
                  <a:lnTo>
                    <a:pt x="1738" y="176"/>
                  </a:lnTo>
                  <a:lnTo>
                    <a:pt x="1763" y="167"/>
                  </a:lnTo>
                  <a:lnTo>
                    <a:pt x="1780" y="150"/>
                  </a:lnTo>
                  <a:lnTo>
                    <a:pt x="1805" y="142"/>
                  </a:lnTo>
                  <a:lnTo>
                    <a:pt x="1830" y="134"/>
                  </a:lnTo>
                  <a:lnTo>
                    <a:pt x="1847" y="125"/>
                  </a:lnTo>
                  <a:lnTo>
                    <a:pt x="1872" y="109"/>
                  </a:lnTo>
                  <a:lnTo>
                    <a:pt x="1897" y="100"/>
                  </a:lnTo>
                  <a:lnTo>
                    <a:pt x="1922" y="100"/>
                  </a:lnTo>
                  <a:lnTo>
                    <a:pt x="1930" y="100"/>
                  </a:lnTo>
                  <a:lnTo>
                    <a:pt x="1947" y="92"/>
                  </a:lnTo>
                  <a:lnTo>
                    <a:pt x="1972" y="84"/>
                  </a:lnTo>
                  <a:lnTo>
                    <a:pt x="1989" y="75"/>
                  </a:lnTo>
                  <a:lnTo>
                    <a:pt x="2014" y="75"/>
                  </a:lnTo>
                  <a:lnTo>
                    <a:pt x="2039" y="75"/>
                  </a:lnTo>
                  <a:lnTo>
                    <a:pt x="2064" y="75"/>
                  </a:lnTo>
                  <a:lnTo>
                    <a:pt x="2089" y="75"/>
                  </a:lnTo>
                  <a:lnTo>
                    <a:pt x="2114" y="75"/>
                  </a:lnTo>
                  <a:lnTo>
                    <a:pt x="2139" y="75"/>
                  </a:lnTo>
                  <a:lnTo>
                    <a:pt x="2189" y="67"/>
                  </a:lnTo>
                  <a:lnTo>
                    <a:pt x="2240" y="67"/>
                  </a:lnTo>
                  <a:lnTo>
                    <a:pt x="2290" y="67"/>
                  </a:lnTo>
                  <a:lnTo>
                    <a:pt x="2348" y="67"/>
                  </a:lnTo>
                  <a:lnTo>
                    <a:pt x="2390" y="67"/>
                  </a:lnTo>
                  <a:lnTo>
                    <a:pt x="2440" y="67"/>
                  </a:lnTo>
                  <a:lnTo>
                    <a:pt x="2624" y="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6456020" y="4546805"/>
              <a:ext cx="278207" cy="311996"/>
            </a:xfrm>
            <a:custGeom>
              <a:avLst/>
              <a:gdLst/>
              <a:ahLst/>
              <a:cxnLst/>
              <a:rect l="l" t="t" r="r" b="b"/>
              <a:pathLst>
                <a:path w="5640" h="6325" extrusionOk="0">
                  <a:moveTo>
                    <a:pt x="1212" y="1162"/>
                  </a:moveTo>
                  <a:lnTo>
                    <a:pt x="1237" y="1162"/>
                  </a:lnTo>
                  <a:lnTo>
                    <a:pt x="1254" y="1162"/>
                  </a:lnTo>
                  <a:lnTo>
                    <a:pt x="1279" y="1162"/>
                  </a:lnTo>
                  <a:lnTo>
                    <a:pt x="1304" y="1162"/>
                  </a:lnTo>
                  <a:lnTo>
                    <a:pt x="1321" y="1162"/>
                  </a:lnTo>
                  <a:lnTo>
                    <a:pt x="1346" y="1162"/>
                  </a:lnTo>
                  <a:lnTo>
                    <a:pt x="1371" y="1162"/>
                  </a:lnTo>
                  <a:lnTo>
                    <a:pt x="1388" y="1171"/>
                  </a:lnTo>
                  <a:lnTo>
                    <a:pt x="1413" y="1179"/>
                  </a:lnTo>
                  <a:lnTo>
                    <a:pt x="1429" y="1179"/>
                  </a:lnTo>
                  <a:lnTo>
                    <a:pt x="1454" y="1187"/>
                  </a:lnTo>
                  <a:lnTo>
                    <a:pt x="1479" y="1196"/>
                  </a:lnTo>
                  <a:lnTo>
                    <a:pt x="1496" y="1204"/>
                  </a:lnTo>
                  <a:lnTo>
                    <a:pt x="1521" y="1212"/>
                  </a:lnTo>
                  <a:lnTo>
                    <a:pt x="1546" y="1221"/>
                  </a:lnTo>
                  <a:lnTo>
                    <a:pt x="1563" y="1237"/>
                  </a:lnTo>
                  <a:lnTo>
                    <a:pt x="1588" y="1246"/>
                  </a:lnTo>
                  <a:lnTo>
                    <a:pt x="1605" y="1254"/>
                  </a:lnTo>
                  <a:lnTo>
                    <a:pt x="1630" y="1271"/>
                  </a:lnTo>
                  <a:lnTo>
                    <a:pt x="1655" y="1279"/>
                  </a:lnTo>
                  <a:lnTo>
                    <a:pt x="1672" y="1296"/>
                  </a:lnTo>
                  <a:lnTo>
                    <a:pt x="1697" y="1304"/>
                  </a:lnTo>
                  <a:lnTo>
                    <a:pt x="1722" y="1321"/>
                  </a:lnTo>
                  <a:lnTo>
                    <a:pt x="1747" y="1338"/>
                  </a:lnTo>
                  <a:lnTo>
                    <a:pt x="1772" y="1354"/>
                  </a:lnTo>
                  <a:lnTo>
                    <a:pt x="1797" y="1371"/>
                  </a:lnTo>
                  <a:lnTo>
                    <a:pt x="1822" y="1396"/>
                  </a:lnTo>
                  <a:lnTo>
                    <a:pt x="1847" y="1413"/>
                  </a:lnTo>
                  <a:lnTo>
                    <a:pt x="1872" y="1430"/>
                  </a:lnTo>
                  <a:lnTo>
                    <a:pt x="1897" y="1455"/>
                  </a:lnTo>
                  <a:lnTo>
                    <a:pt x="1922" y="1471"/>
                  </a:lnTo>
                  <a:lnTo>
                    <a:pt x="1947" y="1488"/>
                  </a:lnTo>
                  <a:lnTo>
                    <a:pt x="1972" y="1513"/>
                  </a:lnTo>
                  <a:lnTo>
                    <a:pt x="1997" y="1530"/>
                  </a:lnTo>
                  <a:lnTo>
                    <a:pt x="2022" y="1555"/>
                  </a:lnTo>
                  <a:lnTo>
                    <a:pt x="2048" y="1572"/>
                  </a:lnTo>
                  <a:lnTo>
                    <a:pt x="2073" y="1597"/>
                  </a:lnTo>
                  <a:lnTo>
                    <a:pt x="2089" y="1622"/>
                  </a:lnTo>
                  <a:lnTo>
                    <a:pt x="2114" y="1638"/>
                  </a:lnTo>
                  <a:lnTo>
                    <a:pt x="2139" y="1663"/>
                  </a:lnTo>
                  <a:lnTo>
                    <a:pt x="2156" y="1680"/>
                  </a:lnTo>
                  <a:lnTo>
                    <a:pt x="2181" y="1705"/>
                  </a:lnTo>
                  <a:lnTo>
                    <a:pt x="2206" y="1730"/>
                  </a:lnTo>
                  <a:lnTo>
                    <a:pt x="2223" y="1755"/>
                  </a:lnTo>
                  <a:lnTo>
                    <a:pt x="2248" y="1772"/>
                  </a:lnTo>
                  <a:lnTo>
                    <a:pt x="2290" y="1822"/>
                  </a:lnTo>
                  <a:lnTo>
                    <a:pt x="2332" y="1872"/>
                  </a:lnTo>
                  <a:lnTo>
                    <a:pt x="2373" y="1922"/>
                  </a:lnTo>
                  <a:lnTo>
                    <a:pt x="2415" y="1964"/>
                  </a:lnTo>
                  <a:lnTo>
                    <a:pt x="2449" y="2014"/>
                  </a:lnTo>
                  <a:lnTo>
                    <a:pt x="2490" y="2073"/>
                  </a:lnTo>
                  <a:lnTo>
                    <a:pt x="2532" y="2123"/>
                  </a:lnTo>
                  <a:lnTo>
                    <a:pt x="2565" y="2173"/>
                  </a:lnTo>
                  <a:lnTo>
                    <a:pt x="2599" y="2223"/>
                  </a:lnTo>
                  <a:lnTo>
                    <a:pt x="2641" y="2273"/>
                  </a:lnTo>
                  <a:lnTo>
                    <a:pt x="2674" y="2332"/>
                  </a:lnTo>
                  <a:lnTo>
                    <a:pt x="2707" y="2382"/>
                  </a:lnTo>
                  <a:lnTo>
                    <a:pt x="2741" y="2440"/>
                  </a:lnTo>
                  <a:lnTo>
                    <a:pt x="2783" y="2490"/>
                  </a:lnTo>
                  <a:lnTo>
                    <a:pt x="2816" y="2549"/>
                  </a:lnTo>
                  <a:lnTo>
                    <a:pt x="2850" y="2599"/>
                  </a:lnTo>
                  <a:lnTo>
                    <a:pt x="2883" y="2658"/>
                  </a:lnTo>
                  <a:lnTo>
                    <a:pt x="2916" y="2716"/>
                  </a:lnTo>
                  <a:lnTo>
                    <a:pt x="2941" y="2766"/>
                  </a:lnTo>
                  <a:lnTo>
                    <a:pt x="2975" y="2816"/>
                  </a:lnTo>
                  <a:lnTo>
                    <a:pt x="2975" y="2808"/>
                  </a:lnTo>
                  <a:lnTo>
                    <a:pt x="2941" y="2733"/>
                  </a:lnTo>
                  <a:lnTo>
                    <a:pt x="2916" y="2649"/>
                  </a:lnTo>
                  <a:lnTo>
                    <a:pt x="2900" y="2574"/>
                  </a:lnTo>
                  <a:lnTo>
                    <a:pt x="2875" y="2499"/>
                  </a:lnTo>
                  <a:lnTo>
                    <a:pt x="2850" y="2415"/>
                  </a:lnTo>
                  <a:lnTo>
                    <a:pt x="2824" y="2340"/>
                  </a:lnTo>
                  <a:lnTo>
                    <a:pt x="2808" y="2257"/>
                  </a:lnTo>
                  <a:lnTo>
                    <a:pt x="2783" y="2181"/>
                  </a:lnTo>
                  <a:lnTo>
                    <a:pt x="2766" y="2098"/>
                  </a:lnTo>
                  <a:lnTo>
                    <a:pt x="2749" y="2023"/>
                  </a:lnTo>
                  <a:lnTo>
                    <a:pt x="2724" y="1939"/>
                  </a:lnTo>
                  <a:lnTo>
                    <a:pt x="2707" y="1864"/>
                  </a:lnTo>
                  <a:lnTo>
                    <a:pt x="2691" y="1780"/>
                  </a:lnTo>
                  <a:lnTo>
                    <a:pt x="2682" y="1697"/>
                  </a:lnTo>
                  <a:lnTo>
                    <a:pt x="2666" y="1622"/>
                  </a:lnTo>
                  <a:lnTo>
                    <a:pt x="2649" y="1538"/>
                  </a:lnTo>
                  <a:lnTo>
                    <a:pt x="2641" y="1455"/>
                  </a:lnTo>
                  <a:lnTo>
                    <a:pt x="2632" y="1371"/>
                  </a:lnTo>
                  <a:lnTo>
                    <a:pt x="2624" y="1329"/>
                  </a:lnTo>
                  <a:lnTo>
                    <a:pt x="2624" y="1288"/>
                  </a:lnTo>
                  <a:lnTo>
                    <a:pt x="2624" y="1254"/>
                  </a:lnTo>
                  <a:lnTo>
                    <a:pt x="2624" y="1212"/>
                  </a:lnTo>
                  <a:lnTo>
                    <a:pt x="2624" y="1171"/>
                  </a:lnTo>
                  <a:lnTo>
                    <a:pt x="2624" y="1129"/>
                  </a:lnTo>
                  <a:lnTo>
                    <a:pt x="2624" y="1087"/>
                  </a:lnTo>
                  <a:lnTo>
                    <a:pt x="2624" y="845"/>
                  </a:lnTo>
                  <a:lnTo>
                    <a:pt x="2624" y="803"/>
                  </a:lnTo>
                  <a:lnTo>
                    <a:pt x="2624" y="761"/>
                  </a:lnTo>
                  <a:lnTo>
                    <a:pt x="2624" y="711"/>
                  </a:lnTo>
                  <a:lnTo>
                    <a:pt x="2624" y="669"/>
                  </a:lnTo>
                  <a:lnTo>
                    <a:pt x="2632" y="619"/>
                  </a:lnTo>
                  <a:lnTo>
                    <a:pt x="2632" y="577"/>
                  </a:lnTo>
                  <a:lnTo>
                    <a:pt x="2632" y="552"/>
                  </a:lnTo>
                  <a:lnTo>
                    <a:pt x="2632" y="527"/>
                  </a:lnTo>
                  <a:lnTo>
                    <a:pt x="2632" y="502"/>
                  </a:lnTo>
                  <a:lnTo>
                    <a:pt x="2632" y="477"/>
                  </a:lnTo>
                  <a:lnTo>
                    <a:pt x="2641" y="452"/>
                  </a:lnTo>
                  <a:lnTo>
                    <a:pt x="2649" y="435"/>
                  </a:lnTo>
                  <a:lnTo>
                    <a:pt x="2649" y="410"/>
                  </a:lnTo>
                  <a:lnTo>
                    <a:pt x="2657" y="385"/>
                  </a:lnTo>
                  <a:lnTo>
                    <a:pt x="2666" y="360"/>
                  </a:lnTo>
                  <a:lnTo>
                    <a:pt x="2674" y="344"/>
                  </a:lnTo>
                  <a:lnTo>
                    <a:pt x="2682" y="318"/>
                  </a:lnTo>
                  <a:lnTo>
                    <a:pt x="2691" y="293"/>
                  </a:lnTo>
                  <a:lnTo>
                    <a:pt x="2699" y="277"/>
                  </a:lnTo>
                  <a:lnTo>
                    <a:pt x="2707" y="252"/>
                  </a:lnTo>
                  <a:lnTo>
                    <a:pt x="2716" y="227"/>
                  </a:lnTo>
                  <a:lnTo>
                    <a:pt x="2733" y="210"/>
                  </a:lnTo>
                  <a:lnTo>
                    <a:pt x="2741" y="185"/>
                  </a:lnTo>
                  <a:lnTo>
                    <a:pt x="2758" y="168"/>
                  </a:lnTo>
                  <a:lnTo>
                    <a:pt x="2766" y="143"/>
                  </a:lnTo>
                  <a:lnTo>
                    <a:pt x="2783" y="126"/>
                  </a:lnTo>
                  <a:lnTo>
                    <a:pt x="2799" y="110"/>
                  </a:lnTo>
                  <a:lnTo>
                    <a:pt x="2816" y="85"/>
                  </a:lnTo>
                  <a:lnTo>
                    <a:pt x="2833" y="68"/>
                  </a:lnTo>
                  <a:lnTo>
                    <a:pt x="2858" y="51"/>
                  </a:lnTo>
                  <a:lnTo>
                    <a:pt x="2875" y="34"/>
                  </a:lnTo>
                  <a:lnTo>
                    <a:pt x="2900" y="26"/>
                  </a:lnTo>
                  <a:lnTo>
                    <a:pt x="2925" y="9"/>
                  </a:lnTo>
                  <a:lnTo>
                    <a:pt x="2933" y="1"/>
                  </a:lnTo>
                  <a:lnTo>
                    <a:pt x="2950" y="1"/>
                  </a:lnTo>
                  <a:lnTo>
                    <a:pt x="2958" y="1"/>
                  </a:lnTo>
                  <a:lnTo>
                    <a:pt x="2975" y="1"/>
                  </a:lnTo>
                  <a:lnTo>
                    <a:pt x="2992" y="1"/>
                  </a:lnTo>
                  <a:lnTo>
                    <a:pt x="3000" y="1"/>
                  </a:lnTo>
                  <a:lnTo>
                    <a:pt x="3017" y="1"/>
                  </a:lnTo>
                  <a:lnTo>
                    <a:pt x="3033" y="1"/>
                  </a:lnTo>
                  <a:lnTo>
                    <a:pt x="3042" y="1"/>
                  </a:lnTo>
                  <a:lnTo>
                    <a:pt x="3150" y="1"/>
                  </a:lnTo>
                  <a:lnTo>
                    <a:pt x="3167" y="1"/>
                  </a:lnTo>
                  <a:lnTo>
                    <a:pt x="3184" y="1"/>
                  </a:lnTo>
                  <a:lnTo>
                    <a:pt x="3200" y="1"/>
                  </a:lnTo>
                  <a:lnTo>
                    <a:pt x="3217" y="1"/>
                  </a:lnTo>
                  <a:lnTo>
                    <a:pt x="3251" y="1"/>
                  </a:lnTo>
                  <a:lnTo>
                    <a:pt x="3276" y="9"/>
                  </a:lnTo>
                  <a:lnTo>
                    <a:pt x="3309" y="26"/>
                  </a:lnTo>
                  <a:lnTo>
                    <a:pt x="3342" y="34"/>
                  </a:lnTo>
                  <a:lnTo>
                    <a:pt x="3376" y="43"/>
                  </a:lnTo>
                  <a:lnTo>
                    <a:pt x="3401" y="59"/>
                  </a:lnTo>
                  <a:lnTo>
                    <a:pt x="3434" y="76"/>
                  </a:lnTo>
                  <a:lnTo>
                    <a:pt x="3459" y="93"/>
                  </a:lnTo>
                  <a:lnTo>
                    <a:pt x="3493" y="101"/>
                  </a:lnTo>
                  <a:lnTo>
                    <a:pt x="3518" y="118"/>
                  </a:lnTo>
                  <a:lnTo>
                    <a:pt x="3543" y="143"/>
                  </a:lnTo>
                  <a:lnTo>
                    <a:pt x="3576" y="160"/>
                  </a:lnTo>
                  <a:lnTo>
                    <a:pt x="3601" y="176"/>
                  </a:lnTo>
                  <a:lnTo>
                    <a:pt x="3626" y="201"/>
                  </a:lnTo>
                  <a:lnTo>
                    <a:pt x="3652" y="218"/>
                  </a:lnTo>
                  <a:lnTo>
                    <a:pt x="3677" y="243"/>
                  </a:lnTo>
                  <a:lnTo>
                    <a:pt x="3702" y="260"/>
                  </a:lnTo>
                  <a:lnTo>
                    <a:pt x="3727" y="285"/>
                  </a:lnTo>
                  <a:lnTo>
                    <a:pt x="3752" y="310"/>
                  </a:lnTo>
                  <a:lnTo>
                    <a:pt x="3777" y="327"/>
                  </a:lnTo>
                  <a:lnTo>
                    <a:pt x="3802" y="352"/>
                  </a:lnTo>
                  <a:lnTo>
                    <a:pt x="3827" y="377"/>
                  </a:lnTo>
                  <a:lnTo>
                    <a:pt x="3844" y="402"/>
                  </a:lnTo>
                  <a:lnTo>
                    <a:pt x="3869" y="427"/>
                  </a:lnTo>
                  <a:lnTo>
                    <a:pt x="3894" y="452"/>
                  </a:lnTo>
                  <a:lnTo>
                    <a:pt x="3910" y="486"/>
                  </a:lnTo>
                  <a:lnTo>
                    <a:pt x="3936" y="511"/>
                  </a:lnTo>
                  <a:lnTo>
                    <a:pt x="3952" y="536"/>
                  </a:lnTo>
                  <a:lnTo>
                    <a:pt x="3977" y="561"/>
                  </a:lnTo>
                  <a:lnTo>
                    <a:pt x="3994" y="586"/>
                  </a:lnTo>
                  <a:lnTo>
                    <a:pt x="4019" y="619"/>
                  </a:lnTo>
                  <a:lnTo>
                    <a:pt x="4036" y="644"/>
                  </a:lnTo>
                  <a:lnTo>
                    <a:pt x="4061" y="669"/>
                  </a:lnTo>
                  <a:lnTo>
                    <a:pt x="4078" y="694"/>
                  </a:lnTo>
                  <a:lnTo>
                    <a:pt x="4094" y="728"/>
                  </a:lnTo>
                  <a:lnTo>
                    <a:pt x="4119" y="753"/>
                  </a:lnTo>
                  <a:lnTo>
                    <a:pt x="4136" y="778"/>
                  </a:lnTo>
                  <a:lnTo>
                    <a:pt x="4169" y="836"/>
                  </a:lnTo>
                  <a:lnTo>
                    <a:pt x="4203" y="895"/>
                  </a:lnTo>
                  <a:lnTo>
                    <a:pt x="4236" y="945"/>
                  </a:lnTo>
                  <a:lnTo>
                    <a:pt x="4270" y="1003"/>
                  </a:lnTo>
                  <a:lnTo>
                    <a:pt x="4303" y="1054"/>
                  </a:lnTo>
                  <a:lnTo>
                    <a:pt x="4328" y="1104"/>
                  </a:lnTo>
                  <a:lnTo>
                    <a:pt x="4353" y="1162"/>
                  </a:lnTo>
                  <a:lnTo>
                    <a:pt x="4387" y="1204"/>
                  </a:lnTo>
                  <a:lnTo>
                    <a:pt x="4403" y="1254"/>
                  </a:lnTo>
                  <a:lnTo>
                    <a:pt x="4428" y="1296"/>
                  </a:lnTo>
                  <a:lnTo>
                    <a:pt x="4453" y="1346"/>
                  </a:lnTo>
                  <a:lnTo>
                    <a:pt x="4470" y="1379"/>
                  </a:lnTo>
                  <a:lnTo>
                    <a:pt x="4487" y="1421"/>
                  </a:lnTo>
                  <a:lnTo>
                    <a:pt x="4504" y="1455"/>
                  </a:lnTo>
                  <a:lnTo>
                    <a:pt x="4520" y="1496"/>
                  </a:lnTo>
                  <a:lnTo>
                    <a:pt x="4537" y="1530"/>
                  </a:lnTo>
                  <a:lnTo>
                    <a:pt x="4570" y="1605"/>
                  </a:lnTo>
                  <a:lnTo>
                    <a:pt x="4596" y="1680"/>
                  </a:lnTo>
                  <a:lnTo>
                    <a:pt x="4629" y="1764"/>
                  </a:lnTo>
                  <a:lnTo>
                    <a:pt x="4654" y="1839"/>
                  </a:lnTo>
                  <a:lnTo>
                    <a:pt x="4687" y="1914"/>
                  </a:lnTo>
                  <a:lnTo>
                    <a:pt x="4712" y="1989"/>
                  </a:lnTo>
                  <a:lnTo>
                    <a:pt x="4738" y="2064"/>
                  </a:lnTo>
                  <a:lnTo>
                    <a:pt x="4763" y="2140"/>
                  </a:lnTo>
                  <a:lnTo>
                    <a:pt x="4788" y="2215"/>
                  </a:lnTo>
                  <a:lnTo>
                    <a:pt x="4804" y="2298"/>
                  </a:lnTo>
                  <a:lnTo>
                    <a:pt x="4829" y="2374"/>
                  </a:lnTo>
                  <a:lnTo>
                    <a:pt x="4838" y="2399"/>
                  </a:lnTo>
                  <a:lnTo>
                    <a:pt x="4846" y="2449"/>
                  </a:lnTo>
                  <a:lnTo>
                    <a:pt x="4871" y="2524"/>
                  </a:lnTo>
                  <a:lnTo>
                    <a:pt x="4888" y="2599"/>
                  </a:lnTo>
                  <a:lnTo>
                    <a:pt x="4905" y="2683"/>
                  </a:lnTo>
                  <a:lnTo>
                    <a:pt x="4930" y="2758"/>
                  </a:lnTo>
                  <a:lnTo>
                    <a:pt x="4946" y="2833"/>
                  </a:lnTo>
                  <a:lnTo>
                    <a:pt x="4963" y="2908"/>
                  </a:lnTo>
                  <a:lnTo>
                    <a:pt x="4980" y="2992"/>
                  </a:lnTo>
                  <a:lnTo>
                    <a:pt x="4997" y="3067"/>
                  </a:lnTo>
                  <a:lnTo>
                    <a:pt x="5005" y="3142"/>
                  </a:lnTo>
                  <a:lnTo>
                    <a:pt x="5022" y="3217"/>
                  </a:lnTo>
                  <a:lnTo>
                    <a:pt x="5038" y="3301"/>
                  </a:lnTo>
                  <a:lnTo>
                    <a:pt x="5055" y="3376"/>
                  </a:lnTo>
                  <a:lnTo>
                    <a:pt x="5080" y="3526"/>
                  </a:lnTo>
                  <a:lnTo>
                    <a:pt x="5105" y="3685"/>
                  </a:lnTo>
                  <a:lnTo>
                    <a:pt x="5139" y="3835"/>
                  </a:lnTo>
                  <a:lnTo>
                    <a:pt x="5189" y="4136"/>
                  </a:lnTo>
                  <a:lnTo>
                    <a:pt x="5189" y="4136"/>
                  </a:lnTo>
                  <a:lnTo>
                    <a:pt x="5214" y="4295"/>
                  </a:lnTo>
                  <a:lnTo>
                    <a:pt x="5239" y="4445"/>
                  </a:lnTo>
                  <a:lnTo>
                    <a:pt x="5264" y="4596"/>
                  </a:lnTo>
                  <a:lnTo>
                    <a:pt x="5281" y="4671"/>
                  </a:lnTo>
                  <a:lnTo>
                    <a:pt x="5289" y="4746"/>
                  </a:lnTo>
                  <a:lnTo>
                    <a:pt x="5306" y="4821"/>
                  </a:lnTo>
                  <a:lnTo>
                    <a:pt x="5322" y="4896"/>
                  </a:lnTo>
                  <a:lnTo>
                    <a:pt x="5339" y="4972"/>
                  </a:lnTo>
                  <a:lnTo>
                    <a:pt x="5356" y="5047"/>
                  </a:lnTo>
                  <a:lnTo>
                    <a:pt x="5372" y="5122"/>
                  </a:lnTo>
                  <a:lnTo>
                    <a:pt x="5389" y="5197"/>
                  </a:lnTo>
                  <a:lnTo>
                    <a:pt x="5406" y="5272"/>
                  </a:lnTo>
                  <a:lnTo>
                    <a:pt x="5423" y="5348"/>
                  </a:lnTo>
                  <a:lnTo>
                    <a:pt x="5439" y="5423"/>
                  </a:lnTo>
                  <a:lnTo>
                    <a:pt x="5456" y="5498"/>
                  </a:lnTo>
                  <a:lnTo>
                    <a:pt x="5481" y="5565"/>
                  </a:lnTo>
                  <a:lnTo>
                    <a:pt x="5498" y="5640"/>
                  </a:lnTo>
                  <a:lnTo>
                    <a:pt x="5506" y="5673"/>
                  </a:lnTo>
                  <a:lnTo>
                    <a:pt x="5514" y="5715"/>
                  </a:lnTo>
                  <a:lnTo>
                    <a:pt x="5531" y="5790"/>
                  </a:lnTo>
                  <a:lnTo>
                    <a:pt x="5548" y="5866"/>
                  </a:lnTo>
                  <a:lnTo>
                    <a:pt x="5565" y="5941"/>
                  </a:lnTo>
                  <a:lnTo>
                    <a:pt x="5581" y="6016"/>
                  </a:lnTo>
                  <a:lnTo>
                    <a:pt x="5598" y="6091"/>
                  </a:lnTo>
                  <a:lnTo>
                    <a:pt x="5623" y="6166"/>
                  </a:lnTo>
                  <a:lnTo>
                    <a:pt x="5640" y="6233"/>
                  </a:lnTo>
                  <a:lnTo>
                    <a:pt x="5606" y="6325"/>
                  </a:lnTo>
                  <a:lnTo>
                    <a:pt x="5523" y="6283"/>
                  </a:lnTo>
                  <a:lnTo>
                    <a:pt x="5481" y="6216"/>
                  </a:lnTo>
                  <a:lnTo>
                    <a:pt x="5448" y="6141"/>
                  </a:lnTo>
                  <a:lnTo>
                    <a:pt x="5414" y="6074"/>
                  </a:lnTo>
                  <a:lnTo>
                    <a:pt x="5381" y="5999"/>
                  </a:lnTo>
                  <a:lnTo>
                    <a:pt x="5347" y="5932"/>
                  </a:lnTo>
                  <a:lnTo>
                    <a:pt x="5314" y="5857"/>
                  </a:lnTo>
                  <a:lnTo>
                    <a:pt x="5281" y="5782"/>
                  </a:lnTo>
                  <a:lnTo>
                    <a:pt x="5264" y="5740"/>
                  </a:lnTo>
                  <a:lnTo>
                    <a:pt x="5255" y="5715"/>
                  </a:lnTo>
                  <a:lnTo>
                    <a:pt x="5230" y="5640"/>
                  </a:lnTo>
                  <a:lnTo>
                    <a:pt x="5214" y="5565"/>
                  </a:lnTo>
                  <a:lnTo>
                    <a:pt x="5189" y="5490"/>
                  </a:lnTo>
                  <a:lnTo>
                    <a:pt x="5164" y="5406"/>
                  </a:lnTo>
                  <a:lnTo>
                    <a:pt x="5147" y="5331"/>
                  </a:lnTo>
                  <a:lnTo>
                    <a:pt x="5130" y="5256"/>
                  </a:lnTo>
                  <a:lnTo>
                    <a:pt x="5105" y="5180"/>
                  </a:lnTo>
                  <a:lnTo>
                    <a:pt x="5088" y="5105"/>
                  </a:lnTo>
                  <a:lnTo>
                    <a:pt x="5072" y="5030"/>
                  </a:lnTo>
                  <a:lnTo>
                    <a:pt x="5055" y="4955"/>
                  </a:lnTo>
                  <a:lnTo>
                    <a:pt x="5038" y="4880"/>
                  </a:lnTo>
                  <a:lnTo>
                    <a:pt x="5022" y="4796"/>
                  </a:lnTo>
                  <a:lnTo>
                    <a:pt x="5005" y="4721"/>
                  </a:lnTo>
                  <a:lnTo>
                    <a:pt x="4988" y="4646"/>
                  </a:lnTo>
                  <a:lnTo>
                    <a:pt x="4955" y="4495"/>
                  </a:lnTo>
                  <a:lnTo>
                    <a:pt x="4930" y="4345"/>
                  </a:lnTo>
                  <a:lnTo>
                    <a:pt x="4896" y="4186"/>
                  </a:lnTo>
                  <a:lnTo>
                    <a:pt x="4896" y="4186"/>
                  </a:lnTo>
                  <a:lnTo>
                    <a:pt x="4838" y="3886"/>
                  </a:lnTo>
                  <a:lnTo>
                    <a:pt x="4813" y="3735"/>
                  </a:lnTo>
                  <a:lnTo>
                    <a:pt x="4779" y="3577"/>
                  </a:lnTo>
                  <a:lnTo>
                    <a:pt x="4754" y="3426"/>
                  </a:lnTo>
                  <a:lnTo>
                    <a:pt x="4738" y="3351"/>
                  </a:lnTo>
                  <a:lnTo>
                    <a:pt x="4721" y="3276"/>
                  </a:lnTo>
                  <a:lnTo>
                    <a:pt x="4704" y="3201"/>
                  </a:lnTo>
                  <a:lnTo>
                    <a:pt x="4687" y="3125"/>
                  </a:lnTo>
                  <a:lnTo>
                    <a:pt x="4671" y="3050"/>
                  </a:lnTo>
                  <a:lnTo>
                    <a:pt x="4654" y="2975"/>
                  </a:lnTo>
                  <a:lnTo>
                    <a:pt x="4637" y="2900"/>
                  </a:lnTo>
                  <a:lnTo>
                    <a:pt x="4621" y="2825"/>
                  </a:lnTo>
                  <a:lnTo>
                    <a:pt x="4596" y="2749"/>
                  </a:lnTo>
                  <a:lnTo>
                    <a:pt x="4579" y="2674"/>
                  </a:lnTo>
                  <a:lnTo>
                    <a:pt x="4562" y="2599"/>
                  </a:lnTo>
                  <a:lnTo>
                    <a:pt x="4537" y="2532"/>
                  </a:lnTo>
                  <a:lnTo>
                    <a:pt x="4529" y="2482"/>
                  </a:lnTo>
                  <a:lnTo>
                    <a:pt x="4520" y="2457"/>
                  </a:lnTo>
                  <a:lnTo>
                    <a:pt x="4495" y="2382"/>
                  </a:lnTo>
                  <a:lnTo>
                    <a:pt x="4470" y="2307"/>
                  </a:lnTo>
                  <a:lnTo>
                    <a:pt x="4453" y="2240"/>
                  </a:lnTo>
                  <a:lnTo>
                    <a:pt x="4428" y="2165"/>
                  </a:lnTo>
                  <a:lnTo>
                    <a:pt x="4403" y="2090"/>
                  </a:lnTo>
                  <a:lnTo>
                    <a:pt x="4378" y="2014"/>
                  </a:lnTo>
                  <a:lnTo>
                    <a:pt x="4353" y="1947"/>
                  </a:lnTo>
                  <a:lnTo>
                    <a:pt x="4320" y="1872"/>
                  </a:lnTo>
                  <a:lnTo>
                    <a:pt x="4295" y="1797"/>
                  </a:lnTo>
                  <a:lnTo>
                    <a:pt x="4270" y="1730"/>
                  </a:lnTo>
                  <a:lnTo>
                    <a:pt x="4236" y="1655"/>
                  </a:lnTo>
                  <a:lnTo>
                    <a:pt x="4220" y="1622"/>
                  </a:lnTo>
                  <a:lnTo>
                    <a:pt x="4203" y="1588"/>
                  </a:lnTo>
                  <a:lnTo>
                    <a:pt x="4186" y="1555"/>
                  </a:lnTo>
                  <a:lnTo>
                    <a:pt x="4169" y="1513"/>
                  </a:lnTo>
                  <a:lnTo>
                    <a:pt x="4153" y="1480"/>
                  </a:lnTo>
                  <a:lnTo>
                    <a:pt x="4136" y="1438"/>
                  </a:lnTo>
                  <a:lnTo>
                    <a:pt x="4111" y="1396"/>
                  </a:lnTo>
                  <a:lnTo>
                    <a:pt x="4086" y="1354"/>
                  </a:lnTo>
                  <a:lnTo>
                    <a:pt x="4069" y="1304"/>
                  </a:lnTo>
                  <a:lnTo>
                    <a:pt x="4036" y="1262"/>
                  </a:lnTo>
                  <a:lnTo>
                    <a:pt x="4011" y="1212"/>
                  </a:lnTo>
                  <a:lnTo>
                    <a:pt x="3986" y="1162"/>
                  </a:lnTo>
                  <a:lnTo>
                    <a:pt x="3952" y="1112"/>
                  </a:lnTo>
                  <a:lnTo>
                    <a:pt x="3927" y="1062"/>
                  </a:lnTo>
                  <a:lnTo>
                    <a:pt x="3894" y="1003"/>
                  </a:lnTo>
                  <a:lnTo>
                    <a:pt x="3860" y="953"/>
                  </a:lnTo>
                  <a:lnTo>
                    <a:pt x="3844" y="928"/>
                  </a:lnTo>
                  <a:lnTo>
                    <a:pt x="3827" y="903"/>
                  </a:lnTo>
                  <a:lnTo>
                    <a:pt x="3810" y="878"/>
                  </a:lnTo>
                  <a:lnTo>
                    <a:pt x="3794" y="853"/>
                  </a:lnTo>
                  <a:lnTo>
                    <a:pt x="3768" y="828"/>
                  </a:lnTo>
                  <a:lnTo>
                    <a:pt x="3752" y="803"/>
                  </a:lnTo>
                  <a:lnTo>
                    <a:pt x="3735" y="778"/>
                  </a:lnTo>
                  <a:lnTo>
                    <a:pt x="3718" y="761"/>
                  </a:lnTo>
                  <a:lnTo>
                    <a:pt x="3702" y="736"/>
                  </a:lnTo>
                  <a:lnTo>
                    <a:pt x="3677" y="711"/>
                  </a:lnTo>
                  <a:lnTo>
                    <a:pt x="3660" y="686"/>
                  </a:lnTo>
                  <a:lnTo>
                    <a:pt x="3643" y="661"/>
                  </a:lnTo>
                  <a:lnTo>
                    <a:pt x="3618" y="644"/>
                  </a:lnTo>
                  <a:lnTo>
                    <a:pt x="3601" y="619"/>
                  </a:lnTo>
                  <a:lnTo>
                    <a:pt x="3585" y="602"/>
                  </a:lnTo>
                  <a:lnTo>
                    <a:pt x="3560" y="577"/>
                  </a:lnTo>
                  <a:lnTo>
                    <a:pt x="3543" y="561"/>
                  </a:lnTo>
                  <a:lnTo>
                    <a:pt x="3518" y="536"/>
                  </a:lnTo>
                  <a:lnTo>
                    <a:pt x="3501" y="519"/>
                  </a:lnTo>
                  <a:lnTo>
                    <a:pt x="3484" y="502"/>
                  </a:lnTo>
                  <a:lnTo>
                    <a:pt x="3459" y="486"/>
                  </a:lnTo>
                  <a:lnTo>
                    <a:pt x="3443" y="469"/>
                  </a:lnTo>
                  <a:lnTo>
                    <a:pt x="3426" y="452"/>
                  </a:lnTo>
                  <a:lnTo>
                    <a:pt x="3401" y="435"/>
                  </a:lnTo>
                  <a:lnTo>
                    <a:pt x="3384" y="427"/>
                  </a:lnTo>
                  <a:lnTo>
                    <a:pt x="3359" y="410"/>
                  </a:lnTo>
                  <a:lnTo>
                    <a:pt x="3342" y="394"/>
                  </a:lnTo>
                  <a:lnTo>
                    <a:pt x="3326" y="385"/>
                  </a:lnTo>
                  <a:lnTo>
                    <a:pt x="3301" y="369"/>
                  </a:lnTo>
                  <a:lnTo>
                    <a:pt x="3284" y="360"/>
                  </a:lnTo>
                  <a:lnTo>
                    <a:pt x="3267" y="352"/>
                  </a:lnTo>
                  <a:lnTo>
                    <a:pt x="3242" y="344"/>
                  </a:lnTo>
                  <a:lnTo>
                    <a:pt x="3225" y="335"/>
                  </a:lnTo>
                  <a:lnTo>
                    <a:pt x="3209" y="327"/>
                  </a:lnTo>
                  <a:lnTo>
                    <a:pt x="3184" y="327"/>
                  </a:lnTo>
                  <a:lnTo>
                    <a:pt x="3167" y="327"/>
                  </a:lnTo>
                  <a:lnTo>
                    <a:pt x="3150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27"/>
                  </a:lnTo>
                  <a:lnTo>
                    <a:pt x="3075" y="335"/>
                  </a:lnTo>
                  <a:lnTo>
                    <a:pt x="3067" y="344"/>
                  </a:lnTo>
                  <a:lnTo>
                    <a:pt x="3058" y="352"/>
                  </a:lnTo>
                  <a:lnTo>
                    <a:pt x="3058" y="360"/>
                  </a:lnTo>
                  <a:lnTo>
                    <a:pt x="3050" y="369"/>
                  </a:lnTo>
                  <a:lnTo>
                    <a:pt x="3050" y="385"/>
                  </a:lnTo>
                  <a:lnTo>
                    <a:pt x="3042" y="394"/>
                  </a:lnTo>
                  <a:lnTo>
                    <a:pt x="3033" y="402"/>
                  </a:lnTo>
                  <a:lnTo>
                    <a:pt x="3033" y="419"/>
                  </a:lnTo>
                  <a:lnTo>
                    <a:pt x="3033" y="435"/>
                  </a:lnTo>
                  <a:lnTo>
                    <a:pt x="3025" y="452"/>
                  </a:lnTo>
                  <a:lnTo>
                    <a:pt x="3025" y="460"/>
                  </a:lnTo>
                  <a:lnTo>
                    <a:pt x="3025" y="477"/>
                  </a:lnTo>
                  <a:lnTo>
                    <a:pt x="3025" y="494"/>
                  </a:lnTo>
                  <a:lnTo>
                    <a:pt x="3025" y="519"/>
                  </a:lnTo>
                  <a:lnTo>
                    <a:pt x="3025" y="536"/>
                  </a:lnTo>
                  <a:lnTo>
                    <a:pt x="3025" y="552"/>
                  </a:lnTo>
                  <a:lnTo>
                    <a:pt x="3025" y="569"/>
                  </a:lnTo>
                  <a:lnTo>
                    <a:pt x="3025" y="586"/>
                  </a:lnTo>
                  <a:lnTo>
                    <a:pt x="3025" y="602"/>
                  </a:lnTo>
                  <a:lnTo>
                    <a:pt x="3025" y="628"/>
                  </a:lnTo>
                  <a:lnTo>
                    <a:pt x="3025" y="661"/>
                  </a:lnTo>
                  <a:lnTo>
                    <a:pt x="3025" y="703"/>
                  </a:lnTo>
                  <a:lnTo>
                    <a:pt x="3025" y="745"/>
                  </a:lnTo>
                  <a:lnTo>
                    <a:pt x="3025" y="778"/>
                  </a:lnTo>
                  <a:lnTo>
                    <a:pt x="3025" y="820"/>
                  </a:lnTo>
                  <a:lnTo>
                    <a:pt x="3025" y="1062"/>
                  </a:lnTo>
                  <a:lnTo>
                    <a:pt x="3025" y="1104"/>
                  </a:lnTo>
                  <a:lnTo>
                    <a:pt x="3025" y="1137"/>
                  </a:lnTo>
                  <a:lnTo>
                    <a:pt x="3025" y="1179"/>
                  </a:lnTo>
                  <a:lnTo>
                    <a:pt x="3025" y="1212"/>
                  </a:lnTo>
                  <a:lnTo>
                    <a:pt x="3025" y="1254"/>
                  </a:lnTo>
                  <a:lnTo>
                    <a:pt x="3025" y="1296"/>
                  </a:lnTo>
                  <a:lnTo>
                    <a:pt x="3025" y="1329"/>
                  </a:lnTo>
                  <a:lnTo>
                    <a:pt x="3033" y="1413"/>
                  </a:lnTo>
                  <a:lnTo>
                    <a:pt x="3050" y="1488"/>
                  </a:lnTo>
                  <a:lnTo>
                    <a:pt x="3058" y="1563"/>
                  </a:lnTo>
                  <a:lnTo>
                    <a:pt x="3075" y="1638"/>
                  </a:lnTo>
                  <a:lnTo>
                    <a:pt x="3092" y="1714"/>
                  </a:lnTo>
                  <a:lnTo>
                    <a:pt x="3100" y="1789"/>
                  </a:lnTo>
                  <a:lnTo>
                    <a:pt x="3117" y="1872"/>
                  </a:lnTo>
                  <a:lnTo>
                    <a:pt x="3142" y="1947"/>
                  </a:lnTo>
                  <a:lnTo>
                    <a:pt x="3159" y="2023"/>
                  </a:lnTo>
                  <a:lnTo>
                    <a:pt x="3175" y="2098"/>
                  </a:lnTo>
                  <a:lnTo>
                    <a:pt x="3192" y="2173"/>
                  </a:lnTo>
                  <a:lnTo>
                    <a:pt x="3217" y="2248"/>
                  </a:lnTo>
                  <a:lnTo>
                    <a:pt x="3242" y="2323"/>
                  </a:lnTo>
                  <a:lnTo>
                    <a:pt x="3259" y="2399"/>
                  </a:lnTo>
                  <a:lnTo>
                    <a:pt x="3284" y="2474"/>
                  </a:lnTo>
                  <a:lnTo>
                    <a:pt x="3309" y="2549"/>
                  </a:lnTo>
                  <a:lnTo>
                    <a:pt x="3334" y="2624"/>
                  </a:lnTo>
                  <a:lnTo>
                    <a:pt x="3359" y="2699"/>
                  </a:lnTo>
                  <a:lnTo>
                    <a:pt x="3384" y="2775"/>
                  </a:lnTo>
                  <a:lnTo>
                    <a:pt x="3409" y="2850"/>
                  </a:lnTo>
                  <a:lnTo>
                    <a:pt x="3434" y="2917"/>
                  </a:lnTo>
                  <a:lnTo>
                    <a:pt x="3459" y="2992"/>
                  </a:lnTo>
                  <a:lnTo>
                    <a:pt x="3493" y="3067"/>
                  </a:lnTo>
                  <a:lnTo>
                    <a:pt x="3518" y="3142"/>
                  </a:lnTo>
                  <a:lnTo>
                    <a:pt x="3551" y="3217"/>
                  </a:lnTo>
                  <a:lnTo>
                    <a:pt x="3576" y="3292"/>
                  </a:lnTo>
                  <a:lnTo>
                    <a:pt x="3610" y="3359"/>
                  </a:lnTo>
                  <a:lnTo>
                    <a:pt x="3635" y="3435"/>
                  </a:lnTo>
                  <a:lnTo>
                    <a:pt x="3668" y="3510"/>
                  </a:lnTo>
                  <a:lnTo>
                    <a:pt x="3685" y="3551"/>
                  </a:lnTo>
                  <a:lnTo>
                    <a:pt x="3702" y="3593"/>
                  </a:lnTo>
                  <a:lnTo>
                    <a:pt x="3718" y="3635"/>
                  </a:lnTo>
                  <a:lnTo>
                    <a:pt x="3743" y="3677"/>
                  </a:lnTo>
                  <a:lnTo>
                    <a:pt x="3760" y="3719"/>
                  </a:lnTo>
                  <a:lnTo>
                    <a:pt x="3777" y="3760"/>
                  </a:lnTo>
                  <a:lnTo>
                    <a:pt x="3802" y="3802"/>
                  </a:lnTo>
                  <a:lnTo>
                    <a:pt x="3819" y="3844"/>
                  </a:lnTo>
                  <a:lnTo>
                    <a:pt x="3860" y="3927"/>
                  </a:lnTo>
                  <a:lnTo>
                    <a:pt x="3910" y="4011"/>
                  </a:lnTo>
                  <a:lnTo>
                    <a:pt x="3994" y="4178"/>
                  </a:lnTo>
                  <a:lnTo>
                    <a:pt x="4011" y="4203"/>
                  </a:lnTo>
                  <a:lnTo>
                    <a:pt x="4019" y="4228"/>
                  </a:lnTo>
                  <a:lnTo>
                    <a:pt x="4061" y="4295"/>
                  </a:lnTo>
                  <a:lnTo>
                    <a:pt x="4103" y="4362"/>
                  </a:lnTo>
                  <a:lnTo>
                    <a:pt x="4119" y="4404"/>
                  </a:lnTo>
                  <a:lnTo>
                    <a:pt x="4136" y="4437"/>
                  </a:lnTo>
                  <a:lnTo>
                    <a:pt x="4153" y="4470"/>
                  </a:lnTo>
                  <a:lnTo>
                    <a:pt x="4169" y="4504"/>
                  </a:lnTo>
                  <a:lnTo>
                    <a:pt x="4186" y="4529"/>
                  </a:lnTo>
                  <a:lnTo>
                    <a:pt x="4195" y="4546"/>
                  </a:lnTo>
                  <a:lnTo>
                    <a:pt x="4203" y="4562"/>
                  </a:lnTo>
                  <a:lnTo>
                    <a:pt x="4203" y="4587"/>
                  </a:lnTo>
                  <a:lnTo>
                    <a:pt x="4211" y="4621"/>
                  </a:lnTo>
                  <a:lnTo>
                    <a:pt x="4211" y="4637"/>
                  </a:lnTo>
                  <a:lnTo>
                    <a:pt x="4211" y="4663"/>
                  </a:lnTo>
                  <a:lnTo>
                    <a:pt x="4211" y="4679"/>
                  </a:lnTo>
                  <a:lnTo>
                    <a:pt x="4211" y="4679"/>
                  </a:lnTo>
                  <a:lnTo>
                    <a:pt x="4203" y="4704"/>
                  </a:lnTo>
                  <a:lnTo>
                    <a:pt x="4195" y="4721"/>
                  </a:lnTo>
                  <a:lnTo>
                    <a:pt x="4178" y="4746"/>
                  </a:lnTo>
                  <a:lnTo>
                    <a:pt x="4178" y="4746"/>
                  </a:lnTo>
                  <a:lnTo>
                    <a:pt x="4161" y="4763"/>
                  </a:lnTo>
                  <a:lnTo>
                    <a:pt x="4144" y="4780"/>
                  </a:lnTo>
                  <a:lnTo>
                    <a:pt x="4128" y="4788"/>
                  </a:lnTo>
                  <a:lnTo>
                    <a:pt x="4103" y="4796"/>
                  </a:lnTo>
                  <a:lnTo>
                    <a:pt x="4103" y="4796"/>
                  </a:lnTo>
                  <a:lnTo>
                    <a:pt x="4078" y="4805"/>
                  </a:lnTo>
                  <a:lnTo>
                    <a:pt x="4053" y="4805"/>
                  </a:lnTo>
                  <a:lnTo>
                    <a:pt x="4027" y="4805"/>
                  </a:lnTo>
                  <a:lnTo>
                    <a:pt x="4002" y="4805"/>
                  </a:lnTo>
                  <a:lnTo>
                    <a:pt x="3977" y="4796"/>
                  </a:lnTo>
                  <a:lnTo>
                    <a:pt x="3961" y="4796"/>
                  </a:lnTo>
                  <a:lnTo>
                    <a:pt x="3927" y="4771"/>
                  </a:lnTo>
                  <a:lnTo>
                    <a:pt x="3910" y="4754"/>
                  </a:lnTo>
                  <a:lnTo>
                    <a:pt x="3894" y="4746"/>
                  </a:lnTo>
                  <a:lnTo>
                    <a:pt x="3869" y="4721"/>
                  </a:lnTo>
                  <a:lnTo>
                    <a:pt x="3852" y="4696"/>
                  </a:lnTo>
                  <a:lnTo>
                    <a:pt x="3810" y="4646"/>
                  </a:lnTo>
                  <a:lnTo>
                    <a:pt x="3768" y="4604"/>
                  </a:lnTo>
                  <a:lnTo>
                    <a:pt x="3727" y="4554"/>
                  </a:lnTo>
                  <a:lnTo>
                    <a:pt x="3685" y="4504"/>
                  </a:lnTo>
                  <a:lnTo>
                    <a:pt x="3643" y="4462"/>
                  </a:lnTo>
                  <a:lnTo>
                    <a:pt x="3643" y="4462"/>
                  </a:lnTo>
                  <a:lnTo>
                    <a:pt x="3610" y="4412"/>
                  </a:lnTo>
                  <a:lnTo>
                    <a:pt x="3568" y="4362"/>
                  </a:lnTo>
                  <a:lnTo>
                    <a:pt x="3535" y="4312"/>
                  </a:lnTo>
                  <a:lnTo>
                    <a:pt x="3493" y="4253"/>
                  </a:lnTo>
                  <a:lnTo>
                    <a:pt x="3459" y="4203"/>
                  </a:lnTo>
                  <a:lnTo>
                    <a:pt x="3426" y="4153"/>
                  </a:lnTo>
                  <a:lnTo>
                    <a:pt x="3393" y="4103"/>
                  </a:lnTo>
                  <a:lnTo>
                    <a:pt x="3351" y="4044"/>
                  </a:lnTo>
                  <a:lnTo>
                    <a:pt x="3317" y="3994"/>
                  </a:lnTo>
                  <a:lnTo>
                    <a:pt x="3284" y="3936"/>
                  </a:lnTo>
                  <a:lnTo>
                    <a:pt x="3251" y="3886"/>
                  </a:lnTo>
                  <a:lnTo>
                    <a:pt x="3217" y="3827"/>
                  </a:lnTo>
                  <a:lnTo>
                    <a:pt x="3184" y="3777"/>
                  </a:lnTo>
                  <a:lnTo>
                    <a:pt x="3150" y="3719"/>
                  </a:lnTo>
                  <a:lnTo>
                    <a:pt x="3092" y="3610"/>
                  </a:lnTo>
                  <a:lnTo>
                    <a:pt x="3025" y="3501"/>
                  </a:lnTo>
                  <a:lnTo>
                    <a:pt x="2958" y="3384"/>
                  </a:lnTo>
                  <a:lnTo>
                    <a:pt x="2900" y="3276"/>
                  </a:lnTo>
                  <a:lnTo>
                    <a:pt x="2833" y="3167"/>
                  </a:lnTo>
                  <a:lnTo>
                    <a:pt x="2774" y="3059"/>
                  </a:lnTo>
                  <a:lnTo>
                    <a:pt x="2707" y="2950"/>
                  </a:lnTo>
                  <a:lnTo>
                    <a:pt x="2674" y="2900"/>
                  </a:lnTo>
                  <a:lnTo>
                    <a:pt x="2649" y="2841"/>
                  </a:lnTo>
                  <a:lnTo>
                    <a:pt x="2616" y="2791"/>
                  </a:lnTo>
                  <a:lnTo>
                    <a:pt x="2582" y="2741"/>
                  </a:lnTo>
                  <a:lnTo>
                    <a:pt x="2549" y="2683"/>
                  </a:lnTo>
                  <a:lnTo>
                    <a:pt x="2515" y="2633"/>
                  </a:lnTo>
                  <a:lnTo>
                    <a:pt x="2482" y="2582"/>
                  </a:lnTo>
                  <a:lnTo>
                    <a:pt x="2449" y="2532"/>
                  </a:lnTo>
                  <a:lnTo>
                    <a:pt x="2415" y="2482"/>
                  </a:lnTo>
                  <a:lnTo>
                    <a:pt x="2382" y="2432"/>
                  </a:lnTo>
                  <a:lnTo>
                    <a:pt x="2348" y="2382"/>
                  </a:lnTo>
                  <a:lnTo>
                    <a:pt x="2315" y="2332"/>
                  </a:lnTo>
                  <a:lnTo>
                    <a:pt x="2273" y="2290"/>
                  </a:lnTo>
                  <a:lnTo>
                    <a:pt x="2240" y="2240"/>
                  </a:lnTo>
                  <a:lnTo>
                    <a:pt x="2206" y="2198"/>
                  </a:lnTo>
                  <a:lnTo>
                    <a:pt x="2173" y="2148"/>
                  </a:lnTo>
                  <a:lnTo>
                    <a:pt x="2131" y="2106"/>
                  </a:lnTo>
                  <a:lnTo>
                    <a:pt x="2022" y="2090"/>
                  </a:lnTo>
                  <a:lnTo>
                    <a:pt x="1989" y="2039"/>
                  </a:lnTo>
                  <a:lnTo>
                    <a:pt x="1964" y="2023"/>
                  </a:lnTo>
                  <a:lnTo>
                    <a:pt x="1947" y="1998"/>
                  </a:lnTo>
                  <a:lnTo>
                    <a:pt x="1931" y="1981"/>
                  </a:lnTo>
                  <a:lnTo>
                    <a:pt x="1906" y="1956"/>
                  </a:lnTo>
                  <a:lnTo>
                    <a:pt x="1889" y="1939"/>
                  </a:lnTo>
                  <a:lnTo>
                    <a:pt x="1864" y="1922"/>
                  </a:lnTo>
                  <a:lnTo>
                    <a:pt x="1847" y="1897"/>
                  </a:lnTo>
                  <a:lnTo>
                    <a:pt x="1830" y="1881"/>
                  </a:lnTo>
                  <a:lnTo>
                    <a:pt x="1805" y="1864"/>
                  </a:lnTo>
                  <a:lnTo>
                    <a:pt x="1789" y="1847"/>
                  </a:lnTo>
                  <a:lnTo>
                    <a:pt x="1763" y="1831"/>
                  </a:lnTo>
                  <a:lnTo>
                    <a:pt x="1747" y="1805"/>
                  </a:lnTo>
                  <a:lnTo>
                    <a:pt x="1722" y="1789"/>
                  </a:lnTo>
                  <a:lnTo>
                    <a:pt x="1713" y="1772"/>
                  </a:lnTo>
                  <a:lnTo>
                    <a:pt x="1688" y="1755"/>
                  </a:lnTo>
                  <a:lnTo>
                    <a:pt x="1672" y="1739"/>
                  </a:lnTo>
                  <a:lnTo>
                    <a:pt x="1647" y="1722"/>
                  </a:lnTo>
                  <a:lnTo>
                    <a:pt x="1621" y="1705"/>
                  </a:lnTo>
                  <a:lnTo>
                    <a:pt x="1605" y="1689"/>
                  </a:lnTo>
                  <a:lnTo>
                    <a:pt x="1580" y="1672"/>
                  </a:lnTo>
                  <a:lnTo>
                    <a:pt x="1555" y="1655"/>
                  </a:lnTo>
                  <a:lnTo>
                    <a:pt x="1538" y="1647"/>
                  </a:lnTo>
                  <a:lnTo>
                    <a:pt x="1521" y="1630"/>
                  </a:lnTo>
                  <a:lnTo>
                    <a:pt x="1505" y="1622"/>
                  </a:lnTo>
                  <a:lnTo>
                    <a:pt x="1488" y="1613"/>
                  </a:lnTo>
                  <a:lnTo>
                    <a:pt x="1471" y="1605"/>
                  </a:lnTo>
                  <a:lnTo>
                    <a:pt x="1454" y="1597"/>
                  </a:lnTo>
                  <a:lnTo>
                    <a:pt x="1438" y="1588"/>
                  </a:lnTo>
                  <a:lnTo>
                    <a:pt x="1421" y="1580"/>
                  </a:lnTo>
                  <a:lnTo>
                    <a:pt x="1404" y="1572"/>
                  </a:lnTo>
                  <a:lnTo>
                    <a:pt x="1388" y="1572"/>
                  </a:lnTo>
                  <a:lnTo>
                    <a:pt x="1379" y="1563"/>
                  </a:lnTo>
                  <a:lnTo>
                    <a:pt x="1362" y="1555"/>
                  </a:lnTo>
                  <a:lnTo>
                    <a:pt x="1346" y="1555"/>
                  </a:lnTo>
                  <a:lnTo>
                    <a:pt x="1329" y="1555"/>
                  </a:lnTo>
                  <a:lnTo>
                    <a:pt x="1321" y="1555"/>
                  </a:lnTo>
                  <a:lnTo>
                    <a:pt x="1304" y="1555"/>
                  </a:lnTo>
                  <a:lnTo>
                    <a:pt x="1287" y="1555"/>
                  </a:lnTo>
                  <a:lnTo>
                    <a:pt x="1279" y="1555"/>
                  </a:lnTo>
                  <a:lnTo>
                    <a:pt x="1262" y="1555"/>
                  </a:lnTo>
                  <a:lnTo>
                    <a:pt x="1246" y="1555"/>
                  </a:lnTo>
                  <a:lnTo>
                    <a:pt x="1237" y="1555"/>
                  </a:lnTo>
                  <a:lnTo>
                    <a:pt x="1220" y="1555"/>
                  </a:lnTo>
                  <a:lnTo>
                    <a:pt x="1095" y="1555"/>
                  </a:lnTo>
                  <a:lnTo>
                    <a:pt x="1087" y="1555"/>
                  </a:lnTo>
                  <a:lnTo>
                    <a:pt x="1070" y="1555"/>
                  </a:lnTo>
                  <a:lnTo>
                    <a:pt x="1062" y="1555"/>
                  </a:lnTo>
                  <a:lnTo>
                    <a:pt x="1045" y="1555"/>
                  </a:lnTo>
                  <a:lnTo>
                    <a:pt x="1037" y="1555"/>
                  </a:lnTo>
                  <a:lnTo>
                    <a:pt x="1028" y="1555"/>
                  </a:lnTo>
                  <a:lnTo>
                    <a:pt x="1012" y="1555"/>
                  </a:lnTo>
                  <a:lnTo>
                    <a:pt x="1003" y="1555"/>
                  </a:lnTo>
                  <a:lnTo>
                    <a:pt x="987" y="1555"/>
                  </a:lnTo>
                  <a:lnTo>
                    <a:pt x="978" y="1555"/>
                  </a:lnTo>
                  <a:lnTo>
                    <a:pt x="970" y="1555"/>
                  </a:lnTo>
                  <a:lnTo>
                    <a:pt x="953" y="1555"/>
                  </a:lnTo>
                  <a:lnTo>
                    <a:pt x="945" y="1563"/>
                  </a:lnTo>
                  <a:lnTo>
                    <a:pt x="936" y="1572"/>
                  </a:lnTo>
                  <a:lnTo>
                    <a:pt x="920" y="1572"/>
                  </a:lnTo>
                  <a:lnTo>
                    <a:pt x="911" y="1580"/>
                  </a:lnTo>
                  <a:lnTo>
                    <a:pt x="895" y="1588"/>
                  </a:lnTo>
                  <a:lnTo>
                    <a:pt x="886" y="1588"/>
                  </a:lnTo>
                  <a:lnTo>
                    <a:pt x="878" y="1597"/>
                  </a:lnTo>
                  <a:lnTo>
                    <a:pt x="861" y="1605"/>
                  </a:lnTo>
                  <a:lnTo>
                    <a:pt x="853" y="1613"/>
                  </a:lnTo>
                  <a:lnTo>
                    <a:pt x="836" y="1622"/>
                  </a:lnTo>
                  <a:lnTo>
                    <a:pt x="828" y="1630"/>
                  </a:lnTo>
                  <a:lnTo>
                    <a:pt x="819" y="1638"/>
                  </a:lnTo>
                  <a:lnTo>
                    <a:pt x="803" y="1647"/>
                  </a:lnTo>
                  <a:lnTo>
                    <a:pt x="794" y="1655"/>
                  </a:lnTo>
                  <a:lnTo>
                    <a:pt x="786" y="1663"/>
                  </a:lnTo>
                  <a:lnTo>
                    <a:pt x="778" y="1672"/>
                  </a:lnTo>
                  <a:lnTo>
                    <a:pt x="761" y="1689"/>
                  </a:lnTo>
                  <a:lnTo>
                    <a:pt x="744" y="1705"/>
                  </a:lnTo>
                  <a:lnTo>
                    <a:pt x="719" y="1730"/>
                  </a:lnTo>
                  <a:lnTo>
                    <a:pt x="703" y="1747"/>
                  </a:lnTo>
                  <a:lnTo>
                    <a:pt x="677" y="1772"/>
                  </a:lnTo>
                  <a:lnTo>
                    <a:pt x="661" y="1797"/>
                  </a:lnTo>
                  <a:lnTo>
                    <a:pt x="644" y="1822"/>
                  </a:lnTo>
                  <a:lnTo>
                    <a:pt x="619" y="1847"/>
                  </a:lnTo>
                  <a:lnTo>
                    <a:pt x="602" y="1872"/>
                  </a:lnTo>
                  <a:lnTo>
                    <a:pt x="586" y="1897"/>
                  </a:lnTo>
                  <a:lnTo>
                    <a:pt x="569" y="1922"/>
                  </a:lnTo>
                  <a:lnTo>
                    <a:pt x="552" y="1956"/>
                  </a:lnTo>
                  <a:lnTo>
                    <a:pt x="535" y="1981"/>
                  </a:lnTo>
                  <a:lnTo>
                    <a:pt x="519" y="2014"/>
                  </a:lnTo>
                  <a:lnTo>
                    <a:pt x="502" y="2039"/>
                  </a:lnTo>
                  <a:lnTo>
                    <a:pt x="485" y="2073"/>
                  </a:lnTo>
                  <a:lnTo>
                    <a:pt x="477" y="2106"/>
                  </a:lnTo>
                  <a:lnTo>
                    <a:pt x="460" y="2140"/>
                  </a:lnTo>
                  <a:lnTo>
                    <a:pt x="452" y="2165"/>
                  </a:lnTo>
                  <a:lnTo>
                    <a:pt x="435" y="2198"/>
                  </a:lnTo>
                  <a:lnTo>
                    <a:pt x="427" y="2232"/>
                  </a:lnTo>
                  <a:lnTo>
                    <a:pt x="418" y="2265"/>
                  </a:lnTo>
                  <a:lnTo>
                    <a:pt x="410" y="2298"/>
                  </a:lnTo>
                  <a:lnTo>
                    <a:pt x="402" y="2323"/>
                  </a:lnTo>
                  <a:lnTo>
                    <a:pt x="393" y="2357"/>
                  </a:lnTo>
                  <a:lnTo>
                    <a:pt x="385" y="2390"/>
                  </a:lnTo>
                  <a:lnTo>
                    <a:pt x="377" y="2424"/>
                  </a:lnTo>
                  <a:lnTo>
                    <a:pt x="368" y="2457"/>
                  </a:lnTo>
                  <a:lnTo>
                    <a:pt x="368" y="2490"/>
                  </a:lnTo>
                  <a:lnTo>
                    <a:pt x="368" y="2524"/>
                  </a:lnTo>
                  <a:lnTo>
                    <a:pt x="368" y="2549"/>
                  </a:lnTo>
                  <a:lnTo>
                    <a:pt x="368" y="2582"/>
                  </a:lnTo>
                  <a:lnTo>
                    <a:pt x="368" y="2616"/>
                  </a:lnTo>
                  <a:lnTo>
                    <a:pt x="368" y="2758"/>
                  </a:lnTo>
                  <a:lnTo>
                    <a:pt x="368" y="2808"/>
                  </a:lnTo>
                  <a:lnTo>
                    <a:pt x="368" y="2850"/>
                  </a:lnTo>
                  <a:lnTo>
                    <a:pt x="368" y="2891"/>
                  </a:lnTo>
                  <a:lnTo>
                    <a:pt x="368" y="2933"/>
                  </a:lnTo>
                  <a:lnTo>
                    <a:pt x="368" y="2975"/>
                  </a:lnTo>
                  <a:lnTo>
                    <a:pt x="377" y="3017"/>
                  </a:lnTo>
                  <a:lnTo>
                    <a:pt x="385" y="3059"/>
                  </a:lnTo>
                  <a:lnTo>
                    <a:pt x="393" y="3100"/>
                  </a:lnTo>
                  <a:lnTo>
                    <a:pt x="402" y="3150"/>
                  </a:lnTo>
                  <a:lnTo>
                    <a:pt x="410" y="3192"/>
                  </a:lnTo>
                  <a:lnTo>
                    <a:pt x="427" y="3234"/>
                  </a:lnTo>
                  <a:lnTo>
                    <a:pt x="435" y="3276"/>
                  </a:lnTo>
                  <a:lnTo>
                    <a:pt x="452" y="3318"/>
                  </a:lnTo>
                  <a:lnTo>
                    <a:pt x="460" y="3359"/>
                  </a:lnTo>
                  <a:lnTo>
                    <a:pt x="477" y="3401"/>
                  </a:lnTo>
                  <a:lnTo>
                    <a:pt x="494" y="3443"/>
                  </a:lnTo>
                  <a:lnTo>
                    <a:pt x="502" y="3493"/>
                  </a:lnTo>
                  <a:lnTo>
                    <a:pt x="519" y="3535"/>
                  </a:lnTo>
                  <a:lnTo>
                    <a:pt x="535" y="3577"/>
                  </a:lnTo>
                  <a:lnTo>
                    <a:pt x="552" y="3618"/>
                  </a:lnTo>
                  <a:lnTo>
                    <a:pt x="577" y="3660"/>
                  </a:lnTo>
                  <a:lnTo>
                    <a:pt x="594" y="3702"/>
                  </a:lnTo>
                  <a:lnTo>
                    <a:pt x="611" y="3744"/>
                  </a:lnTo>
                  <a:lnTo>
                    <a:pt x="627" y="3785"/>
                  </a:lnTo>
                  <a:lnTo>
                    <a:pt x="652" y="3835"/>
                  </a:lnTo>
                  <a:lnTo>
                    <a:pt x="669" y="3877"/>
                  </a:lnTo>
                  <a:lnTo>
                    <a:pt x="694" y="3919"/>
                  </a:lnTo>
                  <a:lnTo>
                    <a:pt x="711" y="3961"/>
                  </a:lnTo>
                  <a:lnTo>
                    <a:pt x="736" y="4003"/>
                  </a:lnTo>
                  <a:lnTo>
                    <a:pt x="753" y="4044"/>
                  </a:lnTo>
                  <a:lnTo>
                    <a:pt x="778" y="4086"/>
                  </a:lnTo>
                  <a:lnTo>
                    <a:pt x="803" y="4128"/>
                  </a:lnTo>
                  <a:lnTo>
                    <a:pt x="828" y="4170"/>
                  </a:lnTo>
                  <a:lnTo>
                    <a:pt x="845" y="4220"/>
                  </a:lnTo>
                  <a:lnTo>
                    <a:pt x="895" y="4303"/>
                  </a:lnTo>
                  <a:lnTo>
                    <a:pt x="945" y="4387"/>
                  </a:lnTo>
                  <a:lnTo>
                    <a:pt x="970" y="4429"/>
                  </a:lnTo>
                  <a:lnTo>
                    <a:pt x="995" y="4470"/>
                  </a:lnTo>
                  <a:lnTo>
                    <a:pt x="1037" y="4554"/>
                  </a:lnTo>
                  <a:lnTo>
                    <a:pt x="1129" y="4729"/>
                  </a:lnTo>
                  <a:lnTo>
                    <a:pt x="1220" y="4896"/>
                  </a:lnTo>
                  <a:lnTo>
                    <a:pt x="1271" y="4980"/>
                  </a:lnTo>
                  <a:lnTo>
                    <a:pt x="1312" y="5064"/>
                  </a:lnTo>
                  <a:lnTo>
                    <a:pt x="1362" y="5155"/>
                  </a:lnTo>
                  <a:lnTo>
                    <a:pt x="1404" y="5239"/>
                  </a:lnTo>
                  <a:lnTo>
                    <a:pt x="1446" y="5323"/>
                  </a:lnTo>
                  <a:lnTo>
                    <a:pt x="1471" y="5364"/>
                  </a:lnTo>
                  <a:lnTo>
                    <a:pt x="1488" y="5406"/>
                  </a:lnTo>
                  <a:lnTo>
                    <a:pt x="1429" y="5598"/>
                  </a:lnTo>
                  <a:lnTo>
                    <a:pt x="1246" y="5531"/>
                  </a:lnTo>
                  <a:lnTo>
                    <a:pt x="1220" y="5498"/>
                  </a:lnTo>
                  <a:lnTo>
                    <a:pt x="1195" y="5456"/>
                  </a:lnTo>
                  <a:lnTo>
                    <a:pt x="1154" y="5381"/>
                  </a:lnTo>
                  <a:lnTo>
                    <a:pt x="1104" y="5306"/>
                  </a:lnTo>
                  <a:lnTo>
                    <a:pt x="1053" y="5222"/>
                  </a:lnTo>
                  <a:lnTo>
                    <a:pt x="1003" y="5147"/>
                  </a:lnTo>
                  <a:lnTo>
                    <a:pt x="953" y="5064"/>
                  </a:lnTo>
                  <a:lnTo>
                    <a:pt x="845" y="4905"/>
                  </a:lnTo>
                  <a:lnTo>
                    <a:pt x="744" y="4738"/>
                  </a:lnTo>
                  <a:lnTo>
                    <a:pt x="686" y="4654"/>
                  </a:lnTo>
                  <a:lnTo>
                    <a:pt x="661" y="4612"/>
                  </a:lnTo>
                  <a:lnTo>
                    <a:pt x="636" y="4571"/>
                  </a:lnTo>
                  <a:lnTo>
                    <a:pt x="586" y="4479"/>
                  </a:lnTo>
                  <a:lnTo>
                    <a:pt x="535" y="4395"/>
                  </a:lnTo>
                  <a:lnTo>
                    <a:pt x="510" y="4353"/>
                  </a:lnTo>
                  <a:lnTo>
                    <a:pt x="485" y="4303"/>
                  </a:lnTo>
                  <a:lnTo>
                    <a:pt x="460" y="4262"/>
                  </a:lnTo>
                  <a:lnTo>
                    <a:pt x="435" y="4220"/>
                  </a:lnTo>
                  <a:lnTo>
                    <a:pt x="410" y="4170"/>
                  </a:lnTo>
                  <a:lnTo>
                    <a:pt x="393" y="4128"/>
                  </a:lnTo>
                  <a:lnTo>
                    <a:pt x="368" y="4086"/>
                  </a:lnTo>
                  <a:lnTo>
                    <a:pt x="343" y="4036"/>
                  </a:lnTo>
                  <a:lnTo>
                    <a:pt x="327" y="3994"/>
                  </a:lnTo>
                  <a:lnTo>
                    <a:pt x="302" y="3944"/>
                  </a:lnTo>
                  <a:lnTo>
                    <a:pt x="285" y="3902"/>
                  </a:lnTo>
                  <a:lnTo>
                    <a:pt x="260" y="3852"/>
                  </a:lnTo>
                  <a:lnTo>
                    <a:pt x="243" y="3810"/>
                  </a:lnTo>
                  <a:lnTo>
                    <a:pt x="218" y="3760"/>
                  </a:lnTo>
                  <a:lnTo>
                    <a:pt x="201" y="3710"/>
                  </a:lnTo>
                  <a:lnTo>
                    <a:pt x="185" y="3668"/>
                  </a:lnTo>
                  <a:lnTo>
                    <a:pt x="168" y="3618"/>
                  </a:lnTo>
                  <a:lnTo>
                    <a:pt x="151" y="3568"/>
                  </a:lnTo>
                  <a:lnTo>
                    <a:pt x="134" y="3526"/>
                  </a:lnTo>
                  <a:lnTo>
                    <a:pt x="118" y="3476"/>
                  </a:lnTo>
                  <a:lnTo>
                    <a:pt x="101" y="3426"/>
                  </a:lnTo>
                  <a:lnTo>
                    <a:pt x="93" y="3376"/>
                  </a:lnTo>
                  <a:lnTo>
                    <a:pt x="76" y="3334"/>
                  </a:lnTo>
                  <a:lnTo>
                    <a:pt x="59" y="3284"/>
                  </a:lnTo>
                  <a:lnTo>
                    <a:pt x="51" y="3234"/>
                  </a:lnTo>
                  <a:lnTo>
                    <a:pt x="43" y="3184"/>
                  </a:lnTo>
                  <a:lnTo>
                    <a:pt x="34" y="3134"/>
                  </a:lnTo>
                  <a:lnTo>
                    <a:pt x="26" y="3084"/>
                  </a:lnTo>
                  <a:lnTo>
                    <a:pt x="17" y="3034"/>
                  </a:lnTo>
                  <a:lnTo>
                    <a:pt x="9" y="2983"/>
                  </a:lnTo>
                  <a:lnTo>
                    <a:pt x="1" y="2933"/>
                  </a:lnTo>
                  <a:lnTo>
                    <a:pt x="1" y="2883"/>
                  </a:lnTo>
                  <a:lnTo>
                    <a:pt x="1" y="2833"/>
                  </a:lnTo>
                  <a:lnTo>
                    <a:pt x="1" y="2783"/>
                  </a:lnTo>
                  <a:lnTo>
                    <a:pt x="1" y="2641"/>
                  </a:lnTo>
                  <a:lnTo>
                    <a:pt x="1" y="2599"/>
                  </a:lnTo>
                  <a:lnTo>
                    <a:pt x="1" y="2557"/>
                  </a:lnTo>
                  <a:lnTo>
                    <a:pt x="1" y="2524"/>
                  </a:lnTo>
                  <a:lnTo>
                    <a:pt x="1" y="2482"/>
                  </a:lnTo>
                  <a:lnTo>
                    <a:pt x="9" y="2440"/>
                  </a:lnTo>
                  <a:lnTo>
                    <a:pt x="17" y="2399"/>
                  </a:lnTo>
                  <a:lnTo>
                    <a:pt x="26" y="2365"/>
                  </a:lnTo>
                  <a:lnTo>
                    <a:pt x="34" y="2323"/>
                  </a:lnTo>
                  <a:lnTo>
                    <a:pt x="43" y="2282"/>
                  </a:lnTo>
                  <a:lnTo>
                    <a:pt x="51" y="2240"/>
                  </a:lnTo>
                  <a:lnTo>
                    <a:pt x="59" y="2206"/>
                  </a:lnTo>
                  <a:lnTo>
                    <a:pt x="76" y="2165"/>
                  </a:lnTo>
                  <a:lnTo>
                    <a:pt x="84" y="2123"/>
                  </a:lnTo>
                  <a:lnTo>
                    <a:pt x="101" y="2081"/>
                  </a:lnTo>
                  <a:lnTo>
                    <a:pt x="118" y="2048"/>
                  </a:lnTo>
                  <a:lnTo>
                    <a:pt x="134" y="2006"/>
                  </a:lnTo>
                  <a:lnTo>
                    <a:pt x="151" y="1973"/>
                  </a:lnTo>
                  <a:lnTo>
                    <a:pt x="168" y="1931"/>
                  </a:lnTo>
                  <a:lnTo>
                    <a:pt x="185" y="1889"/>
                  </a:lnTo>
                  <a:lnTo>
                    <a:pt x="201" y="1856"/>
                  </a:lnTo>
                  <a:lnTo>
                    <a:pt x="218" y="1822"/>
                  </a:lnTo>
                  <a:lnTo>
                    <a:pt x="243" y="1780"/>
                  </a:lnTo>
                  <a:lnTo>
                    <a:pt x="260" y="1747"/>
                  </a:lnTo>
                  <a:lnTo>
                    <a:pt x="285" y="1714"/>
                  </a:lnTo>
                  <a:lnTo>
                    <a:pt x="310" y="1680"/>
                  </a:lnTo>
                  <a:lnTo>
                    <a:pt x="327" y="1647"/>
                  </a:lnTo>
                  <a:lnTo>
                    <a:pt x="352" y="1613"/>
                  </a:lnTo>
                  <a:lnTo>
                    <a:pt x="377" y="1580"/>
                  </a:lnTo>
                  <a:lnTo>
                    <a:pt x="402" y="1546"/>
                  </a:lnTo>
                  <a:lnTo>
                    <a:pt x="435" y="1513"/>
                  </a:lnTo>
                  <a:lnTo>
                    <a:pt x="460" y="1488"/>
                  </a:lnTo>
                  <a:lnTo>
                    <a:pt x="485" y="1455"/>
                  </a:lnTo>
                  <a:lnTo>
                    <a:pt x="519" y="1430"/>
                  </a:lnTo>
                  <a:lnTo>
                    <a:pt x="535" y="1413"/>
                  </a:lnTo>
                  <a:lnTo>
                    <a:pt x="552" y="1404"/>
                  </a:lnTo>
                  <a:lnTo>
                    <a:pt x="569" y="1388"/>
                  </a:lnTo>
                  <a:lnTo>
                    <a:pt x="577" y="1379"/>
                  </a:lnTo>
                  <a:lnTo>
                    <a:pt x="594" y="1363"/>
                  </a:lnTo>
                  <a:lnTo>
                    <a:pt x="611" y="1354"/>
                  </a:lnTo>
                  <a:lnTo>
                    <a:pt x="627" y="1338"/>
                  </a:lnTo>
                  <a:lnTo>
                    <a:pt x="644" y="1329"/>
                  </a:lnTo>
                  <a:lnTo>
                    <a:pt x="661" y="1313"/>
                  </a:lnTo>
                  <a:lnTo>
                    <a:pt x="677" y="1304"/>
                  </a:lnTo>
                  <a:lnTo>
                    <a:pt x="694" y="1296"/>
                  </a:lnTo>
                  <a:lnTo>
                    <a:pt x="711" y="1288"/>
                  </a:lnTo>
                  <a:lnTo>
                    <a:pt x="728" y="1271"/>
                  </a:lnTo>
                  <a:lnTo>
                    <a:pt x="753" y="1262"/>
                  </a:lnTo>
                  <a:lnTo>
                    <a:pt x="769" y="1254"/>
                  </a:lnTo>
                  <a:lnTo>
                    <a:pt x="786" y="1246"/>
                  </a:lnTo>
                  <a:lnTo>
                    <a:pt x="803" y="1237"/>
                  </a:lnTo>
                  <a:lnTo>
                    <a:pt x="819" y="1229"/>
                  </a:lnTo>
                  <a:lnTo>
                    <a:pt x="845" y="1221"/>
                  </a:lnTo>
                  <a:lnTo>
                    <a:pt x="861" y="1212"/>
                  </a:lnTo>
                  <a:lnTo>
                    <a:pt x="878" y="1204"/>
                  </a:lnTo>
                  <a:lnTo>
                    <a:pt x="903" y="1196"/>
                  </a:lnTo>
                  <a:lnTo>
                    <a:pt x="920" y="1196"/>
                  </a:lnTo>
                  <a:lnTo>
                    <a:pt x="936" y="1187"/>
                  </a:lnTo>
                  <a:lnTo>
                    <a:pt x="962" y="1179"/>
                  </a:lnTo>
                  <a:lnTo>
                    <a:pt x="978" y="1179"/>
                  </a:lnTo>
                  <a:lnTo>
                    <a:pt x="1003" y="1179"/>
                  </a:lnTo>
                  <a:lnTo>
                    <a:pt x="1020" y="1179"/>
                  </a:lnTo>
                  <a:lnTo>
                    <a:pt x="1020" y="1179"/>
                  </a:lnTo>
                  <a:lnTo>
                    <a:pt x="1045" y="1179"/>
                  </a:lnTo>
                  <a:lnTo>
                    <a:pt x="1062" y="1179"/>
                  </a:lnTo>
                  <a:lnTo>
                    <a:pt x="1062" y="1179"/>
                  </a:lnTo>
                  <a:lnTo>
                    <a:pt x="1087" y="1179"/>
                  </a:lnTo>
                  <a:lnTo>
                    <a:pt x="1104" y="1179"/>
                  </a:lnTo>
                  <a:lnTo>
                    <a:pt x="1212" y="1179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6729245" y="4861662"/>
              <a:ext cx="300848" cy="292216"/>
            </a:xfrm>
            <a:custGeom>
              <a:avLst/>
              <a:gdLst/>
              <a:ahLst/>
              <a:cxnLst/>
              <a:rect l="l" t="t" r="r" b="b"/>
              <a:pathLst>
                <a:path w="6099" h="5924" extrusionOk="0">
                  <a:moveTo>
                    <a:pt x="3459" y="1671"/>
                  </a:moveTo>
                  <a:lnTo>
                    <a:pt x="3518" y="1671"/>
                  </a:lnTo>
                  <a:lnTo>
                    <a:pt x="3576" y="1671"/>
                  </a:lnTo>
                  <a:lnTo>
                    <a:pt x="3593" y="1671"/>
                  </a:lnTo>
                  <a:lnTo>
                    <a:pt x="3618" y="1671"/>
                  </a:lnTo>
                  <a:lnTo>
                    <a:pt x="3635" y="1671"/>
                  </a:lnTo>
                  <a:lnTo>
                    <a:pt x="3660" y="1680"/>
                  </a:lnTo>
                  <a:lnTo>
                    <a:pt x="3676" y="1688"/>
                  </a:lnTo>
                  <a:lnTo>
                    <a:pt x="3693" y="1696"/>
                  </a:lnTo>
                  <a:lnTo>
                    <a:pt x="3710" y="1713"/>
                  </a:lnTo>
                  <a:lnTo>
                    <a:pt x="3710" y="1713"/>
                  </a:lnTo>
                  <a:lnTo>
                    <a:pt x="3726" y="1730"/>
                  </a:lnTo>
                  <a:lnTo>
                    <a:pt x="3743" y="1746"/>
                  </a:lnTo>
                  <a:lnTo>
                    <a:pt x="3760" y="1772"/>
                  </a:lnTo>
                  <a:lnTo>
                    <a:pt x="3760" y="1772"/>
                  </a:lnTo>
                  <a:lnTo>
                    <a:pt x="3768" y="1797"/>
                  </a:lnTo>
                  <a:lnTo>
                    <a:pt x="3768" y="1822"/>
                  </a:lnTo>
                  <a:lnTo>
                    <a:pt x="3768" y="1863"/>
                  </a:lnTo>
                  <a:lnTo>
                    <a:pt x="3768" y="1888"/>
                  </a:lnTo>
                  <a:lnTo>
                    <a:pt x="3768" y="1888"/>
                  </a:lnTo>
                  <a:lnTo>
                    <a:pt x="3760" y="1914"/>
                  </a:lnTo>
                  <a:lnTo>
                    <a:pt x="3751" y="1930"/>
                  </a:lnTo>
                  <a:lnTo>
                    <a:pt x="3735" y="1955"/>
                  </a:lnTo>
                  <a:lnTo>
                    <a:pt x="3735" y="1955"/>
                  </a:lnTo>
                  <a:lnTo>
                    <a:pt x="3718" y="1972"/>
                  </a:lnTo>
                  <a:lnTo>
                    <a:pt x="3710" y="1980"/>
                  </a:lnTo>
                  <a:lnTo>
                    <a:pt x="3693" y="1989"/>
                  </a:lnTo>
                  <a:lnTo>
                    <a:pt x="3676" y="2005"/>
                  </a:lnTo>
                  <a:lnTo>
                    <a:pt x="3660" y="2005"/>
                  </a:lnTo>
                  <a:lnTo>
                    <a:pt x="3643" y="2014"/>
                  </a:lnTo>
                  <a:lnTo>
                    <a:pt x="3626" y="2022"/>
                  </a:lnTo>
                  <a:lnTo>
                    <a:pt x="3601" y="2031"/>
                  </a:lnTo>
                  <a:lnTo>
                    <a:pt x="3601" y="2031"/>
                  </a:lnTo>
                  <a:lnTo>
                    <a:pt x="3584" y="2031"/>
                  </a:lnTo>
                  <a:lnTo>
                    <a:pt x="3559" y="2039"/>
                  </a:lnTo>
                  <a:lnTo>
                    <a:pt x="3518" y="2047"/>
                  </a:lnTo>
                  <a:lnTo>
                    <a:pt x="3467" y="2056"/>
                  </a:lnTo>
                  <a:lnTo>
                    <a:pt x="3367" y="2081"/>
                  </a:lnTo>
                  <a:lnTo>
                    <a:pt x="3309" y="2097"/>
                  </a:lnTo>
                  <a:lnTo>
                    <a:pt x="3259" y="2106"/>
                  </a:lnTo>
                  <a:lnTo>
                    <a:pt x="3208" y="2122"/>
                  </a:lnTo>
                  <a:lnTo>
                    <a:pt x="3158" y="2131"/>
                  </a:lnTo>
                  <a:lnTo>
                    <a:pt x="3142" y="2139"/>
                  </a:lnTo>
                  <a:lnTo>
                    <a:pt x="3125" y="2147"/>
                  </a:lnTo>
                  <a:lnTo>
                    <a:pt x="3108" y="2147"/>
                  </a:lnTo>
                  <a:lnTo>
                    <a:pt x="3108" y="2147"/>
                  </a:lnTo>
                  <a:lnTo>
                    <a:pt x="3092" y="2156"/>
                  </a:lnTo>
                  <a:lnTo>
                    <a:pt x="3041" y="2173"/>
                  </a:lnTo>
                  <a:lnTo>
                    <a:pt x="2983" y="2189"/>
                  </a:lnTo>
                  <a:lnTo>
                    <a:pt x="2933" y="2214"/>
                  </a:lnTo>
                  <a:lnTo>
                    <a:pt x="2883" y="2231"/>
                  </a:lnTo>
                  <a:lnTo>
                    <a:pt x="2824" y="2256"/>
                  </a:lnTo>
                  <a:lnTo>
                    <a:pt x="2774" y="2273"/>
                  </a:lnTo>
                  <a:lnTo>
                    <a:pt x="2724" y="2289"/>
                  </a:lnTo>
                  <a:lnTo>
                    <a:pt x="2674" y="2315"/>
                  </a:lnTo>
                  <a:lnTo>
                    <a:pt x="2624" y="2340"/>
                  </a:lnTo>
                  <a:lnTo>
                    <a:pt x="2574" y="2356"/>
                  </a:lnTo>
                  <a:lnTo>
                    <a:pt x="2523" y="2381"/>
                  </a:lnTo>
                  <a:lnTo>
                    <a:pt x="2498" y="2390"/>
                  </a:lnTo>
                  <a:lnTo>
                    <a:pt x="2473" y="2406"/>
                  </a:lnTo>
                  <a:lnTo>
                    <a:pt x="2423" y="2432"/>
                  </a:lnTo>
                  <a:lnTo>
                    <a:pt x="2373" y="2457"/>
                  </a:lnTo>
                  <a:lnTo>
                    <a:pt x="2331" y="2490"/>
                  </a:lnTo>
                  <a:lnTo>
                    <a:pt x="2281" y="2515"/>
                  </a:lnTo>
                  <a:lnTo>
                    <a:pt x="2248" y="2540"/>
                  </a:lnTo>
                  <a:lnTo>
                    <a:pt x="2214" y="2557"/>
                  </a:lnTo>
                  <a:lnTo>
                    <a:pt x="2181" y="2574"/>
                  </a:lnTo>
                  <a:lnTo>
                    <a:pt x="2148" y="2599"/>
                  </a:lnTo>
                  <a:lnTo>
                    <a:pt x="2114" y="2615"/>
                  </a:lnTo>
                  <a:lnTo>
                    <a:pt x="2081" y="2632"/>
                  </a:lnTo>
                  <a:lnTo>
                    <a:pt x="2047" y="2657"/>
                  </a:lnTo>
                  <a:lnTo>
                    <a:pt x="2014" y="2682"/>
                  </a:lnTo>
                  <a:lnTo>
                    <a:pt x="1980" y="2699"/>
                  </a:lnTo>
                  <a:lnTo>
                    <a:pt x="1947" y="2724"/>
                  </a:lnTo>
                  <a:lnTo>
                    <a:pt x="1914" y="2749"/>
                  </a:lnTo>
                  <a:lnTo>
                    <a:pt x="1880" y="2766"/>
                  </a:lnTo>
                  <a:lnTo>
                    <a:pt x="1847" y="2791"/>
                  </a:lnTo>
                  <a:lnTo>
                    <a:pt x="1813" y="2816"/>
                  </a:lnTo>
                  <a:lnTo>
                    <a:pt x="1780" y="2841"/>
                  </a:lnTo>
                  <a:lnTo>
                    <a:pt x="1747" y="2866"/>
                  </a:lnTo>
                  <a:lnTo>
                    <a:pt x="1713" y="2891"/>
                  </a:lnTo>
                  <a:lnTo>
                    <a:pt x="1680" y="2916"/>
                  </a:lnTo>
                  <a:lnTo>
                    <a:pt x="1646" y="2941"/>
                  </a:lnTo>
                  <a:lnTo>
                    <a:pt x="1613" y="2966"/>
                  </a:lnTo>
                  <a:lnTo>
                    <a:pt x="1579" y="2991"/>
                  </a:lnTo>
                  <a:lnTo>
                    <a:pt x="1546" y="3016"/>
                  </a:lnTo>
                  <a:lnTo>
                    <a:pt x="1513" y="3041"/>
                  </a:lnTo>
                  <a:lnTo>
                    <a:pt x="1479" y="3066"/>
                  </a:lnTo>
                  <a:lnTo>
                    <a:pt x="1446" y="3100"/>
                  </a:lnTo>
                  <a:lnTo>
                    <a:pt x="1412" y="3125"/>
                  </a:lnTo>
                  <a:lnTo>
                    <a:pt x="1412" y="3125"/>
                  </a:lnTo>
                  <a:lnTo>
                    <a:pt x="1387" y="3150"/>
                  </a:lnTo>
                  <a:lnTo>
                    <a:pt x="1354" y="3175"/>
                  </a:lnTo>
                  <a:lnTo>
                    <a:pt x="1320" y="3208"/>
                  </a:lnTo>
                  <a:lnTo>
                    <a:pt x="1295" y="3233"/>
                  </a:lnTo>
                  <a:lnTo>
                    <a:pt x="1262" y="3267"/>
                  </a:lnTo>
                  <a:lnTo>
                    <a:pt x="1229" y="3292"/>
                  </a:lnTo>
                  <a:lnTo>
                    <a:pt x="1204" y="3325"/>
                  </a:lnTo>
                  <a:lnTo>
                    <a:pt x="1170" y="3359"/>
                  </a:lnTo>
                  <a:lnTo>
                    <a:pt x="1145" y="3384"/>
                  </a:lnTo>
                  <a:lnTo>
                    <a:pt x="1120" y="3417"/>
                  </a:lnTo>
                  <a:lnTo>
                    <a:pt x="1087" y="3442"/>
                  </a:lnTo>
                  <a:lnTo>
                    <a:pt x="1061" y="3476"/>
                  </a:lnTo>
                  <a:lnTo>
                    <a:pt x="1036" y="3509"/>
                  </a:lnTo>
                  <a:lnTo>
                    <a:pt x="1011" y="3543"/>
                  </a:lnTo>
                  <a:lnTo>
                    <a:pt x="986" y="3568"/>
                  </a:lnTo>
                  <a:lnTo>
                    <a:pt x="953" y="3601"/>
                  </a:lnTo>
                  <a:lnTo>
                    <a:pt x="928" y="3634"/>
                  </a:lnTo>
                  <a:lnTo>
                    <a:pt x="903" y="3668"/>
                  </a:lnTo>
                  <a:lnTo>
                    <a:pt x="886" y="3701"/>
                  </a:lnTo>
                  <a:lnTo>
                    <a:pt x="861" y="3726"/>
                  </a:lnTo>
                  <a:lnTo>
                    <a:pt x="836" y="3760"/>
                  </a:lnTo>
                  <a:lnTo>
                    <a:pt x="811" y="3793"/>
                  </a:lnTo>
                  <a:lnTo>
                    <a:pt x="794" y="3827"/>
                  </a:lnTo>
                  <a:lnTo>
                    <a:pt x="769" y="3860"/>
                  </a:lnTo>
                  <a:lnTo>
                    <a:pt x="752" y="3893"/>
                  </a:lnTo>
                  <a:lnTo>
                    <a:pt x="727" y="3927"/>
                  </a:lnTo>
                  <a:lnTo>
                    <a:pt x="711" y="3960"/>
                  </a:lnTo>
                  <a:lnTo>
                    <a:pt x="694" y="3994"/>
                  </a:lnTo>
                  <a:lnTo>
                    <a:pt x="677" y="4035"/>
                  </a:lnTo>
                  <a:lnTo>
                    <a:pt x="660" y="4069"/>
                  </a:lnTo>
                  <a:lnTo>
                    <a:pt x="652" y="4086"/>
                  </a:lnTo>
                  <a:lnTo>
                    <a:pt x="644" y="4102"/>
                  </a:lnTo>
                  <a:lnTo>
                    <a:pt x="627" y="4136"/>
                  </a:lnTo>
                  <a:lnTo>
                    <a:pt x="610" y="4169"/>
                  </a:lnTo>
                  <a:lnTo>
                    <a:pt x="594" y="4203"/>
                  </a:lnTo>
                  <a:lnTo>
                    <a:pt x="577" y="4236"/>
                  </a:lnTo>
                  <a:lnTo>
                    <a:pt x="560" y="4269"/>
                  </a:lnTo>
                  <a:lnTo>
                    <a:pt x="544" y="4303"/>
                  </a:lnTo>
                  <a:lnTo>
                    <a:pt x="535" y="4336"/>
                  </a:lnTo>
                  <a:lnTo>
                    <a:pt x="518" y="4370"/>
                  </a:lnTo>
                  <a:lnTo>
                    <a:pt x="510" y="4403"/>
                  </a:lnTo>
                  <a:lnTo>
                    <a:pt x="502" y="4445"/>
                  </a:lnTo>
                  <a:lnTo>
                    <a:pt x="493" y="4478"/>
                  </a:lnTo>
                  <a:lnTo>
                    <a:pt x="485" y="4512"/>
                  </a:lnTo>
                  <a:lnTo>
                    <a:pt x="477" y="4537"/>
                  </a:lnTo>
                  <a:lnTo>
                    <a:pt x="477" y="4570"/>
                  </a:lnTo>
                  <a:lnTo>
                    <a:pt x="477" y="4604"/>
                  </a:lnTo>
                  <a:lnTo>
                    <a:pt x="477" y="4629"/>
                  </a:lnTo>
                  <a:lnTo>
                    <a:pt x="477" y="4654"/>
                  </a:lnTo>
                  <a:lnTo>
                    <a:pt x="477" y="4687"/>
                  </a:lnTo>
                  <a:lnTo>
                    <a:pt x="477" y="4812"/>
                  </a:lnTo>
                  <a:lnTo>
                    <a:pt x="477" y="4837"/>
                  </a:lnTo>
                  <a:lnTo>
                    <a:pt x="477" y="4854"/>
                  </a:lnTo>
                  <a:lnTo>
                    <a:pt x="477" y="4879"/>
                  </a:lnTo>
                  <a:lnTo>
                    <a:pt x="477" y="4896"/>
                  </a:lnTo>
                  <a:lnTo>
                    <a:pt x="477" y="4913"/>
                  </a:lnTo>
                  <a:lnTo>
                    <a:pt x="477" y="4921"/>
                  </a:lnTo>
                  <a:lnTo>
                    <a:pt x="477" y="4946"/>
                  </a:lnTo>
                  <a:lnTo>
                    <a:pt x="477" y="4938"/>
                  </a:lnTo>
                  <a:lnTo>
                    <a:pt x="485" y="4963"/>
                  </a:lnTo>
                  <a:lnTo>
                    <a:pt x="493" y="4979"/>
                  </a:lnTo>
                  <a:lnTo>
                    <a:pt x="493" y="4971"/>
                  </a:lnTo>
                  <a:lnTo>
                    <a:pt x="502" y="4996"/>
                  </a:lnTo>
                  <a:lnTo>
                    <a:pt x="510" y="5013"/>
                  </a:lnTo>
                  <a:lnTo>
                    <a:pt x="510" y="5005"/>
                  </a:lnTo>
                  <a:lnTo>
                    <a:pt x="518" y="5030"/>
                  </a:lnTo>
                  <a:lnTo>
                    <a:pt x="527" y="5046"/>
                  </a:lnTo>
                  <a:lnTo>
                    <a:pt x="527" y="5046"/>
                  </a:lnTo>
                  <a:lnTo>
                    <a:pt x="544" y="5063"/>
                  </a:lnTo>
                  <a:lnTo>
                    <a:pt x="552" y="5080"/>
                  </a:lnTo>
                  <a:lnTo>
                    <a:pt x="552" y="5071"/>
                  </a:lnTo>
                  <a:lnTo>
                    <a:pt x="560" y="5096"/>
                  </a:lnTo>
                  <a:lnTo>
                    <a:pt x="577" y="5113"/>
                  </a:lnTo>
                  <a:lnTo>
                    <a:pt x="577" y="5105"/>
                  </a:lnTo>
                  <a:lnTo>
                    <a:pt x="585" y="5130"/>
                  </a:lnTo>
                  <a:lnTo>
                    <a:pt x="602" y="5147"/>
                  </a:lnTo>
                  <a:lnTo>
                    <a:pt x="602" y="5138"/>
                  </a:lnTo>
                  <a:lnTo>
                    <a:pt x="619" y="5155"/>
                  </a:lnTo>
                  <a:lnTo>
                    <a:pt x="635" y="5172"/>
                  </a:lnTo>
                  <a:lnTo>
                    <a:pt x="627" y="5172"/>
                  </a:lnTo>
                  <a:lnTo>
                    <a:pt x="644" y="5188"/>
                  </a:lnTo>
                  <a:lnTo>
                    <a:pt x="660" y="5205"/>
                  </a:lnTo>
                  <a:lnTo>
                    <a:pt x="660" y="5205"/>
                  </a:lnTo>
                  <a:lnTo>
                    <a:pt x="677" y="5222"/>
                  </a:lnTo>
                  <a:lnTo>
                    <a:pt x="694" y="5238"/>
                  </a:lnTo>
                  <a:lnTo>
                    <a:pt x="694" y="5238"/>
                  </a:lnTo>
                  <a:lnTo>
                    <a:pt x="719" y="5247"/>
                  </a:lnTo>
                  <a:lnTo>
                    <a:pt x="736" y="5264"/>
                  </a:lnTo>
                  <a:lnTo>
                    <a:pt x="736" y="5264"/>
                  </a:lnTo>
                  <a:lnTo>
                    <a:pt x="752" y="5280"/>
                  </a:lnTo>
                  <a:lnTo>
                    <a:pt x="777" y="5297"/>
                  </a:lnTo>
                  <a:lnTo>
                    <a:pt x="777" y="5297"/>
                  </a:lnTo>
                  <a:lnTo>
                    <a:pt x="794" y="5305"/>
                  </a:lnTo>
                  <a:lnTo>
                    <a:pt x="819" y="5322"/>
                  </a:lnTo>
                  <a:lnTo>
                    <a:pt x="819" y="5322"/>
                  </a:lnTo>
                  <a:lnTo>
                    <a:pt x="836" y="5339"/>
                  </a:lnTo>
                  <a:lnTo>
                    <a:pt x="861" y="5347"/>
                  </a:lnTo>
                  <a:lnTo>
                    <a:pt x="861" y="5347"/>
                  </a:lnTo>
                  <a:lnTo>
                    <a:pt x="886" y="5364"/>
                  </a:lnTo>
                  <a:lnTo>
                    <a:pt x="894" y="5364"/>
                  </a:lnTo>
                  <a:lnTo>
                    <a:pt x="911" y="5372"/>
                  </a:lnTo>
                  <a:lnTo>
                    <a:pt x="928" y="5380"/>
                  </a:lnTo>
                  <a:lnTo>
                    <a:pt x="953" y="5389"/>
                  </a:lnTo>
                  <a:lnTo>
                    <a:pt x="978" y="5406"/>
                  </a:lnTo>
                  <a:lnTo>
                    <a:pt x="1003" y="5414"/>
                  </a:lnTo>
                  <a:lnTo>
                    <a:pt x="1028" y="5422"/>
                  </a:lnTo>
                  <a:lnTo>
                    <a:pt x="1053" y="5431"/>
                  </a:lnTo>
                  <a:lnTo>
                    <a:pt x="1078" y="5439"/>
                  </a:lnTo>
                  <a:lnTo>
                    <a:pt x="1103" y="5447"/>
                  </a:lnTo>
                  <a:lnTo>
                    <a:pt x="1128" y="5456"/>
                  </a:lnTo>
                  <a:lnTo>
                    <a:pt x="1153" y="5464"/>
                  </a:lnTo>
                  <a:lnTo>
                    <a:pt x="1178" y="5472"/>
                  </a:lnTo>
                  <a:lnTo>
                    <a:pt x="1212" y="5481"/>
                  </a:lnTo>
                  <a:lnTo>
                    <a:pt x="1237" y="5489"/>
                  </a:lnTo>
                  <a:lnTo>
                    <a:pt x="1262" y="5497"/>
                  </a:lnTo>
                  <a:lnTo>
                    <a:pt x="1295" y="5506"/>
                  </a:lnTo>
                  <a:lnTo>
                    <a:pt x="1320" y="5514"/>
                  </a:lnTo>
                  <a:lnTo>
                    <a:pt x="1354" y="5523"/>
                  </a:lnTo>
                  <a:lnTo>
                    <a:pt x="1387" y="5523"/>
                  </a:lnTo>
                  <a:lnTo>
                    <a:pt x="1412" y="5531"/>
                  </a:lnTo>
                  <a:lnTo>
                    <a:pt x="1446" y="5539"/>
                  </a:lnTo>
                  <a:lnTo>
                    <a:pt x="1471" y="5539"/>
                  </a:lnTo>
                  <a:lnTo>
                    <a:pt x="1504" y="5539"/>
                  </a:lnTo>
                  <a:lnTo>
                    <a:pt x="1538" y="5539"/>
                  </a:lnTo>
                  <a:lnTo>
                    <a:pt x="1571" y="5539"/>
                  </a:lnTo>
                  <a:lnTo>
                    <a:pt x="1596" y="5539"/>
                  </a:lnTo>
                  <a:lnTo>
                    <a:pt x="1630" y="5539"/>
                  </a:lnTo>
                  <a:lnTo>
                    <a:pt x="1663" y="5539"/>
                  </a:lnTo>
                  <a:lnTo>
                    <a:pt x="1696" y="5539"/>
                  </a:lnTo>
                  <a:lnTo>
                    <a:pt x="1730" y="5539"/>
                  </a:lnTo>
                  <a:lnTo>
                    <a:pt x="1763" y="5539"/>
                  </a:lnTo>
                  <a:lnTo>
                    <a:pt x="1797" y="5539"/>
                  </a:lnTo>
                  <a:lnTo>
                    <a:pt x="2156" y="5539"/>
                  </a:lnTo>
                  <a:lnTo>
                    <a:pt x="2223" y="5539"/>
                  </a:lnTo>
                  <a:lnTo>
                    <a:pt x="2281" y="5539"/>
                  </a:lnTo>
                  <a:lnTo>
                    <a:pt x="2348" y="5539"/>
                  </a:lnTo>
                  <a:lnTo>
                    <a:pt x="2415" y="5539"/>
                  </a:lnTo>
                  <a:lnTo>
                    <a:pt x="2473" y="5531"/>
                  </a:lnTo>
                  <a:lnTo>
                    <a:pt x="2540" y="5523"/>
                  </a:lnTo>
                  <a:lnTo>
                    <a:pt x="2599" y="5514"/>
                  </a:lnTo>
                  <a:lnTo>
                    <a:pt x="2657" y="5506"/>
                  </a:lnTo>
                  <a:lnTo>
                    <a:pt x="2716" y="5497"/>
                  </a:lnTo>
                  <a:lnTo>
                    <a:pt x="2774" y="5489"/>
                  </a:lnTo>
                  <a:lnTo>
                    <a:pt x="2824" y="5481"/>
                  </a:lnTo>
                  <a:lnTo>
                    <a:pt x="2883" y="5472"/>
                  </a:lnTo>
                  <a:lnTo>
                    <a:pt x="2933" y="5464"/>
                  </a:lnTo>
                  <a:lnTo>
                    <a:pt x="2983" y="5447"/>
                  </a:lnTo>
                  <a:lnTo>
                    <a:pt x="3033" y="5439"/>
                  </a:lnTo>
                  <a:lnTo>
                    <a:pt x="3075" y="5422"/>
                  </a:lnTo>
                  <a:lnTo>
                    <a:pt x="3117" y="5414"/>
                  </a:lnTo>
                  <a:lnTo>
                    <a:pt x="3158" y="5397"/>
                  </a:lnTo>
                  <a:lnTo>
                    <a:pt x="3342" y="5489"/>
                  </a:lnTo>
                  <a:lnTo>
                    <a:pt x="3250" y="5665"/>
                  </a:lnTo>
                  <a:lnTo>
                    <a:pt x="3208" y="5681"/>
                  </a:lnTo>
                  <a:lnTo>
                    <a:pt x="3158" y="5698"/>
                  </a:lnTo>
                  <a:lnTo>
                    <a:pt x="3066" y="5731"/>
                  </a:lnTo>
                  <a:lnTo>
                    <a:pt x="3016" y="5740"/>
                  </a:lnTo>
                  <a:lnTo>
                    <a:pt x="2958" y="5756"/>
                  </a:lnTo>
                  <a:lnTo>
                    <a:pt x="2908" y="5773"/>
                  </a:lnTo>
                  <a:lnTo>
                    <a:pt x="2849" y="5790"/>
                  </a:lnTo>
                  <a:lnTo>
                    <a:pt x="2791" y="5807"/>
                  </a:lnTo>
                  <a:lnTo>
                    <a:pt x="2724" y="5815"/>
                  </a:lnTo>
                  <a:lnTo>
                    <a:pt x="2665" y="5832"/>
                  </a:lnTo>
                  <a:lnTo>
                    <a:pt x="2599" y="5840"/>
                  </a:lnTo>
                  <a:lnTo>
                    <a:pt x="2540" y="5857"/>
                  </a:lnTo>
                  <a:lnTo>
                    <a:pt x="2473" y="5865"/>
                  </a:lnTo>
                  <a:lnTo>
                    <a:pt x="2406" y="5882"/>
                  </a:lnTo>
                  <a:lnTo>
                    <a:pt x="2340" y="5890"/>
                  </a:lnTo>
                  <a:lnTo>
                    <a:pt x="2264" y="5898"/>
                  </a:lnTo>
                  <a:lnTo>
                    <a:pt x="2198" y="5907"/>
                  </a:lnTo>
                  <a:lnTo>
                    <a:pt x="2131" y="5915"/>
                  </a:lnTo>
                  <a:lnTo>
                    <a:pt x="2056" y="5915"/>
                  </a:lnTo>
                  <a:lnTo>
                    <a:pt x="1989" y="5923"/>
                  </a:lnTo>
                  <a:lnTo>
                    <a:pt x="1914" y="5923"/>
                  </a:lnTo>
                  <a:lnTo>
                    <a:pt x="1847" y="5923"/>
                  </a:lnTo>
                  <a:lnTo>
                    <a:pt x="1521" y="5923"/>
                  </a:lnTo>
                  <a:lnTo>
                    <a:pt x="1488" y="5923"/>
                  </a:lnTo>
                  <a:lnTo>
                    <a:pt x="1454" y="5923"/>
                  </a:lnTo>
                  <a:lnTo>
                    <a:pt x="1412" y="5923"/>
                  </a:lnTo>
                  <a:lnTo>
                    <a:pt x="1379" y="5923"/>
                  </a:lnTo>
                  <a:lnTo>
                    <a:pt x="1346" y="5923"/>
                  </a:lnTo>
                  <a:lnTo>
                    <a:pt x="1312" y="5923"/>
                  </a:lnTo>
                  <a:lnTo>
                    <a:pt x="1270" y="5923"/>
                  </a:lnTo>
                  <a:lnTo>
                    <a:pt x="1237" y="5923"/>
                  </a:lnTo>
                  <a:lnTo>
                    <a:pt x="1204" y="5923"/>
                  </a:lnTo>
                  <a:lnTo>
                    <a:pt x="1170" y="5915"/>
                  </a:lnTo>
                  <a:lnTo>
                    <a:pt x="1137" y="5915"/>
                  </a:lnTo>
                  <a:lnTo>
                    <a:pt x="1095" y="5907"/>
                  </a:lnTo>
                  <a:lnTo>
                    <a:pt x="1061" y="5898"/>
                  </a:lnTo>
                  <a:lnTo>
                    <a:pt x="1028" y="5890"/>
                  </a:lnTo>
                  <a:lnTo>
                    <a:pt x="995" y="5882"/>
                  </a:lnTo>
                  <a:lnTo>
                    <a:pt x="961" y="5873"/>
                  </a:lnTo>
                  <a:lnTo>
                    <a:pt x="928" y="5865"/>
                  </a:lnTo>
                  <a:lnTo>
                    <a:pt x="894" y="5857"/>
                  </a:lnTo>
                  <a:lnTo>
                    <a:pt x="861" y="5848"/>
                  </a:lnTo>
                  <a:lnTo>
                    <a:pt x="828" y="5840"/>
                  </a:lnTo>
                  <a:lnTo>
                    <a:pt x="794" y="5832"/>
                  </a:lnTo>
                  <a:lnTo>
                    <a:pt x="761" y="5815"/>
                  </a:lnTo>
                  <a:lnTo>
                    <a:pt x="736" y="5807"/>
                  </a:lnTo>
                  <a:lnTo>
                    <a:pt x="702" y="5790"/>
                  </a:lnTo>
                  <a:lnTo>
                    <a:pt x="669" y="5781"/>
                  </a:lnTo>
                  <a:lnTo>
                    <a:pt x="644" y="5765"/>
                  </a:lnTo>
                  <a:lnTo>
                    <a:pt x="644" y="5765"/>
                  </a:lnTo>
                  <a:lnTo>
                    <a:pt x="610" y="5756"/>
                  </a:lnTo>
                  <a:lnTo>
                    <a:pt x="577" y="5740"/>
                  </a:lnTo>
                  <a:lnTo>
                    <a:pt x="552" y="5723"/>
                  </a:lnTo>
                  <a:lnTo>
                    <a:pt x="518" y="5706"/>
                  </a:lnTo>
                  <a:lnTo>
                    <a:pt x="493" y="5690"/>
                  </a:lnTo>
                  <a:lnTo>
                    <a:pt x="460" y="5673"/>
                  </a:lnTo>
                  <a:lnTo>
                    <a:pt x="435" y="5648"/>
                  </a:lnTo>
                  <a:lnTo>
                    <a:pt x="410" y="5631"/>
                  </a:lnTo>
                  <a:lnTo>
                    <a:pt x="385" y="5606"/>
                  </a:lnTo>
                  <a:lnTo>
                    <a:pt x="360" y="5589"/>
                  </a:lnTo>
                  <a:lnTo>
                    <a:pt x="326" y="5564"/>
                  </a:lnTo>
                  <a:lnTo>
                    <a:pt x="310" y="5539"/>
                  </a:lnTo>
                  <a:lnTo>
                    <a:pt x="276" y="5523"/>
                  </a:lnTo>
                  <a:lnTo>
                    <a:pt x="259" y="5497"/>
                  </a:lnTo>
                  <a:lnTo>
                    <a:pt x="234" y="5472"/>
                  </a:lnTo>
                  <a:lnTo>
                    <a:pt x="209" y="5447"/>
                  </a:lnTo>
                  <a:lnTo>
                    <a:pt x="193" y="5414"/>
                  </a:lnTo>
                  <a:lnTo>
                    <a:pt x="168" y="5389"/>
                  </a:lnTo>
                  <a:lnTo>
                    <a:pt x="151" y="5364"/>
                  </a:lnTo>
                  <a:lnTo>
                    <a:pt x="134" y="5330"/>
                  </a:lnTo>
                  <a:lnTo>
                    <a:pt x="109" y="5297"/>
                  </a:lnTo>
                  <a:lnTo>
                    <a:pt x="92" y="5272"/>
                  </a:lnTo>
                  <a:lnTo>
                    <a:pt x="84" y="5238"/>
                  </a:lnTo>
                  <a:lnTo>
                    <a:pt x="67" y="5205"/>
                  </a:lnTo>
                  <a:lnTo>
                    <a:pt x="51" y="5172"/>
                  </a:lnTo>
                  <a:lnTo>
                    <a:pt x="42" y="5138"/>
                  </a:lnTo>
                  <a:lnTo>
                    <a:pt x="26" y="5105"/>
                  </a:lnTo>
                  <a:lnTo>
                    <a:pt x="17" y="5071"/>
                  </a:lnTo>
                  <a:lnTo>
                    <a:pt x="17" y="5055"/>
                  </a:lnTo>
                  <a:lnTo>
                    <a:pt x="9" y="5030"/>
                  </a:lnTo>
                  <a:lnTo>
                    <a:pt x="1" y="4996"/>
                  </a:lnTo>
                  <a:lnTo>
                    <a:pt x="1" y="4963"/>
                  </a:lnTo>
                  <a:lnTo>
                    <a:pt x="1" y="4921"/>
                  </a:lnTo>
                  <a:lnTo>
                    <a:pt x="1" y="4879"/>
                  </a:lnTo>
                  <a:lnTo>
                    <a:pt x="1" y="4846"/>
                  </a:lnTo>
                  <a:lnTo>
                    <a:pt x="1" y="4729"/>
                  </a:lnTo>
                  <a:lnTo>
                    <a:pt x="1" y="4687"/>
                  </a:lnTo>
                  <a:lnTo>
                    <a:pt x="1" y="4645"/>
                  </a:lnTo>
                  <a:lnTo>
                    <a:pt x="1" y="4604"/>
                  </a:lnTo>
                  <a:lnTo>
                    <a:pt x="1" y="4562"/>
                  </a:lnTo>
                  <a:lnTo>
                    <a:pt x="9" y="4520"/>
                  </a:lnTo>
                  <a:lnTo>
                    <a:pt x="17" y="4478"/>
                  </a:lnTo>
                  <a:lnTo>
                    <a:pt x="26" y="4436"/>
                  </a:lnTo>
                  <a:lnTo>
                    <a:pt x="42" y="4386"/>
                  </a:lnTo>
                  <a:lnTo>
                    <a:pt x="51" y="4345"/>
                  </a:lnTo>
                  <a:lnTo>
                    <a:pt x="67" y="4303"/>
                  </a:lnTo>
                  <a:lnTo>
                    <a:pt x="76" y="4261"/>
                  </a:lnTo>
                  <a:lnTo>
                    <a:pt x="92" y="4211"/>
                  </a:lnTo>
                  <a:lnTo>
                    <a:pt x="109" y="4169"/>
                  </a:lnTo>
                  <a:lnTo>
                    <a:pt x="126" y="4127"/>
                  </a:lnTo>
                  <a:lnTo>
                    <a:pt x="143" y="4086"/>
                  </a:lnTo>
                  <a:lnTo>
                    <a:pt x="159" y="4044"/>
                  </a:lnTo>
                  <a:lnTo>
                    <a:pt x="184" y="4002"/>
                  </a:lnTo>
                  <a:lnTo>
                    <a:pt x="201" y="3960"/>
                  </a:lnTo>
                  <a:lnTo>
                    <a:pt x="226" y="3919"/>
                  </a:lnTo>
                  <a:lnTo>
                    <a:pt x="234" y="3893"/>
                  </a:lnTo>
                  <a:lnTo>
                    <a:pt x="243" y="3877"/>
                  </a:lnTo>
                  <a:lnTo>
                    <a:pt x="268" y="3835"/>
                  </a:lnTo>
                  <a:lnTo>
                    <a:pt x="293" y="3793"/>
                  </a:lnTo>
                  <a:lnTo>
                    <a:pt x="318" y="3760"/>
                  </a:lnTo>
                  <a:lnTo>
                    <a:pt x="343" y="3718"/>
                  </a:lnTo>
                  <a:lnTo>
                    <a:pt x="368" y="3676"/>
                  </a:lnTo>
                  <a:lnTo>
                    <a:pt x="393" y="3643"/>
                  </a:lnTo>
                  <a:lnTo>
                    <a:pt x="418" y="3601"/>
                  </a:lnTo>
                  <a:lnTo>
                    <a:pt x="443" y="3568"/>
                  </a:lnTo>
                  <a:lnTo>
                    <a:pt x="468" y="3526"/>
                  </a:lnTo>
                  <a:lnTo>
                    <a:pt x="493" y="3492"/>
                  </a:lnTo>
                  <a:lnTo>
                    <a:pt x="527" y="3451"/>
                  </a:lnTo>
                  <a:lnTo>
                    <a:pt x="552" y="3417"/>
                  </a:lnTo>
                  <a:lnTo>
                    <a:pt x="585" y="3384"/>
                  </a:lnTo>
                  <a:lnTo>
                    <a:pt x="610" y="3342"/>
                  </a:lnTo>
                  <a:lnTo>
                    <a:pt x="644" y="3309"/>
                  </a:lnTo>
                  <a:lnTo>
                    <a:pt x="677" y="3275"/>
                  </a:lnTo>
                  <a:lnTo>
                    <a:pt x="702" y="3242"/>
                  </a:lnTo>
                  <a:lnTo>
                    <a:pt x="736" y="3208"/>
                  </a:lnTo>
                  <a:lnTo>
                    <a:pt x="769" y="3175"/>
                  </a:lnTo>
                  <a:lnTo>
                    <a:pt x="803" y="3142"/>
                  </a:lnTo>
                  <a:lnTo>
                    <a:pt x="836" y="3108"/>
                  </a:lnTo>
                  <a:lnTo>
                    <a:pt x="869" y="3075"/>
                  </a:lnTo>
                  <a:lnTo>
                    <a:pt x="903" y="3041"/>
                  </a:lnTo>
                  <a:lnTo>
                    <a:pt x="936" y="3008"/>
                  </a:lnTo>
                  <a:lnTo>
                    <a:pt x="970" y="2983"/>
                  </a:lnTo>
                  <a:lnTo>
                    <a:pt x="1003" y="2949"/>
                  </a:lnTo>
                  <a:lnTo>
                    <a:pt x="1036" y="2916"/>
                  </a:lnTo>
                  <a:lnTo>
                    <a:pt x="1070" y="2891"/>
                  </a:lnTo>
                  <a:lnTo>
                    <a:pt x="1112" y="2858"/>
                  </a:lnTo>
                  <a:lnTo>
                    <a:pt x="1145" y="2832"/>
                  </a:lnTo>
                  <a:lnTo>
                    <a:pt x="1145" y="2832"/>
                  </a:lnTo>
                  <a:lnTo>
                    <a:pt x="1178" y="2807"/>
                  </a:lnTo>
                  <a:lnTo>
                    <a:pt x="1212" y="2774"/>
                  </a:lnTo>
                  <a:lnTo>
                    <a:pt x="1254" y="2749"/>
                  </a:lnTo>
                  <a:lnTo>
                    <a:pt x="1287" y="2724"/>
                  </a:lnTo>
                  <a:lnTo>
                    <a:pt x="1320" y="2690"/>
                  </a:lnTo>
                  <a:lnTo>
                    <a:pt x="1362" y="2665"/>
                  </a:lnTo>
                  <a:lnTo>
                    <a:pt x="1396" y="2640"/>
                  </a:lnTo>
                  <a:lnTo>
                    <a:pt x="1437" y="2615"/>
                  </a:lnTo>
                  <a:lnTo>
                    <a:pt x="1471" y="2590"/>
                  </a:lnTo>
                  <a:lnTo>
                    <a:pt x="1513" y="2565"/>
                  </a:lnTo>
                  <a:lnTo>
                    <a:pt x="1546" y="2540"/>
                  </a:lnTo>
                  <a:lnTo>
                    <a:pt x="1588" y="2515"/>
                  </a:lnTo>
                  <a:lnTo>
                    <a:pt x="1621" y="2490"/>
                  </a:lnTo>
                  <a:lnTo>
                    <a:pt x="1663" y="2465"/>
                  </a:lnTo>
                  <a:lnTo>
                    <a:pt x="1696" y="2440"/>
                  </a:lnTo>
                  <a:lnTo>
                    <a:pt x="1738" y="2415"/>
                  </a:lnTo>
                  <a:lnTo>
                    <a:pt x="1772" y="2398"/>
                  </a:lnTo>
                  <a:lnTo>
                    <a:pt x="1813" y="2373"/>
                  </a:lnTo>
                  <a:lnTo>
                    <a:pt x="1847" y="2348"/>
                  </a:lnTo>
                  <a:lnTo>
                    <a:pt x="1889" y="2331"/>
                  </a:lnTo>
                  <a:lnTo>
                    <a:pt x="1922" y="2306"/>
                  </a:lnTo>
                  <a:lnTo>
                    <a:pt x="1964" y="2289"/>
                  </a:lnTo>
                  <a:lnTo>
                    <a:pt x="1997" y="2264"/>
                  </a:lnTo>
                  <a:lnTo>
                    <a:pt x="2031" y="2248"/>
                  </a:lnTo>
                  <a:lnTo>
                    <a:pt x="2072" y="2231"/>
                  </a:lnTo>
                  <a:lnTo>
                    <a:pt x="2106" y="2206"/>
                  </a:lnTo>
                  <a:lnTo>
                    <a:pt x="2164" y="2181"/>
                  </a:lnTo>
                  <a:lnTo>
                    <a:pt x="2214" y="2156"/>
                  </a:lnTo>
                  <a:lnTo>
                    <a:pt x="2273" y="2131"/>
                  </a:lnTo>
                  <a:lnTo>
                    <a:pt x="2323" y="2106"/>
                  </a:lnTo>
                  <a:lnTo>
                    <a:pt x="2356" y="2089"/>
                  </a:lnTo>
                  <a:lnTo>
                    <a:pt x="2381" y="2081"/>
                  </a:lnTo>
                  <a:lnTo>
                    <a:pt x="2406" y="2072"/>
                  </a:lnTo>
                  <a:lnTo>
                    <a:pt x="2081" y="2072"/>
                  </a:lnTo>
                  <a:lnTo>
                    <a:pt x="2022" y="2072"/>
                  </a:lnTo>
                  <a:lnTo>
                    <a:pt x="1964" y="2072"/>
                  </a:lnTo>
                  <a:lnTo>
                    <a:pt x="1914" y="2072"/>
                  </a:lnTo>
                  <a:lnTo>
                    <a:pt x="1855" y="2072"/>
                  </a:lnTo>
                  <a:lnTo>
                    <a:pt x="1805" y="2072"/>
                  </a:lnTo>
                  <a:lnTo>
                    <a:pt x="1755" y="2064"/>
                  </a:lnTo>
                  <a:lnTo>
                    <a:pt x="1705" y="2056"/>
                  </a:lnTo>
                  <a:lnTo>
                    <a:pt x="1646" y="2047"/>
                  </a:lnTo>
                  <a:lnTo>
                    <a:pt x="1596" y="2039"/>
                  </a:lnTo>
                  <a:lnTo>
                    <a:pt x="1571" y="2039"/>
                  </a:lnTo>
                  <a:lnTo>
                    <a:pt x="1546" y="2039"/>
                  </a:lnTo>
                  <a:lnTo>
                    <a:pt x="1488" y="2031"/>
                  </a:lnTo>
                  <a:lnTo>
                    <a:pt x="1437" y="2022"/>
                  </a:lnTo>
                  <a:lnTo>
                    <a:pt x="1387" y="2014"/>
                  </a:lnTo>
                  <a:lnTo>
                    <a:pt x="1329" y="1997"/>
                  </a:lnTo>
                  <a:lnTo>
                    <a:pt x="1279" y="1989"/>
                  </a:lnTo>
                  <a:lnTo>
                    <a:pt x="1237" y="1980"/>
                  </a:lnTo>
                  <a:lnTo>
                    <a:pt x="1145" y="1955"/>
                  </a:lnTo>
                  <a:lnTo>
                    <a:pt x="1070" y="1939"/>
                  </a:lnTo>
                  <a:lnTo>
                    <a:pt x="1028" y="1930"/>
                  </a:lnTo>
                  <a:lnTo>
                    <a:pt x="995" y="1922"/>
                  </a:lnTo>
                  <a:lnTo>
                    <a:pt x="961" y="1914"/>
                  </a:lnTo>
                  <a:lnTo>
                    <a:pt x="919" y="1905"/>
                  </a:lnTo>
                  <a:lnTo>
                    <a:pt x="886" y="1888"/>
                  </a:lnTo>
                  <a:lnTo>
                    <a:pt x="861" y="1880"/>
                  </a:lnTo>
                  <a:lnTo>
                    <a:pt x="828" y="1872"/>
                  </a:lnTo>
                  <a:lnTo>
                    <a:pt x="794" y="1855"/>
                  </a:lnTo>
                  <a:lnTo>
                    <a:pt x="761" y="1847"/>
                  </a:lnTo>
                  <a:lnTo>
                    <a:pt x="736" y="1830"/>
                  </a:lnTo>
                  <a:lnTo>
                    <a:pt x="702" y="1822"/>
                  </a:lnTo>
                  <a:lnTo>
                    <a:pt x="677" y="1805"/>
                  </a:lnTo>
                  <a:lnTo>
                    <a:pt x="644" y="1788"/>
                  </a:lnTo>
                  <a:lnTo>
                    <a:pt x="610" y="1772"/>
                  </a:lnTo>
                  <a:lnTo>
                    <a:pt x="585" y="1755"/>
                  </a:lnTo>
                  <a:lnTo>
                    <a:pt x="552" y="1738"/>
                  </a:lnTo>
                  <a:lnTo>
                    <a:pt x="518" y="1713"/>
                  </a:lnTo>
                  <a:lnTo>
                    <a:pt x="485" y="1696"/>
                  </a:lnTo>
                  <a:lnTo>
                    <a:pt x="452" y="1680"/>
                  </a:lnTo>
                  <a:lnTo>
                    <a:pt x="427" y="1655"/>
                  </a:lnTo>
                  <a:lnTo>
                    <a:pt x="393" y="1638"/>
                  </a:lnTo>
                  <a:lnTo>
                    <a:pt x="368" y="1621"/>
                  </a:lnTo>
                  <a:lnTo>
                    <a:pt x="343" y="1596"/>
                  </a:lnTo>
                  <a:lnTo>
                    <a:pt x="318" y="1579"/>
                  </a:lnTo>
                  <a:lnTo>
                    <a:pt x="293" y="1554"/>
                  </a:lnTo>
                  <a:lnTo>
                    <a:pt x="268" y="1538"/>
                  </a:lnTo>
                  <a:lnTo>
                    <a:pt x="243" y="1513"/>
                  </a:lnTo>
                  <a:lnTo>
                    <a:pt x="226" y="1496"/>
                  </a:lnTo>
                  <a:lnTo>
                    <a:pt x="209" y="1471"/>
                  </a:lnTo>
                  <a:lnTo>
                    <a:pt x="184" y="1446"/>
                  </a:lnTo>
                  <a:lnTo>
                    <a:pt x="168" y="1429"/>
                  </a:lnTo>
                  <a:lnTo>
                    <a:pt x="151" y="1404"/>
                  </a:lnTo>
                  <a:lnTo>
                    <a:pt x="143" y="1379"/>
                  </a:lnTo>
                  <a:lnTo>
                    <a:pt x="126" y="1354"/>
                  </a:lnTo>
                  <a:lnTo>
                    <a:pt x="109" y="1329"/>
                  </a:lnTo>
                  <a:lnTo>
                    <a:pt x="101" y="1304"/>
                  </a:lnTo>
                  <a:lnTo>
                    <a:pt x="92" y="1279"/>
                  </a:lnTo>
                  <a:lnTo>
                    <a:pt x="84" y="1254"/>
                  </a:lnTo>
                  <a:lnTo>
                    <a:pt x="76" y="1229"/>
                  </a:lnTo>
                  <a:lnTo>
                    <a:pt x="67" y="1203"/>
                  </a:lnTo>
                  <a:lnTo>
                    <a:pt x="67" y="1178"/>
                  </a:lnTo>
                  <a:lnTo>
                    <a:pt x="67" y="1153"/>
                  </a:lnTo>
                  <a:lnTo>
                    <a:pt x="67" y="1103"/>
                  </a:lnTo>
                  <a:lnTo>
                    <a:pt x="67" y="1070"/>
                  </a:lnTo>
                  <a:lnTo>
                    <a:pt x="67" y="1045"/>
                  </a:lnTo>
                  <a:lnTo>
                    <a:pt x="76" y="1020"/>
                  </a:lnTo>
                  <a:lnTo>
                    <a:pt x="84" y="995"/>
                  </a:lnTo>
                  <a:lnTo>
                    <a:pt x="92" y="978"/>
                  </a:lnTo>
                  <a:lnTo>
                    <a:pt x="101" y="953"/>
                  </a:lnTo>
                  <a:lnTo>
                    <a:pt x="109" y="928"/>
                  </a:lnTo>
                  <a:lnTo>
                    <a:pt x="117" y="903"/>
                  </a:lnTo>
                  <a:lnTo>
                    <a:pt x="134" y="886"/>
                  </a:lnTo>
                  <a:lnTo>
                    <a:pt x="143" y="861"/>
                  </a:lnTo>
                  <a:lnTo>
                    <a:pt x="159" y="844"/>
                  </a:lnTo>
                  <a:lnTo>
                    <a:pt x="176" y="819"/>
                  </a:lnTo>
                  <a:lnTo>
                    <a:pt x="184" y="802"/>
                  </a:lnTo>
                  <a:lnTo>
                    <a:pt x="201" y="786"/>
                  </a:lnTo>
                  <a:lnTo>
                    <a:pt x="218" y="761"/>
                  </a:lnTo>
                  <a:lnTo>
                    <a:pt x="234" y="744"/>
                  </a:lnTo>
                  <a:lnTo>
                    <a:pt x="251" y="727"/>
                  </a:lnTo>
                  <a:lnTo>
                    <a:pt x="276" y="711"/>
                  </a:lnTo>
                  <a:lnTo>
                    <a:pt x="293" y="694"/>
                  </a:lnTo>
                  <a:lnTo>
                    <a:pt x="310" y="677"/>
                  </a:lnTo>
                  <a:lnTo>
                    <a:pt x="335" y="660"/>
                  </a:lnTo>
                  <a:lnTo>
                    <a:pt x="351" y="644"/>
                  </a:lnTo>
                  <a:lnTo>
                    <a:pt x="376" y="627"/>
                  </a:lnTo>
                  <a:lnTo>
                    <a:pt x="393" y="610"/>
                  </a:lnTo>
                  <a:lnTo>
                    <a:pt x="418" y="594"/>
                  </a:lnTo>
                  <a:lnTo>
                    <a:pt x="435" y="577"/>
                  </a:lnTo>
                  <a:lnTo>
                    <a:pt x="460" y="569"/>
                  </a:lnTo>
                  <a:lnTo>
                    <a:pt x="485" y="552"/>
                  </a:lnTo>
                  <a:lnTo>
                    <a:pt x="510" y="535"/>
                  </a:lnTo>
                  <a:lnTo>
                    <a:pt x="535" y="518"/>
                  </a:lnTo>
                  <a:lnTo>
                    <a:pt x="552" y="510"/>
                  </a:lnTo>
                  <a:lnTo>
                    <a:pt x="577" y="493"/>
                  </a:lnTo>
                  <a:lnTo>
                    <a:pt x="602" y="477"/>
                  </a:lnTo>
                  <a:lnTo>
                    <a:pt x="627" y="468"/>
                  </a:lnTo>
                  <a:lnTo>
                    <a:pt x="660" y="452"/>
                  </a:lnTo>
                  <a:lnTo>
                    <a:pt x="686" y="443"/>
                  </a:lnTo>
                  <a:lnTo>
                    <a:pt x="711" y="427"/>
                  </a:lnTo>
                  <a:lnTo>
                    <a:pt x="736" y="418"/>
                  </a:lnTo>
                  <a:lnTo>
                    <a:pt x="786" y="393"/>
                  </a:lnTo>
                  <a:lnTo>
                    <a:pt x="844" y="368"/>
                  </a:lnTo>
                  <a:lnTo>
                    <a:pt x="903" y="343"/>
                  </a:lnTo>
                  <a:lnTo>
                    <a:pt x="961" y="318"/>
                  </a:lnTo>
                  <a:lnTo>
                    <a:pt x="1020" y="293"/>
                  </a:lnTo>
                  <a:lnTo>
                    <a:pt x="1078" y="276"/>
                  </a:lnTo>
                  <a:lnTo>
                    <a:pt x="1137" y="251"/>
                  </a:lnTo>
                  <a:lnTo>
                    <a:pt x="1195" y="234"/>
                  </a:lnTo>
                  <a:lnTo>
                    <a:pt x="1254" y="218"/>
                  </a:lnTo>
                  <a:lnTo>
                    <a:pt x="1312" y="193"/>
                  </a:lnTo>
                  <a:lnTo>
                    <a:pt x="1371" y="176"/>
                  </a:lnTo>
                  <a:lnTo>
                    <a:pt x="1429" y="159"/>
                  </a:lnTo>
                  <a:lnTo>
                    <a:pt x="1488" y="142"/>
                  </a:lnTo>
                  <a:lnTo>
                    <a:pt x="1546" y="126"/>
                  </a:lnTo>
                  <a:lnTo>
                    <a:pt x="1604" y="117"/>
                  </a:lnTo>
                  <a:lnTo>
                    <a:pt x="1663" y="101"/>
                  </a:lnTo>
                  <a:lnTo>
                    <a:pt x="1721" y="84"/>
                  </a:lnTo>
                  <a:lnTo>
                    <a:pt x="1780" y="76"/>
                  </a:lnTo>
                  <a:lnTo>
                    <a:pt x="1838" y="59"/>
                  </a:lnTo>
                  <a:lnTo>
                    <a:pt x="1889" y="51"/>
                  </a:lnTo>
                  <a:lnTo>
                    <a:pt x="1947" y="42"/>
                  </a:lnTo>
                  <a:lnTo>
                    <a:pt x="1997" y="34"/>
                  </a:lnTo>
                  <a:lnTo>
                    <a:pt x="2047" y="26"/>
                  </a:lnTo>
                  <a:lnTo>
                    <a:pt x="2097" y="17"/>
                  </a:lnTo>
                  <a:lnTo>
                    <a:pt x="2148" y="9"/>
                  </a:lnTo>
                  <a:lnTo>
                    <a:pt x="2189" y="0"/>
                  </a:lnTo>
                  <a:lnTo>
                    <a:pt x="2239" y="0"/>
                  </a:lnTo>
                  <a:lnTo>
                    <a:pt x="2281" y="0"/>
                  </a:lnTo>
                  <a:lnTo>
                    <a:pt x="2323" y="0"/>
                  </a:lnTo>
                  <a:lnTo>
                    <a:pt x="2356" y="0"/>
                  </a:lnTo>
                  <a:lnTo>
                    <a:pt x="2607" y="0"/>
                  </a:lnTo>
                  <a:lnTo>
                    <a:pt x="2640" y="0"/>
                  </a:lnTo>
                  <a:lnTo>
                    <a:pt x="2674" y="0"/>
                  </a:lnTo>
                  <a:lnTo>
                    <a:pt x="2707" y="0"/>
                  </a:lnTo>
                  <a:lnTo>
                    <a:pt x="2732" y="0"/>
                  </a:lnTo>
                  <a:lnTo>
                    <a:pt x="2766" y="0"/>
                  </a:lnTo>
                  <a:lnTo>
                    <a:pt x="2833" y="9"/>
                  </a:lnTo>
                  <a:lnTo>
                    <a:pt x="2891" y="17"/>
                  </a:lnTo>
                  <a:lnTo>
                    <a:pt x="2958" y="26"/>
                  </a:lnTo>
                  <a:lnTo>
                    <a:pt x="3016" y="34"/>
                  </a:lnTo>
                  <a:lnTo>
                    <a:pt x="3083" y="51"/>
                  </a:lnTo>
                  <a:lnTo>
                    <a:pt x="3142" y="59"/>
                  </a:lnTo>
                  <a:lnTo>
                    <a:pt x="3208" y="76"/>
                  </a:lnTo>
                  <a:lnTo>
                    <a:pt x="3275" y="92"/>
                  </a:lnTo>
                  <a:lnTo>
                    <a:pt x="3334" y="109"/>
                  </a:lnTo>
                  <a:lnTo>
                    <a:pt x="3401" y="126"/>
                  </a:lnTo>
                  <a:lnTo>
                    <a:pt x="3467" y="142"/>
                  </a:lnTo>
                  <a:lnTo>
                    <a:pt x="3526" y="159"/>
                  </a:lnTo>
                  <a:lnTo>
                    <a:pt x="3593" y="184"/>
                  </a:lnTo>
                  <a:lnTo>
                    <a:pt x="3651" y="201"/>
                  </a:lnTo>
                  <a:lnTo>
                    <a:pt x="3718" y="226"/>
                  </a:lnTo>
                  <a:lnTo>
                    <a:pt x="3785" y="243"/>
                  </a:lnTo>
                  <a:lnTo>
                    <a:pt x="3843" y="268"/>
                  </a:lnTo>
                  <a:lnTo>
                    <a:pt x="3910" y="293"/>
                  </a:lnTo>
                  <a:lnTo>
                    <a:pt x="3977" y="318"/>
                  </a:lnTo>
                  <a:lnTo>
                    <a:pt x="4036" y="343"/>
                  </a:lnTo>
                  <a:lnTo>
                    <a:pt x="4102" y="368"/>
                  </a:lnTo>
                  <a:lnTo>
                    <a:pt x="4161" y="401"/>
                  </a:lnTo>
                  <a:lnTo>
                    <a:pt x="4228" y="427"/>
                  </a:lnTo>
                  <a:lnTo>
                    <a:pt x="4286" y="452"/>
                  </a:lnTo>
                  <a:lnTo>
                    <a:pt x="4353" y="485"/>
                  </a:lnTo>
                  <a:lnTo>
                    <a:pt x="4411" y="510"/>
                  </a:lnTo>
                  <a:lnTo>
                    <a:pt x="4478" y="543"/>
                  </a:lnTo>
                  <a:lnTo>
                    <a:pt x="4537" y="569"/>
                  </a:lnTo>
                  <a:lnTo>
                    <a:pt x="4604" y="602"/>
                  </a:lnTo>
                  <a:lnTo>
                    <a:pt x="4662" y="635"/>
                  </a:lnTo>
                  <a:lnTo>
                    <a:pt x="4721" y="669"/>
                  </a:lnTo>
                  <a:lnTo>
                    <a:pt x="4754" y="686"/>
                  </a:lnTo>
                  <a:lnTo>
                    <a:pt x="4779" y="702"/>
                  </a:lnTo>
                  <a:lnTo>
                    <a:pt x="4838" y="736"/>
                  </a:lnTo>
                  <a:lnTo>
                    <a:pt x="4896" y="769"/>
                  </a:lnTo>
                  <a:lnTo>
                    <a:pt x="4954" y="802"/>
                  </a:lnTo>
                  <a:lnTo>
                    <a:pt x="5013" y="844"/>
                  </a:lnTo>
                  <a:lnTo>
                    <a:pt x="5071" y="878"/>
                  </a:lnTo>
                  <a:lnTo>
                    <a:pt x="5130" y="911"/>
                  </a:lnTo>
                  <a:lnTo>
                    <a:pt x="5188" y="953"/>
                  </a:lnTo>
                  <a:lnTo>
                    <a:pt x="5239" y="986"/>
                  </a:lnTo>
                  <a:lnTo>
                    <a:pt x="5297" y="1028"/>
                  </a:lnTo>
                  <a:lnTo>
                    <a:pt x="5347" y="1061"/>
                  </a:lnTo>
                  <a:lnTo>
                    <a:pt x="5406" y="1103"/>
                  </a:lnTo>
                  <a:lnTo>
                    <a:pt x="5456" y="1145"/>
                  </a:lnTo>
                  <a:lnTo>
                    <a:pt x="5514" y="1178"/>
                  </a:lnTo>
                  <a:lnTo>
                    <a:pt x="5564" y="1220"/>
                  </a:lnTo>
                  <a:lnTo>
                    <a:pt x="5614" y="1254"/>
                  </a:lnTo>
                  <a:lnTo>
                    <a:pt x="5665" y="1295"/>
                  </a:lnTo>
                  <a:lnTo>
                    <a:pt x="5715" y="1337"/>
                  </a:lnTo>
                  <a:lnTo>
                    <a:pt x="5765" y="1371"/>
                  </a:lnTo>
                  <a:lnTo>
                    <a:pt x="5815" y="1412"/>
                  </a:lnTo>
                  <a:lnTo>
                    <a:pt x="5857" y="1454"/>
                  </a:lnTo>
                  <a:lnTo>
                    <a:pt x="5882" y="1471"/>
                  </a:lnTo>
                  <a:lnTo>
                    <a:pt x="5907" y="1487"/>
                  </a:lnTo>
                  <a:lnTo>
                    <a:pt x="5949" y="1529"/>
                  </a:lnTo>
                  <a:lnTo>
                    <a:pt x="5990" y="1571"/>
                  </a:lnTo>
                  <a:lnTo>
                    <a:pt x="6032" y="1613"/>
                  </a:lnTo>
                  <a:lnTo>
                    <a:pt x="6074" y="1655"/>
                  </a:lnTo>
                  <a:lnTo>
                    <a:pt x="6091" y="1663"/>
                  </a:lnTo>
                  <a:lnTo>
                    <a:pt x="6091" y="1721"/>
                  </a:lnTo>
                  <a:lnTo>
                    <a:pt x="6099" y="1813"/>
                  </a:lnTo>
                  <a:lnTo>
                    <a:pt x="6007" y="1822"/>
                  </a:lnTo>
                  <a:lnTo>
                    <a:pt x="5949" y="1822"/>
                  </a:lnTo>
                  <a:lnTo>
                    <a:pt x="5940" y="1813"/>
                  </a:lnTo>
                  <a:lnTo>
                    <a:pt x="5890" y="1780"/>
                  </a:lnTo>
                  <a:lnTo>
                    <a:pt x="5848" y="1746"/>
                  </a:lnTo>
                  <a:lnTo>
                    <a:pt x="5798" y="1713"/>
                  </a:lnTo>
                  <a:lnTo>
                    <a:pt x="5748" y="1680"/>
                  </a:lnTo>
                  <a:lnTo>
                    <a:pt x="5731" y="1663"/>
                  </a:lnTo>
                  <a:lnTo>
                    <a:pt x="5706" y="1646"/>
                  </a:lnTo>
                  <a:lnTo>
                    <a:pt x="5656" y="1613"/>
                  </a:lnTo>
                  <a:lnTo>
                    <a:pt x="5606" y="1579"/>
                  </a:lnTo>
                  <a:lnTo>
                    <a:pt x="5556" y="1538"/>
                  </a:lnTo>
                  <a:lnTo>
                    <a:pt x="5506" y="1504"/>
                  </a:lnTo>
                  <a:lnTo>
                    <a:pt x="5456" y="1471"/>
                  </a:lnTo>
                  <a:lnTo>
                    <a:pt x="5406" y="1437"/>
                  </a:lnTo>
                  <a:lnTo>
                    <a:pt x="5355" y="1404"/>
                  </a:lnTo>
                  <a:lnTo>
                    <a:pt x="5297" y="1371"/>
                  </a:lnTo>
                  <a:lnTo>
                    <a:pt x="5247" y="1337"/>
                  </a:lnTo>
                  <a:lnTo>
                    <a:pt x="5188" y="1304"/>
                  </a:lnTo>
                  <a:lnTo>
                    <a:pt x="5138" y="1270"/>
                  </a:lnTo>
                  <a:lnTo>
                    <a:pt x="5080" y="1237"/>
                  </a:lnTo>
                  <a:lnTo>
                    <a:pt x="5030" y="1203"/>
                  </a:lnTo>
                  <a:lnTo>
                    <a:pt x="4971" y="1170"/>
                  </a:lnTo>
                  <a:lnTo>
                    <a:pt x="4913" y="1137"/>
                  </a:lnTo>
                  <a:lnTo>
                    <a:pt x="4854" y="1103"/>
                  </a:lnTo>
                  <a:lnTo>
                    <a:pt x="4796" y="1070"/>
                  </a:lnTo>
                  <a:lnTo>
                    <a:pt x="4746" y="1045"/>
                  </a:lnTo>
                  <a:lnTo>
                    <a:pt x="4687" y="1011"/>
                  </a:lnTo>
                  <a:lnTo>
                    <a:pt x="4629" y="986"/>
                  </a:lnTo>
                  <a:lnTo>
                    <a:pt x="4595" y="970"/>
                  </a:lnTo>
                  <a:lnTo>
                    <a:pt x="4570" y="953"/>
                  </a:lnTo>
                  <a:lnTo>
                    <a:pt x="4512" y="919"/>
                  </a:lnTo>
                  <a:lnTo>
                    <a:pt x="4453" y="894"/>
                  </a:lnTo>
                  <a:lnTo>
                    <a:pt x="4395" y="861"/>
                  </a:lnTo>
                  <a:lnTo>
                    <a:pt x="4328" y="828"/>
                  </a:lnTo>
                  <a:lnTo>
                    <a:pt x="4269" y="802"/>
                  </a:lnTo>
                  <a:lnTo>
                    <a:pt x="4211" y="777"/>
                  </a:lnTo>
                  <a:lnTo>
                    <a:pt x="4152" y="744"/>
                  </a:lnTo>
                  <a:lnTo>
                    <a:pt x="4094" y="719"/>
                  </a:lnTo>
                  <a:lnTo>
                    <a:pt x="4036" y="694"/>
                  </a:lnTo>
                  <a:lnTo>
                    <a:pt x="3977" y="669"/>
                  </a:lnTo>
                  <a:lnTo>
                    <a:pt x="3910" y="644"/>
                  </a:lnTo>
                  <a:lnTo>
                    <a:pt x="3852" y="619"/>
                  </a:lnTo>
                  <a:lnTo>
                    <a:pt x="3793" y="594"/>
                  </a:lnTo>
                  <a:lnTo>
                    <a:pt x="3735" y="577"/>
                  </a:lnTo>
                  <a:lnTo>
                    <a:pt x="3676" y="552"/>
                  </a:lnTo>
                  <a:lnTo>
                    <a:pt x="3609" y="527"/>
                  </a:lnTo>
                  <a:lnTo>
                    <a:pt x="3551" y="510"/>
                  </a:lnTo>
                  <a:lnTo>
                    <a:pt x="3493" y="493"/>
                  </a:lnTo>
                  <a:lnTo>
                    <a:pt x="3434" y="468"/>
                  </a:lnTo>
                  <a:lnTo>
                    <a:pt x="3376" y="452"/>
                  </a:lnTo>
                  <a:lnTo>
                    <a:pt x="3317" y="435"/>
                  </a:lnTo>
                  <a:lnTo>
                    <a:pt x="3250" y="418"/>
                  </a:lnTo>
                  <a:lnTo>
                    <a:pt x="3192" y="401"/>
                  </a:lnTo>
                  <a:lnTo>
                    <a:pt x="3133" y="393"/>
                  </a:lnTo>
                  <a:lnTo>
                    <a:pt x="3075" y="376"/>
                  </a:lnTo>
                  <a:lnTo>
                    <a:pt x="3016" y="368"/>
                  </a:lnTo>
                  <a:lnTo>
                    <a:pt x="2958" y="360"/>
                  </a:lnTo>
                  <a:lnTo>
                    <a:pt x="2899" y="343"/>
                  </a:lnTo>
                  <a:lnTo>
                    <a:pt x="2849" y="335"/>
                  </a:lnTo>
                  <a:lnTo>
                    <a:pt x="2791" y="326"/>
                  </a:lnTo>
                  <a:lnTo>
                    <a:pt x="2732" y="326"/>
                  </a:lnTo>
                  <a:lnTo>
                    <a:pt x="2707" y="326"/>
                  </a:lnTo>
                  <a:lnTo>
                    <a:pt x="2682" y="326"/>
                  </a:lnTo>
                  <a:lnTo>
                    <a:pt x="2649" y="326"/>
                  </a:lnTo>
                  <a:lnTo>
                    <a:pt x="2624" y="326"/>
                  </a:lnTo>
                  <a:lnTo>
                    <a:pt x="2599" y="326"/>
                  </a:lnTo>
                  <a:lnTo>
                    <a:pt x="2348" y="326"/>
                  </a:lnTo>
                  <a:lnTo>
                    <a:pt x="2315" y="326"/>
                  </a:lnTo>
                  <a:lnTo>
                    <a:pt x="2273" y="326"/>
                  </a:lnTo>
                  <a:lnTo>
                    <a:pt x="2239" y="326"/>
                  </a:lnTo>
                  <a:lnTo>
                    <a:pt x="2198" y="326"/>
                  </a:lnTo>
                  <a:lnTo>
                    <a:pt x="2148" y="335"/>
                  </a:lnTo>
                  <a:lnTo>
                    <a:pt x="2106" y="343"/>
                  </a:lnTo>
                  <a:lnTo>
                    <a:pt x="2056" y="351"/>
                  </a:lnTo>
                  <a:lnTo>
                    <a:pt x="2005" y="360"/>
                  </a:lnTo>
                  <a:lnTo>
                    <a:pt x="1955" y="368"/>
                  </a:lnTo>
                  <a:lnTo>
                    <a:pt x="1905" y="376"/>
                  </a:lnTo>
                  <a:lnTo>
                    <a:pt x="1855" y="393"/>
                  </a:lnTo>
                  <a:lnTo>
                    <a:pt x="1805" y="401"/>
                  </a:lnTo>
                  <a:lnTo>
                    <a:pt x="1747" y="410"/>
                  </a:lnTo>
                  <a:lnTo>
                    <a:pt x="1696" y="427"/>
                  </a:lnTo>
                  <a:lnTo>
                    <a:pt x="1638" y="443"/>
                  </a:lnTo>
                  <a:lnTo>
                    <a:pt x="1579" y="452"/>
                  </a:lnTo>
                  <a:lnTo>
                    <a:pt x="1529" y="468"/>
                  </a:lnTo>
                  <a:lnTo>
                    <a:pt x="1471" y="485"/>
                  </a:lnTo>
                  <a:lnTo>
                    <a:pt x="1412" y="502"/>
                  </a:lnTo>
                  <a:lnTo>
                    <a:pt x="1354" y="518"/>
                  </a:lnTo>
                  <a:lnTo>
                    <a:pt x="1304" y="535"/>
                  </a:lnTo>
                  <a:lnTo>
                    <a:pt x="1245" y="560"/>
                  </a:lnTo>
                  <a:lnTo>
                    <a:pt x="1195" y="577"/>
                  </a:lnTo>
                  <a:lnTo>
                    <a:pt x="1137" y="594"/>
                  </a:lnTo>
                  <a:lnTo>
                    <a:pt x="1087" y="619"/>
                  </a:lnTo>
                  <a:lnTo>
                    <a:pt x="1036" y="635"/>
                  </a:lnTo>
                  <a:lnTo>
                    <a:pt x="978" y="660"/>
                  </a:lnTo>
                  <a:lnTo>
                    <a:pt x="928" y="677"/>
                  </a:lnTo>
                  <a:lnTo>
                    <a:pt x="886" y="702"/>
                  </a:lnTo>
                  <a:lnTo>
                    <a:pt x="861" y="719"/>
                  </a:lnTo>
                  <a:lnTo>
                    <a:pt x="836" y="727"/>
                  </a:lnTo>
                  <a:lnTo>
                    <a:pt x="811" y="736"/>
                  </a:lnTo>
                  <a:lnTo>
                    <a:pt x="794" y="752"/>
                  </a:lnTo>
                  <a:lnTo>
                    <a:pt x="769" y="761"/>
                  </a:lnTo>
                  <a:lnTo>
                    <a:pt x="752" y="769"/>
                  </a:lnTo>
                  <a:lnTo>
                    <a:pt x="727" y="786"/>
                  </a:lnTo>
                  <a:lnTo>
                    <a:pt x="711" y="794"/>
                  </a:lnTo>
                  <a:lnTo>
                    <a:pt x="686" y="811"/>
                  </a:lnTo>
                  <a:lnTo>
                    <a:pt x="669" y="819"/>
                  </a:lnTo>
                  <a:lnTo>
                    <a:pt x="652" y="828"/>
                  </a:lnTo>
                  <a:lnTo>
                    <a:pt x="627" y="844"/>
                  </a:lnTo>
                  <a:lnTo>
                    <a:pt x="610" y="853"/>
                  </a:lnTo>
                  <a:lnTo>
                    <a:pt x="594" y="869"/>
                  </a:lnTo>
                  <a:lnTo>
                    <a:pt x="577" y="878"/>
                  </a:lnTo>
                  <a:lnTo>
                    <a:pt x="560" y="894"/>
                  </a:lnTo>
                  <a:lnTo>
                    <a:pt x="552" y="903"/>
                  </a:lnTo>
                  <a:lnTo>
                    <a:pt x="535" y="919"/>
                  </a:lnTo>
                  <a:lnTo>
                    <a:pt x="518" y="928"/>
                  </a:lnTo>
                  <a:lnTo>
                    <a:pt x="510" y="936"/>
                  </a:lnTo>
                  <a:lnTo>
                    <a:pt x="493" y="953"/>
                  </a:lnTo>
                  <a:lnTo>
                    <a:pt x="485" y="961"/>
                  </a:lnTo>
                  <a:lnTo>
                    <a:pt x="477" y="970"/>
                  </a:lnTo>
                  <a:lnTo>
                    <a:pt x="468" y="986"/>
                  </a:lnTo>
                  <a:lnTo>
                    <a:pt x="452" y="995"/>
                  </a:lnTo>
                  <a:lnTo>
                    <a:pt x="443" y="1003"/>
                  </a:lnTo>
                  <a:lnTo>
                    <a:pt x="443" y="1020"/>
                  </a:lnTo>
                  <a:lnTo>
                    <a:pt x="435" y="1028"/>
                  </a:lnTo>
                  <a:lnTo>
                    <a:pt x="427" y="1036"/>
                  </a:lnTo>
                  <a:lnTo>
                    <a:pt x="427" y="1045"/>
                  </a:lnTo>
                  <a:lnTo>
                    <a:pt x="427" y="1053"/>
                  </a:lnTo>
                  <a:lnTo>
                    <a:pt x="427" y="1061"/>
                  </a:lnTo>
                  <a:lnTo>
                    <a:pt x="427" y="1070"/>
                  </a:lnTo>
                  <a:lnTo>
                    <a:pt x="427" y="1078"/>
                  </a:lnTo>
                  <a:lnTo>
                    <a:pt x="427" y="1087"/>
                  </a:lnTo>
                  <a:lnTo>
                    <a:pt x="427" y="1137"/>
                  </a:lnTo>
                  <a:lnTo>
                    <a:pt x="427" y="1145"/>
                  </a:lnTo>
                  <a:lnTo>
                    <a:pt x="427" y="1153"/>
                  </a:lnTo>
                  <a:lnTo>
                    <a:pt x="427" y="1162"/>
                  </a:lnTo>
                  <a:lnTo>
                    <a:pt x="427" y="1170"/>
                  </a:lnTo>
                  <a:lnTo>
                    <a:pt x="427" y="1178"/>
                  </a:lnTo>
                  <a:lnTo>
                    <a:pt x="435" y="1195"/>
                  </a:lnTo>
                  <a:lnTo>
                    <a:pt x="443" y="1203"/>
                  </a:lnTo>
                  <a:lnTo>
                    <a:pt x="443" y="1212"/>
                  </a:lnTo>
                  <a:lnTo>
                    <a:pt x="460" y="1229"/>
                  </a:lnTo>
                  <a:lnTo>
                    <a:pt x="468" y="1237"/>
                  </a:lnTo>
                  <a:lnTo>
                    <a:pt x="477" y="1254"/>
                  </a:lnTo>
                  <a:lnTo>
                    <a:pt x="493" y="1262"/>
                  </a:lnTo>
                  <a:lnTo>
                    <a:pt x="502" y="1279"/>
                  </a:lnTo>
                  <a:lnTo>
                    <a:pt x="518" y="1287"/>
                  </a:lnTo>
                  <a:lnTo>
                    <a:pt x="535" y="1304"/>
                  </a:lnTo>
                  <a:lnTo>
                    <a:pt x="552" y="1320"/>
                  </a:lnTo>
                  <a:lnTo>
                    <a:pt x="577" y="1337"/>
                  </a:lnTo>
                  <a:lnTo>
                    <a:pt x="594" y="1354"/>
                  </a:lnTo>
                  <a:lnTo>
                    <a:pt x="619" y="1371"/>
                  </a:lnTo>
                  <a:lnTo>
                    <a:pt x="644" y="1379"/>
                  </a:lnTo>
                  <a:lnTo>
                    <a:pt x="669" y="1396"/>
                  </a:lnTo>
                  <a:lnTo>
                    <a:pt x="694" y="1412"/>
                  </a:lnTo>
                  <a:lnTo>
                    <a:pt x="719" y="1429"/>
                  </a:lnTo>
                  <a:lnTo>
                    <a:pt x="752" y="1446"/>
                  </a:lnTo>
                  <a:lnTo>
                    <a:pt x="777" y="1462"/>
                  </a:lnTo>
                  <a:lnTo>
                    <a:pt x="803" y="1479"/>
                  </a:lnTo>
                  <a:lnTo>
                    <a:pt x="828" y="1487"/>
                  </a:lnTo>
                  <a:lnTo>
                    <a:pt x="853" y="1504"/>
                  </a:lnTo>
                  <a:lnTo>
                    <a:pt x="878" y="1513"/>
                  </a:lnTo>
                  <a:lnTo>
                    <a:pt x="903" y="1521"/>
                  </a:lnTo>
                  <a:lnTo>
                    <a:pt x="919" y="1529"/>
                  </a:lnTo>
                  <a:lnTo>
                    <a:pt x="945" y="1538"/>
                  </a:lnTo>
                  <a:lnTo>
                    <a:pt x="970" y="1546"/>
                  </a:lnTo>
                  <a:lnTo>
                    <a:pt x="995" y="1554"/>
                  </a:lnTo>
                  <a:lnTo>
                    <a:pt x="1028" y="1563"/>
                  </a:lnTo>
                  <a:lnTo>
                    <a:pt x="1053" y="1571"/>
                  </a:lnTo>
                  <a:lnTo>
                    <a:pt x="1087" y="1579"/>
                  </a:lnTo>
                  <a:lnTo>
                    <a:pt x="1120" y="1596"/>
                  </a:lnTo>
                  <a:lnTo>
                    <a:pt x="1162" y="1604"/>
                  </a:lnTo>
                  <a:lnTo>
                    <a:pt x="1229" y="1621"/>
                  </a:lnTo>
                  <a:lnTo>
                    <a:pt x="1312" y="1638"/>
                  </a:lnTo>
                  <a:lnTo>
                    <a:pt x="1362" y="1646"/>
                  </a:lnTo>
                  <a:lnTo>
                    <a:pt x="1404" y="1663"/>
                  </a:lnTo>
                  <a:lnTo>
                    <a:pt x="1454" y="1671"/>
                  </a:lnTo>
                  <a:lnTo>
                    <a:pt x="1504" y="1680"/>
                  </a:lnTo>
                  <a:lnTo>
                    <a:pt x="1554" y="1688"/>
                  </a:lnTo>
                  <a:lnTo>
                    <a:pt x="1604" y="1696"/>
                  </a:lnTo>
                  <a:lnTo>
                    <a:pt x="1630" y="1696"/>
                  </a:lnTo>
                  <a:lnTo>
                    <a:pt x="1655" y="1696"/>
                  </a:lnTo>
                  <a:lnTo>
                    <a:pt x="1705" y="1705"/>
                  </a:lnTo>
                  <a:lnTo>
                    <a:pt x="1755" y="1713"/>
                  </a:lnTo>
                  <a:lnTo>
                    <a:pt x="1797" y="1721"/>
                  </a:lnTo>
                  <a:lnTo>
                    <a:pt x="1847" y="1721"/>
                  </a:lnTo>
                  <a:lnTo>
                    <a:pt x="1889" y="1721"/>
                  </a:lnTo>
                  <a:lnTo>
                    <a:pt x="1939" y="1721"/>
                  </a:lnTo>
                  <a:lnTo>
                    <a:pt x="1989" y="1721"/>
                  </a:lnTo>
                  <a:lnTo>
                    <a:pt x="2039" y="1721"/>
                  </a:lnTo>
                  <a:lnTo>
                    <a:pt x="2398" y="1721"/>
                  </a:lnTo>
                  <a:lnTo>
                    <a:pt x="2457" y="1721"/>
                  </a:lnTo>
                  <a:lnTo>
                    <a:pt x="2507" y="1721"/>
                  </a:lnTo>
                  <a:lnTo>
                    <a:pt x="2607" y="1721"/>
                  </a:lnTo>
                  <a:lnTo>
                    <a:pt x="2716" y="1713"/>
                  </a:lnTo>
                  <a:lnTo>
                    <a:pt x="2924" y="1705"/>
                  </a:lnTo>
                  <a:lnTo>
                    <a:pt x="3025" y="1705"/>
                  </a:lnTo>
                  <a:lnTo>
                    <a:pt x="3133" y="1705"/>
                  </a:lnTo>
                  <a:lnTo>
                    <a:pt x="3459" y="1705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6987622" y="4477993"/>
              <a:ext cx="204462" cy="210628"/>
            </a:xfrm>
            <a:custGeom>
              <a:avLst/>
              <a:gdLst/>
              <a:ahLst/>
              <a:cxnLst/>
              <a:rect l="l" t="t" r="r" b="b"/>
              <a:pathLst>
                <a:path w="4145" h="4270" extrusionOk="0">
                  <a:moveTo>
                    <a:pt x="903" y="251"/>
                  </a:moveTo>
                  <a:lnTo>
                    <a:pt x="903" y="251"/>
                  </a:lnTo>
                  <a:lnTo>
                    <a:pt x="886" y="251"/>
                  </a:lnTo>
                  <a:lnTo>
                    <a:pt x="869" y="260"/>
                  </a:lnTo>
                  <a:lnTo>
                    <a:pt x="869" y="260"/>
                  </a:lnTo>
                  <a:lnTo>
                    <a:pt x="853" y="268"/>
                  </a:lnTo>
                  <a:lnTo>
                    <a:pt x="836" y="277"/>
                  </a:lnTo>
                  <a:lnTo>
                    <a:pt x="836" y="277"/>
                  </a:lnTo>
                  <a:lnTo>
                    <a:pt x="819" y="277"/>
                  </a:lnTo>
                  <a:lnTo>
                    <a:pt x="802" y="285"/>
                  </a:lnTo>
                  <a:lnTo>
                    <a:pt x="802" y="285"/>
                  </a:lnTo>
                  <a:lnTo>
                    <a:pt x="794" y="293"/>
                  </a:lnTo>
                  <a:lnTo>
                    <a:pt x="777" y="302"/>
                  </a:lnTo>
                  <a:lnTo>
                    <a:pt x="777" y="302"/>
                  </a:lnTo>
                  <a:lnTo>
                    <a:pt x="761" y="310"/>
                  </a:lnTo>
                  <a:lnTo>
                    <a:pt x="744" y="318"/>
                  </a:lnTo>
                  <a:lnTo>
                    <a:pt x="744" y="318"/>
                  </a:lnTo>
                  <a:lnTo>
                    <a:pt x="727" y="335"/>
                  </a:lnTo>
                  <a:lnTo>
                    <a:pt x="711" y="343"/>
                  </a:lnTo>
                  <a:lnTo>
                    <a:pt x="711" y="343"/>
                  </a:lnTo>
                  <a:lnTo>
                    <a:pt x="702" y="352"/>
                  </a:lnTo>
                  <a:lnTo>
                    <a:pt x="686" y="360"/>
                  </a:lnTo>
                  <a:lnTo>
                    <a:pt x="686" y="360"/>
                  </a:lnTo>
                  <a:lnTo>
                    <a:pt x="669" y="368"/>
                  </a:lnTo>
                  <a:lnTo>
                    <a:pt x="660" y="385"/>
                  </a:lnTo>
                  <a:lnTo>
                    <a:pt x="660" y="385"/>
                  </a:lnTo>
                  <a:lnTo>
                    <a:pt x="644" y="394"/>
                  </a:lnTo>
                  <a:lnTo>
                    <a:pt x="635" y="410"/>
                  </a:lnTo>
                  <a:lnTo>
                    <a:pt x="635" y="410"/>
                  </a:lnTo>
                  <a:lnTo>
                    <a:pt x="619" y="419"/>
                  </a:lnTo>
                  <a:lnTo>
                    <a:pt x="602" y="435"/>
                  </a:lnTo>
                  <a:lnTo>
                    <a:pt x="602" y="435"/>
                  </a:lnTo>
                  <a:lnTo>
                    <a:pt x="594" y="444"/>
                  </a:lnTo>
                  <a:lnTo>
                    <a:pt x="585" y="452"/>
                  </a:lnTo>
                  <a:lnTo>
                    <a:pt x="577" y="460"/>
                  </a:lnTo>
                  <a:lnTo>
                    <a:pt x="577" y="460"/>
                  </a:lnTo>
                  <a:lnTo>
                    <a:pt x="569" y="469"/>
                  </a:lnTo>
                  <a:lnTo>
                    <a:pt x="552" y="485"/>
                  </a:lnTo>
                  <a:lnTo>
                    <a:pt x="552" y="485"/>
                  </a:lnTo>
                  <a:lnTo>
                    <a:pt x="544" y="502"/>
                  </a:lnTo>
                  <a:lnTo>
                    <a:pt x="535" y="510"/>
                  </a:lnTo>
                  <a:lnTo>
                    <a:pt x="535" y="510"/>
                  </a:lnTo>
                  <a:lnTo>
                    <a:pt x="518" y="527"/>
                  </a:lnTo>
                  <a:lnTo>
                    <a:pt x="510" y="544"/>
                  </a:lnTo>
                  <a:lnTo>
                    <a:pt x="510" y="544"/>
                  </a:lnTo>
                  <a:lnTo>
                    <a:pt x="493" y="561"/>
                  </a:lnTo>
                  <a:lnTo>
                    <a:pt x="485" y="577"/>
                  </a:lnTo>
                  <a:lnTo>
                    <a:pt x="485" y="577"/>
                  </a:lnTo>
                  <a:lnTo>
                    <a:pt x="477" y="594"/>
                  </a:lnTo>
                  <a:lnTo>
                    <a:pt x="468" y="611"/>
                  </a:lnTo>
                  <a:lnTo>
                    <a:pt x="468" y="611"/>
                  </a:lnTo>
                  <a:lnTo>
                    <a:pt x="460" y="627"/>
                  </a:lnTo>
                  <a:lnTo>
                    <a:pt x="443" y="644"/>
                  </a:lnTo>
                  <a:lnTo>
                    <a:pt x="443" y="644"/>
                  </a:lnTo>
                  <a:lnTo>
                    <a:pt x="435" y="669"/>
                  </a:lnTo>
                  <a:lnTo>
                    <a:pt x="427" y="686"/>
                  </a:lnTo>
                  <a:lnTo>
                    <a:pt x="427" y="686"/>
                  </a:lnTo>
                  <a:lnTo>
                    <a:pt x="418" y="703"/>
                  </a:lnTo>
                  <a:lnTo>
                    <a:pt x="410" y="728"/>
                  </a:lnTo>
                  <a:lnTo>
                    <a:pt x="410" y="728"/>
                  </a:lnTo>
                  <a:lnTo>
                    <a:pt x="401" y="744"/>
                  </a:lnTo>
                  <a:lnTo>
                    <a:pt x="393" y="761"/>
                  </a:lnTo>
                  <a:lnTo>
                    <a:pt x="393" y="761"/>
                  </a:lnTo>
                  <a:lnTo>
                    <a:pt x="385" y="786"/>
                  </a:lnTo>
                  <a:lnTo>
                    <a:pt x="376" y="803"/>
                  </a:lnTo>
                  <a:lnTo>
                    <a:pt x="376" y="803"/>
                  </a:lnTo>
                  <a:lnTo>
                    <a:pt x="368" y="828"/>
                  </a:lnTo>
                  <a:lnTo>
                    <a:pt x="368" y="845"/>
                  </a:lnTo>
                  <a:lnTo>
                    <a:pt x="360" y="870"/>
                  </a:lnTo>
                  <a:lnTo>
                    <a:pt x="351" y="886"/>
                  </a:lnTo>
                  <a:lnTo>
                    <a:pt x="351" y="911"/>
                  </a:lnTo>
                  <a:lnTo>
                    <a:pt x="343" y="937"/>
                  </a:lnTo>
                  <a:lnTo>
                    <a:pt x="343" y="953"/>
                  </a:lnTo>
                  <a:lnTo>
                    <a:pt x="343" y="978"/>
                  </a:lnTo>
                  <a:lnTo>
                    <a:pt x="343" y="1003"/>
                  </a:lnTo>
                  <a:lnTo>
                    <a:pt x="343" y="1028"/>
                  </a:lnTo>
                  <a:lnTo>
                    <a:pt x="343" y="1053"/>
                  </a:lnTo>
                  <a:lnTo>
                    <a:pt x="343" y="1070"/>
                  </a:lnTo>
                  <a:lnTo>
                    <a:pt x="343" y="1095"/>
                  </a:lnTo>
                  <a:lnTo>
                    <a:pt x="343" y="1120"/>
                  </a:lnTo>
                  <a:lnTo>
                    <a:pt x="343" y="1145"/>
                  </a:lnTo>
                  <a:lnTo>
                    <a:pt x="343" y="1179"/>
                  </a:lnTo>
                  <a:lnTo>
                    <a:pt x="343" y="1396"/>
                  </a:lnTo>
                  <a:lnTo>
                    <a:pt x="343" y="1446"/>
                  </a:lnTo>
                  <a:lnTo>
                    <a:pt x="343" y="1496"/>
                  </a:lnTo>
                  <a:lnTo>
                    <a:pt x="343" y="1546"/>
                  </a:lnTo>
                  <a:lnTo>
                    <a:pt x="351" y="1596"/>
                  </a:lnTo>
                  <a:lnTo>
                    <a:pt x="351" y="1647"/>
                  </a:lnTo>
                  <a:lnTo>
                    <a:pt x="360" y="1697"/>
                  </a:lnTo>
                  <a:lnTo>
                    <a:pt x="368" y="1747"/>
                  </a:lnTo>
                  <a:lnTo>
                    <a:pt x="376" y="1797"/>
                  </a:lnTo>
                  <a:lnTo>
                    <a:pt x="385" y="1847"/>
                  </a:lnTo>
                  <a:lnTo>
                    <a:pt x="401" y="1889"/>
                  </a:lnTo>
                  <a:lnTo>
                    <a:pt x="401" y="1889"/>
                  </a:lnTo>
                  <a:lnTo>
                    <a:pt x="410" y="1931"/>
                  </a:lnTo>
                  <a:lnTo>
                    <a:pt x="418" y="1981"/>
                  </a:lnTo>
                  <a:lnTo>
                    <a:pt x="435" y="2031"/>
                  </a:lnTo>
                  <a:lnTo>
                    <a:pt x="443" y="2073"/>
                  </a:lnTo>
                  <a:lnTo>
                    <a:pt x="460" y="2123"/>
                  </a:lnTo>
                  <a:lnTo>
                    <a:pt x="468" y="2165"/>
                  </a:lnTo>
                  <a:lnTo>
                    <a:pt x="485" y="2206"/>
                  </a:lnTo>
                  <a:lnTo>
                    <a:pt x="502" y="2256"/>
                  </a:lnTo>
                  <a:lnTo>
                    <a:pt x="518" y="2298"/>
                  </a:lnTo>
                  <a:lnTo>
                    <a:pt x="535" y="2340"/>
                  </a:lnTo>
                  <a:lnTo>
                    <a:pt x="552" y="2382"/>
                  </a:lnTo>
                  <a:lnTo>
                    <a:pt x="569" y="2432"/>
                  </a:lnTo>
                  <a:lnTo>
                    <a:pt x="585" y="2474"/>
                  </a:lnTo>
                  <a:lnTo>
                    <a:pt x="610" y="2515"/>
                  </a:lnTo>
                  <a:lnTo>
                    <a:pt x="627" y="2549"/>
                  </a:lnTo>
                  <a:lnTo>
                    <a:pt x="627" y="2557"/>
                  </a:lnTo>
                  <a:lnTo>
                    <a:pt x="644" y="2599"/>
                  </a:lnTo>
                  <a:lnTo>
                    <a:pt x="669" y="2641"/>
                  </a:lnTo>
                  <a:lnTo>
                    <a:pt x="694" y="2683"/>
                  </a:lnTo>
                  <a:lnTo>
                    <a:pt x="711" y="2724"/>
                  </a:lnTo>
                  <a:lnTo>
                    <a:pt x="736" y="2766"/>
                  </a:lnTo>
                  <a:lnTo>
                    <a:pt x="761" y="2808"/>
                  </a:lnTo>
                  <a:lnTo>
                    <a:pt x="786" y="2841"/>
                  </a:lnTo>
                  <a:lnTo>
                    <a:pt x="811" y="2883"/>
                  </a:lnTo>
                  <a:lnTo>
                    <a:pt x="836" y="2925"/>
                  </a:lnTo>
                  <a:lnTo>
                    <a:pt x="861" y="2967"/>
                  </a:lnTo>
                  <a:lnTo>
                    <a:pt x="894" y="3000"/>
                  </a:lnTo>
                  <a:lnTo>
                    <a:pt x="919" y="3042"/>
                  </a:lnTo>
                  <a:lnTo>
                    <a:pt x="945" y="3075"/>
                  </a:lnTo>
                  <a:lnTo>
                    <a:pt x="978" y="3117"/>
                  </a:lnTo>
                  <a:lnTo>
                    <a:pt x="1011" y="3150"/>
                  </a:lnTo>
                  <a:lnTo>
                    <a:pt x="1036" y="3192"/>
                  </a:lnTo>
                  <a:lnTo>
                    <a:pt x="1070" y="3226"/>
                  </a:lnTo>
                  <a:lnTo>
                    <a:pt x="1103" y="3267"/>
                  </a:lnTo>
                  <a:lnTo>
                    <a:pt x="1103" y="3267"/>
                  </a:lnTo>
                  <a:lnTo>
                    <a:pt x="1128" y="3301"/>
                  </a:lnTo>
                  <a:lnTo>
                    <a:pt x="1162" y="3334"/>
                  </a:lnTo>
                  <a:lnTo>
                    <a:pt x="1195" y="3376"/>
                  </a:lnTo>
                  <a:lnTo>
                    <a:pt x="1229" y="3409"/>
                  </a:lnTo>
                  <a:lnTo>
                    <a:pt x="1262" y="3443"/>
                  </a:lnTo>
                  <a:lnTo>
                    <a:pt x="1304" y="3476"/>
                  </a:lnTo>
                  <a:lnTo>
                    <a:pt x="1337" y="3518"/>
                  </a:lnTo>
                  <a:lnTo>
                    <a:pt x="1371" y="3551"/>
                  </a:lnTo>
                  <a:lnTo>
                    <a:pt x="1404" y="3585"/>
                  </a:lnTo>
                  <a:lnTo>
                    <a:pt x="1446" y="3618"/>
                  </a:lnTo>
                  <a:lnTo>
                    <a:pt x="1479" y="3652"/>
                  </a:lnTo>
                  <a:lnTo>
                    <a:pt x="1521" y="3685"/>
                  </a:lnTo>
                  <a:lnTo>
                    <a:pt x="1554" y="3718"/>
                  </a:lnTo>
                  <a:lnTo>
                    <a:pt x="1596" y="3752"/>
                  </a:lnTo>
                  <a:lnTo>
                    <a:pt x="1638" y="3785"/>
                  </a:lnTo>
                  <a:lnTo>
                    <a:pt x="1671" y="3819"/>
                  </a:lnTo>
                  <a:lnTo>
                    <a:pt x="1713" y="3852"/>
                  </a:lnTo>
                  <a:lnTo>
                    <a:pt x="1755" y="3885"/>
                  </a:lnTo>
                  <a:lnTo>
                    <a:pt x="1797" y="3919"/>
                  </a:lnTo>
                  <a:lnTo>
                    <a:pt x="1838" y="3952"/>
                  </a:lnTo>
                  <a:lnTo>
                    <a:pt x="1880" y="3977"/>
                  </a:lnTo>
                  <a:lnTo>
                    <a:pt x="1905" y="4144"/>
                  </a:lnTo>
                  <a:lnTo>
                    <a:pt x="1746" y="4170"/>
                  </a:lnTo>
                  <a:lnTo>
                    <a:pt x="1696" y="4136"/>
                  </a:lnTo>
                  <a:lnTo>
                    <a:pt x="1655" y="4111"/>
                  </a:lnTo>
                  <a:lnTo>
                    <a:pt x="1613" y="4078"/>
                  </a:lnTo>
                  <a:lnTo>
                    <a:pt x="1571" y="4044"/>
                  </a:lnTo>
                  <a:lnTo>
                    <a:pt x="1521" y="4019"/>
                  </a:lnTo>
                  <a:lnTo>
                    <a:pt x="1479" y="3986"/>
                  </a:lnTo>
                  <a:lnTo>
                    <a:pt x="1437" y="3952"/>
                  </a:lnTo>
                  <a:lnTo>
                    <a:pt x="1396" y="3919"/>
                  </a:lnTo>
                  <a:lnTo>
                    <a:pt x="1354" y="3885"/>
                  </a:lnTo>
                  <a:lnTo>
                    <a:pt x="1312" y="3852"/>
                  </a:lnTo>
                  <a:lnTo>
                    <a:pt x="1270" y="3819"/>
                  </a:lnTo>
                  <a:lnTo>
                    <a:pt x="1229" y="3785"/>
                  </a:lnTo>
                  <a:lnTo>
                    <a:pt x="1187" y="3752"/>
                  </a:lnTo>
                  <a:lnTo>
                    <a:pt x="1145" y="3718"/>
                  </a:lnTo>
                  <a:lnTo>
                    <a:pt x="1112" y="3677"/>
                  </a:lnTo>
                  <a:lnTo>
                    <a:pt x="1070" y="3643"/>
                  </a:lnTo>
                  <a:lnTo>
                    <a:pt x="1028" y="3610"/>
                  </a:lnTo>
                  <a:lnTo>
                    <a:pt x="995" y="3576"/>
                  </a:lnTo>
                  <a:lnTo>
                    <a:pt x="953" y="3535"/>
                  </a:lnTo>
                  <a:lnTo>
                    <a:pt x="919" y="3501"/>
                  </a:lnTo>
                  <a:lnTo>
                    <a:pt x="886" y="3459"/>
                  </a:lnTo>
                  <a:lnTo>
                    <a:pt x="886" y="3459"/>
                  </a:lnTo>
                  <a:lnTo>
                    <a:pt x="844" y="3426"/>
                  </a:lnTo>
                  <a:lnTo>
                    <a:pt x="811" y="3384"/>
                  </a:lnTo>
                  <a:lnTo>
                    <a:pt x="777" y="3351"/>
                  </a:lnTo>
                  <a:lnTo>
                    <a:pt x="744" y="3309"/>
                  </a:lnTo>
                  <a:lnTo>
                    <a:pt x="711" y="3267"/>
                  </a:lnTo>
                  <a:lnTo>
                    <a:pt x="677" y="3226"/>
                  </a:lnTo>
                  <a:lnTo>
                    <a:pt x="644" y="3192"/>
                  </a:lnTo>
                  <a:lnTo>
                    <a:pt x="610" y="3150"/>
                  </a:lnTo>
                  <a:lnTo>
                    <a:pt x="577" y="3109"/>
                  </a:lnTo>
                  <a:lnTo>
                    <a:pt x="552" y="3067"/>
                  </a:lnTo>
                  <a:lnTo>
                    <a:pt x="518" y="3025"/>
                  </a:lnTo>
                  <a:lnTo>
                    <a:pt x="493" y="2975"/>
                  </a:lnTo>
                  <a:lnTo>
                    <a:pt x="460" y="2933"/>
                  </a:lnTo>
                  <a:lnTo>
                    <a:pt x="435" y="2891"/>
                  </a:lnTo>
                  <a:lnTo>
                    <a:pt x="410" y="2850"/>
                  </a:lnTo>
                  <a:lnTo>
                    <a:pt x="376" y="2799"/>
                  </a:lnTo>
                  <a:lnTo>
                    <a:pt x="351" y="2758"/>
                  </a:lnTo>
                  <a:lnTo>
                    <a:pt x="326" y="2708"/>
                  </a:lnTo>
                  <a:lnTo>
                    <a:pt x="326" y="2708"/>
                  </a:lnTo>
                  <a:lnTo>
                    <a:pt x="310" y="2666"/>
                  </a:lnTo>
                  <a:lnTo>
                    <a:pt x="285" y="2616"/>
                  </a:lnTo>
                  <a:lnTo>
                    <a:pt x="259" y="2574"/>
                  </a:lnTo>
                  <a:lnTo>
                    <a:pt x="243" y="2524"/>
                  </a:lnTo>
                  <a:lnTo>
                    <a:pt x="218" y="2474"/>
                  </a:lnTo>
                  <a:lnTo>
                    <a:pt x="201" y="2424"/>
                  </a:lnTo>
                  <a:lnTo>
                    <a:pt x="176" y="2373"/>
                  </a:lnTo>
                  <a:lnTo>
                    <a:pt x="159" y="2323"/>
                  </a:lnTo>
                  <a:lnTo>
                    <a:pt x="143" y="2273"/>
                  </a:lnTo>
                  <a:lnTo>
                    <a:pt x="126" y="2223"/>
                  </a:lnTo>
                  <a:lnTo>
                    <a:pt x="109" y="2173"/>
                  </a:lnTo>
                  <a:lnTo>
                    <a:pt x="92" y="2123"/>
                  </a:lnTo>
                  <a:lnTo>
                    <a:pt x="76" y="2073"/>
                  </a:lnTo>
                  <a:lnTo>
                    <a:pt x="67" y="2014"/>
                  </a:lnTo>
                  <a:lnTo>
                    <a:pt x="51" y="1964"/>
                  </a:lnTo>
                  <a:lnTo>
                    <a:pt x="51" y="1964"/>
                  </a:lnTo>
                  <a:lnTo>
                    <a:pt x="42" y="1914"/>
                  </a:lnTo>
                  <a:lnTo>
                    <a:pt x="34" y="1855"/>
                  </a:lnTo>
                  <a:lnTo>
                    <a:pt x="26" y="1805"/>
                  </a:lnTo>
                  <a:lnTo>
                    <a:pt x="17" y="1747"/>
                  </a:lnTo>
                  <a:lnTo>
                    <a:pt x="9" y="1688"/>
                  </a:lnTo>
                  <a:lnTo>
                    <a:pt x="1" y="1638"/>
                  </a:lnTo>
                  <a:lnTo>
                    <a:pt x="1" y="1580"/>
                  </a:lnTo>
                  <a:lnTo>
                    <a:pt x="1" y="1521"/>
                  </a:lnTo>
                  <a:lnTo>
                    <a:pt x="1" y="1463"/>
                  </a:lnTo>
                  <a:lnTo>
                    <a:pt x="1" y="1404"/>
                  </a:lnTo>
                  <a:lnTo>
                    <a:pt x="1" y="1212"/>
                  </a:lnTo>
                  <a:lnTo>
                    <a:pt x="1" y="1179"/>
                  </a:lnTo>
                  <a:lnTo>
                    <a:pt x="1" y="1145"/>
                  </a:lnTo>
                  <a:lnTo>
                    <a:pt x="1" y="1120"/>
                  </a:lnTo>
                  <a:lnTo>
                    <a:pt x="1" y="1087"/>
                  </a:lnTo>
                  <a:lnTo>
                    <a:pt x="1" y="1053"/>
                  </a:lnTo>
                  <a:lnTo>
                    <a:pt x="1" y="1028"/>
                  </a:lnTo>
                  <a:lnTo>
                    <a:pt x="1" y="995"/>
                  </a:lnTo>
                  <a:lnTo>
                    <a:pt x="9" y="970"/>
                  </a:lnTo>
                  <a:lnTo>
                    <a:pt x="17" y="945"/>
                  </a:lnTo>
                  <a:lnTo>
                    <a:pt x="17" y="911"/>
                  </a:lnTo>
                  <a:lnTo>
                    <a:pt x="26" y="886"/>
                  </a:lnTo>
                  <a:lnTo>
                    <a:pt x="34" y="861"/>
                  </a:lnTo>
                  <a:lnTo>
                    <a:pt x="42" y="828"/>
                  </a:lnTo>
                  <a:lnTo>
                    <a:pt x="51" y="803"/>
                  </a:lnTo>
                  <a:lnTo>
                    <a:pt x="59" y="778"/>
                  </a:lnTo>
                  <a:lnTo>
                    <a:pt x="67" y="753"/>
                  </a:lnTo>
                  <a:lnTo>
                    <a:pt x="76" y="728"/>
                  </a:lnTo>
                  <a:lnTo>
                    <a:pt x="84" y="703"/>
                  </a:lnTo>
                  <a:lnTo>
                    <a:pt x="92" y="678"/>
                  </a:lnTo>
                  <a:lnTo>
                    <a:pt x="101" y="652"/>
                  </a:lnTo>
                  <a:lnTo>
                    <a:pt x="109" y="627"/>
                  </a:lnTo>
                  <a:lnTo>
                    <a:pt x="126" y="602"/>
                  </a:lnTo>
                  <a:lnTo>
                    <a:pt x="134" y="577"/>
                  </a:lnTo>
                  <a:lnTo>
                    <a:pt x="143" y="552"/>
                  </a:lnTo>
                  <a:lnTo>
                    <a:pt x="159" y="536"/>
                  </a:lnTo>
                  <a:lnTo>
                    <a:pt x="168" y="510"/>
                  </a:lnTo>
                  <a:lnTo>
                    <a:pt x="184" y="485"/>
                  </a:lnTo>
                  <a:lnTo>
                    <a:pt x="193" y="469"/>
                  </a:lnTo>
                  <a:lnTo>
                    <a:pt x="209" y="444"/>
                  </a:lnTo>
                  <a:lnTo>
                    <a:pt x="226" y="427"/>
                  </a:lnTo>
                  <a:lnTo>
                    <a:pt x="234" y="402"/>
                  </a:lnTo>
                  <a:lnTo>
                    <a:pt x="251" y="385"/>
                  </a:lnTo>
                  <a:lnTo>
                    <a:pt x="268" y="360"/>
                  </a:lnTo>
                  <a:lnTo>
                    <a:pt x="276" y="343"/>
                  </a:lnTo>
                  <a:lnTo>
                    <a:pt x="293" y="327"/>
                  </a:lnTo>
                  <a:lnTo>
                    <a:pt x="310" y="310"/>
                  </a:lnTo>
                  <a:lnTo>
                    <a:pt x="326" y="293"/>
                  </a:lnTo>
                  <a:lnTo>
                    <a:pt x="343" y="268"/>
                  </a:lnTo>
                  <a:lnTo>
                    <a:pt x="351" y="268"/>
                  </a:lnTo>
                  <a:lnTo>
                    <a:pt x="360" y="251"/>
                  </a:lnTo>
                  <a:lnTo>
                    <a:pt x="376" y="235"/>
                  </a:lnTo>
                  <a:lnTo>
                    <a:pt x="393" y="226"/>
                  </a:lnTo>
                  <a:lnTo>
                    <a:pt x="410" y="210"/>
                  </a:lnTo>
                  <a:lnTo>
                    <a:pt x="435" y="193"/>
                  </a:lnTo>
                  <a:lnTo>
                    <a:pt x="452" y="176"/>
                  </a:lnTo>
                  <a:lnTo>
                    <a:pt x="468" y="160"/>
                  </a:lnTo>
                  <a:lnTo>
                    <a:pt x="485" y="151"/>
                  </a:lnTo>
                  <a:lnTo>
                    <a:pt x="502" y="135"/>
                  </a:lnTo>
                  <a:lnTo>
                    <a:pt x="527" y="126"/>
                  </a:lnTo>
                  <a:lnTo>
                    <a:pt x="544" y="109"/>
                  </a:lnTo>
                  <a:lnTo>
                    <a:pt x="569" y="101"/>
                  </a:lnTo>
                  <a:lnTo>
                    <a:pt x="585" y="84"/>
                  </a:lnTo>
                  <a:lnTo>
                    <a:pt x="602" y="76"/>
                  </a:lnTo>
                  <a:lnTo>
                    <a:pt x="627" y="68"/>
                  </a:lnTo>
                  <a:lnTo>
                    <a:pt x="644" y="59"/>
                  </a:lnTo>
                  <a:lnTo>
                    <a:pt x="669" y="51"/>
                  </a:lnTo>
                  <a:lnTo>
                    <a:pt x="686" y="43"/>
                  </a:lnTo>
                  <a:lnTo>
                    <a:pt x="711" y="34"/>
                  </a:lnTo>
                  <a:lnTo>
                    <a:pt x="727" y="26"/>
                  </a:lnTo>
                  <a:lnTo>
                    <a:pt x="752" y="18"/>
                  </a:lnTo>
                  <a:lnTo>
                    <a:pt x="777" y="9"/>
                  </a:lnTo>
                  <a:lnTo>
                    <a:pt x="794" y="1"/>
                  </a:lnTo>
                  <a:lnTo>
                    <a:pt x="819" y="1"/>
                  </a:lnTo>
                  <a:lnTo>
                    <a:pt x="844" y="1"/>
                  </a:lnTo>
                  <a:lnTo>
                    <a:pt x="861" y="1"/>
                  </a:lnTo>
                  <a:lnTo>
                    <a:pt x="886" y="1"/>
                  </a:lnTo>
                  <a:lnTo>
                    <a:pt x="911" y="1"/>
                  </a:lnTo>
                  <a:lnTo>
                    <a:pt x="928" y="1"/>
                  </a:lnTo>
                  <a:lnTo>
                    <a:pt x="953" y="1"/>
                  </a:lnTo>
                  <a:lnTo>
                    <a:pt x="978" y="1"/>
                  </a:lnTo>
                  <a:lnTo>
                    <a:pt x="1120" y="1"/>
                  </a:lnTo>
                  <a:lnTo>
                    <a:pt x="1145" y="1"/>
                  </a:lnTo>
                  <a:lnTo>
                    <a:pt x="1162" y="1"/>
                  </a:lnTo>
                  <a:lnTo>
                    <a:pt x="1187" y="1"/>
                  </a:lnTo>
                  <a:lnTo>
                    <a:pt x="1212" y="1"/>
                  </a:lnTo>
                  <a:lnTo>
                    <a:pt x="1237" y="1"/>
                  </a:lnTo>
                  <a:lnTo>
                    <a:pt x="1262" y="1"/>
                  </a:lnTo>
                  <a:lnTo>
                    <a:pt x="1287" y="1"/>
                  </a:lnTo>
                  <a:lnTo>
                    <a:pt x="1312" y="1"/>
                  </a:lnTo>
                  <a:lnTo>
                    <a:pt x="1337" y="9"/>
                  </a:lnTo>
                  <a:lnTo>
                    <a:pt x="1354" y="18"/>
                  </a:lnTo>
                  <a:lnTo>
                    <a:pt x="1379" y="26"/>
                  </a:lnTo>
                  <a:lnTo>
                    <a:pt x="1404" y="34"/>
                  </a:lnTo>
                  <a:lnTo>
                    <a:pt x="1429" y="43"/>
                  </a:lnTo>
                  <a:lnTo>
                    <a:pt x="1454" y="51"/>
                  </a:lnTo>
                  <a:lnTo>
                    <a:pt x="1479" y="59"/>
                  </a:lnTo>
                  <a:lnTo>
                    <a:pt x="1504" y="68"/>
                  </a:lnTo>
                  <a:lnTo>
                    <a:pt x="1529" y="76"/>
                  </a:lnTo>
                  <a:lnTo>
                    <a:pt x="1546" y="84"/>
                  </a:lnTo>
                  <a:lnTo>
                    <a:pt x="1571" y="93"/>
                  </a:lnTo>
                  <a:lnTo>
                    <a:pt x="1596" y="109"/>
                  </a:lnTo>
                  <a:lnTo>
                    <a:pt x="1621" y="118"/>
                  </a:lnTo>
                  <a:lnTo>
                    <a:pt x="1646" y="135"/>
                  </a:lnTo>
                  <a:lnTo>
                    <a:pt x="1671" y="143"/>
                  </a:lnTo>
                  <a:lnTo>
                    <a:pt x="1696" y="160"/>
                  </a:lnTo>
                  <a:lnTo>
                    <a:pt x="1721" y="168"/>
                  </a:lnTo>
                  <a:lnTo>
                    <a:pt x="1738" y="185"/>
                  </a:lnTo>
                  <a:lnTo>
                    <a:pt x="1763" y="201"/>
                  </a:lnTo>
                  <a:lnTo>
                    <a:pt x="1788" y="218"/>
                  </a:lnTo>
                  <a:lnTo>
                    <a:pt x="1813" y="235"/>
                  </a:lnTo>
                  <a:lnTo>
                    <a:pt x="1838" y="251"/>
                  </a:lnTo>
                  <a:lnTo>
                    <a:pt x="1863" y="268"/>
                  </a:lnTo>
                  <a:lnTo>
                    <a:pt x="1880" y="285"/>
                  </a:lnTo>
                  <a:lnTo>
                    <a:pt x="1905" y="302"/>
                  </a:lnTo>
                  <a:lnTo>
                    <a:pt x="1930" y="318"/>
                  </a:lnTo>
                  <a:lnTo>
                    <a:pt x="1955" y="335"/>
                  </a:lnTo>
                  <a:lnTo>
                    <a:pt x="1972" y="360"/>
                  </a:lnTo>
                  <a:lnTo>
                    <a:pt x="1997" y="377"/>
                  </a:lnTo>
                  <a:lnTo>
                    <a:pt x="2022" y="394"/>
                  </a:lnTo>
                  <a:lnTo>
                    <a:pt x="2047" y="419"/>
                  </a:lnTo>
                  <a:lnTo>
                    <a:pt x="2064" y="435"/>
                  </a:lnTo>
                  <a:lnTo>
                    <a:pt x="2089" y="460"/>
                  </a:lnTo>
                  <a:lnTo>
                    <a:pt x="2114" y="485"/>
                  </a:lnTo>
                  <a:lnTo>
                    <a:pt x="2131" y="502"/>
                  </a:lnTo>
                  <a:lnTo>
                    <a:pt x="2156" y="527"/>
                  </a:lnTo>
                  <a:lnTo>
                    <a:pt x="2173" y="552"/>
                  </a:lnTo>
                  <a:lnTo>
                    <a:pt x="2198" y="577"/>
                  </a:lnTo>
                  <a:lnTo>
                    <a:pt x="2223" y="602"/>
                  </a:lnTo>
                  <a:lnTo>
                    <a:pt x="2281" y="669"/>
                  </a:lnTo>
                  <a:lnTo>
                    <a:pt x="2331" y="728"/>
                  </a:lnTo>
                  <a:lnTo>
                    <a:pt x="2340" y="744"/>
                  </a:lnTo>
                  <a:lnTo>
                    <a:pt x="2398" y="820"/>
                  </a:lnTo>
                  <a:lnTo>
                    <a:pt x="2465" y="886"/>
                  </a:lnTo>
                  <a:lnTo>
                    <a:pt x="2523" y="962"/>
                  </a:lnTo>
                  <a:lnTo>
                    <a:pt x="2574" y="1037"/>
                  </a:lnTo>
                  <a:lnTo>
                    <a:pt x="2632" y="1112"/>
                  </a:lnTo>
                  <a:lnTo>
                    <a:pt x="2691" y="1187"/>
                  </a:lnTo>
                  <a:lnTo>
                    <a:pt x="2741" y="1254"/>
                  </a:lnTo>
                  <a:lnTo>
                    <a:pt x="2799" y="1329"/>
                  </a:lnTo>
                  <a:lnTo>
                    <a:pt x="2849" y="1413"/>
                  </a:lnTo>
                  <a:lnTo>
                    <a:pt x="2908" y="1488"/>
                  </a:lnTo>
                  <a:lnTo>
                    <a:pt x="2958" y="1563"/>
                  </a:lnTo>
                  <a:lnTo>
                    <a:pt x="3008" y="1638"/>
                  </a:lnTo>
                  <a:lnTo>
                    <a:pt x="3058" y="1722"/>
                  </a:lnTo>
                  <a:lnTo>
                    <a:pt x="3108" y="1797"/>
                  </a:lnTo>
                  <a:lnTo>
                    <a:pt x="3150" y="1872"/>
                  </a:lnTo>
                  <a:lnTo>
                    <a:pt x="3192" y="1947"/>
                  </a:lnTo>
                  <a:lnTo>
                    <a:pt x="3234" y="2014"/>
                  </a:lnTo>
                  <a:lnTo>
                    <a:pt x="3275" y="2089"/>
                  </a:lnTo>
                  <a:lnTo>
                    <a:pt x="3317" y="2156"/>
                  </a:lnTo>
                  <a:lnTo>
                    <a:pt x="3359" y="2231"/>
                  </a:lnTo>
                  <a:lnTo>
                    <a:pt x="3392" y="2307"/>
                  </a:lnTo>
                  <a:lnTo>
                    <a:pt x="3434" y="2382"/>
                  </a:lnTo>
                  <a:lnTo>
                    <a:pt x="3467" y="2449"/>
                  </a:lnTo>
                  <a:lnTo>
                    <a:pt x="3501" y="2524"/>
                  </a:lnTo>
                  <a:lnTo>
                    <a:pt x="3534" y="2599"/>
                  </a:lnTo>
                  <a:lnTo>
                    <a:pt x="3568" y="2674"/>
                  </a:lnTo>
                  <a:lnTo>
                    <a:pt x="3601" y="2749"/>
                  </a:lnTo>
                  <a:lnTo>
                    <a:pt x="3635" y="2816"/>
                  </a:lnTo>
                  <a:lnTo>
                    <a:pt x="3668" y="2891"/>
                  </a:lnTo>
                  <a:lnTo>
                    <a:pt x="3701" y="2967"/>
                  </a:lnTo>
                  <a:lnTo>
                    <a:pt x="3726" y="3042"/>
                  </a:lnTo>
                  <a:lnTo>
                    <a:pt x="3760" y="3117"/>
                  </a:lnTo>
                  <a:lnTo>
                    <a:pt x="3785" y="3192"/>
                  </a:lnTo>
                  <a:lnTo>
                    <a:pt x="3818" y="3267"/>
                  </a:lnTo>
                  <a:lnTo>
                    <a:pt x="3843" y="3342"/>
                  </a:lnTo>
                  <a:lnTo>
                    <a:pt x="3877" y="3418"/>
                  </a:lnTo>
                  <a:lnTo>
                    <a:pt x="3902" y="3493"/>
                  </a:lnTo>
                  <a:lnTo>
                    <a:pt x="3927" y="3568"/>
                  </a:lnTo>
                  <a:lnTo>
                    <a:pt x="3960" y="3652"/>
                  </a:lnTo>
                  <a:lnTo>
                    <a:pt x="3985" y="3727"/>
                  </a:lnTo>
                  <a:lnTo>
                    <a:pt x="4036" y="3877"/>
                  </a:lnTo>
                  <a:lnTo>
                    <a:pt x="4094" y="4036"/>
                  </a:lnTo>
                  <a:lnTo>
                    <a:pt x="4127" y="4136"/>
                  </a:lnTo>
                  <a:lnTo>
                    <a:pt x="4144" y="4186"/>
                  </a:lnTo>
                  <a:lnTo>
                    <a:pt x="4102" y="4270"/>
                  </a:lnTo>
                  <a:lnTo>
                    <a:pt x="4019" y="4228"/>
                  </a:lnTo>
                  <a:lnTo>
                    <a:pt x="4002" y="4186"/>
                  </a:lnTo>
                  <a:lnTo>
                    <a:pt x="3960" y="4078"/>
                  </a:lnTo>
                  <a:lnTo>
                    <a:pt x="3902" y="3927"/>
                  </a:lnTo>
                  <a:lnTo>
                    <a:pt x="3843" y="3777"/>
                  </a:lnTo>
                  <a:lnTo>
                    <a:pt x="3818" y="3702"/>
                  </a:lnTo>
                  <a:lnTo>
                    <a:pt x="3785" y="3627"/>
                  </a:lnTo>
                  <a:lnTo>
                    <a:pt x="3760" y="3551"/>
                  </a:lnTo>
                  <a:lnTo>
                    <a:pt x="3726" y="3476"/>
                  </a:lnTo>
                  <a:lnTo>
                    <a:pt x="3701" y="3401"/>
                  </a:lnTo>
                  <a:lnTo>
                    <a:pt x="3668" y="3326"/>
                  </a:lnTo>
                  <a:lnTo>
                    <a:pt x="3643" y="3251"/>
                  </a:lnTo>
                  <a:lnTo>
                    <a:pt x="3609" y="3184"/>
                  </a:lnTo>
                  <a:lnTo>
                    <a:pt x="3576" y="3109"/>
                  </a:lnTo>
                  <a:lnTo>
                    <a:pt x="3543" y="3033"/>
                  </a:lnTo>
                  <a:lnTo>
                    <a:pt x="3509" y="2967"/>
                  </a:lnTo>
                  <a:lnTo>
                    <a:pt x="3476" y="2891"/>
                  </a:lnTo>
                  <a:lnTo>
                    <a:pt x="3442" y="2816"/>
                  </a:lnTo>
                  <a:lnTo>
                    <a:pt x="3409" y="2749"/>
                  </a:lnTo>
                  <a:lnTo>
                    <a:pt x="3376" y="2674"/>
                  </a:lnTo>
                  <a:lnTo>
                    <a:pt x="3342" y="2607"/>
                  </a:lnTo>
                  <a:lnTo>
                    <a:pt x="3300" y="2532"/>
                  </a:lnTo>
                  <a:lnTo>
                    <a:pt x="3267" y="2465"/>
                  </a:lnTo>
                  <a:lnTo>
                    <a:pt x="3225" y="2390"/>
                  </a:lnTo>
                  <a:lnTo>
                    <a:pt x="3192" y="2323"/>
                  </a:lnTo>
                  <a:lnTo>
                    <a:pt x="3150" y="2256"/>
                  </a:lnTo>
                  <a:lnTo>
                    <a:pt x="3108" y="2190"/>
                  </a:lnTo>
                  <a:lnTo>
                    <a:pt x="3066" y="2114"/>
                  </a:lnTo>
                  <a:lnTo>
                    <a:pt x="3025" y="2048"/>
                  </a:lnTo>
                  <a:lnTo>
                    <a:pt x="2983" y="1981"/>
                  </a:lnTo>
                  <a:lnTo>
                    <a:pt x="2933" y="1914"/>
                  </a:lnTo>
                  <a:lnTo>
                    <a:pt x="2883" y="1839"/>
                  </a:lnTo>
                  <a:lnTo>
                    <a:pt x="2833" y="1764"/>
                  </a:lnTo>
                  <a:lnTo>
                    <a:pt x="2782" y="1688"/>
                  </a:lnTo>
                  <a:lnTo>
                    <a:pt x="2724" y="1613"/>
                  </a:lnTo>
                  <a:lnTo>
                    <a:pt x="2674" y="1538"/>
                  </a:lnTo>
                  <a:lnTo>
                    <a:pt x="2615" y="1471"/>
                  </a:lnTo>
                  <a:lnTo>
                    <a:pt x="2565" y="1396"/>
                  </a:lnTo>
                  <a:lnTo>
                    <a:pt x="2507" y="1329"/>
                  </a:lnTo>
                  <a:lnTo>
                    <a:pt x="2448" y="1254"/>
                  </a:lnTo>
                  <a:lnTo>
                    <a:pt x="2390" y="1187"/>
                  </a:lnTo>
                  <a:lnTo>
                    <a:pt x="2331" y="1112"/>
                  </a:lnTo>
                  <a:lnTo>
                    <a:pt x="2273" y="1045"/>
                  </a:lnTo>
                  <a:lnTo>
                    <a:pt x="2214" y="978"/>
                  </a:lnTo>
                  <a:lnTo>
                    <a:pt x="2156" y="911"/>
                  </a:lnTo>
                  <a:lnTo>
                    <a:pt x="2147" y="895"/>
                  </a:lnTo>
                  <a:lnTo>
                    <a:pt x="2097" y="845"/>
                  </a:lnTo>
                  <a:lnTo>
                    <a:pt x="2031" y="769"/>
                  </a:lnTo>
                  <a:lnTo>
                    <a:pt x="2014" y="753"/>
                  </a:lnTo>
                  <a:lnTo>
                    <a:pt x="1989" y="728"/>
                  </a:lnTo>
                  <a:lnTo>
                    <a:pt x="1972" y="711"/>
                  </a:lnTo>
                  <a:lnTo>
                    <a:pt x="1947" y="686"/>
                  </a:lnTo>
                  <a:lnTo>
                    <a:pt x="1930" y="669"/>
                  </a:lnTo>
                  <a:lnTo>
                    <a:pt x="1905" y="652"/>
                  </a:lnTo>
                  <a:lnTo>
                    <a:pt x="1889" y="636"/>
                  </a:lnTo>
                  <a:lnTo>
                    <a:pt x="1863" y="611"/>
                  </a:lnTo>
                  <a:lnTo>
                    <a:pt x="1847" y="594"/>
                  </a:lnTo>
                  <a:lnTo>
                    <a:pt x="1822" y="577"/>
                  </a:lnTo>
                  <a:lnTo>
                    <a:pt x="1805" y="561"/>
                  </a:lnTo>
                  <a:lnTo>
                    <a:pt x="1780" y="544"/>
                  </a:lnTo>
                  <a:lnTo>
                    <a:pt x="1763" y="527"/>
                  </a:lnTo>
                  <a:lnTo>
                    <a:pt x="1738" y="519"/>
                  </a:lnTo>
                  <a:lnTo>
                    <a:pt x="1721" y="502"/>
                  </a:lnTo>
                  <a:lnTo>
                    <a:pt x="1696" y="485"/>
                  </a:lnTo>
                  <a:lnTo>
                    <a:pt x="1680" y="477"/>
                  </a:lnTo>
                  <a:lnTo>
                    <a:pt x="1655" y="460"/>
                  </a:lnTo>
                  <a:lnTo>
                    <a:pt x="1638" y="444"/>
                  </a:lnTo>
                  <a:lnTo>
                    <a:pt x="1613" y="435"/>
                  </a:lnTo>
                  <a:lnTo>
                    <a:pt x="1596" y="427"/>
                  </a:lnTo>
                  <a:lnTo>
                    <a:pt x="1579" y="410"/>
                  </a:lnTo>
                  <a:lnTo>
                    <a:pt x="1554" y="402"/>
                  </a:lnTo>
                  <a:lnTo>
                    <a:pt x="1538" y="394"/>
                  </a:lnTo>
                  <a:lnTo>
                    <a:pt x="1513" y="377"/>
                  </a:lnTo>
                  <a:lnTo>
                    <a:pt x="1496" y="368"/>
                  </a:lnTo>
                  <a:lnTo>
                    <a:pt x="1479" y="360"/>
                  </a:lnTo>
                  <a:lnTo>
                    <a:pt x="1454" y="352"/>
                  </a:lnTo>
                  <a:lnTo>
                    <a:pt x="1437" y="343"/>
                  </a:lnTo>
                  <a:lnTo>
                    <a:pt x="1412" y="335"/>
                  </a:lnTo>
                  <a:lnTo>
                    <a:pt x="1412" y="335"/>
                  </a:lnTo>
                  <a:lnTo>
                    <a:pt x="1396" y="327"/>
                  </a:lnTo>
                  <a:lnTo>
                    <a:pt x="1371" y="318"/>
                  </a:lnTo>
                  <a:lnTo>
                    <a:pt x="1371" y="318"/>
                  </a:lnTo>
                  <a:lnTo>
                    <a:pt x="1354" y="318"/>
                  </a:lnTo>
                  <a:lnTo>
                    <a:pt x="1329" y="310"/>
                  </a:lnTo>
                  <a:lnTo>
                    <a:pt x="1329" y="310"/>
                  </a:lnTo>
                  <a:lnTo>
                    <a:pt x="1312" y="302"/>
                  </a:lnTo>
                  <a:lnTo>
                    <a:pt x="1295" y="293"/>
                  </a:lnTo>
                  <a:lnTo>
                    <a:pt x="1295" y="293"/>
                  </a:lnTo>
                  <a:lnTo>
                    <a:pt x="1270" y="293"/>
                  </a:lnTo>
                  <a:lnTo>
                    <a:pt x="1254" y="293"/>
                  </a:lnTo>
                  <a:lnTo>
                    <a:pt x="1254" y="293"/>
                  </a:lnTo>
                  <a:lnTo>
                    <a:pt x="1229" y="293"/>
                  </a:lnTo>
                  <a:lnTo>
                    <a:pt x="1212" y="293"/>
                  </a:lnTo>
                  <a:lnTo>
                    <a:pt x="1212" y="293"/>
                  </a:lnTo>
                  <a:lnTo>
                    <a:pt x="1195" y="293"/>
                  </a:lnTo>
                  <a:lnTo>
                    <a:pt x="1170" y="293"/>
                  </a:lnTo>
                  <a:lnTo>
                    <a:pt x="1170" y="293"/>
                  </a:lnTo>
                  <a:lnTo>
                    <a:pt x="1153" y="293"/>
                  </a:lnTo>
                  <a:lnTo>
                    <a:pt x="1137" y="293"/>
                  </a:lnTo>
                  <a:lnTo>
                    <a:pt x="1137" y="293"/>
                  </a:lnTo>
                  <a:lnTo>
                    <a:pt x="1112" y="293"/>
                  </a:lnTo>
                  <a:lnTo>
                    <a:pt x="978" y="293"/>
                  </a:lnTo>
                  <a:lnTo>
                    <a:pt x="961" y="293"/>
                  </a:lnTo>
                  <a:lnTo>
                    <a:pt x="961" y="293"/>
                  </a:lnTo>
                  <a:lnTo>
                    <a:pt x="945" y="293"/>
                  </a:lnTo>
                  <a:lnTo>
                    <a:pt x="919" y="293"/>
                  </a:lnTo>
                  <a:lnTo>
                    <a:pt x="919" y="293"/>
                  </a:lnTo>
                  <a:lnTo>
                    <a:pt x="903" y="293"/>
                  </a:lnTo>
                  <a:lnTo>
                    <a:pt x="886" y="293"/>
                  </a:lnTo>
                  <a:lnTo>
                    <a:pt x="886" y="293"/>
                  </a:lnTo>
                  <a:lnTo>
                    <a:pt x="869" y="293"/>
                  </a:lnTo>
                  <a:lnTo>
                    <a:pt x="853" y="293"/>
                  </a:lnTo>
                  <a:lnTo>
                    <a:pt x="853" y="293"/>
                  </a:lnTo>
                  <a:lnTo>
                    <a:pt x="836" y="293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7513848" y="4417024"/>
              <a:ext cx="300898" cy="251817"/>
            </a:xfrm>
            <a:custGeom>
              <a:avLst/>
              <a:gdLst/>
              <a:ahLst/>
              <a:cxnLst/>
              <a:rect l="l" t="t" r="r" b="b"/>
              <a:pathLst>
                <a:path w="6100" h="5105" extrusionOk="0">
                  <a:moveTo>
                    <a:pt x="3626" y="4829"/>
                  </a:moveTo>
                  <a:lnTo>
                    <a:pt x="3610" y="4829"/>
                  </a:lnTo>
                  <a:lnTo>
                    <a:pt x="3568" y="4846"/>
                  </a:lnTo>
                  <a:lnTo>
                    <a:pt x="3468" y="4888"/>
                  </a:lnTo>
                  <a:lnTo>
                    <a:pt x="3401" y="4913"/>
                  </a:lnTo>
                  <a:lnTo>
                    <a:pt x="3326" y="4938"/>
                  </a:lnTo>
                  <a:lnTo>
                    <a:pt x="3242" y="4963"/>
                  </a:lnTo>
                  <a:lnTo>
                    <a:pt x="3167" y="4988"/>
                  </a:lnTo>
                  <a:lnTo>
                    <a:pt x="3125" y="5005"/>
                  </a:lnTo>
                  <a:lnTo>
                    <a:pt x="3083" y="5021"/>
                  </a:lnTo>
                  <a:lnTo>
                    <a:pt x="3041" y="5030"/>
                  </a:lnTo>
                  <a:lnTo>
                    <a:pt x="3000" y="5038"/>
                  </a:lnTo>
                  <a:lnTo>
                    <a:pt x="2958" y="5055"/>
                  </a:lnTo>
                  <a:lnTo>
                    <a:pt x="2916" y="5063"/>
                  </a:lnTo>
                  <a:lnTo>
                    <a:pt x="2883" y="5080"/>
                  </a:lnTo>
                  <a:lnTo>
                    <a:pt x="2841" y="5088"/>
                  </a:lnTo>
                  <a:lnTo>
                    <a:pt x="2808" y="5096"/>
                  </a:lnTo>
                  <a:lnTo>
                    <a:pt x="2774" y="5105"/>
                  </a:lnTo>
                  <a:lnTo>
                    <a:pt x="2741" y="5105"/>
                  </a:lnTo>
                  <a:lnTo>
                    <a:pt x="2724" y="5105"/>
                  </a:lnTo>
                  <a:lnTo>
                    <a:pt x="2716" y="5105"/>
                  </a:lnTo>
                  <a:lnTo>
                    <a:pt x="2699" y="5105"/>
                  </a:lnTo>
                  <a:lnTo>
                    <a:pt x="2682" y="5105"/>
                  </a:lnTo>
                  <a:lnTo>
                    <a:pt x="2666" y="5105"/>
                  </a:lnTo>
                  <a:lnTo>
                    <a:pt x="2657" y="5105"/>
                  </a:lnTo>
                  <a:lnTo>
                    <a:pt x="2615" y="5105"/>
                  </a:lnTo>
                  <a:lnTo>
                    <a:pt x="2599" y="5105"/>
                  </a:lnTo>
                  <a:lnTo>
                    <a:pt x="2582" y="5105"/>
                  </a:lnTo>
                  <a:lnTo>
                    <a:pt x="2565" y="5105"/>
                  </a:lnTo>
                  <a:lnTo>
                    <a:pt x="2549" y="5105"/>
                  </a:lnTo>
                  <a:lnTo>
                    <a:pt x="2532" y="5096"/>
                  </a:lnTo>
                  <a:lnTo>
                    <a:pt x="2515" y="5088"/>
                  </a:lnTo>
                  <a:lnTo>
                    <a:pt x="2498" y="5080"/>
                  </a:lnTo>
                  <a:lnTo>
                    <a:pt x="2482" y="5063"/>
                  </a:lnTo>
                  <a:lnTo>
                    <a:pt x="2465" y="5038"/>
                  </a:lnTo>
                  <a:lnTo>
                    <a:pt x="2448" y="5005"/>
                  </a:lnTo>
                  <a:lnTo>
                    <a:pt x="2448" y="4979"/>
                  </a:lnTo>
                  <a:lnTo>
                    <a:pt x="2448" y="4946"/>
                  </a:lnTo>
                  <a:lnTo>
                    <a:pt x="2448" y="4929"/>
                  </a:lnTo>
                  <a:lnTo>
                    <a:pt x="2448" y="4921"/>
                  </a:lnTo>
                  <a:lnTo>
                    <a:pt x="2457" y="4896"/>
                  </a:lnTo>
                  <a:lnTo>
                    <a:pt x="2465" y="4871"/>
                  </a:lnTo>
                  <a:lnTo>
                    <a:pt x="2482" y="4863"/>
                  </a:lnTo>
                  <a:lnTo>
                    <a:pt x="2490" y="4846"/>
                  </a:lnTo>
                  <a:lnTo>
                    <a:pt x="2507" y="4837"/>
                  </a:lnTo>
                  <a:lnTo>
                    <a:pt x="2515" y="4829"/>
                  </a:lnTo>
                  <a:lnTo>
                    <a:pt x="2532" y="4821"/>
                  </a:lnTo>
                  <a:lnTo>
                    <a:pt x="2540" y="4812"/>
                  </a:lnTo>
                  <a:lnTo>
                    <a:pt x="2549" y="4804"/>
                  </a:lnTo>
                  <a:lnTo>
                    <a:pt x="2574" y="4787"/>
                  </a:lnTo>
                  <a:lnTo>
                    <a:pt x="2599" y="4779"/>
                  </a:lnTo>
                  <a:lnTo>
                    <a:pt x="2624" y="4762"/>
                  </a:lnTo>
                  <a:lnTo>
                    <a:pt x="2649" y="4754"/>
                  </a:lnTo>
                  <a:lnTo>
                    <a:pt x="2674" y="4737"/>
                  </a:lnTo>
                  <a:lnTo>
                    <a:pt x="2707" y="4729"/>
                  </a:lnTo>
                  <a:lnTo>
                    <a:pt x="2732" y="4721"/>
                  </a:lnTo>
                  <a:lnTo>
                    <a:pt x="2766" y="4712"/>
                  </a:lnTo>
                  <a:lnTo>
                    <a:pt x="2824" y="4687"/>
                  </a:lnTo>
                  <a:lnTo>
                    <a:pt x="2941" y="4654"/>
                  </a:lnTo>
                  <a:lnTo>
                    <a:pt x="3000" y="4629"/>
                  </a:lnTo>
                  <a:lnTo>
                    <a:pt x="3025" y="4620"/>
                  </a:lnTo>
                  <a:lnTo>
                    <a:pt x="3050" y="4612"/>
                  </a:lnTo>
                  <a:lnTo>
                    <a:pt x="3075" y="4604"/>
                  </a:lnTo>
                  <a:lnTo>
                    <a:pt x="3092" y="4595"/>
                  </a:lnTo>
                  <a:lnTo>
                    <a:pt x="3108" y="4587"/>
                  </a:lnTo>
                  <a:lnTo>
                    <a:pt x="3125" y="4578"/>
                  </a:lnTo>
                  <a:lnTo>
                    <a:pt x="3309" y="4487"/>
                  </a:lnTo>
                  <a:lnTo>
                    <a:pt x="3484" y="4386"/>
                  </a:lnTo>
                  <a:lnTo>
                    <a:pt x="3576" y="4336"/>
                  </a:lnTo>
                  <a:lnTo>
                    <a:pt x="3668" y="4294"/>
                  </a:lnTo>
                  <a:lnTo>
                    <a:pt x="3760" y="4244"/>
                  </a:lnTo>
                  <a:lnTo>
                    <a:pt x="3852" y="4194"/>
                  </a:lnTo>
                  <a:lnTo>
                    <a:pt x="3919" y="4152"/>
                  </a:lnTo>
                  <a:lnTo>
                    <a:pt x="3994" y="4111"/>
                  </a:lnTo>
                  <a:lnTo>
                    <a:pt x="4069" y="4069"/>
                  </a:lnTo>
                  <a:lnTo>
                    <a:pt x="4153" y="4019"/>
                  </a:lnTo>
                  <a:lnTo>
                    <a:pt x="4244" y="3969"/>
                  </a:lnTo>
                  <a:lnTo>
                    <a:pt x="4286" y="3944"/>
                  </a:lnTo>
                  <a:lnTo>
                    <a:pt x="4328" y="3919"/>
                  </a:lnTo>
                  <a:lnTo>
                    <a:pt x="4361" y="3893"/>
                  </a:lnTo>
                  <a:lnTo>
                    <a:pt x="4370" y="3885"/>
                  </a:lnTo>
                  <a:lnTo>
                    <a:pt x="4420" y="3860"/>
                  </a:lnTo>
                  <a:lnTo>
                    <a:pt x="4462" y="3827"/>
                  </a:lnTo>
                  <a:lnTo>
                    <a:pt x="4512" y="3802"/>
                  </a:lnTo>
                  <a:lnTo>
                    <a:pt x="4562" y="3768"/>
                  </a:lnTo>
                  <a:lnTo>
                    <a:pt x="4604" y="3735"/>
                  </a:lnTo>
                  <a:lnTo>
                    <a:pt x="4654" y="3710"/>
                  </a:lnTo>
                  <a:lnTo>
                    <a:pt x="4696" y="3676"/>
                  </a:lnTo>
                  <a:lnTo>
                    <a:pt x="4746" y="3643"/>
                  </a:lnTo>
                  <a:lnTo>
                    <a:pt x="4796" y="3609"/>
                  </a:lnTo>
                  <a:lnTo>
                    <a:pt x="4838" y="3576"/>
                  </a:lnTo>
                  <a:lnTo>
                    <a:pt x="4888" y="3534"/>
                  </a:lnTo>
                  <a:lnTo>
                    <a:pt x="4930" y="3501"/>
                  </a:lnTo>
                  <a:lnTo>
                    <a:pt x="4980" y="3467"/>
                  </a:lnTo>
                  <a:lnTo>
                    <a:pt x="5021" y="3434"/>
                  </a:lnTo>
                  <a:lnTo>
                    <a:pt x="5072" y="3392"/>
                  </a:lnTo>
                  <a:lnTo>
                    <a:pt x="5113" y="3359"/>
                  </a:lnTo>
                  <a:lnTo>
                    <a:pt x="5155" y="3317"/>
                  </a:lnTo>
                  <a:lnTo>
                    <a:pt x="5205" y="3284"/>
                  </a:lnTo>
                  <a:lnTo>
                    <a:pt x="5247" y="3242"/>
                  </a:lnTo>
                  <a:lnTo>
                    <a:pt x="5289" y="3200"/>
                  </a:lnTo>
                  <a:lnTo>
                    <a:pt x="5330" y="3167"/>
                  </a:lnTo>
                  <a:lnTo>
                    <a:pt x="5364" y="3125"/>
                  </a:lnTo>
                  <a:lnTo>
                    <a:pt x="5406" y="3083"/>
                  </a:lnTo>
                  <a:lnTo>
                    <a:pt x="5439" y="3050"/>
                  </a:lnTo>
                  <a:lnTo>
                    <a:pt x="5447" y="3041"/>
                  </a:lnTo>
                  <a:lnTo>
                    <a:pt x="5481" y="3000"/>
                  </a:lnTo>
                  <a:lnTo>
                    <a:pt x="5498" y="2983"/>
                  </a:lnTo>
                  <a:lnTo>
                    <a:pt x="5514" y="2958"/>
                  </a:lnTo>
                  <a:lnTo>
                    <a:pt x="5539" y="2941"/>
                  </a:lnTo>
                  <a:lnTo>
                    <a:pt x="5556" y="2916"/>
                  </a:lnTo>
                  <a:lnTo>
                    <a:pt x="5573" y="2899"/>
                  </a:lnTo>
                  <a:lnTo>
                    <a:pt x="5589" y="2874"/>
                  </a:lnTo>
                  <a:lnTo>
                    <a:pt x="5598" y="2858"/>
                  </a:lnTo>
                  <a:lnTo>
                    <a:pt x="5615" y="2832"/>
                  </a:lnTo>
                  <a:lnTo>
                    <a:pt x="5631" y="2816"/>
                  </a:lnTo>
                  <a:lnTo>
                    <a:pt x="5648" y="2791"/>
                  </a:lnTo>
                  <a:lnTo>
                    <a:pt x="5665" y="2774"/>
                  </a:lnTo>
                  <a:lnTo>
                    <a:pt x="5681" y="2749"/>
                  </a:lnTo>
                  <a:lnTo>
                    <a:pt x="5690" y="2732"/>
                  </a:lnTo>
                  <a:lnTo>
                    <a:pt x="5706" y="2707"/>
                  </a:lnTo>
                  <a:lnTo>
                    <a:pt x="5715" y="2690"/>
                  </a:lnTo>
                  <a:lnTo>
                    <a:pt x="5731" y="2665"/>
                  </a:lnTo>
                  <a:lnTo>
                    <a:pt x="5740" y="2649"/>
                  </a:lnTo>
                  <a:lnTo>
                    <a:pt x="5757" y="2624"/>
                  </a:lnTo>
                  <a:lnTo>
                    <a:pt x="5765" y="2607"/>
                  </a:lnTo>
                  <a:lnTo>
                    <a:pt x="5773" y="2582"/>
                  </a:lnTo>
                  <a:lnTo>
                    <a:pt x="5790" y="2565"/>
                  </a:lnTo>
                  <a:lnTo>
                    <a:pt x="5798" y="2540"/>
                  </a:lnTo>
                  <a:lnTo>
                    <a:pt x="5807" y="2523"/>
                  </a:lnTo>
                  <a:lnTo>
                    <a:pt x="5815" y="2498"/>
                  </a:lnTo>
                  <a:lnTo>
                    <a:pt x="5823" y="2473"/>
                  </a:lnTo>
                  <a:lnTo>
                    <a:pt x="5832" y="2457"/>
                  </a:lnTo>
                  <a:lnTo>
                    <a:pt x="5840" y="2431"/>
                  </a:lnTo>
                  <a:lnTo>
                    <a:pt x="5848" y="2423"/>
                  </a:lnTo>
                  <a:lnTo>
                    <a:pt x="5857" y="2398"/>
                  </a:lnTo>
                  <a:lnTo>
                    <a:pt x="5865" y="2373"/>
                  </a:lnTo>
                  <a:lnTo>
                    <a:pt x="5865" y="2356"/>
                  </a:lnTo>
                  <a:lnTo>
                    <a:pt x="5874" y="2331"/>
                  </a:lnTo>
                  <a:lnTo>
                    <a:pt x="5874" y="2315"/>
                  </a:lnTo>
                  <a:lnTo>
                    <a:pt x="5874" y="2289"/>
                  </a:lnTo>
                  <a:lnTo>
                    <a:pt x="5874" y="2273"/>
                  </a:lnTo>
                  <a:lnTo>
                    <a:pt x="5874" y="2248"/>
                  </a:lnTo>
                  <a:lnTo>
                    <a:pt x="5874" y="2223"/>
                  </a:lnTo>
                  <a:lnTo>
                    <a:pt x="5874" y="2081"/>
                  </a:lnTo>
                  <a:lnTo>
                    <a:pt x="5874" y="2056"/>
                  </a:lnTo>
                  <a:lnTo>
                    <a:pt x="5874" y="2039"/>
                  </a:lnTo>
                  <a:lnTo>
                    <a:pt x="5874" y="2014"/>
                  </a:lnTo>
                  <a:lnTo>
                    <a:pt x="5874" y="1997"/>
                  </a:lnTo>
                  <a:lnTo>
                    <a:pt x="5874" y="1972"/>
                  </a:lnTo>
                  <a:lnTo>
                    <a:pt x="5874" y="1955"/>
                  </a:lnTo>
                  <a:lnTo>
                    <a:pt x="5865" y="1930"/>
                  </a:lnTo>
                  <a:lnTo>
                    <a:pt x="5865" y="1914"/>
                  </a:lnTo>
                  <a:lnTo>
                    <a:pt x="5865" y="1914"/>
                  </a:lnTo>
                  <a:lnTo>
                    <a:pt x="5848" y="1914"/>
                  </a:lnTo>
                  <a:lnTo>
                    <a:pt x="5840" y="1914"/>
                  </a:lnTo>
                  <a:lnTo>
                    <a:pt x="5832" y="1914"/>
                  </a:lnTo>
                  <a:lnTo>
                    <a:pt x="5823" y="1914"/>
                  </a:lnTo>
                  <a:lnTo>
                    <a:pt x="5815" y="1914"/>
                  </a:lnTo>
                  <a:lnTo>
                    <a:pt x="5807" y="1914"/>
                  </a:lnTo>
                  <a:lnTo>
                    <a:pt x="5798" y="1914"/>
                  </a:lnTo>
                  <a:lnTo>
                    <a:pt x="5782" y="1914"/>
                  </a:lnTo>
                  <a:lnTo>
                    <a:pt x="5773" y="1914"/>
                  </a:lnTo>
                  <a:lnTo>
                    <a:pt x="5640" y="1914"/>
                  </a:lnTo>
                  <a:lnTo>
                    <a:pt x="5623" y="1914"/>
                  </a:lnTo>
                  <a:lnTo>
                    <a:pt x="5623" y="1914"/>
                  </a:lnTo>
                  <a:lnTo>
                    <a:pt x="5598" y="1914"/>
                  </a:lnTo>
                  <a:lnTo>
                    <a:pt x="5581" y="1914"/>
                  </a:lnTo>
                  <a:lnTo>
                    <a:pt x="5556" y="1914"/>
                  </a:lnTo>
                  <a:lnTo>
                    <a:pt x="5539" y="1914"/>
                  </a:lnTo>
                  <a:lnTo>
                    <a:pt x="5514" y="1914"/>
                  </a:lnTo>
                  <a:lnTo>
                    <a:pt x="5489" y="1914"/>
                  </a:lnTo>
                  <a:lnTo>
                    <a:pt x="5447" y="1922"/>
                  </a:lnTo>
                  <a:lnTo>
                    <a:pt x="5406" y="1930"/>
                  </a:lnTo>
                  <a:lnTo>
                    <a:pt x="5364" y="1947"/>
                  </a:lnTo>
                  <a:lnTo>
                    <a:pt x="5314" y="1955"/>
                  </a:lnTo>
                  <a:lnTo>
                    <a:pt x="5272" y="1964"/>
                  </a:lnTo>
                  <a:lnTo>
                    <a:pt x="5230" y="1980"/>
                  </a:lnTo>
                  <a:lnTo>
                    <a:pt x="5205" y="1989"/>
                  </a:lnTo>
                  <a:lnTo>
                    <a:pt x="5188" y="1989"/>
                  </a:lnTo>
                  <a:lnTo>
                    <a:pt x="5147" y="1997"/>
                  </a:lnTo>
                  <a:lnTo>
                    <a:pt x="5113" y="2014"/>
                  </a:lnTo>
                  <a:lnTo>
                    <a:pt x="5072" y="2031"/>
                  </a:lnTo>
                  <a:lnTo>
                    <a:pt x="5038" y="2039"/>
                  </a:lnTo>
                  <a:lnTo>
                    <a:pt x="4980" y="2064"/>
                  </a:lnTo>
                  <a:lnTo>
                    <a:pt x="4938" y="2081"/>
                  </a:lnTo>
                  <a:lnTo>
                    <a:pt x="4904" y="2089"/>
                  </a:lnTo>
                  <a:lnTo>
                    <a:pt x="4863" y="2106"/>
                  </a:lnTo>
                  <a:lnTo>
                    <a:pt x="4821" y="2131"/>
                  </a:lnTo>
                  <a:lnTo>
                    <a:pt x="4779" y="2147"/>
                  </a:lnTo>
                  <a:lnTo>
                    <a:pt x="4737" y="2164"/>
                  </a:lnTo>
                  <a:lnTo>
                    <a:pt x="4696" y="2181"/>
                  </a:lnTo>
                  <a:lnTo>
                    <a:pt x="4654" y="2206"/>
                  </a:lnTo>
                  <a:lnTo>
                    <a:pt x="4612" y="2223"/>
                  </a:lnTo>
                  <a:lnTo>
                    <a:pt x="4579" y="2248"/>
                  </a:lnTo>
                  <a:lnTo>
                    <a:pt x="4537" y="2264"/>
                  </a:lnTo>
                  <a:lnTo>
                    <a:pt x="4495" y="2289"/>
                  </a:lnTo>
                  <a:lnTo>
                    <a:pt x="4462" y="2306"/>
                  </a:lnTo>
                  <a:lnTo>
                    <a:pt x="4420" y="2331"/>
                  </a:lnTo>
                  <a:lnTo>
                    <a:pt x="4378" y="2348"/>
                  </a:lnTo>
                  <a:lnTo>
                    <a:pt x="4345" y="2373"/>
                  </a:lnTo>
                  <a:lnTo>
                    <a:pt x="4303" y="2398"/>
                  </a:lnTo>
                  <a:lnTo>
                    <a:pt x="4270" y="2423"/>
                  </a:lnTo>
                  <a:lnTo>
                    <a:pt x="4228" y="2448"/>
                  </a:lnTo>
                  <a:lnTo>
                    <a:pt x="4194" y="2465"/>
                  </a:lnTo>
                  <a:lnTo>
                    <a:pt x="4153" y="2490"/>
                  </a:lnTo>
                  <a:lnTo>
                    <a:pt x="4119" y="2515"/>
                  </a:lnTo>
                  <a:lnTo>
                    <a:pt x="4077" y="2540"/>
                  </a:lnTo>
                  <a:lnTo>
                    <a:pt x="4044" y="2565"/>
                  </a:lnTo>
                  <a:lnTo>
                    <a:pt x="4011" y="2590"/>
                  </a:lnTo>
                  <a:lnTo>
                    <a:pt x="3969" y="2624"/>
                  </a:lnTo>
                  <a:lnTo>
                    <a:pt x="3935" y="2649"/>
                  </a:lnTo>
                  <a:lnTo>
                    <a:pt x="3910" y="2665"/>
                  </a:lnTo>
                  <a:lnTo>
                    <a:pt x="3902" y="2674"/>
                  </a:lnTo>
                  <a:lnTo>
                    <a:pt x="3860" y="2699"/>
                  </a:lnTo>
                  <a:lnTo>
                    <a:pt x="3827" y="2724"/>
                  </a:lnTo>
                  <a:lnTo>
                    <a:pt x="3793" y="2757"/>
                  </a:lnTo>
                  <a:lnTo>
                    <a:pt x="3760" y="2782"/>
                  </a:lnTo>
                  <a:lnTo>
                    <a:pt x="3685" y="2841"/>
                  </a:lnTo>
                  <a:lnTo>
                    <a:pt x="3618" y="2891"/>
                  </a:lnTo>
                  <a:lnTo>
                    <a:pt x="3551" y="2949"/>
                  </a:lnTo>
                  <a:lnTo>
                    <a:pt x="3476" y="3008"/>
                  </a:lnTo>
                  <a:lnTo>
                    <a:pt x="3409" y="3066"/>
                  </a:lnTo>
                  <a:lnTo>
                    <a:pt x="3342" y="3125"/>
                  </a:lnTo>
                  <a:lnTo>
                    <a:pt x="3275" y="3183"/>
                  </a:lnTo>
                  <a:lnTo>
                    <a:pt x="3209" y="3250"/>
                  </a:lnTo>
                  <a:lnTo>
                    <a:pt x="3142" y="3309"/>
                  </a:lnTo>
                  <a:lnTo>
                    <a:pt x="3075" y="3376"/>
                  </a:lnTo>
                  <a:lnTo>
                    <a:pt x="3008" y="3434"/>
                  </a:lnTo>
                  <a:lnTo>
                    <a:pt x="2941" y="3501"/>
                  </a:lnTo>
                  <a:lnTo>
                    <a:pt x="2874" y="3559"/>
                  </a:lnTo>
                  <a:lnTo>
                    <a:pt x="2749" y="3676"/>
                  </a:lnTo>
                  <a:lnTo>
                    <a:pt x="2741" y="3685"/>
                  </a:lnTo>
                  <a:lnTo>
                    <a:pt x="2615" y="3785"/>
                  </a:lnTo>
                  <a:lnTo>
                    <a:pt x="2590" y="3810"/>
                  </a:lnTo>
                  <a:lnTo>
                    <a:pt x="2557" y="3843"/>
                  </a:lnTo>
                  <a:lnTo>
                    <a:pt x="2465" y="3935"/>
                  </a:lnTo>
                  <a:lnTo>
                    <a:pt x="2407" y="3994"/>
                  </a:lnTo>
                  <a:lnTo>
                    <a:pt x="2348" y="4052"/>
                  </a:lnTo>
                  <a:lnTo>
                    <a:pt x="2281" y="4119"/>
                  </a:lnTo>
                  <a:lnTo>
                    <a:pt x="2248" y="4144"/>
                  </a:lnTo>
                  <a:lnTo>
                    <a:pt x="2214" y="4177"/>
                  </a:lnTo>
                  <a:lnTo>
                    <a:pt x="2181" y="4211"/>
                  </a:lnTo>
                  <a:lnTo>
                    <a:pt x="2148" y="4244"/>
                  </a:lnTo>
                  <a:lnTo>
                    <a:pt x="2114" y="4269"/>
                  </a:lnTo>
                  <a:lnTo>
                    <a:pt x="2081" y="4303"/>
                  </a:lnTo>
                  <a:lnTo>
                    <a:pt x="2047" y="4328"/>
                  </a:lnTo>
                  <a:lnTo>
                    <a:pt x="2014" y="4361"/>
                  </a:lnTo>
                  <a:lnTo>
                    <a:pt x="1981" y="4386"/>
                  </a:lnTo>
                  <a:lnTo>
                    <a:pt x="1947" y="4411"/>
                  </a:lnTo>
                  <a:lnTo>
                    <a:pt x="1914" y="4436"/>
                  </a:lnTo>
                  <a:lnTo>
                    <a:pt x="1880" y="4453"/>
                  </a:lnTo>
                  <a:lnTo>
                    <a:pt x="1864" y="4470"/>
                  </a:lnTo>
                  <a:lnTo>
                    <a:pt x="1847" y="4478"/>
                  </a:lnTo>
                  <a:lnTo>
                    <a:pt x="1830" y="4487"/>
                  </a:lnTo>
                  <a:lnTo>
                    <a:pt x="1813" y="4495"/>
                  </a:lnTo>
                  <a:lnTo>
                    <a:pt x="1797" y="4503"/>
                  </a:lnTo>
                  <a:lnTo>
                    <a:pt x="1780" y="4512"/>
                  </a:lnTo>
                  <a:lnTo>
                    <a:pt x="1763" y="4520"/>
                  </a:lnTo>
                  <a:lnTo>
                    <a:pt x="1738" y="4528"/>
                  </a:lnTo>
                  <a:lnTo>
                    <a:pt x="1722" y="4537"/>
                  </a:lnTo>
                  <a:lnTo>
                    <a:pt x="1696" y="4545"/>
                  </a:lnTo>
                  <a:lnTo>
                    <a:pt x="1671" y="4545"/>
                  </a:lnTo>
                  <a:lnTo>
                    <a:pt x="1646" y="4545"/>
                  </a:lnTo>
                  <a:lnTo>
                    <a:pt x="1621" y="4545"/>
                  </a:lnTo>
                  <a:lnTo>
                    <a:pt x="1596" y="4545"/>
                  </a:lnTo>
                  <a:lnTo>
                    <a:pt x="1580" y="4537"/>
                  </a:lnTo>
                  <a:lnTo>
                    <a:pt x="1554" y="4528"/>
                  </a:lnTo>
                  <a:lnTo>
                    <a:pt x="1529" y="4512"/>
                  </a:lnTo>
                  <a:lnTo>
                    <a:pt x="1496" y="4495"/>
                  </a:lnTo>
                  <a:lnTo>
                    <a:pt x="1471" y="4470"/>
                  </a:lnTo>
                  <a:lnTo>
                    <a:pt x="1454" y="4436"/>
                  </a:lnTo>
                  <a:lnTo>
                    <a:pt x="1438" y="4403"/>
                  </a:lnTo>
                  <a:lnTo>
                    <a:pt x="1438" y="4370"/>
                  </a:lnTo>
                  <a:lnTo>
                    <a:pt x="1438" y="4336"/>
                  </a:lnTo>
                  <a:lnTo>
                    <a:pt x="1438" y="4294"/>
                  </a:lnTo>
                  <a:lnTo>
                    <a:pt x="1446" y="4261"/>
                  </a:lnTo>
                  <a:lnTo>
                    <a:pt x="1446" y="4261"/>
                  </a:lnTo>
                  <a:lnTo>
                    <a:pt x="1454" y="4244"/>
                  </a:lnTo>
                  <a:lnTo>
                    <a:pt x="1463" y="4219"/>
                  </a:lnTo>
                  <a:lnTo>
                    <a:pt x="1479" y="4203"/>
                  </a:lnTo>
                  <a:lnTo>
                    <a:pt x="1488" y="4194"/>
                  </a:lnTo>
                  <a:lnTo>
                    <a:pt x="1496" y="4177"/>
                  </a:lnTo>
                  <a:lnTo>
                    <a:pt x="1504" y="4169"/>
                  </a:lnTo>
                  <a:lnTo>
                    <a:pt x="1529" y="4144"/>
                  </a:lnTo>
                  <a:lnTo>
                    <a:pt x="1546" y="4127"/>
                  </a:lnTo>
                  <a:lnTo>
                    <a:pt x="1563" y="4102"/>
                  </a:lnTo>
                  <a:lnTo>
                    <a:pt x="1605" y="4069"/>
                  </a:lnTo>
                  <a:lnTo>
                    <a:pt x="1621" y="4052"/>
                  </a:lnTo>
                  <a:lnTo>
                    <a:pt x="1630" y="4035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638" y="4027"/>
                  </a:lnTo>
                  <a:lnTo>
                    <a:pt x="1705" y="3935"/>
                  </a:lnTo>
                  <a:lnTo>
                    <a:pt x="1763" y="3843"/>
                  </a:lnTo>
                  <a:lnTo>
                    <a:pt x="1830" y="3751"/>
                  </a:lnTo>
                  <a:lnTo>
                    <a:pt x="1864" y="3710"/>
                  </a:lnTo>
                  <a:lnTo>
                    <a:pt x="1889" y="3660"/>
                  </a:lnTo>
                  <a:lnTo>
                    <a:pt x="1922" y="3618"/>
                  </a:lnTo>
                  <a:lnTo>
                    <a:pt x="1947" y="3568"/>
                  </a:lnTo>
                  <a:lnTo>
                    <a:pt x="1981" y="3526"/>
                  </a:lnTo>
                  <a:lnTo>
                    <a:pt x="2006" y="3476"/>
                  </a:lnTo>
                  <a:lnTo>
                    <a:pt x="2039" y="3434"/>
                  </a:lnTo>
                  <a:lnTo>
                    <a:pt x="2064" y="3384"/>
                  </a:lnTo>
                  <a:lnTo>
                    <a:pt x="2097" y="3334"/>
                  </a:lnTo>
                  <a:lnTo>
                    <a:pt x="2123" y="3292"/>
                  </a:lnTo>
                  <a:lnTo>
                    <a:pt x="2164" y="3217"/>
                  </a:lnTo>
                  <a:lnTo>
                    <a:pt x="2206" y="3142"/>
                  </a:lnTo>
                  <a:lnTo>
                    <a:pt x="2298" y="2991"/>
                  </a:lnTo>
                  <a:lnTo>
                    <a:pt x="2340" y="2916"/>
                  </a:lnTo>
                  <a:lnTo>
                    <a:pt x="2382" y="2841"/>
                  </a:lnTo>
                  <a:lnTo>
                    <a:pt x="2398" y="2807"/>
                  </a:lnTo>
                  <a:lnTo>
                    <a:pt x="2423" y="2774"/>
                  </a:lnTo>
                  <a:lnTo>
                    <a:pt x="2440" y="2732"/>
                  </a:lnTo>
                  <a:lnTo>
                    <a:pt x="2465" y="2699"/>
                  </a:lnTo>
                  <a:lnTo>
                    <a:pt x="2482" y="2657"/>
                  </a:lnTo>
                  <a:lnTo>
                    <a:pt x="2507" y="2607"/>
                  </a:lnTo>
                  <a:lnTo>
                    <a:pt x="2532" y="2548"/>
                  </a:lnTo>
                  <a:lnTo>
                    <a:pt x="2565" y="2490"/>
                  </a:lnTo>
                  <a:lnTo>
                    <a:pt x="2599" y="2423"/>
                  </a:lnTo>
                  <a:lnTo>
                    <a:pt x="2632" y="2348"/>
                  </a:lnTo>
                  <a:lnTo>
                    <a:pt x="2666" y="2273"/>
                  </a:lnTo>
                  <a:lnTo>
                    <a:pt x="2682" y="2248"/>
                  </a:lnTo>
                  <a:lnTo>
                    <a:pt x="2707" y="2189"/>
                  </a:lnTo>
                  <a:lnTo>
                    <a:pt x="2724" y="2147"/>
                  </a:lnTo>
                  <a:lnTo>
                    <a:pt x="2741" y="2106"/>
                  </a:lnTo>
                  <a:lnTo>
                    <a:pt x="2757" y="2056"/>
                  </a:lnTo>
                  <a:lnTo>
                    <a:pt x="2783" y="2014"/>
                  </a:lnTo>
                  <a:lnTo>
                    <a:pt x="2799" y="1972"/>
                  </a:lnTo>
                  <a:lnTo>
                    <a:pt x="2816" y="1922"/>
                  </a:lnTo>
                  <a:lnTo>
                    <a:pt x="2833" y="1872"/>
                  </a:lnTo>
                  <a:lnTo>
                    <a:pt x="2858" y="1830"/>
                  </a:lnTo>
                  <a:lnTo>
                    <a:pt x="2874" y="1780"/>
                  </a:lnTo>
                  <a:lnTo>
                    <a:pt x="2891" y="1730"/>
                  </a:lnTo>
                  <a:lnTo>
                    <a:pt x="2908" y="1688"/>
                  </a:lnTo>
                  <a:lnTo>
                    <a:pt x="2925" y="1638"/>
                  </a:lnTo>
                  <a:lnTo>
                    <a:pt x="2941" y="1588"/>
                  </a:lnTo>
                  <a:lnTo>
                    <a:pt x="2958" y="1538"/>
                  </a:lnTo>
                  <a:lnTo>
                    <a:pt x="2975" y="1487"/>
                  </a:lnTo>
                  <a:lnTo>
                    <a:pt x="2991" y="1437"/>
                  </a:lnTo>
                  <a:lnTo>
                    <a:pt x="3000" y="1387"/>
                  </a:lnTo>
                  <a:lnTo>
                    <a:pt x="3016" y="1345"/>
                  </a:lnTo>
                  <a:lnTo>
                    <a:pt x="3025" y="1295"/>
                  </a:lnTo>
                  <a:lnTo>
                    <a:pt x="3041" y="1245"/>
                  </a:lnTo>
                  <a:lnTo>
                    <a:pt x="3050" y="1195"/>
                  </a:lnTo>
                  <a:lnTo>
                    <a:pt x="3058" y="1153"/>
                  </a:lnTo>
                  <a:lnTo>
                    <a:pt x="3067" y="1103"/>
                  </a:lnTo>
                  <a:lnTo>
                    <a:pt x="3075" y="1061"/>
                  </a:lnTo>
                  <a:lnTo>
                    <a:pt x="3083" y="1011"/>
                  </a:lnTo>
                  <a:lnTo>
                    <a:pt x="3083" y="970"/>
                  </a:lnTo>
                  <a:lnTo>
                    <a:pt x="3083" y="944"/>
                  </a:lnTo>
                  <a:lnTo>
                    <a:pt x="3083" y="928"/>
                  </a:lnTo>
                  <a:lnTo>
                    <a:pt x="3083" y="686"/>
                  </a:lnTo>
                  <a:lnTo>
                    <a:pt x="3083" y="669"/>
                  </a:lnTo>
                  <a:lnTo>
                    <a:pt x="3083" y="652"/>
                  </a:lnTo>
                  <a:lnTo>
                    <a:pt x="3083" y="635"/>
                  </a:lnTo>
                  <a:lnTo>
                    <a:pt x="3083" y="619"/>
                  </a:lnTo>
                  <a:lnTo>
                    <a:pt x="3083" y="602"/>
                  </a:lnTo>
                  <a:lnTo>
                    <a:pt x="3083" y="585"/>
                  </a:lnTo>
                  <a:lnTo>
                    <a:pt x="3083" y="577"/>
                  </a:lnTo>
                  <a:lnTo>
                    <a:pt x="3083" y="560"/>
                  </a:lnTo>
                  <a:lnTo>
                    <a:pt x="3083" y="543"/>
                  </a:lnTo>
                  <a:lnTo>
                    <a:pt x="3083" y="535"/>
                  </a:lnTo>
                  <a:lnTo>
                    <a:pt x="3083" y="518"/>
                  </a:lnTo>
                  <a:lnTo>
                    <a:pt x="3075" y="502"/>
                  </a:lnTo>
                  <a:lnTo>
                    <a:pt x="3075" y="493"/>
                  </a:lnTo>
                  <a:lnTo>
                    <a:pt x="3067" y="477"/>
                  </a:lnTo>
                  <a:lnTo>
                    <a:pt x="3058" y="468"/>
                  </a:lnTo>
                  <a:lnTo>
                    <a:pt x="3050" y="460"/>
                  </a:lnTo>
                  <a:lnTo>
                    <a:pt x="3033" y="435"/>
                  </a:lnTo>
                  <a:lnTo>
                    <a:pt x="3025" y="427"/>
                  </a:lnTo>
                  <a:lnTo>
                    <a:pt x="3016" y="418"/>
                  </a:lnTo>
                  <a:lnTo>
                    <a:pt x="3008" y="401"/>
                  </a:lnTo>
                  <a:lnTo>
                    <a:pt x="3000" y="393"/>
                  </a:lnTo>
                  <a:lnTo>
                    <a:pt x="2991" y="385"/>
                  </a:lnTo>
                  <a:lnTo>
                    <a:pt x="2983" y="376"/>
                  </a:lnTo>
                  <a:lnTo>
                    <a:pt x="2975" y="368"/>
                  </a:lnTo>
                  <a:lnTo>
                    <a:pt x="2966" y="360"/>
                  </a:lnTo>
                  <a:lnTo>
                    <a:pt x="2958" y="351"/>
                  </a:lnTo>
                  <a:lnTo>
                    <a:pt x="2950" y="343"/>
                  </a:lnTo>
                  <a:lnTo>
                    <a:pt x="2933" y="335"/>
                  </a:lnTo>
                  <a:lnTo>
                    <a:pt x="2925" y="335"/>
                  </a:lnTo>
                  <a:lnTo>
                    <a:pt x="2916" y="326"/>
                  </a:lnTo>
                  <a:lnTo>
                    <a:pt x="2908" y="326"/>
                  </a:lnTo>
                  <a:lnTo>
                    <a:pt x="2899" y="326"/>
                  </a:lnTo>
                  <a:lnTo>
                    <a:pt x="2899" y="326"/>
                  </a:lnTo>
                  <a:lnTo>
                    <a:pt x="2891" y="326"/>
                  </a:lnTo>
                  <a:lnTo>
                    <a:pt x="2883" y="326"/>
                  </a:lnTo>
                  <a:lnTo>
                    <a:pt x="2874" y="326"/>
                  </a:lnTo>
                  <a:lnTo>
                    <a:pt x="2874" y="326"/>
                  </a:lnTo>
                  <a:lnTo>
                    <a:pt x="2866" y="326"/>
                  </a:lnTo>
                  <a:lnTo>
                    <a:pt x="2732" y="326"/>
                  </a:lnTo>
                  <a:lnTo>
                    <a:pt x="2724" y="326"/>
                  </a:lnTo>
                  <a:lnTo>
                    <a:pt x="2716" y="326"/>
                  </a:lnTo>
                  <a:lnTo>
                    <a:pt x="2699" y="326"/>
                  </a:lnTo>
                  <a:lnTo>
                    <a:pt x="2682" y="326"/>
                  </a:lnTo>
                  <a:lnTo>
                    <a:pt x="2657" y="335"/>
                  </a:lnTo>
                  <a:lnTo>
                    <a:pt x="2632" y="343"/>
                  </a:lnTo>
                  <a:lnTo>
                    <a:pt x="2607" y="351"/>
                  </a:lnTo>
                  <a:lnTo>
                    <a:pt x="2582" y="360"/>
                  </a:lnTo>
                  <a:lnTo>
                    <a:pt x="2557" y="376"/>
                  </a:lnTo>
                  <a:lnTo>
                    <a:pt x="2549" y="376"/>
                  </a:lnTo>
                  <a:lnTo>
                    <a:pt x="2532" y="376"/>
                  </a:lnTo>
                  <a:lnTo>
                    <a:pt x="2507" y="393"/>
                  </a:lnTo>
                  <a:lnTo>
                    <a:pt x="2482" y="410"/>
                  </a:lnTo>
                  <a:lnTo>
                    <a:pt x="2448" y="418"/>
                  </a:lnTo>
                  <a:lnTo>
                    <a:pt x="2423" y="435"/>
                  </a:lnTo>
                  <a:lnTo>
                    <a:pt x="2398" y="452"/>
                  </a:lnTo>
                  <a:lnTo>
                    <a:pt x="2365" y="468"/>
                  </a:lnTo>
                  <a:lnTo>
                    <a:pt x="2340" y="485"/>
                  </a:lnTo>
                  <a:lnTo>
                    <a:pt x="2315" y="502"/>
                  </a:lnTo>
                  <a:lnTo>
                    <a:pt x="2281" y="518"/>
                  </a:lnTo>
                  <a:lnTo>
                    <a:pt x="2256" y="543"/>
                  </a:lnTo>
                  <a:lnTo>
                    <a:pt x="2223" y="560"/>
                  </a:lnTo>
                  <a:lnTo>
                    <a:pt x="2198" y="585"/>
                  </a:lnTo>
                  <a:lnTo>
                    <a:pt x="2173" y="602"/>
                  </a:lnTo>
                  <a:lnTo>
                    <a:pt x="2139" y="627"/>
                  </a:lnTo>
                  <a:lnTo>
                    <a:pt x="2114" y="644"/>
                  </a:lnTo>
                  <a:lnTo>
                    <a:pt x="2089" y="669"/>
                  </a:lnTo>
                  <a:lnTo>
                    <a:pt x="2056" y="686"/>
                  </a:lnTo>
                  <a:lnTo>
                    <a:pt x="2031" y="711"/>
                  </a:lnTo>
                  <a:lnTo>
                    <a:pt x="2006" y="736"/>
                  </a:lnTo>
                  <a:lnTo>
                    <a:pt x="1981" y="752"/>
                  </a:lnTo>
                  <a:lnTo>
                    <a:pt x="1930" y="802"/>
                  </a:lnTo>
                  <a:lnTo>
                    <a:pt x="1872" y="844"/>
                  </a:lnTo>
                  <a:lnTo>
                    <a:pt x="1822" y="886"/>
                  </a:lnTo>
                  <a:lnTo>
                    <a:pt x="1780" y="936"/>
                  </a:lnTo>
                  <a:lnTo>
                    <a:pt x="1730" y="978"/>
                  </a:lnTo>
                  <a:lnTo>
                    <a:pt x="1688" y="1020"/>
                  </a:lnTo>
                  <a:lnTo>
                    <a:pt x="1646" y="1053"/>
                  </a:lnTo>
                  <a:lnTo>
                    <a:pt x="1613" y="1095"/>
                  </a:lnTo>
                  <a:lnTo>
                    <a:pt x="1546" y="1162"/>
                  </a:lnTo>
                  <a:lnTo>
                    <a:pt x="1488" y="1220"/>
                  </a:lnTo>
                  <a:lnTo>
                    <a:pt x="1446" y="1262"/>
                  </a:lnTo>
                  <a:lnTo>
                    <a:pt x="1412" y="1304"/>
                  </a:lnTo>
                  <a:lnTo>
                    <a:pt x="1371" y="1345"/>
                  </a:lnTo>
                  <a:lnTo>
                    <a:pt x="1329" y="1387"/>
                  </a:lnTo>
                  <a:lnTo>
                    <a:pt x="1287" y="1429"/>
                  </a:lnTo>
                  <a:lnTo>
                    <a:pt x="1254" y="1479"/>
                  </a:lnTo>
                  <a:lnTo>
                    <a:pt x="1212" y="1529"/>
                  </a:lnTo>
                  <a:lnTo>
                    <a:pt x="1179" y="1571"/>
                  </a:lnTo>
                  <a:lnTo>
                    <a:pt x="1137" y="1621"/>
                  </a:lnTo>
                  <a:lnTo>
                    <a:pt x="1103" y="1671"/>
                  </a:lnTo>
                  <a:lnTo>
                    <a:pt x="1070" y="1721"/>
                  </a:lnTo>
                  <a:lnTo>
                    <a:pt x="1028" y="1772"/>
                  </a:lnTo>
                  <a:lnTo>
                    <a:pt x="995" y="1822"/>
                  </a:lnTo>
                  <a:lnTo>
                    <a:pt x="961" y="1872"/>
                  </a:lnTo>
                  <a:lnTo>
                    <a:pt x="928" y="1922"/>
                  </a:lnTo>
                  <a:lnTo>
                    <a:pt x="894" y="1972"/>
                  </a:lnTo>
                  <a:lnTo>
                    <a:pt x="861" y="2031"/>
                  </a:lnTo>
                  <a:lnTo>
                    <a:pt x="828" y="2081"/>
                  </a:lnTo>
                  <a:lnTo>
                    <a:pt x="803" y="2139"/>
                  </a:lnTo>
                  <a:lnTo>
                    <a:pt x="769" y="2189"/>
                  </a:lnTo>
                  <a:lnTo>
                    <a:pt x="736" y="2248"/>
                  </a:lnTo>
                  <a:lnTo>
                    <a:pt x="711" y="2298"/>
                  </a:lnTo>
                  <a:lnTo>
                    <a:pt x="677" y="2356"/>
                  </a:lnTo>
                  <a:lnTo>
                    <a:pt x="652" y="2415"/>
                  </a:lnTo>
                  <a:lnTo>
                    <a:pt x="627" y="2473"/>
                  </a:lnTo>
                  <a:lnTo>
                    <a:pt x="602" y="2532"/>
                  </a:lnTo>
                  <a:lnTo>
                    <a:pt x="569" y="2582"/>
                  </a:lnTo>
                  <a:lnTo>
                    <a:pt x="544" y="2640"/>
                  </a:lnTo>
                  <a:lnTo>
                    <a:pt x="527" y="2699"/>
                  </a:lnTo>
                  <a:lnTo>
                    <a:pt x="502" y="2757"/>
                  </a:lnTo>
                  <a:lnTo>
                    <a:pt x="477" y="2816"/>
                  </a:lnTo>
                  <a:lnTo>
                    <a:pt x="452" y="2874"/>
                  </a:lnTo>
                  <a:lnTo>
                    <a:pt x="435" y="2941"/>
                  </a:lnTo>
                  <a:lnTo>
                    <a:pt x="418" y="3000"/>
                  </a:lnTo>
                  <a:lnTo>
                    <a:pt x="393" y="3058"/>
                  </a:lnTo>
                  <a:lnTo>
                    <a:pt x="377" y="3117"/>
                  </a:lnTo>
                  <a:lnTo>
                    <a:pt x="360" y="3175"/>
                  </a:lnTo>
                  <a:lnTo>
                    <a:pt x="343" y="3233"/>
                  </a:lnTo>
                  <a:lnTo>
                    <a:pt x="326" y="3300"/>
                  </a:lnTo>
                  <a:lnTo>
                    <a:pt x="310" y="3359"/>
                  </a:lnTo>
                  <a:lnTo>
                    <a:pt x="301" y="3417"/>
                  </a:lnTo>
                  <a:lnTo>
                    <a:pt x="285" y="3476"/>
                  </a:lnTo>
                  <a:lnTo>
                    <a:pt x="276" y="3543"/>
                  </a:lnTo>
                  <a:lnTo>
                    <a:pt x="260" y="3601"/>
                  </a:lnTo>
                  <a:lnTo>
                    <a:pt x="251" y="3660"/>
                  </a:lnTo>
                  <a:lnTo>
                    <a:pt x="243" y="3718"/>
                  </a:lnTo>
                  <a:lnTo>
                    <a:pt x="235" y="3785"/>
                  </a:lnTo>
                  <a:lnTo>
                    <a:pt x="226" y="3843"/>
                  </a:lnTo>
                  <a:lnTo>
                    <a:pt x="226" y="3902"/>
                  </a:lnTo>
                  <a:lnTo>
                    <a:pt x="226" y="3960"/>
                  </a:lnTo>
                  <a:lnTo>
                    <a:pt x="226" y="3969"/>
                  </a:lnTo>
                  <a:lnTo>
                    <a:pt x="218" y="4027"/>
                  </a:lnTo>
                  <a:lnTo>
                    <a:pt x="218" y="4052"/>
                  </a:lnTo>
                  <a:lnTo>
                    <a:pt x="218" y="4086"/>
                  </a:lnTo>
                  <a:lnTo>
                    <a:pt x="218" y="4111"/>
                  </a:lnTo>
                  <a:lnTo>
                    <a:pt x="218" y="4144"/>
                  </a:lnTo>
                  <a:lnTo>
                    <a:pt x="218" y="4177"/>
                  </a:lnTo>
                  <a:lnTo>
                    <a:pt x="218" y="4203"/>
                  </a:lnTo>
                  <a:lnTo>
                    <a:pt x="218" y="4503"/>
                  </a:lnTo>
                  <a:lnTo>
                    <a:pt x="218" y="4537"/>
                  </a:lnTo>
                  <a:lnTo>
                    <a:pt x="218" y="4562"/>
                  </a:lnTo>
                  <a:lnTo>
                    <a:pt x="218" y="4595"/>
                  </a:lnTo>
                  <a:lnTo>
                    <a:pt x="218" y="4620"/>
                  </a:lnTo>
                  <a:lnTo>
                    <a:pt x="218" y="4654"/>
                  </a:lnTo>
                  <a:lnTo>
                    <a:pt x="218" y="4679"/>
                  </a:lnTo>
                  <a:lnTo>
                    <a:pt x="218" y="4712"/>
                  </a:lnTo>
                  <a:lnTo>
                    <a:pt x="218" y="4737"/>
                  </a:lnTo>
                  <a:lnTo>
                    <a:pt x="218" y="4771"/>
                  </a:lnTo>
                  <a:lnTo>
                    <a:pt x="218" y="4796"/>
                  </a:lnTo>
                  <a:lnTo>
                    <a:pt x="168" y="4879"/>
                  </a:lnTo>
                  <a:lnTo>
                    <a:pt x="84" y="4829"/>
                  </a:lnTo>
                  <a:lnTo>
                    <a:pt x="76" y="4796"/>
                  </a:lnTo>
                  <a:lnTo>
                    <a:pt x="67" y="4771"/>
                  </a:lnTo>
                  <a:lnTo>
                    <a:pt x="59" y="4737"/>
                  </a:lnTo>
                  <a:lnTo>
                    <a:pt x="51" y="4712"/>
                  </a:lnTo>
                  <a:lnTo>
                    <a:pt x="42" y="4679"/>
                  </a:lnTo>
                  <a:lnTo>
                    <a:pt x="34" y="4645"/>
                  </a:lnTo>
                  <a:lnTo>
                    <a:pt x="26" y="4620"/>
                  </a:lnTo>
                  <a:lnTo>
                    <a:pt x="17" y="4587"/>
                  </a:lnTo>
                  <a:lnTo>
                    <a:pt x="17" y="4553"/>
                  </a:lnTo>
                  <a:lnTo>
                    <a:pt x="9" y="4520"/>
                  </a:lnTo>
                  <a:lnTo>
                    <a:pt x="1" y="4495"/>
                  </a:lnTo>
                  <a:lnTo>
                    <a:pt x="1" y="4462"/>
                  </a:lnTo>
                  <a:lnTo>
                    <a:pt x="1" y="4428"/>
                  </a:lnTo>
                  <a:lnTo>
                    <a:pt x="1" y="4395"/>
                  </a:lnTo>
                  <a:lnTo>
                    <a:pt x="1" y="4370"/>
                  </a:lnTo>
                  <a:lnTo>
                    <a:pt x="1" y="4336"/>
                  </a:lnTo>
                  <a:lnTo>
                    <a:pt x="1" y="4303"/>
                  </a:lnTo>
                  <a:lnTo>
                    <a:pt x="1" y="4269"/>
                  </a:lnTo>
                  <a:lnTo>
                    <a:pt x="1" y="4244"/>
                  </a:lnTo>
                  <a:lnTo>
                    <a:pt x="1" y="4211"/>
                  </a:lnTo>
                  <a:lnTo>
                    <a:pt x="1" y="4177"/>
                  </a:lnTo>
                  <a:lnTo>
                    <a:pt x="1" y="4144"/>
                  </a:lnTo>
                  <a:lnTo>
                    <a:pt x="1" y="4111"/>
                  </a:lnTo>
                  <a:lnTo>
                    <a:pt x="1" y="4086"/>
                  </a:lnTo>
                  <a:lnTo>
                    <a:pt x="1" y="3952"/>
                  </a:lnTo>
                  <a:lnTo>
                    <a:pt x="1" y="3885"/>
                  </a:lnTo>
                  <a:lnTo>
                    <a:pt x="1" y="3827"/>
                  </a:lnTo>
                  <a:lnTo>
                    <a:pt x="9" y="3760"/>
                  </a:lnTo>
                  <a:lnTo>
                    <a:pt x="17" y="3693"/>
                  </a:lnTo>
                  <a:lnTo>
                    <a:pt x="26" y="3626"/>
                  </a:lnTo>
                  <a:lnTo>
                    <a:pt x="34" y="3568"/>
                  </a:lnTo>
                  <a:lnTo>
                    <a:pt x="42" y="3501"/>
                  </a:lnTo>
                  <a:lnTo>
                    <a:pt x="59" y="3434"/>
                  </a:lnTo>
                  <a:lnTo>
                    <a:pt x="67" y="3367"/>
                  </a:lnTo>
                  <a:lnTo>
                    <a:pt x="84" y="3309"/>
                  </a:lnTo>
                  <a:lnTo>
                    <a:pt x="101" y="3242"/>
                  </a:lnTo>
                  <a:lnTo>
                    <a:pt x="118" y="3175"/>
                  </a:lnTo>
                  <a:lnTo>
                    <a:pt x="126" y="3108"/>
                  </a:lnTo>
                  <a:lnTo>
                    <a:pt x="151" y="3050"/>
                  </a:lnTo>
                  <a:lnTo>
                    <a:pt x="168" y="2983"/>
                  </a:lnTo>
                  <a:lnTo>
                    <a:pt x="184" y="2924"/>
                  </a:lnTo>
                  <a:lnTo>
                    <a:pt x="209" y="2858"/>
                  </a:lnTo>
                  <a:lnTo>
                    <a:pt x="226" y="2791"/>
                  </a:lnTo>
                  <a:lnTo>
                    <a:pt x="251" y="2732"/>
                  </a:lnTo>
                  <a:lnTo>
                    <a:pt x="276" y="2665"/>
                  </a:lnTo>
                  <a:lnTo>
                    <a:pt x="301" y="2607"/>
                  </a:lnTo>
                  <a:lnTo>
                    <a:pt x="326" y="2540"/>
                  </a:lnTo>
                  <a:lnTo>
                    <a:pt x="351" y="2482"/>
                  </a:lnTo>
                  <a:lnTo>
                    <a:pt x="377" y="2423"/>
                  </a:lnTo>
                  <a:lnTo>
                    <a:pt x="402" y="2356"/>
                  </a:lnTo>
                  <a:lnTo>
                    <a:pt x="427" y="2298"/>
                  </a:lnTo>
                  <a:lnTo>
                    <a:pt x="460" y="2239"/>
                  </a:lnTo>
                  <a:lnTo>
                    <a:pt x="485" y="2181"/>
                  </a:lnTo>
                  <a:lnTo>
                    <a:pt x="519" y="2122"/>
                  </a:lnTo>
                  <a:lnTo>
                    <a:pt x="552" y="2064"/>
                  </a:lnTo>
                  <a:lnTo>
                    <a:pt x="577" y="2005"/>
                  </a:lnTo>
                  <a:lnTo>
                    <a:pt x="610" y="1947"/>
                  </a:lnTo>
                  <a:lnTo>
                    <a:pt x="644" y="1888"/>
                  </a:lnTo>
                  <a:lnTo>
                    <a:pt x="677" y="1830"/>
                  </a:lnTo>
                  <a:lnTo>
                    <a:pt x="711" y="1772"/>
                  </a:lnTo>
                  <a:lnTo>
                    <a:pt x="752" y="1721"/>
                  </a:lnTo>
                  <a:lnTo>
                    <a:pt x="786" y="1663"/>
                  </a:lnTo>
                  <a:lnTo>
                    <a:pt x="819" y="1613"/>
                  </a:lnTo>
                  <a:lnTo>
                    <a:pt x="861" y="1554"/>
                  </a:lnTo>
                  <a:lnTo>
                    <a:pt x="894" y="1504"/>
                  </a:lnTo>
                  <a:lnTo>
                    <a:pt x="936" y="1446"/>
                  </a:lnTo>
                  <a:lnTo>
                    <a:pt x="970" y="1396"/>
                  </a:lnTo>
                  <a:lnTo>
                    <a:pt x="1011" y="1345"/>
                  </a:lnTo>
                  <a:lnTo>
                    <a:pt x="1053" y="1295"/>
                  </a:lnTo>
                  <a:lnTo>
                    <a:pt x="1087" y="1245"/>
                  </a:lnTo>
                  <a:lnTo>
                    <a:pt x="1128" y="1195"/>
                  </a:lnTo>
                  <a:lnTo>
                    <a:pt x="1170" y="1145"/>
                  </a:lnTo>
                  <a:lnTo>
                    <a:pt x="1212" y="1103"/>
                  </a:lnTo>
                  <a:lnTo>
                    <a:pt x="1254" y="1053"/>
                  </a:lnTo>
                  <a:lnTo>
                    <a:pt x="1295" y="1011"/>
                  </a:lnTo>
                  <a:lnTo>
                    <a:pt x="1354" y="953"/>
                  </a:lnTo>
                  <a:lnTo>
                    <a:pt x="1421" y="886"/>
                  </a:lnTo>
                  <a:lnTo>
                    <a:pt x="1463" y="844"/>
                  </a:lnTo>
                  <a:lnTo>
                    <a:pt x="1504" y="802"/>
                  </a:lnTo>
                  <a:lnTo>
                    <a:pt x="1546" y="761"/>
                  </a:lnTo>
                  <a:lnTo>
                    <a:pt x="1588" y="711"/>
                  </a:lnTo>
                  <a:lnTo>
                    <a:pt x="1638" y="660"/>
                  </a:lnTo>
                  <a:lnTo>
                    <a:pt x="1688" y="619"/>
                  </a:lnTo>
                  <a:lnTo>
                    <a:pt x="1747" y="569"/>
                  </a:lnTo>
                  <a:lnTo>
                    <a:pt x="1797" y="518"/>
                  </a:lnTo>
                  <a:lnTo>
                    <a:pt x="1830" y="493"/>
                  </a:lnTo>
                  <a:lnTo>
                    <a:pt x="1855" y="468"/>
                  </a:lnTo>
                  <a:lnTo>
                    <a:pt x="1889" y="443"/>
                  </a:lnTo>
                  <a:lnTo>
                    <a:pt x="1914" y="418"/>
                  </a:lnTo>
                  <a:lnTo>
                    <a:pt x="1947" y="393"/>
                  </a:lnTo>
                  <a:lnTo>
                    <a:pt x="1972" y="376"/>
                  </a:lnTo>
                  <a:lnTo>
                    <a:pt x="2006" y="351"/>
                  </a:lnTo>
                  <a:lnTo>
                    <a:pt x="2039" y="326"/>
                  </a:lnTo>
                  <a:lnTo>
                    <a:pt x="2064" y="301"/>
                  </a:lnTo>
                  <a:lnTo>
                    <a:pt x="2097" y="276"/>
                  </a:lnTo>
                  <a:lnTo>
                    <a:pt x="2131" y="259"/>
                  </a:lnTo>
                  <a:lnTo>
                    <a:pt x="2164" y="234"/>
                  </a:lnTo>
                  <a:lnTo>
                    <a:pt x="2189" y="218"/>
                  </a:lnTo>
                  <a:lnTo>
                    <a:pt x="2223" y="193"/>
                  </a:lnTo>
                  <a:lnTo>
                    <a:pt x="2256" y="176"/>
                  </a:lnTo>
                  <a:lnTo>
                    <a:pt x="2290" y="151"/>
                  </a:lnTo>
                  <a:lnTo>
                    <a:pt x="2323" y="134"/>
                  </a:lnTo>
                  <a:lnTo>
                    <a:pt x="2356" y="117"/>
                  </a:lnTo>
                  <a:lnTo>
                    <a:pt x="2390" y="101"/>
                  </a:lnTo>
                  <a:lnTo>
                    <a:pt x="2423" y="84"/>
                  </a:lnTo>
                  <a:lnTo>
                    <a:pt x="2448" y="76"/>
                  </a:lnTo>
                  <a:lnTo>
                    <a:pt x="2457" y="76"/>
                  </a:lnTo>
                  <a:lnTo>
                    <a:pt x="2490" y="59"/>
                  </a:lnTo>
                  <a:lnTo>
                    <a:pt x="2524" y="42"/>
                  </a:lnTo>
                  <a:lnTo>
                    <a:pt x="2557" y="34"/>
                  </a:lnTo>
                  <a:lnTo>
                    <a:pt x="2590" y="17"/>
                  </a:lnTo>
                  <a:lnTo>
                    <a:pt x="2624" y="9"/>
                  </a:lnTo>
                  <a:lnTo>
                    <a:pt x="2657" y="0"/>
                  </a:lnTo>
                  <a:lnTo>
                    <a:pt x="2674" y="0"/>
                  </a:lnTo>
                  <a:lnTo>
                    <a:pt x="2699" y="0"/>
                  </a:lnTo>
                  <a:lnTo>
                    <a:pt x="2716" y="0"/>
                  </a:lnTo>
                  <a:lnTo>
                    <a:pt x="2732" y="0"/>
                  </a:lnTo>
                  <a:lnTo>
                    <a:pt x="2749" y="0"/>
                  </a:lnTo>
                  <a:lnTo>
                    <a:pt x="2766" y="0"/>
                  </a:lnTo>
                  <a:lnTo>
                    <a:pt x="2891" y="0"/>
                  </a:lnTo>
                  <a:lnTo>
                    <a:pt x="2908" y="0"/>
                  </a:lnTo>
                  <a:lnTo>
                    <a:pt x="2925" y="0"/>
                  </a:lnTo>
                  <a:lnTo>
                    <a:pt x="2941" y="0"/>
                  </a:lnTo>
                  <a:lnTo>
                    <a:pt x="2958" y="0"/>
                  </a:lnTo>
                  <a:lnTo>
                    <a:pt x="2983" y="0"/>
                  </a:lnTo>
                  <a:lnTo>
                    <a:pt x="3000" y="0"/>
                  </a:lnTo>
                  <a:lnTo>
                    <a:pt x="3016" y="9"/>
                  </a:lnTo>
                  <a:lnTo>
                    <a:pt x="3033" y="17"/>
                  </a:lnTo>
                  <a:lnTo>
                    <a:pt x="3050" y="17"/>
                  </a:lnTo>
                  <a:lnTo>
                    <a:pt x="3067" y="26"/>
                  </a:lnTo>
                  <a:lnTo>
                    <a:pt x="3083" y="34"/>
                  </a:lnTo>
                  <a:lnTo>
                    <a:pt x="3100" y="42"/>
                  </a:lnTo>
                  <a:lnTo>
                    <a:pt x="3117" y="51"/>
                  </a:lnTo>
                  <a:lnTo>
                    <a:pt x="3142" y="67"/>
                  </a:lnTo>
                  <a:lnTo>
                    <a:pt x="3158" y="84"/>
                  </a:lnTo>
                  <a:lnTo>
                    <a:pt x="3184" y="92"/>
                  </a:lnTo>
                  <a:lnTo>
                    <a:pt x="3200" y="109"/>
                  </a:lnTo>
                  <a:lnTo>
                    <a:pt x="3225" y="126"/>
                  </a:lnTo>
                  <a:lnTo>
                    <a:pt x="3242" y="142"/>
                  </a:lnTo>
                  <a:lnTo>
                    <a:pt x="3259" y="159"/>
                  </a:lnTo>
                  <a:lnTo>
                    <a:pt x="3275" y="176"/>
                  </a:lnTo>
                  <a:lnTo>
                    <a:pt x="3292" y="193"/>
                  </a:lnTo>
                  <a:lnTo>
                    <a:pt x="3309" y="218"/>
                  </a:lnTo>
                  <a:lnTo>
                    <a:pt x="3326" y="234"/>
                  </a:lnTo>
                  <a:lnTo>
                    <a:pt x="3342" y="251"/>
                  </a:lnTo>
                  <a:lnTo>
                    <a:pt x="3351" y="276"/>
                  </a:lnTo>
                  <a:lnTo>
                    <a:pt x="3367" y="293"/>
                  </a:lnTo>
                  <a:lnTo>
                    <a:pt x="3376" y="318"/>
                  </a:lnTo>
                  <a:lnTo>
                    <a:pt x="3392" y="335"/>
                  </a:lnTo>
                  <a:lnTo>
                    <a:pt x="3401" y="360"/>
                  </a:lnTo>
                  <a:lnTo>
                    <a:pt x="3409" y="385"/>
                  </a:lnTo>
                  <a:lnTo>
                    <a:pt x="3417" y="401"/>
                  </a:lnTo>
                  <a:lnTo>
                    <a:pt x="3426" y="427"/>
                  </a:lnTo>
                  <a:lnTo>
                    <a:pt x="3434" y="452"/>
                  </a:lnTo>
                  <a:lnTo>
                    <a:pt x="3442" y="477"/>
                  </a:lnTo>
                  <a:lnTo>
                    <a:pt x="3451" y="493"/>
                  </a:lnTo>
                  <a:lnTo>
                    <a:pt x="3459" y="518"/>
                  </a:lnTo>
                  <a:lnTo>
                    <a:pt x="3459" y="543"/>
                  </a:lnTo>
                  <a:lnTo>
                    <a:pt x="3459" y="569"/>
                  </a:lnTo>
                  <a:lnTo>
                    <a:pt x="3459" y="594"/>
                  </a:lnTo>
                  <a:lnTo>
                    <a:pt x="3459" y="619"/>
                  </a:lnTo>
                  <a:lnTo>
                    <a:pt x="3459" y="644"/>
                  </a:lnTo>
                  <a:lnTo>
                    <a:pt x="3459" y="669"/>
                  </a:lnTo>
                  <a:lnTo>
                    <a:pt x="3459" y="694"/>
                  </a:lnTo>
                  <a:lnTo>
                    <a:pt x="3459" y="719"/>
                  </a:lnTo>
                  <a:lnTo>
                    <a:pt x="3459" y="744"/>
                  </a:lnTo>
                  <a:lnTo>
                    <a:pt x="3459" y="970"/>
                  </a:lnTo>
                  <a:lnTo>
                    <a:pt x="3459" y="995"/>
                  </a:lnTo>
                  <a:lnTo>
                    <a:pt x="3459" y="1020"/>
                  </a:lnTo>
                  <a:lnTo>
                    <a:pt x="3459" y="1078"/>
                  </a:lnTo>
                  <a:lnTo>
                    <a:pt x="3451" y="1128"/>
                  </a:lnTo>
                  <a:lnTo>
                    <a:pt x="3442" y="1178"/>
                  </a:lnTo>
                  <a:lnTo>
                    <a:pt x="3434" y="1229"/>
                  </a:lnTo>
                  <a:lnTo>
                    <a:pt x="3426" y="1287"/>
                  </a:lnTo>
                  <a:lnTo>
                    <a:pt x="3409" y="1337"/>
                  </a:lnTo>
                  <a:lnTo>
                    <a:pt x="3401" y="1396"/>
                  </a:lnTo>
                  <a:lnTo>
                    <a:pt x="3384" y="1446"/>
                  </a:lnTo>
                  <a:lnTo>
                    <a:pt x="3376" y="1496"/>
                  </a:lnTo>
                  <a:lnTo>
                    <a:pt x="3359" y="1554"/>
                  </a:lnTo>
                  <a:lnTo>
                    <a:pt x="3342" y="1604"/>
                  </a:lnTo>
                  <a:lnTo>
                    <a:pt x="3326" y="1663"/>
                  </a:lnTo>
                  <a:lnTo>
                    <a:pt x="3309" y="1713"/>
                  </a:lnTo>
                  <a:lnTo>
                    <a:pt x="3292" y="1763"/>
                  </a:lnTo>
                  <a:lnTo>
                    <a:pt x="3275" y="1813"/>
                  </a:lnTo>
                  <a:lnTo>
                    <a:pt x="3259" y="1872"/>
                  </a:lnTo>
                  <a:lnTo>
                    <a:pt x="3242" y="1922"/>
                  </a:lnTo>
                  <a:lnTo>
                    <a:pt x="3217" y="1972"/>
                  </a:lnTo>
                  <a:lnTo>
                    <a:pt x="3200" y="2022"/>
                  </a:lnTo>
                  <a:lnTo>
                    <a:pt x="3184" y="2072"/>
                  </a:lnTo>
                  <a:lnTo>
                    <a:pt x="3167" y="2122"/>
                  </a:lnTo>
                  <a:lnTo>
                    <a:pt x="3142" y="2164"/>
                  </a:lnTo>
                  <a:lnTo>
                    <a:pt x="3125" y="2214"/>
                  </a:lnTo>
                  <a:lnTo>
                    <a:pt x="3100" y="2264"/>
                  </a:lnTo>
                  <a:lnTo>
                    <a:pt x="3083" y="2306"/>
                  </a:lnTo>
                  <a:lnTo>
                    <a:pt x="3067" y="2356"/>
                  </a:lnTo>
                  <a:lnTo>
                    <a:pt x="3041" y="2415"/>
                  </a:lnTo>
                  <a:lnTo>
                    <a:pt x="3025" y="2440"/>
                  </a:lnTo>
                  <a:lnTo>
                    <a:pt x="2991" y="2523"/>
                  </a:lnTo>
                  <a:lnTo>
                    <a:pt x="2950" y="2599"/>
                  </a:lnTo>
                  <a:lnTo>
                    <a:pt x="2916" y="2665"/>
                  </a:lnTo>
                  <a:lnTo>
                    <a:pt x="2891" y="2732"/>
                  </a:lnTo>
                  <a:lnTo>
                    <a:pt x="2858" y="2791"/>
                  </a:lnTo>
                  <a:lnTo>
                    <a:pt x="2833" y="2841"/>
                  </a:lnTo>
                  <a:lnTo>
                    <a:pt x="2808" y="2883"/>
                  </a:lnTo>
                  <a:lnTo>
                    <a:pt x="2791" y="2924"/>
                  </a:lnTo>
                  <a:lnTo>
                    <a:pt x="2766" y="2966"/>
                  </a:lnTo>
                  <a:lnTo>
                    <a:pt x="2749" y="3000"/>
                  </a:lnTo>
                  <a:lnTo>
                    <a:pt x="2724" y="3041"/>
                  </a:lnTo>
                  <a:lnTo>
                    <a:pt x="2682" y="3117"/>
                  </a:lnTo>
                  <a:lnTo>
                    <a:pt x="2640" y="3192"/>
                  </a:lnTo>
                  <a:lnTo>
                    <a:pt x="2549" y="3342"/>
                  </a:lnTo>
                  <a:lnTo>
                    <a:pt x="2507" y="3417"/>
                  </a:lnTo>
                  <a:lnTo>
                    <a:pt x="2482" y="3467"/>
                  </a:lnTo>
                  <a:lnTo>
                    <a:pt x="2524" y="3426"/>
                  </a:lnTo>
                  <a:lnTo>
                    <a:pt x="2532" y="3417"/>
                  </a:lnTo>
                  <a:lnTo>
                    <a:pt x="2657" y="3309"/>
                  </a:lnTo>
                  <a:lnTo>
                    <a:pt x="2732" y="3242"/>
                  </a:lnTo>
                  <a:lnTo>
                    <a:pt x="2799" y="3183"/>
                  </a:lnTo>
                  <a:lnTo>
                    <a:pt x="2866" y="3125"/>
                  </a:lnTo>
                  <a:lnTo>
                    <a:pt x="2941" y="3066"/>
                  </a:lnTo>
                  <a:lnTo>
                    <a:pt x="3008" y="3000"/>
                  </a:lnTo>
                  <a:lnTo>
                    <a:pt x="3083" y="2941"/>
                  </a:lnTo>
                  <a:lnTo>
                    <a:pt x="3150" y="2883"/>
                  </a:lnTo>
                  <a:lnTo>
                    <a:pt x="3225" y="2824"/>
                  </a:lnTo>
                  <a:lnTo>
                    <a:pt x="3300" y="2766"/>
                  </a:lnTo>
                  <a:lnTo>
                    <a:pt x="3367" y="2707"/>
                  </a:lnTo>
                  <a:lnTo>
                    <a:pt x="3442" y="2657"/>
                  </a:lnTo>
                  <a:lnTo>
                    <a:pt x="3518" y="2599"/>
                  </a:lnTo>
                  <a:lnTo>
                    <a:pt x="3593" y="2540"/>
                  </a:lnTo>
                  <a:lnTo>
                    <a:pt x="3635" y="2515"/>
                  </a:lnTo>
                  <a:lnTo>
                    <a:pt x="3668" y="2490"/>
                  </a:lnTo>
                  <a:lnTo>
                    <a:pt x="3710" y="2465"/>
                  </a:lnTo>
                  <a:lnTo>
                    <a:pt x="3743" y="2431"/>
                  </a:lnTo>
                  <a:lnTo>
                    <a:pt x="3752" y="2431"/>
                  </a:lnTo>
                  <a:lnTo>
                    <a:pt x="3785" y="2406"/>
                  </a:lnTo>
                  <a:lnTo>
                    <a:pt x="3827" y="2381"/>
                  </a:lnTo>
                  <a:lnTo>
                    <a:pt x="3860" y="2356"/>
                  </a:lnTo>
                  <a:lnTo>
                    <a:pt x="3902" y="2331"/>
                  </a:lnTo>
                  <a:lnTo>
                    <a:pt x="3944" y="2306"/>
                  </a:lnTo>
                  <a:lnTo>
                    <a:pt x="3977" y="2281"/>
                  </a:lnTo>
                  <a:lnTo>
                    <a:pt x="4019" y="2256"/>
                  </a:lnTo>
                  <a:lnTo>
                    <a:pt x="4061" y="2231"/>
                  </a:lnTo>
                  <a:lnTo>
                    <a:pt x="4102" y="2206"/>
                  </a:lnTo>
                  <a:lnTo>
                    <a:pt x="4144" y="2181"/>
                  </a:lnTo>
                  <a:lnTo>
                    <a:pt x="4178" y="2164"/>
                  </a:lnTo>
                  <a:lnTo>
                    <a:pt x="4219" y="2139"/>
                  </a:lnTo>
                  <a:lnTo>
                    <a:pt x="4261" y="2114"/>
                  </a:lnTo>
                  <a:lnTo>
                    <a:pt x="4303" y="2097"/>
                  </a:lnTo>
                  <a:lnTo>
                    <a:pt x="4345" y="2072"/>
                  </a:lnTo>
                  <a:lnTo>
                    <a:pt x="4386" y="2047"/>
                  </a:lnTo>
                  <a:lnTo>
                    <a:pt x="4428" y="2031"/>
                  </a:lnTo>
                  <a:lnTo>
                    <a:pt x="4478" y="2005"/>
                  </a:lnTo>
                  <a:lnTo>
                    <a:pt x="4520" y="1989"/>
                  </a:lnTo>
                  <a:lnTo>
                    <a:pt x="4562" y="1972"/>
                  </a:lnTo>
                  <a:lnTo>
                    <a:pt x="4604" y="1947"/>
                  </a:lnTo>
                  <a:lnTo>
                    <a:pt x="4645" y="1930"/>
                  </a:lnTo>
                  <a:lnTo>
                    <a:pt x="4696" y="1914"/>
                  </a:lnTo>
                  <a:lnTo>
                    <a:pt x="4737" y="1897"/>
                  </a:lnTo>
                  <a:lnTo>
                    <a:pt x="4779" y="1880"/>
                  </a:lnTo>
                  <a:lnTo>
                    <a:pt x="4829" y="1863"/>
                  </a:lnTo>
                  <a:lnTo>
                    <a:pt x="4863" y="1847"/>
                  </a:lnTo>
                  <a:lnTo>
                    <a:pt x="4913" y="1830"/>
                  </a:lnTo>
                  <a:lnTo>
                    <a:pt x="4971" y="1805"/>
                  </a:lnTo>
                  <a:lnTo>
                    <a:pt x="5013" y="1797"/>
                  </a:lnTo>
                  <a:lnTo>
                    <a:pt x="5046" y="1788"/>
                  </a:lnTo>
                  <a:lnTo>
                    <a:pt x="5088" y="1772"/>
                  </a:lnTo>
                  <a:lnTo>
                    <a:pt x="5130" y="1763"/>
                  </a:lnTo>
                  <a:lnTo>
                    <a:pt x="5147" y="1763"/>
                  </a:lnTo>
                  <a:lnTo>
                    <a:pt x="5180" y="1755"/>
                  </a:lnTo>
                  <a:lnTo>
                    <a:pt x="5222" y="1738"/>
                  </a:lnTo>
                  <a:lnTo>
                    <a:pt x="5272" y="1730"/>
                  </a:lnTo>
                  <a:lnTo>
                    <a:pt x="5322" y="1713"/>
                  </a:lnTo>
                  <a:lnTo>
                    <a:pt x="5364" y="1705"/>
                  </a:lnTo>
                  <a:lnTo>
                    <a:pt x="5414" y="1696"/>
                  </a:lnTo>
                  <a:lnTo>
                    <a:pt x="5464" y="1688"/>
                  </a:lnTo>
                  <a:lnTo>
                    <a:pt x="5489" y="1688"/>
                  </a:lnTo>
                  <a:lnTo>
                    <a:pt x="5514" y="1688"/>
                  </a:lnTo>
                  <a:lnTo>
                    <a:pt x="5539" y="1688"/>
                  </a:lnTo>
                  <a:lnTo>
                    <a:pt x="5564" y="1688"/>
                  </a:lnTo>
                  <a:lnTo>
                    <a:pt x="5589" y="1688"/>
                  </a:lnTo>
                  <a:lnTo>
                    <a:pt x="5615" y="1688"/>
                  </a:lnTo>
                  <a:lnTo>
                    <a:pt x="5640" y="1688"/>
                  </a:lnTo>
                  <a:lnTo>
                    <a:pt x="5782" y="1688"/>
                  </a:lnTo>
                  <a:lnTo>
                    <a:pt x="5798" y="1688"/>
                  </a:lnTo>
                  <a:lnTo>
                    <a:pt x="5823" y="1688"/>
                  </a:lnTo>
                  <a:lnTo>
                    <a:pt x="5848" y="1688"/>
                  </a:lnTo>
                  <a:lnTo>
                    <a:pt x="5865" y="1688"/>
                  </a:lnTo>
                  <a:lnTo>
                    <a:pt x="5890" y="1688"/>
                  </a:lnTo>
                  <a:lnTo>
                    <a:pt x="5907" y="1696"/>
                  </a:lnTo>
                  <a:lnTo>
                    <a:pt x="5932" y="1705"/>
                  </a:lnTo>
                  <a:lnTo>
                    <a:pt x="5949" y="1713"/>
                  </a:lnTo>
                  <a:lnTo>
                    <a:pt x="5974" y="1730"/>
                  </a:lnTo>
                  <a:lnTo>
                    <a:pt x="5982" y="1738"/>
                  </a:lnTo>
                  <a:lnTo>
                    <a:pt x="5990" y="1746"/>
                  </a:lnTo>
                  <a:lnTo>
                    <a:pt x="5999" y="1746"/>
                  </a:lnTo>
                  <a:lnTo>
                    <a:pt x="6007" y="1755"/>
                  </a:lnTo>
                  <a:lnTo>
                    <a:pt x="6016" y="1763"/>
                  </a:lnTo>
                  <a:lnTo>
                    <a:pt x="6024" y="1772"/>
                  </a:lnTo>
                  <a:lnTo>
                    <a:pt x="6032" y="1780"/>
                  </a:lnTo>
                  <a:lnTo>
                    <a:pt x="6041" y="1797"/>
                  </a:lnTo>
                  <a:lnTo>
                    <a:pt x="6049" y="1805"/>
                  </a:lnTo>
                  <a:lnTo>
                    <a:pt x="6057" y="1813"/>
                  </a:lnTo>
                  <a:lnTo>
                    <a:pt x="6066" y="1822"/>
                  </a:lnTo>
                  <a:lnTo>
                    <a:pt x="6066" y="1838"/>
                  </a:lnTo>
                  <a:lnTo>
                    <a:pt x="6074" y="1847"/>
                  </a:lnTo>
                  <a:lnTo>
                    <a:pt x="6074" y="1855"/>
                  </a:lnTo>
                  <a:lnTo>
                    <a:pt x="6074" y="1872"/>
                  </a:lnTo>
                  <a:lnTo>
                    <a:pt x="6074" y="1880"/>
                  </a:lnTo>
                  <a:lnTo>
                    <a:pt x="6082" y="1905"/>
                  </a:lnTo>
                  <a:lnTo>
                    <a:pt x="6091" y="1939"/>
                  </a:lnTo>
                  <a:lnTo>
                    <a:pt x="6091" y="1964"/>
                  </a:lnTo>
                  <a:lnTo>
                    <a:pt x="6099" y="1989"/>
                  </a:lnTo>
                  <a:lnTo>
                    <a:pt x="6099" y="2014"/>
                  </a:lnTo>
                  <a:lnTo>
                    <a:pt x="6099" y="2047"/>
                  </a:lnTo>
                  <a:lnTo>
                    <a:pt x="6099" y="2072"/>
                  </a:lnTo>
                  <a:lnTo>
                    <a:pt x="6099" y="2097"/>
                  </a:lnTo>
                  <a:lnTo>
                    <a:pt x="6099" y="2231"/>
                  </a:lnTo>
                  <a:lnTo>
                    <a:pt x="6099" y="2256"/>
                  </a:lnTo>
                  <a:lnTo>
                    <a:pt x="6099" y="2281"/>
                  </a:lnTo>
                  <a:lnTo>
                    <a:pt x="6099" y="2315"/>
                  </a:lnTo>
                  <a:lnTo>
                    <a:pt x="6099" y="2340"/>
                  </a:lnTo>
                  <a:lnTo>
                    <a:pt x="6099" y="2365"/>
                  </a:lnTo>
                  <a:lnTo>
                    <a:pt x="6099" y="2390"/>
                  </a:lnTo>
                  <a:lnTo>
                    <a:pt x="6091" y="2415"/>
                  </a:lnTo>
                  <a:lnTo>
                    <a:pt x="6091" y="2440"/>
                  </a:lnTo>
                  <a:lnTo>
                    <a:pt x="6082" y="2465"/>
                  </a:lnTo>
                  <a:lnTo>
                    <a:pt x="6074" y="2490"/>
                  </a:lnTo>
                  <a:lnTo>
                    <a:pt x="6066" y="2523"/>
                  </a:lnTo>
                  <a:lnTo>
                    <a:pt x="6057" y="2548"/>
                  </a:lnTo>
                  <a:lnTo>
                    <a:pt x="6049" y="2574"/>
                  </a:lnTo>
                  <a:lnTo>
                    <a:pt x="6041" y="2599"/>
                  </a:lnTo>
                  <a:lnTo>
                    <a:pt x="6032" y="2624"/>
                  </a:lnTo>
                  <a:lnTo>
                    <a:pt x="6016" y="2649"/>
                  </a:lnTo>
                  <a:lnTo>
                    <a:pt x="6007" y="2674"/>
                  </a:lnTo>
                  <a:lnTo>
                    <a:pt x="5999" y="2699"/>
                  </a:lnTo>
                  <a:lnTo>
                    <a:pt x="5982" y="2724"/>
                  </a:lnTo>
                  <a:lnTo>
                    <a:pt x="5974" y="2749"/>
                  </a:lnTo>
                  <a:lnTo>
                    <a:pt x="5957" y="2732"/>
                  </a:lnTo>
                  <a:lnTo>
                    <a:pt x="5940" y="2757"/>
                  </a:lnTo>
                  <a:lnTo>
                    <a:pt x="5932" y="2782"/>
                  </a:lnTo>
                  <a:lnTo>
                    <a:pt x="5915" y="2807"/>
                  </a:lnTo>
                  <a:lnTo>
                    <a:pt x="5899" y="2832"/>
                  </a:lnTo>
                  <a:lnTo>
                    <a:pt x="5882" y="2849"/>
                  </a:lnTo>
                  <a:lnTo>
                    <a:pt x="5874" y="2874"/>
                  </a:lnTo>
                  <a:lnTo>
                    <a:pt x="5857" y="2899"/>
                  </a:lnTo>
                  <a:lnTo>
                    <a:pt x="5840" y="2924"/>
                  </a:lnTo>
                  <a:lnTo>
                    <a:pt x="5823" y="2949"/>
                  </a:lnTo>
                  <a:lnTo>
                    <a:pt x="5807" y="2975"/>
                  </a:lnTo>
                  <a:lnTo>
                    <a:pt x="5790" y="2991"/>
                  </a:lnTo>
                  <a:lnTo>
                    <a:pt x="5773" y="3016"/>
                  </a:lnTo>
                  <a:lnTo>
                    <a:pt x="5748" y="3050"/>
                  </a:lnTo>
                  <a:lnTo>
                    <a:pt x="5731" y="3066"/>
                  </a:lnTo>
                  <a:lnTo>
                    <a:pt x="5706" y="3091"/>
                  </a:lnTo>
                  <a:lnTo>
                    <a:pt x="5690" y="3117"/>
                  </a:lnTo>
                  <a:lnTo>
                    <a:pt x="5673" y="3133"/>
                  </a:lnTo>
                  <a:lnTo>
                    <a:pt x="5656" y="3158"/>
                  </a:lnTo>
                  <a:lnTo>
                    <a:pt x="5615" y="3200"/>
                  </a:lnTo>
                  <a:lnTo>
                    <a:pt x="5606" y="3208"/>
                  </a:lnTo>
                  <a:lnTo>
                    <a:pt x="5573" y="3250"/>
                  </a:lnTo>
                  <a:lnTo>
                    <a:pt x="5531" y="3292"/>
                  </a:lnTo>
                  <a:lnTo>
                    <a:pt x="5489" y="3334"/>
                  </a:lnTo>
                  <a:lnTo>
                    <a:pt x="5447" y="3376"/>
                  </a:lnTo>
                  <a:lnTo>
                    <a:pt x="5406" y="3417"/>
                  </a:lnTo>
                  <a:lnTo>
                    <a:pt x="5364" y="3459"/>
                  </a:lnTo>
                  <a:lnTo>
                    <a:pt x="5314" y="3501"/>
                  </a:lnTo>
                  <a:lnTo>
                    <a:pt x="5272" y="3543"/>
                  </a:lnTo>
                  <a:lnTo>
                    <a:pt x="5222" y="3576"/>
                  </a:lnTo>
                  <a:lnTo>
                    <a:pt x="5180" y="3618"/>
                  </a:lnTo>
                  <a:lnTo>
                    <a:pt x="5130" y="3660"/>
                  </a:lnTo>
                  <a:lnTo>
                    <a:pt x="5080" y="3693"/>
                  </a:lnTo>
                  <a:lnTo>
                    <a:pt x="5038" y="3735"/>
                  </a:lnTo>
                  <a:lnTo>
                    <a:pt x="4988" y="3768"/>
                  </a:lnTo>
                  <a:lnTo>
                    <a:pt x="4938" y="3810"/>
                  </a:lnTo>
                  <a:lnTo>
                    <a:pt x="4888" y="3843"/>
                  </a:lnTo>
                  <a:lnTo>
                    <a:pt x="4846" y="3877"/>
                  </a:lnTo>
                  <a:lnTo>
                    <a:pt x="4796" y="3910"/>
                  </a:lnTo>
                  <a:lnTo>
                    <a:pt x="4746" y="3944"/>
                  </a:lnTo>
                  <a:lnTo>
                    <a:pt x="4696" y="3977"/>
                  </a:lnTo>
                  <a:lnTo>
                    <a:pt x="4654" y="4010"/>
                  </a:lnTo>
                  <a:lnTo>
                    <a:pt x="4604" y="4044"/>
                  </a:lnTo>
                  <a:lnTo>
                    <a:pt x="4554" y="4069"/>
                  </a:lnTo>
                  <a:lnTo>
                    <a:pt x="4512" y="4102"/>
                  </a:lnTo>
                  <a:lnTo>
                    <a:pt x="4495" y="4111"/>
                  </a:lnTo>
                  <a:lnTo>
                    <a:pt x="4462" y="4136"/>
                  </a:lnTo>
                  <a:lnTo>
                    <a:pt x="4420" y="4161"/>
                  </a:lnTo>
                  <a:lnTo>
                    <a:pt x="4378" y="4186"/>
                  </a:lnTo>
                  <a:lnTo>
                    <a:pt x="4286" y="4244"/>
                  </a:lnTo>
                  <a:lnTo>
                    <a:pt x="4203" y="4294"/>
                  </a:lnTo>
                  <a:lnTo>
                    <a:pt x="4128" y="4336"/>
                  </a:lnTo>
                  <a:lnTo>
                    <a:pt x="4052" y="4386"/>
                  </a:lnTo>
                  <a:lnTo>
                    <a:pt x="3977" y="4420"/>
                  </a:lnTo>
                  <a:lnTo>
                    <a:pt x="3894" y="4478"/>
                  </a:lnTo>
                  <a:lnTo>
                    <a:pt x="3802" y="4528"/>
                  </a:lnTo>
                  <a:lnTo>
                    <a:pt x="3710" y="4578"/>
                  </a:lnTo>
                  <a:lnTo>
                    <a:pt x="3618" y="4629"/>
                  </a:lnTo>
                  <a:lnTo>
                    <a:pt x="3434" y="4729"/>
                  </a:lnTo>
                  <a:lnTo>
                    <a:pt x="3334" y="4787"/>
                  </a:lnTo>
                  <a:lnTo>
                    <a:pt x="3351" y="4779"/>
                  </a:lnTo>
                  <a:lnTo>
                    <a:pt x="3417" y="4762"/>
                  </a:lnTo>
                  <a:lnTo>
                    <a:pt x="3526" y="4729"/>
                  </a:lnTo>
                  <a:lnTo>
                    <a:pt x="3568" y="4721"/>
                  </a:lnTo>
                  <a:lnTo>
                    <a:pt x="3593" y="4712"/>
                  </a:lnTo>
                  <a:lnTo>
                    <a:pt x="3668" y="4754"/>
                  </a:lnTo>
                  <a:close/>
                  <a:moveTo>
                    <a:pt x="2674" y="4904"/>
                  </a:moveTo>
                  <a:lnTo>
                    <a:pt x="2666" y="4904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74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57" y="4913"/>
                  </a:lnTo>
                  <a:lnTo>
                    <a:pt x="2666" y="4913"/>
                  </a:lnTo>
                  <a:lnTo>
                    <a:pt x="2666" y="4913"/>
                  </a:lnTo>
                  <a:lnTo>
                    <a:pt x="2682" y="4913"/>
                  </a:lnTo>
                  <a:lnTo>
                    <a:pt x="2682" y="4913"/>
                  </a:lnTo>
                  <a:lnTo>
                    <a:pt x="2691" y="4913"/>
                  </a:lnTo>
                  <a:lnTo>
                    <a:pt x="2691" y="4913"/>
                  </a:lnTo>
                  <a:lnTo>
                    <a:pt x="2707" y="4913"/>
                  </a:lnTo>
                  <a:lnTo>
                    <a:pt x="2716" y="4913"/>
                  </a:lnTo>
                  <a:lnTo>
                    <a:pt x="2716" y="4904"/>
                  </a:lnTo>
                  <a:lnTo>
                    <a:pt x="2716" y="4929"/>
                  </a:lnTo>
                  <a:lnTo>
                    <a:pt x="2699" y="4913"/>
                  </a:lnTo>
                  <a:lnTo>
                    <a:pt x="2699" y="4913"/>
                  </a:lnTo>
                  <a:lnTo>
                    <a:pt x="2691" y="4904"/>
                  </a:lnTo>
                  <a:lnTo>
                    <a:pt x="2691" y="4904"/>
                  </a:lnTo>
                  <a:lnTo>
                    <a:pt x="2674" y="4896"/>
                  </a:lnTo>
                  <a:lnTo>
                    <a:pt x="2674" y="4904"/>
                  </a:lnTo>
                  <a:lnTo>
                    <a:pt x="2666" y="4896"/>
                  </a:lnTo>
                  <a:close/>
                  <a:moveTo>
                    <a:pt x="2707" y="4929"/>
                  </a:move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7694337" y="4678263"/>
              <a:ext cx="397284" cy="310763"/>
            </a:xfrm>
            <a:custGeom>
              <a:avLst/>
              <a:gdLst/>
              <a:ahLst/>
              <a:cxnLst/>
              <a:rect l="l" t="t" r="r" b="b"/>
              <a:pathLst>
                <a:path w="8054" h="6300" extrusionOk="0">
                  <a:moveTo>
                    <a:pt x="6575" y="3251"/>
                  </a:moveTo>
                  <a:lnTo>
                    <a:pt x="6651" y="3251"/>
                  </a:lnTo>
                  <a:lnTo>
                    <a:pt x="6717" y="3251"/>
                  </a:lnTo>
                  <a:lnTo>
                    <a:pt x="6793" y="3251"/>
                  </a:lnTo>
                  <a:lnTo>
                    <a:pt x="6859" y="3251"/>
                  </a:lnTo>
                  <a:lnTo>
                    <a:pt x="6935" y="3259"/>
                  </a:lnTo>
                  <a:lnTo>
                    <a:pt x="6976" y="3259"/>
                  </a:lnTo>
                  <a:lnTo>
                    <a:pt x="7010" y="3259"/>
                  </a:lnTo>
                  <a:lnTo>
                    <a:pt x="7051" y="3259"/>
                  </a:lnTo>
                  <a:lnTo>
                    <a:pt x="7077" y="3259"/>
                  </a:lnTo>
                  <a:lnTo>
                    <a:pt x="7085" y="3259"/>
                  </a:lnTo>
                  <a:lnTo>
                    <a:pt x="7127" y="3259"/>
                  </a:lnTo>
                  <a:lnTo>
                    <a:pt x="7160" y="3259"/>
                  </a:lnTo>
                  <a:lnTo>
                    <a:pt x="7202" y="3267"/>
                  </a:lnTo>
                  <a:lnTo>
                    <a:pt x="7235" y="3276"/>
                  </a:lnTo>
                  <a:lnTo>
                    <a:pt x="7269" y="3276"/>
                  </a:lnTo>
                  <a:lnTo>
                    <a:pt x="7310" y="3284"/>
                  </a:lnTo>
                  <a:lnTo>
                    <a:pt x="7344" y="3292"/>
                  </a:lnTo>
                  <a:lnTo>
                    <a:pt x="7386" y="3301"/>
                  </a:lnTo>
                  <a:lnTo>
                    <a:pt x="7419" y="3309"/>
                  </a:lnTo>
                  <a:lnTo>
                    <a:pt x="7452" y="3317"/>
                  </a:lnTo>
                  <a:lnTo>
                    <a:pt x="7486" y="3326"/>
                  </a:lnTo>
                  <a:lnTo>
                    <a:pt x="7519" y="3334"/>
                  </a:lnTo>
                  <a:lnTo>
                    <a:pt x="7553" y="3351"/>
                  </a:lnTo>
                  <a:lnTo>
                    <a:pt x="7586" y="3359"/>
                  </a:lnTo>
                  <a:lnTo>
                    <a:pt x="7620" y="3376"/>
                  </a:lnTo>
                  <a:lnTo>
                    <a:pt x="7653" y="3384"/>
                  </a:lnTo>
                  <a:lnTo>
                    <a:pt x="7686" y="3401"/>
                  </a:lnTo>
                  <a:lnTo>
                    <a:pt x="7720" y="3409"/>
                  </a:lnTo>
                  <a:lnTo>
                    <a:pt x="7753" y="3426"/>
                  </a:lnTo>
                  <a:lnTo>
                    <a:pt x="7778" y="3443"/>
                  </a:lnTo>
                  <a:lnTo>
                    <a:pt x="7812" y="3460"/>
                  </a:lnTo>
                  <a:lnTo>
                    <a:pt x="7828" y="3476"/>
                  </a:lnTo>
                  <a:lnTo>
                    <a:pt x="7845" y="3485"/>
                  </a:lnTo>
                  <a:lnTo>
                    <a:pt x="7853" y="3493"/>
                  </a:lnTo>
                  <a:lnTo>
                    <a:pt x="7870" y="3501"/>
                  </a:lnTo>
                  <a:lnTo>
                    <a:pt x="7887" y="3518"/>
                  </a:lnTo>
                  <a:lnTo>
                    <a:pt x="7895" y="3526"/>
                  </a:lnTo>
                  <a:lnTo>
                    <a:pt x="7912" y="3543"/>
                  </a:lnTo>
                  <a:lnTo>
                    <a:pt x="7920" y="3551"/>
                  </a:lnTo>
                  <a:lnTo>
                    <a:pt x="7937" y="3568"/>
                  </a:lnTo>
                  <a:lnTo>
                    <a:pt x="7945" y="3576"/>
                  </a:lnTo>
                  <a:lnTo>
                    <a:pt x="7962" y="3593"/>
                  </a:lnTo>
                  <a:lnTo>
                    <a:pt x="7970" y="3610"/>
                  </a:lnTo>
                  <a:lnTo>
                    <a:pt x="7979" y="3618"/>
                  </a:lnTo>
                  <a:lnTo>
                    <a:pt x="7996" y="3635"/>
                  </a:lnTo>
                  <a:lnTo>
                    <a:pt x="8004" y="3652"/>
                  </a:lnTo>
                  <a:lnTo>
                    <a:pt x="8012" y="3668"/>
                  </a:lnTo>
                  <a:lnTo>
                    <a:pt x="8021" y="3685"/>
                  </a:lnTo>
                  <a:lnTo>
                    <a:pt x="8029" y="3702"/>
                  </a:lnTo>
                  <a:lnTo>
                    <a:pt x="8037" y="3718"/>
                  </a:lnTo>
                  <a:lnTo>
                    <a:pt x="8046" y="3735"/>
                  </a:lnTo>
                  <a:lnTo>
                    <a:pt x="8054" y="3760"/>
                  </a:lnTo>
                  <a:lnTo>
                    <a:pt x="8054" y="3777"/>
                  </a:lnTo>
                  <a:lnTo>
                    <a:pt x="8054" y="3794"/>
                  </a:lnTo>
                  <a:lnTo>
                    <a:pt x="8054" y="3819"/>
                  </a:lnTo>
                  <a:lnTo>
                    <a:pt x="8054" y="3835"/>
                  </a:lnTo>
                  <a:lnTo>
                    <a:pt x="8054" y="3852"/>
                  </a:lnTo>
                  <a:lnTo>
                    <a:pt x="8054" y="3961"/>
                  </a:lnTo>
                  <a:lnTo>
                    <a:pt x="8054" y="3977"/>
                  </a:lnTo>
                  <a:lnTo>
                    <a:pt x="8054" y="4003"/>
                  </a:lnTo>
                  <a:lnTo>
                    <a:pt x="8054" y="4019"/>
                  </a:lnTo>
                  <a:lnTo>
                    <a:pt x="8054" y="4036"/>
                  </a:lnTo>
                  <a:lnTo>
                    <a:pt x="8054" y="4061"/>
                  </a:lnTo>
                  <a:lnTo>
                    <a:pt x="8046" y="4078"/>
                  </a:lnTo>
                  <a:lnTo>
                    <a:pt x="8037" y="4103"/>
                  </a:lnTo>
                  <a:lnTo>
                    <a:pt x="8029" y="4119"/>
                  </a:lnTo>
                  <a:lnTo>
                    <a:pt x="8029" y="4136"/>
                  </a:lnTo>
                  <a:lnTo>
                    <a:pt x="8021" y="4161"/>
                  </a:lnTo>
                  <a:lnTo>
                    <a:pt x="8004" y="4178"/>
                  </a:lnTo>
                  <a:lnTo>
                    <a:pt x="7996" y="4195"/>
                  </a:lnTo>
                  <a:lnTo>
                    <a:pt x="7987" y="4211"/>
                  </a:lnTo>
                  <a:lnTo>
                    <a:pt x="7979" y="4236"/>
                  </a:lnTo>
                  <a:lnTo>
                    <a:pt x="7962" y="4253"/>
                  </a:lnTo>
                  <a:lnTo>
                    <a:pt x="7954" y="4270"/>
                  </a:lnTo>
                  <a:lnTo>
                    <a:pt x="7937" y="4295"/>
                  </a:lnTo>
                  <a:lnTo>
                    <a:pt x="7929" y="4312"/>
                  </a:lnTo>
                  <a:lnTo>
                    <a:pt x="7912" y="4328"/>
                  </a:lnTo>
                  <a:lnTo>
                    <a:pt x="7904" y="4345"/>
                  </a:lnTo>
                  <a:lnTo>
                    <a:pt x="7887" y="4370"/>
                  </a:lnTo>
                  <a:lnTo>
                    <a:pt x="7870" y="4387"/>
                  </a:lnTo>
                  <a:lnTo>
                    <a:pt x="7853" y="4404"/>
                  </a:lnTo>
                  <a:lnTo>
                    <a:pt x="7837" y="4429"/>
                  </a:lnTo>
                  <a:lnTo>
                    <a:pt x="7820" y="4445"/>
                  </a:lnTo>
                  <a:lnTo>
                    <a:pt x="7803" y="4470"/>
                  </a:lnTo>
                  <a:lnTo>
                    <a:pt x="7787" y="4487"/>
                  </a:lnTo>
                  <a:lnTo>
                    <a:pt x="7762" y="4504"/>
                  </a:lnTo>
                  <a:lnTo>
                    <a:pt x="7745" y="4529"/>
                  </a:lnTo>
                  <a:lnTo>
                    <a:pt x="7720" y="4546"/>
                  </a:lnTo>
                  <a:lnTo>
                    <a:pt x="7703" y="4571"/>
                  </a:lnTo>
                  <a:lnTo>
                    <a:pt x="7670" y="4596"/>
                  </a:lnTo>
                  <a:lnTo>
                    <a:pt x="7620" y="4646"/>
                  </a:lnTo>
                  <a:lnTo>
                    <a:pt x="7561" y="4696"/>
                  </a:lnTo>
                  <a:lnTo>
                    <a:pt x="7494" y="4754"/>
                  </a:lnTo>
                  <a:lnTo>
                    <a:pt x="7461" y="4779"/>
                  </a:lnTo>
                  <a:lnTo>
                    <a:pt x="7427" y="4813"/>
                  </a:lnTo>
                  <a:lnTo>
                    <a:pt x="7394" y="4838"/>
                  </a:lnTo>
                  <a:lnTo>
                    <a:pt x="7361" y="4871"/>
                  </a:lnTo>
                  <a:lnTo>
                    <a:pt x="7327" y="4896"/>
                  </a:lnTo>
                  <a:lnTo>
                    <a:pt x="7302" y="4913"/>
                  </a:lnTo>
                  <a:lnTo>
                    <a:pt x="7269" y="4938"/>
                  </a:lnTo>
                  <a:lnTo>
                    <a:pt x="7252" y="4947"/>
                  </a:lnTo>
                  <a:lnTo>
                    <a:pt x="7244" y="4955"/>
                  </a:lnTo>
                  <a:lnTo>
                    <a:pt x="7152" y="5013"/>
                  </a:lnTo>
                  <a:lnTo>
                    <a:pt x="7060" y="5055"/>
                  </a:lnTo>
                  <a:lnTo>
                    <a:pt x="6985" y="5105"/>
                  </a:lnTo>
                  <a:lnTo>
                    <a:pt x="6909" y="5147"/>
                  </a:lnTo>
                  <a:lnTo>
                    <a:pt x="6834" y="5189"/>
                  </a:lnTo>
                  <a:lnTo>
                    <a:pt x="6759" y="5222"/>
                  </a:lnTo>
                  <a:lnTo>
                    <a:pt x="6692" y="5264"/>
                  </a:lnTo>
                  <a:lnTo>
                    <a:pt x="6625" y="5297"/>
                  </a:lnTo>
                  <a:lnTo>
                    <a:pt x="6559" y="5331"/>
                  </a:lnTo>
                  <a:lnTo>
                    <a:pt x="6492" y="5364"/>
                  </a:lnTo>
                  <a:lnTo>
                    <a:pt x="6425" y="5398"/>
                  </a:lnTo>
                  <a:lnTo>
                    <a:pt x="6350" y="5431"/>
                  </a:lnTo>
                  <a:lnTo>
                    <a:pt x="6199" y="5498"/>
                  </a:lnTo>
                  <a:lnTo>
                    <a:pt x="6032" y="5581"/>
                  </a:lnTo>
                  <a:lnTo>
                    <a:pt x="5840" y="5673"/>
                  </a:lnTo>
                  <a:lnTo>
                    <a:pt x="5656" y="5765"/>
                  </a:lnTo>
                  <a:lnTo>
                    <a:pt x="5556" y="5807"/>
                  </a:lnTo>
                  <a:lnTo>
                    <a:pt x="5464" y="5857"/>
                  </a:lnTo>
                  <a:lnTo>
                    <a:pt x="5372" y="5899"/>
                  </a:lnTo>
                  <a:lnTo>
                    <a:pt x="5280" y="5949"/>
                  </a:lnTo>
                  <a:lnTo>
                    <a:pt x="5189" y="5991"/>
                  </a:lnTo>
                  <a:lnTo>
                    <a:pt x="5088" y="6041"/>
                  </a:lnTo>
                  <a:lnTo>
                    <a:pt x="4996" y="6091"/>
                  </a:lnTo>
                  <a:lnTo>
                    <a:pt x="4905" y="6133"/>
                  </a:lnTo>
                  <a:lnTo>
                    <a:pt x="4896" y="6133"/>
                  </a:lnTo>
                  <a:lnTo>
                    <a:pt x="4813" y="6175"/>
                  </a:lnTo>
                  <a:lnTo>
                    <a:pt x="4712" y="6216"/>
                  </a:lnTo>
                  <a:lnTo>
                    <a:pt x="4620" y="6258"/>
                  </a:lnTo>
                  <a:lnTo>
                    <a:pt x="4520" y="6300"/>
                  </a:lnTo>
                  <a:lnTo>
                    <a:pt x="4345" y="6258"/>
                  </a:lnTo>
                  <a:lnTo>
                    <a:pt x="4395" y="6083"/>
                  </a:lnTo>
                  <a:lnTo>
                    <a:pt x="4487" y="6016"/>
                  </a:lnTo>
                  <a:lnTo>
                    <a:pt x="4570" y="5957"/>
                  </a:lnTo>
                  <a:lnTo>
                    <a:pt x="4662" y="5899"/>
                  </a:lnTo>
                  <a:lnTo>
                    <a:pt x="4737" y="5840"/>
                  </a:lnTo>
                  <a:lnTo>
                    <a:pt x="4746" y="5840"/>
                  </a:lnTo>
                  <a:lnTo>
                    <a:pt x="4838" y="5782"/>
                  </a:lnTo>
                  <a:lnTo>
                    <a:pt x="4930" y="5732"/>
                  </a:lnTo>
                  <a:lnTo>
                    <a:pt x="5030" y="5682"/>
                  </a:lnTo>
                  <a:lnTo>
                    <a:pt x="5122" y="5640"/>
                  </a:lnTo>
                  <a:lnTo>
                    <a:pt x="5214" y="5590"/>
                  </a:lnTo>
                  <a:lnTo>
                    <a:pt x="5306" y="5540"/>
                  </a:lnTo>
                  <a:lnTo>
                    <a:pt x="5397" y="5490"/>
                  </a:lnTo>
                  <a:lnTo>
                    <a:pt x="5498" y="5439"/>
                  </a:lnTo>
                  <a:lnTo>
                    <a:pt x="5681" y="5348"/>
                  </a:lnTo>
                  <a:lnTo>
                    <a:pt x="5874" y="5256"/>
                  </a:lnTo>
                  <a:lnTo>
                    <a:pt x="6041" y="5172"/>
                  </a:lnTo>
                  <a:lnTo>
                    <a:pt x="6183" y="5097"/>
                  </a:lnTo>
                  <a:lnTo>
                    <a:pt x="6258" y="5063"/>
                  </a:lnTo>
                  <a:lnTo>
                    <a:pt x="6325" y="5030"/>
                  </a:lnTo>
                  <a:lnTo>
                    <a:pt x="6383" y="4997"/>
                  </a:lnTo>
                  <a:lnTo>
                    <a:pt x="6450" y="4963"/>
                  </a:lnTo>
                  <a:lnTo>
                    <a:pt x="6517" y="4930"/>
                  </a:lnTo>
                  <a:lnTo>
                    <a:pt x="6584" y="4888"/>
                  </a:lnTo>
                  <a:lnTo>
                    <a:pt x="6651" y="4855"/>
                  </a:lnTo>
                  <a:lnTo>
                    <a:pt x="6717" y="4813"/>
                  </a:lnTo>
                  <a:lnTo>
                    <a:pt x="6793" y="4771"/>
                  </a:lnTo>
                  <a:lnTo>
                    <a:pt x="6868" y="4729"/>
                  </a:lnTo>
                  <a:lnTo>
                    <a:pt x="6951" y="4679"/>
                  </a:lnTo>
                  <a:lnTo>
                    <a:pt x="7035" y="4621"/>
                  </a:lnTo>
                  <a:lnTo>
                    <a:pt x="7043" y="4621"/>
                  </a:lnTo>
                  <a:lnTo>
                    <a:pt x="7043" y="4621"/>
                  </a:lnTo>
                  <a:lnTo>
                    <a:pt x="7060" y="4612"/>
                  </a:lnTo>
                  <a:lnTo>
                    <a:pt x="7085" y="4587"/>
                  </a:lnTo>
                  <a:lnTo>
                    <a:pt x="7110" y="4571"/>
                  </a:lnTo>
                  <a:lnTo>
                    <a:pt x="7143" y="4546"/>
                  </a:lnTo>
                  <a:lnTo>
                    <a:pt x="7168" y="4520"/>
                  </a:lnTo>
                  <a:lnTo>
                    <a:pt x="7202" y="4495"/>
                  </a:lnTo>
                  <a:lnTo>
                    <a:pt x="7227" y="4462"/>
                  </a:lnTo>
                  <a:lnTo>
                    <a:pt x="7294" y="4412"/>
                  </a:lnTo>
                  <a:lnTo>
                    <a:pt x="7344" y="4362"/>
                  </a:lnTo>
                  <a:lnTo>
                    <a:pt x="7386" y="4320"/>
                  </a:lnTo>
                  <a:lnTo>
                    <a:pt x="7419" y="4287"/>
                  </a:lnTo>
                  <a:lnTo>
                    <a:pt x="7436" y="4270"/>
                  </a:lnTo>
                  <a:lnTo>
                    <a:pt x="7452" y="4253"/>
                  </a:lnTo>
                  <a:lnTo>
                    <a:pt x="7469" y="4236"/>
                  </a:lnTo>
                  <a:lnTo>
                    <a:pt x="7478" y="4220"/>
                  </a:lnTo>
                  <a:lnTo>
                    <a:pt x="7494" y="4203"/>
                  </a:lnTo>
                  <a:lnTo>
                    <a:pt x="7511" y="4186"/>
                  </a:lnTo>
                  <a:lnTo>
                    <a:pt x="7519" y="4170"/>
                  </a:lnTo>
                  <a:lnTo>
                    <a:pt x="7536" y="4161"/>
                  </a:lnTo>
                  <a:lnTo>
                    <a:pt x="7544" y="4145"/>
                  </a:lnTo>
                  <a:lnTo>
                    <a:pt x="7544" y="4145"/>
                  </a:lnTo>
                  <a:lnTo>
                    <a:pt x="7561" y="4128"/>
                  </a:lnTo>
                  <a:lnTo>
                    <a:pt x="7569" y="4111"/>
                  </a:lnTo>
                  <a:lnTo>
                    <a:pt x="7569" y="4111"/>
                  </a:lnTo>
                  <a:lnTo>
                    <a:pt x="7578" y="4094"/>
                  </a:lnTo>
                  <a:lnTo>
                    <a:pt x="7595" y="4078"/>
                  </a:lnTo>
                  <a:lnTo>
                    <a:pt x="7595" y="4078"/>
                  </a:lnTo>
                  <a:lnTo>
                    <a:pt x="7603" y="4069"/>
                  </a:lnTo>
                  <a:lnTo>
                    <a:pt x="7611" y="4053"/>
                  </a:lnTo>
                  <a:lnTo>
                    <a:pt x="7611" y="4053"/>
                  </a:lnTo>
                  <a:lnTo>
                    <a:pt x="7620" y="4044"/>
                  </a:lnTo>
                  <a:lnTo>
                    <a:pt x="7628" y="4028"/>
                  </a:lnTo>
                  <a:lnTo>
                    <a:pt x="7628" y="4028"/>
                  </a:lnTo>
                  <a:lnTo>
                    <a:pt x="7636" y="4011"/>
                  </a:lnTo>
                  <a:lnTo>
                    <a:pt x="7636" y="4003"/>
                  </a:lnTo>
                  <a:lnTo>
                    <a:pt x="7636" y="4003"/>
                  </a:lnTo>
                  <a:lnTo>
                    <a:pt x="7636" y="3994"/>
                  </a:lnTo>
                  <a:lnTo>
                    <a:pt x="7636" y="3986"/>
                  </a:lnTo>
                  <a:lnTo>
                    <a:pt x="7636" y="3977"/>
                  </a:lnTo>
                  <a:lnTo>
                    <a:pt x="7636" y="3969"/>
                  </a:lnTo>
                  <a:lnTo>
                    <a:pt x="7636" y="3961"/>
                  </a:lnTo>
                  <a:lnTo>
                    <a:pt x="7636" y="3952"/>
                  </a:lnTo>
                  <a:lnTo>
                    <a:pt x="7636" y="3944"/>
                  </a:lnTo>
                  <a:lnTo>
                    <a:pt x="7636" y="3936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36" y="3911"/>
                  </a:lnTo>
                  <a:lnTo>
                    <a:pt x="7628" y="3911"/>
                  </a:lnTo>
                  <a:lnTo>
                    <a:pt x="7620" y="3911"/>
                  </a:lnTo>
                  <a:lnTo>
                    <a:pt x="7620" y="3911"/>
                  </a:lnTo>
                  <a:lnTo>
                    <a:pt x="7611" y="3911"/>
                  </a:lnTo>
                  <a:lnTo>
                    <a:pt x="7595" y="3902"/>
                  </a:lnTo>
                  <a:lnTo>
                    <a:pt x="7578" y="3894"/>
                  </a:lnTo>
                  <a:lnTo>
                    <a:pt x="7561" y="3886"/>
                  </a:lnTo>
                  <a:lnTo>
                    <a:pt x="7536" y="3877"/>
                  </a:lnTo>
                  <a:lnTo>
                    <a:pt x="7519" y="3869"/>
                  </a:lnTo>
                  <a:lnTo>
                    <a:pt x="7494" y="3860"/>
                  </a:lnTo>
                  <a:lnTo>
                    <a:pt x="7469" y="3852"/>
                  </a:lnTo>
                  <a:lnTo>
                    <a:pt x="7469" y="3852"/>
                  </a:lnTo>
                  <a:lnTo>
                    <a:pt x="7444" y="3844"/>
                  </a:lnTo>
                  <a:lnTo>
                    <a:pt x="7419" y="3835"/>
                  </a:lnTo>
                  <a:lnTo>
                    <a:pt x="7394" y="3827"/>
                  </a:lnTo>
                  <a:lnTo>
                    <a:pt x="7361" y="3819"/>
                  </a:lnTo>
                  <a:lnTo>
                    <a:pt x="7336" y="3810"/>
                  </a:lnTo>
                  <a:lnTo>
                    <a:pt x="7302" y="3810"/>
                  </a:lnTo>
                  <a:lnTo>
                    <a:pt x="7277" y="3802"/>
                  </a:lnTo>
                  <a:lnTo>
                    <a:pt x="7244" y="3794"/>
                  </a:lnTo>
                  <a:lnTo>
                    <a:pt x="7219" y="3794"/>
                  </a:lnTo>
                  <a:lnTo>
                    <a:pt x="7185" y="3794"/>
                  </a:lnTo>
                  <a:lnTo>
                    <a:pt x="7152" y="3794"/>
                  </a:lnTo>
                  <a:lnTo>
                    <a:pt x="7118" y="3794"/>
                  </a:lnTo>
                  <a:lnTo>
                    <a:pt x="7085" y="3794"/>
                  </a:lnTo>
                  <a:lnTo>
                    <a:pt x="7051" y="3794"/>
                  </a:lnTo>
                  <a:lnTo>
                    <a:pt x="7043" y="3794"/>
                  </a:lnTo>
                  <a:lnTo>
                    <a:pt x="7018" y="3794"/>
                  </a:lnTo>
                  <a:lnTo>
                    <a:pt x="6985" y="3794"/>
                  </a:lnTo>
                  <a:lnTo>
                    <a:pt x="6951" y="3794"/>
                  </a:lnTo>
                  <a:lnTo>
                    <a:pt x="6918" y="3794"/>
                  </a:lnTo>
                  <a:lnTo>
                    <a:pt x="6851" y="3794"/>
                  </a:lnTo>
                  <a:lnTo>
                    <a:pt x="6784" y="3794"/>
                  </a:lnTo>
                  <a:lnTo>
                    <a:pt x="6717" y="3794"/>
                  </a:lnTo>
                  <a:lnTo>
                    <a:pt x="6366" y="3794"/>
                  </a:lnTo>
                  <a:lnTo>
                    <a:pt x="6300" y="3794"/>
                  </a:lnTo>
                  <a:lnTo>
                    <a:pt x="6241" y="3794"/>
                  </a:lnTo>
                  <a:lnTo>
                    <a:pt x="6174" y="3794"/>
                  </a:lnTo>
                  <a:lnTo>
                    <a:pt x="6107" y="3794"/>
                  </a:lnTo>
                  <a:lnTo>
                    <a:pt x="6041" y="3794"/>
                  </a:lnTo>
                  <a:lnTo>
                    <a:pt x="5982" y="3802"/>
                  </a:lnTo>
                  <a:lnTo>
                    <a:pt x="5915" y="3810"/>
                  </a:lnTo>
                  <a:lnTo>
                    <a:pt x="5857" y="3819"/>
                  </a:lnTo>
                  <a:lnTo>
                    <a:pt x="5790" y="3819"/>
                  </a:lnTo>
                  <a:lnTo>
                    <a:pt x="5723" y="3827"/>
                  </a:lnTo>
                  <a:lnTo>
                    <a:pt x="5665" y="3835"/>
                  </a:lnTo>
                  <a:lnTo>
                    <a:pt x="5598" y="3844"/>
                  </a:lnTo>
                  <a:lnTo>
                    <a:pt x="5539" y="3860"/>
                  </a:lnTo>
                  <a:lnTo>
                    <a:pt x="5473" y="3869"/>
                  </a:lnTo>
                  <a:lnTo>
                    <a:pt x="5414" y="3877"/>
                  </a:lnTo>
                  <a:lnTo>
                    <a:pt x="5347" y="3886"/>
                  </a:lnTo>
                  <a:lnTo>
                    <a:pt x="5289" y="3902"/>
                  </a:lnTo>
                  <a:lnTo>
                    <a:pt x="5230" y="3911"/>
                  </a:lnTo>
                  <a:lnTo>
                    <a:pt x="5163" y="3927"/>
                  </a:lnTo>
                  <a:lnTo>
                    <a:pt x="5105" y="3936"/>
                  </a:lnTo>
                  <a:lnTo>
                    <a:pt x="5047" y="3952"/>
                  </a:lnTo>
                  <a:lnTo>
                    <a:pt x="4980" y="3969"/>
                  </a:lnTo>
                  <a:lnTo>
                    <a:pt x="4921" y="3977"/>
                  </a:lnTo>
                  <a:lnTo>
                    <a:pt x="4863" y="3994"/>
                  </a:lnTo>
                  <a:lnTo>
                    <a:pt x="4796" y="4011"/>
                  </a:lnTo>
                  <a:lnTo>
                    <a:pt x="4737" y="4028"/>
                  </a:lnTo>
                  <a:lnTo>
                    <a:pt x="4679" y="4044"/>
                  </a:lnTo>
                  <a:lnTo>
                    <a:pt x="4620" y="4053"/>
                  </a:lnTo>
                  <a:lnTo>
                    <a:pt x="4554" y="4078"/>
                  </a:lnTo>
                  <a:lnTo>
                    <a:pt x="4495" y="4086"/>
                  </a:lnTo>
                  <a:lnTo>
                    <a:pt x="4370" y="4128"/>
                  </a:lnTo>
                  <a:lnTo>
                    <a:pt x="4253" y="4161"/>
                  </a:lnTo>
                  <a:lnTo>
                    <a:pt x="4128" y="4195"/>
                  </a:lnTo>
                  <a:lnTo>
                    <a:pt x="4002" y="4236"/>
                  </a:lnTo>
                  <a:lnTo>
                    <a:pt x="3885" y="4270"/>
                  </a:lnTo>
                  <a:lnTo>
                    <a:pt x="3635" y="4345"/>
                  </a:lnTo>
                  <a:lnTo>
                    <a:pt x="3384" y="4420"/>
                  </a:lnTo>
                  <a:lnTo>
                    <a:pt x="3259" y="4462"/>
                  </a:lnTo>
                  <a:lnTo>
                    <a:pt x="3125" y="4504"/>
                  </a:lnTo>
                  <a:lnTo>
                    <a:pt x="3000" y="4537"/>
                  </a:lnTo>
                  <a:lnTo>
                    <a:pt x="2866" y="4579"/>
                  </a:lnTo>
                  <a:lnTo>
                    <a:pt x="2741" y="4612"/>
                  </a:lnTo>
                  <a:lnTo>
                    <a:pt x="2607" y="4654"/>
                  </a:lnTo>
                  <a:lnTo>
                    <a:pt x="2582" y="4654"/>
                  </a:lnTo>
                  <a:lnTo>
                    <a:pt x="2549" y="4662"/>
                  </a:lnTo>
                  <a:lnTo>
                    <a:pt x="2524" y="4662"/>
                  </a:lnTo>
                  <a:lnTo>
                    <a:pt x="2473" y="4662"/>
                  </a:lnTo>
                  <a:lnTo>
                    <a:pt x="2432" y="4646"/>
                  </a:lnTo>
                  <a:lnTo>
                    <a:pt x="2398" y="4537"/>
                  </a:lnTo>
                  <a:lnTo>
                    <a:pt x="2365" y="4512"/>
                  </a:lnTo>
                  <a:lnTo>
                    <a:pt x="2365" y="4512"/>
                  </a:lnTo>
                  <a:lnTo>
                    <a:pt x="2331" y="4479"/>
                  </a:lnTo>
                  <a:lnTo>
                    <a:pt x="2306" y="4445"/>
                  </a:lnTo>
                  <a:lnTo>
                    <a:pt x="2290" y="4404"/>
                  </a:lnTo>
                  <a:lnTo>
                    <a:pt x="2281" y="4362"/>
                  </a:lnTo>
                  <a:lnTo>
                    <a:pt x="2281" y="4320"/>
                  </a:lnTo>
                  <a:lnTo>
                    <a:pt x="2281" y="4270"/>
                  </a:lnTo>
                  <a:lnTo>
                    <a:pt x="2290" y="4228"/>
                  </a:lnTo>
                  <a:lnTo>
                    <a:pt x="2290" y="4228"/>
                  </a:lnTo>
                  <a:lnTo>
                    <a:pt x="2306" y="4195"/>
                  </a:lnTo>
                  <a:lnTo>
                    <a:pt x="2323" y="4161"/>
                  </a:lnTo>
                  <a:lnTo>
                    <a:pt x="2348" y="4136"/>
                  </a:lnTo>
                  <a:lnTo>
                    <a:pt x="2373" y="4111"/>
                  </a:lnTo>
                  <a:lnTo>
                    <a:pt x="2390" y="4094"/>
                  </a:lnTo>
                  <a:lnTo>
                    <a:pt x="2432" y="4078"/>
                  </a:lnTo>
                  <a:lnTo>
                    <a:pt x="2448" y="4069"/>
                  </a:lnTo>
                  <a:lnTo>
                    <a:pt x="2465" y="4061"/>
                  </a:lnTo>
                  <a:lnTo>
                    <a:pt x="2499" y="4044"/>
                  </a:lnTo>
                  <a:lnTo>
                    <a:pt x="2582" y="4011"/>
                  </a:lnTo>
                  <a:lnTo>
                    <a:pt x="2616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24" y="3994"/>
                  </a:lnTo>
                  <a:lnTo>
                    <a:pt x="2632" y="3994"/>
                  </a:lnTo>
                  <a:lnTo>
                    <a:pt x="2824" y="3919"/>
                  </a:lnTo>
                  <a:lnTo>
                    <a:pt x="2925" y="3877"/>
                  </a:lnTo>
                  <a:lnTo>
                    <a:pt x="2966" y="3860"/>
                  </a:lnTo>
                  <a:lnTo>
                    <a:pt x="3016" y="3835"/>
                  </a:lnTo>
                  <a:lnTo>
                    <a:pt x="3092" y="3802"/>
                  </a:lnTo>
                  <a:lnTo>
                    <a:pt x="3167" y="3769"/>
                  </a:lnTo>
                  <a:lnTo>
                    <a:pt x="3242" y="3735"/>
                  </a:lnTo>
                  <a:lnTo>
                    <a:pt x="3317" y="3693"/>
                  </a:lnTo>
                  <a:lnTo>
                    <a:pt x="3392" y="3660"/>
                  </a:lnTo>
                  <a:lnTo>
                    <a:pt x="3451" y="3627"/>
                  </a:lnTo>
                  <a:lnTo>
                    <a:pt x="3459" y="3618"/>
                  </a:lnTo>
                  <a:lnTo>
                    <a:pt x="3534" y="3576"/>
                  </a:lnTo>
                  <a:lnTo>
                    <a:pt x="3601" y="3535"/>
                  </a:lnTo>
                  <a:lnTo>
                    <a:pt x="3668" y="3493"/>
                  </a:lnTo>
                  <a:lnTo>
                    <a:pt x="3735" y="3451"/>
                  </a:lnTo>
                  <a:lnTo>
                    <a:pt x="3810" y="3401"/>
                  </a:lnTo>
                  <a:lnTo>
                    <a:pt x="3877" y="3359"/>
                  </a:lnTo>
                  <a:lnTo>
                    <a:pt x="3944" y="3309"/>
                  </a:lnTo>
                  <a:lnTo>
                    <a:pt x="4011" y="3267"/>
                  </a:lnTo>
                  <a:lnTo>
                    <a:pt x="4077" y="3217"/>
                  </a:lnTo>
                  <a:lnTo>
                    <a:pt x="4144" y="3167"/>
                  </a:lnTo>
                  <a:lnTo>
                    <a:pt x="4169" y="3150"/>
                  </a:lnTo>
                  <a:lnTo>
                    <a:pt x="4194" y="3125"/>
                  </a:lnTo>
                  <a:lnTo>
                    <a:pt x="4219" y="3109"/>
                  </a:lnTo>
                  <a:lnTo>
                    <a:pt x="4245" y="3084"/>
                  </a:lnTo>
                  <a:lnTo>
                    <a:pt x="4278" y="3059"/>
                  </a:lnTo>
                  <a:lnTo>
                    <a:pt x="4311" y="3025"/>
                  </a:lnTo>
                  <a:lnTo>
                    <a:pt x="4345" y="3000"/>
                  </a:lnTo>
                  <a:lnTo>
                    <a:pt x="4378" y="2967"/>
                  </a:lnTo>
                  <a:lnTo>
                    <a:pt x="4412" y="2933"/>
                  </a:lnTo>
                  <a:lnTo>
                    <a:pt x="4453" y="2891"/>
                  </a:lnTo>
                  <a:lnTo>
                    <a:pt x="4495" y="2858"/>
                  </a:lnTo>
                  <a:lnTo>
                    <a:pt x="4529" y="2816"/>
                  </a:lnTo>
                  <a:lnTo>
                    <a:pt x="4570" y="2774"/>
                  </a:lnTo>
                  <a:lnTo>
                    <a:pt x="4612" y="2733"/>
                  </a:lnTo>
                  <a:lnTo>
                    <a:pt x="4654" y="2691"/>
                  </a:lnTo>
                  <a:lnTo>
                    <a:pt x="4696" y="2649"/>
                  </a:lnTo>
                  <a:lnTo>
                    <a:pt x="4746" y="2599"/>
                  </a:lnTo>
                  <a:lnTo>
                    <a:pt x="4788" y="2557"/>
                  </a:lnTo>
                  <a:lnTo>
                    <a:pt x="4829" y="2507"/>
                  </a:lnTo>
                  <a:lnTo>
                    <a:pt x="4871" y="2457"/>
                  </a:lnTo>
                  <a:lnTo>
                    <a:pt x="4921" y="2407"/>
                  </a:lnTo>
                  <a:lnTo>
                    <a:pt x="4963" y="2357"/>
                  </a:lnTo>
                  <a:lnTo>
                    <a:pt x="5005" y="2298"/>
                  </a:lnTo>
                  <a:lnTo>
                    <a:pt x="5047" y="2248"/>
                  </a:lnTo>
                  <a:lnTo>
                    <a:pt x="5088" y="2198"/>
                  </a:lnTo>
                  <a:lnTo>
                    <a:pt x="5130" y="2140"/>
                  </a:lnTo>
                  <a:lnTo>
                    <a:pt x="5172" y="2089"/>
                  </a:lnTo>
                  <a:lnTo>
                    <a:pt x="5214" y="2031"/>
                  </a:lnTo>
                  <a:lnTo>
                    <a:pt x="5255" y="1972"/>
                  </a:lnTo>
                  <a:lnTo>
                    <a:pt x="5289" y="1922"/>
                  </a:lnTo>
                  <a:lnTo>
                    <a:pt x="5306" y="1889"/>
                  </a:lnTo>
                  <a:lnTo>
                    <a:pt x="5331" y="1864"/>
                  </a:lnTo>
                  <a:lnTo>
                    <a:pt x="5347" y="1839"/>
                  </a:lnTo>
                  <a:lnTo>
                    <a:pt x="5364" y="1805"/>
                  </a:lnTo>
                  <a:lnTo>
                    <a:pt x="5381" y="1780"/>
                  </a:lnTo>
                  <a:lnTo>
                    <a:pt x="5397" y="1755"/>
                  </a:lnTo>
                  <a:lnTo>
                    <a:pt x="5414" y="1722"/>
                  </a:lnTo>
                  <a:lnTo>
                    <a:pt x="5431" y="1697"/>
                  </a:lnTo>
                  <a:lnTo>
                    <a:pt x="5448" y="1672"/>
                  </a:lnTo>
                  <a:lnTo>
                    <a:pt x="5464" y="1638"/>
                  </a:lnTo>
                  <a:lnTo>
                    <a:pt x="5481" y="1613"/>
                  </a:lnTo>
                  <a:lnTo>
                    <a:pt x="5489" y="1588"/>
                  </a:lnTo>
                  <a:lnTo>
                    <a:pt x="5506" y="1563"/>
                  </a:lnTo>
                  <a:lnTo>
                    <a:pt x="5523" y="1530"/>
                  </a:lnTo>
                  <a:lnTo>
                    <a:pt x="5531" y="1505"/>
                  </a:lnTo>
                  <a:lnTo>
                    <a:pt x="5548" y="1480"/>
                  </a:lnTo>
                  <a:lnTo>
                    <a:pt x="5556" y="1455"/>
                  </a:lnTo>
                  <a:lnTo>
                    <a:pt x="5573" y="1421"/>
                  </a:lnTo>
                  <a:lnTo>
                    <a:pt x="5581" y="1396"/>
                  </a:lnTo>
                  <a:lnTo>
                    <a:pt x="5590" y="1371"/>
                  </a:lnTo>
                  <a:lnTo>
                    <a:pt x="5606" y="1346"/>
                  </a:lnTo>
                  <a:lnTo>
                    <a:pt x="5615" y="1321"/>
                  </a:lnTo>
                  <a:lnTo>
                    <a:pt x="5623" y="1296"/>
                  </a:lnTo>
                  <a:lnTo>
                    <a:pt x="5631" y="1271"/>
                  </a:lnTo>
                  <a:lnTo>
                    <a:pt x="5640" y="1246"/>
                  </a:lnTo>
                  <a:lnTo>
                    <a:pt x="5648" y="1221"/>
                  </a:lnTo>
                  <a:lnTo>
                    <a:pt x="5656" y="1196"/>
                  </a:lnTo>
                  <a:lnTo>
                    <a:pt x="5656" y="1170"/>
                  </a:lnTo>
                  <a:lnTo>
                    <a:pt x="5665" y="1145"/>
                  </a:lnTo>
                  <a:lnTo>
                    <a:pt x="5665" y="1120"/>
                  </a:lnTo>
                  <a:lnTo>
                    <a:pt x="5665" y="1095"/>
                  </a:lnTo>
                  <a:lnTo>
                    <a:pt x="5665" y="1079"/>
                  </a:lnTo>
                  <a:lnTo>
                    <a:pt x="5665" y="1054"/>
                  </a:lnTo>
                  <a:lnTo>
                    <a:pt x="5665" y="1028"/>
                  </a:lnTo>
                  <a:lnTo>
                    <a:pt x="5665" y="1012"/>
                  </a:lnTo>
                  <a:lnTo>
                    <a:pt x="5665" y="903"/>
                  </a:lnTo>
                  <a:lnTo>
                    <a:pt x="5665" y="886"/>
                  </a:lnTo>
                  <a:lnTo>
                    <a:pt x="5665" y="870"/>
                  </a:lnTo>
                  <a:lnTo>
                    <a:pt x="5665" y="845"/>
                  </a:lnTo>
                  <a:lnTo>
                    <a:pt x="5665" y="828"/>
                  </a:lnTo>
                  <a:lnTo>
                    <a:pt x="5665" y="811"/>
                  </a:lnTo>
                  <a:lnTo>
                    <a:pt x="5665" y="795"/>
                  </a:lnTo>
                  <a:lnTo>
                    <a:pt x="5656" y="778"/>
                  </a:lnTo>
                  <a:lnTo>
                    <a:pt x="5656" y="761"/>
                  </a:lnTo>
                  <a:lnTo>
                    <a:pt x="5648" y="744"/>
                  </a:lnTo>
                  <a:lnTo>
                    <a:pt x="5640" y="728"/>
                  </a:lnTo>
                  <a:lnTo>
                    <a:pt x="5631" y="711"/>
                  </a:lnTo>
                  <a:lnTo>
                    <a:pt x="5623" y="703"/>
                  </a:lnTo>
                  <a:lnTo>
                    <a:pt x="5615" y="686"/>
                  </a:lnTo>
                  <a:lnTo>
                    <a:pt x="5606" y="669"/>
                  </a:lnTo>
                  <a:lnTo>
                    <a:pt x="5598" y="653"/>
                  </a:lnTo>
                  <a:lnTo>
                    <a:pt x="5581" y="636"/>
                  </a:lnTo>
                  <a:lnTo>
                    <a:pt x="5573" y="627"/>
                  </a:lnTo>
                  <a:lnTo>
                    <a:pt x="5556" y="611"/>
                  </a:lnTo>
                  <a:lnTo>
                    <a:pt x="5548" y="594"/>
                  </a:lnTo>
                  <a:lnTo>
                    <a:pt x="5531" y="586"/>
                  </a:lnTo>
                  <a:lnTo>
                    <a:pt x="5514" y="569"/>
                  </a:lnTo>
                  <a:lnTo>
                    <a:pt x="5498" y="552"/>
                  </a:lnTo>
                  <a:lnTo>
                    <a:pt x="5481" y="544"/>
                  </a:lnTo>
                  <a:lnTo>
                    <a:pt x="5456" y="527"/>
                  </a:lnTo>
                  <a:lnTo>
                    <a:pt x="5439" y="511"/>
                  </a:lnTo>
                  <a:lnTo>
                    <a:pt x="5414" y="502"/>
                  </a:lnTo>
                  <a:lnTo>
                    <a:pt x="5397" y="485"/>
                  </a:lnTo>
                  <a:lnTo>
                    <a:pt x="5372" y="477"/>
                  </a:lnTo>
                  <a:lnTo>
                    <a:pt x="5356" y="477"/>
                  </a:lnTo>
                  <a:lnTo>
                    <a:pt x="5347" y="469"/>
                  </a:lnTo>
                  <a:lnTo>
                    <a:pt x="5339" y="469"/>
                  </a:lnTo>
                  <a:lnTo>
                    <a:pt x="5322" y="460"/>
                  </a:lnTo>
                  <a:lnTo>
                    <a:pt x="5314" y="460"/>
                  </a:lnTo>
                  <a:lnTo>
                    <a:pt x="5297" y="460"/>
                  </a:lnTo>
                  <a:lnTo>
                    <a:pt x="5289" y="460"/>
                  </a:lnTo>
                  <a:lnTo>
                    <a:pt x="5280" y="460"/>
                  </a:lnTo>
                  <a:lnTo>
                    <a:pt x="5264" y="460"/>
                  </a:lnTo>
                  <a:lnTo>
                    <a:pt x="5255" y="460"/>
                  </a:lnTo>
                  <a:lnTo>
                    <a:pt x="5239" y="460"/>
                  </a:lnTo>
                  <a:lnTo>
                    <a:pt x="5222" y="460"/>
                  </a:lnTo>
                  <a:lnTo>
                    <a:pt x="5214" y="460"/>
                  </a:lnTo>
                  <a:lnTo>
                    <a:pt x="5197" y="460"/>
                  </a:lnTo>
                  <a:lnTo>
                    <a:pt x="5172" y="460"/>
                  </a:lnTo>
                  <a:lnTo>
                    <a:pt x="5147" y="460"/>
                  </a:lnTo>
                  <a:lnTo>
                    <a:pt x="5113" y="460"/>
                  </a:lnTo>
                  <a:lnTo>
                    <a:pt x="5088" y="460"/>
                  </a:lnTo>
                  <a:lnTo>
                    <a:pt x="5055" y="460"/>
                  </a:lnTo>
                  <a:lnTo>
                    <a:pt x="4896" y="460"/>
                  </a:lnTo>
                  <a:lnTo>
                    <a:pt x="4863" y="460"/>
                  </a:lnTo>
                  <a:lnTo>
                    <a:pt x="4829" y="460"/>
                  </a:lnTo>
                  <a:lnTo>
                    <a:pt x="4796" y="460"/>
                  </a:lnTo>
                  <a:lnTo>
                    <a:pt x="4762" y="460"/>
                  </a:lnTo>
                  <a:lnTo>
                    <a:pt x="4721" y="460"/>
                  </a:lnTo>
                  <a:lnTo>
                    <a:pt x="4687" y="469"/>
                  </a:lnTo>
                  <a:lnTo>
                    <a:pt x="4654" y="477"/>
                  </a:lnTo>
                  <a:lnTo>
                    <a:pt x="4620" y="485"/>
                  </a:lnTo>
                  <a:lnTo>
                    <a:pt x="4579" y="494"/>
                  </a:lnTo>
                  <a:lnTo>
                    <a:pt x="4545" y="502"/>
                  </a:lnTo>
                  <a:lnTo>
                    <a:pt x="4504" y="511"/>
                  </a:lnTo>
                  <a:lnTo>
                    <a:pt x="4470" y="519"/>
                  </a:lnTo>
                  <a:lnTo>
                    <a:pt x="4437" y="527"/>
                  </a:lnTo>
                  <a:lnTo>
                    <a:pt x="4395" y="544"/>
                  </a:lnTo>
                  <a:lnTo>
                    <a:pt x="4361" y="552"/>
                  </a:lnTo>
                  <a:lnTo>
                    <a:pt x="4328" y="569"/>
                  </a:lnTo>
                  <a:lnTo>
                    <a:pt x="4286" y="577"/>
                  </a:lnTo>
                  <a:lnTo>
                    <a:pt x="4253" y="594"/>
                  </a:lnTo>
                  <a:lnTo>
                    <a:pt x="4211" y="602"/>
                  </a:lnTo>
                  <a:lnTo>
                    <a:pt x="4178" y="569"/>
                  </a:lnTo>
                  <a:lnTo>
                    <a:pt x="4161" y="577"/>
                  </a:lnTo>
                  <a:lnTo>
                    <a:pt x="4136" y="586"/>
                  </a:lnTo>
                  <a:lnTo>
                    <a:pt x="4103" y="594"/>
                  </a:lnTo>
                  <a:lnTo>
                    <a:pt x="4069" y="611"/>
                  </a:lnTo>
                  <a:lnTo>
                    <a:pt x="4036" y="627"/>
                  </a:lnTo>
                  <a:lnTo>
                    <a:pt x="3994" y="644"/>
                  </a:lnTo>
                  <a:lnTo>
                    <a:pt x="3961" y="661"/>
                  </a:lnTo>
                  <a:lnTo>
                    <a:pt x="3927" y="678"/>
                  </a:lnTo>
                  <a:lnTo>
                    <a:pt x="3894" y="694"/>
                  </a:lnTo>
                  <a:lnTo>
                    <a:pt x="3860" y="711"/>
                  </a:lnTo>
                  <a:lnTo>
                    <a:pt x="3827" y="728"/>
                  </a:lnTo>
                  <a:lnTo>
                    <a:pt x="3793" y="744"/>
                  </a:lnTo>
                  <a:lnTo>
                    <a:pt x="3760" y="761"/>
                  </a:lnTo>
                  <a:lnTo>
                    <a:pt x="3727" y="778"/>
                  </a:lnTo>
                  <a:lnTo>
                    <a:pt x="3693" y="795"/>
                  </a:lnTo>
                  <a:lnTo>
                    <a:pt x="3668" y="811"/>
                  </a:lnTo>
                  <a:lnTo>
                    <a:pt x="3635" y="836"/>
                  </a:lnTo>
                  <a:lnTo>
                    <a:pt x="3601" y="853"/>
                  </a:lnTo>
                  <a:lnTo>
                    <a:pt x="3576" y="870"/>
                  </a:lnTo>
                  <a:lnTo>
                    <a:pt x="3551" y="886"/>
                  </a:lnTo>
                  <a:lnTo>
                    <a:pt x="3518" y="903"/>
                  </a:lnTo>
                  <a:lnTo>
                    <a:pt x="3493" y="920"/>
                  </a:lnTo>
                  <a:lnTo>
                    <a:pt x="3468" y="937"/>
                  </a:lnTo>
                  <a:lnTo>
                    <a:pt x="3443" y="953"/>
                  </a:lnTo>
                  <a:lnTo>
                    <a:pt x="3417" y="978"/>
                  </a:lnTo>
                  <a:lnTo>
                    <a:pt x="3392" y="995"/>
                  </a:lnTo>
                  <a:lnTo>
                    <a:pt x="3367" y="1012"/>
                  </a:lnTo>
                  <a:lnTo>
                    <a:pt x="3351" y="1028"/>
                  </a:lnTo>
                  <a:lnTo>
                    <a:pt x="3292" y="1070"/>
                  </a:lnTo>
                  <a:lnTo>
                    <a:pt x="3242" y="1112"/>
                  </a:lnTo>
                  <a:lnTo>
                    <a:pt x="3184" y="1154"/>
                  </a:lnTo>
                  <a:lnTo>
                    <a:pt x="3133" y="1196"/>
                  </a:lnTo>
                  <a:lnTo>
                    <a:pt x="3083" y="1237"/>
                  </a:lnTo>
                  <a:lnTo>
                    <a:pt x="3025" y="1287"/>
                  </a:lnTo>
                  <a:lnTo>
                    <a:pt x="2975" y="1329"/>
                  </a:lnTo>
                  <a:lnTo>
                    <a:pt x="2925" y="1379"/>
                  </a:lnTo>
                  <a:lnTo>
                    <a:pt x="2874" y="1429"/>
                  </a:lnTo>
                  <a:lnTo>
                    <a:pt x="2824" y="1471"/>
                  </a:lnTo>
                  <a:lnTo>
                    <a:pt x="2774" y="1521"/>
                  </a:lnTo>
                  <a:lnTo>
                    <a:pt x="2724" y="1571"/>
                  </a:lnTo>
                  <a:lnTo>
                    <a:pt x="2674" y="1613"/>
                  </a:lnTo>
                  <a:lnTo>
                    <a:pt x="2624" y="1663"/>
                  </a:lnTo>
                  <a:lnTo>
                    <a:pt x="2574" y="1714"/>
                  </a:lnTo>
                  <a:lnTo>
                    <a:pt x="2532" y="1764"/>
                  </a:lnTo>
                  <a:lnTo>
                    <a:pt x="2482" y="1814"/>
                  </a:lnTo>
                  <a:lnTo>
                    <a:pt x="2432" y="1864"/>
                  </a:lnTo>
                  <a:lnTo>
                    <a:pt x="2390" y="1914"/>
                  </a:lnTo>
                  <a:lnTo>
                    <a:pt x="2340" y="1972"/>
                  </a:lnTo>
                  <a:lnTo>
                    <a:pt x="2298" y="2023"/>
                  </a:lnTo>
                  <a:lnTo>
                    <a:pt x="2248" y="2073"/>
                  </a:lnTo>
                  <a:lnTo>
                    <a:pt x="2206" y="2123"/>
                  </a:lnTo>
                  <a:lnTo>
                    <a:pt x="2164" y="2181"/>
                  </a:lnTo>
                  <a:lnTo>
                    <a:pt x="2123" y="2231"/>
                  </a:lnTo>
                  <a:lnTo>
                    <a:pt x="2072" y="2290"/>
                  </a:lnTo>
                  <a:lnTo>
                    <a:pt x="2031" y="2340"/>
                  </a:lnTo>
                  <a:lnTo>
                    <a:pt x="1989" y="2399"/>
                  </a:lnTo>
                  <a:lnTo>
                    <a:pt x="1947" y="2449"/>
                  </a:lnTo>
                  <a:lnTo>
                    <a:pt x="1905" y="2507"/>
                  </a:lnTo>
                  <a:lnTo>
                    <a:pt x="1864" y="2566"/>
                  </a:lnTo>
                  <a:lnTo>
                    <a:pt x="1822" y="2616"/>
                  </a:lnTo>
                  <a:lnTo>
                    <a:pt x="1780" y="2674"/>
                  </a:lnTo>
                  <a:lnTo>
                    <a:pt x="1738" y="2733"/>
                  </a:lnTo>
                  <a:lnTo>
                    <a:pt x="1705" y="2791"/>
                  </a:lnTo>
                  <a:lnTo>
                    <a:pt x="1663" y="2841"/>
                  </a:lnTo>
                  <a:lnTo>
                    <a:pt x="1621" y="2900"/>
                  </a:lnTo>
                  <a:lnTo>
                    <a:pt x="1580" y="2958"/>
                  </a:lnTo>
                  <a:lnTo>
                    <a:pt x="1546" y="3017"/>
                  </a:lnTo>
                  <a:lnTo>
                    <a:pt x="1504" y="3075"/>
                  </a:lnTo>
                  <a:lnTo>
                    <a:pt x="1471" y="3134"/>
                  </a:lnTo>
                  <a:lnTo>
                    <a:pt x="1429" y="3192"/>
                  </a:lnTo>
                  <a:lnTo>
                    <a:pt x="1396" y="3251"/>
                  </a:lnTo>
                  <a:lnTo>
                    <a:pt x="1362" y="3317"/>
                  </a:lnTo>
                  <a:lnTo>
                    <a:pt x="1321" y="3376"/>
                  </a:lnTo>
                  <a:lnTo>
                    <a:pt x="1287" y="3434"/>
                  </a:lnTo>
                  <a:lnTo>
                    <a:pt x="1254" y="3493"/>
                  </a:lnTo>
                  <a:lnTo>
                    <a:pt x="1212" y="3560"/>
                  </a:lnTo>
                  <a:lnTo>
                    <a:pt x="1179" y="3618"/>
                  </a:lnTo>
                  <a:lnTo>
                    <a:pt x="1145" y="3677"/>
                  </a:lnTo>
                  <a:lnTo>
                    <a:pt x="1112" y="3735"/>
                  </a:lnTo>
                  <a:lnTo>
                    <a:pt x="1078" y="3802"/>
                  </a:lnTo>
                  <a:lnTo>
                    <a:pt x="1045" y="3860"/>
                  </a:lnTo>
                  <a:lnTo>
                    <a:pt x="1012" y="3927"/>
                  </a:lnTo>
                  <a:lnTo>
                    <a:pt x="978" y="3986"/>
                  </a:lnTo>
                  <a:lnTo>
                    <a:pt x="953" y="4044"/>
                  </a:lnTo>
                  <a:lnTo>
                    <a:pt x="920" y="4111"/>
                  </a:lnTo>
                  <a:lnTo>
                    <a:pt x="886" y="4170"/>
                  </a:lnTo>
                  <a:lnTo>
                    <a:pt x="853" y="4236"/>
                  </a:lnTo>
                  <a:lnTo>
                    <a:pt x="828" y="4295"/>
                  </a:lnTo>
                  <a:lnTo>
                    <a:pt x="794" y="4362"/>
                  </a:lnTo>
                  <a:lnTo>
                    <a:pt x="769" y="4429"/>
                  </a:lnTo>
                  <a:lnTo>
                    <a:pt x="736" y="4487"/>
                  </a:lnTo>
                  <a:lnTo>
                    <a:pt x="711" y="4554"/>
                  </a:lnTo>
                  <a:lnTo>
                    <a:pt x="669" y="4646"/>
                  </a:lnTo>
                  <a:lnTo>
                    <a:pt x="619" y="4746"/>
                  </a:lnTo>
                  <a:lnTo>
                    <a:pt x="577" y="4846"/>
                  </a:lnTo>
                  <a:lnTo>
                    <a:pt x="552" y="4896"/>
                  </a:lnTo>
                  <a:lnTo>
                    <a:pt x="527" y="4955"/>
                  </a:lnTo>
                  <a:lnTo>
                    <a:pt x="510" y="5005"/>
                  </a:lnTo>
                  <a:lnTo>
                    <a:pt x="502" y="5022"/>
                  </a:lnTo>
                  <a:lnTo>
                    <a:pt x="485" y="5055"/>
                  </a:lnTo>
                  <a:lnTo>
                    <a:pt x="460" y="5114"/>
                  </a:lnTo>
                  <a:lnTo>
                    <a:pt x="435" y="5164"/>
                  </a:lnTo>
                  <a:lnTo>
                    <a:pt x="410" y="5214"/>
                  </a:lnTo>
                  <a:lnTo>
                    <a:pt x="393" y="5272"/>
                  </a:lnTo>
                  <a:lnTo>
                    <a:pt x="368" y="5322"/>
                  </a:lnTo>
                  <a:lnTo>
                    <a:pt x="352" y="5381"/>
                  </a:lnTo>
                  <a:lnTo>
                    <a:pt x="326" y="5431"/>
                  </a:lnTo>
                  <a:lnTo>
                    <a:pt x="310" y="5490"/>
                  </a:lnTo>
                  <a:lnTo>
                    <a:pt x="293" y="5540"/>
                  </a:lnTo>
                  <a:lnTo>
                    <a:pt x="276" y="5598"/>
                  </a:lnTo>
                  <a:lnTo>
                    <a:pt x="268" y="5623"/>
                  </a:lnTo>
                  <a:lnTo>
                    <a:pt x="260" y="5648"/>
                  </a:lnTo>
                  <a:lnTo>
                    <a:pt x="251" y="5682"/>
                  </a:lnTo>
                  <a:lnTo>
                    <a:pt x="243" y="5707"/>
                  </a:lnTo>
                  <a:lnTo>
                    <a:pt x="235" y="5732"/>
                  </a:lnTo>
                  <a:lnTo>
                    <a:pt x="226" y="5757"/>
                  </a:lnTo>
                  <a:lnTo>
                    <a:pt x="226" y="5790"/>
                  </a:lnTo>
                  <a:lnTo>
                    <a:pt x="218" y="5815"/>
                  </a:lnTo>
                  <a:lnTo>
                    <a:pt x="218" y="5832"/>
                  </a:lnTo>
                  <a:lnTo>
                    <a:pt x="218" y="5840"/>
                  </a:lnTo>
                  <a:lnTo>
                    <a:pt x="210" y="5865"/>
                  </a:lnTo>
                  <a:lnTo>
                    <a:pt x="201" y="5891"/>
                  </a:lnTo>
                  <a:lnTo>
                    <a:pt x="193" y="5916"/>
                  </a:lnTo>
                  <a:lnTo>
                    <a:pt x="184" y="5941"/>
                  </a:lnTo>
                  <a:lnTo>
                    <a:pt x="176" y="5974"/>
                  </a:lnTo>
                  <a:lnTo>
                    <a:pt x="168" y="5999"/>
                  </a:lnTo>
                  <a:lnTo>
                    <a:pt x="159" y="6024"/>
                  </a:lnTo>
                  <a:lnTo>
                    <a:pt x="159" y="6049"/>
                  </a:lnTo>
                  <a:lnTo>
                    <a:pt x="159" y="6074"/>
                  </a:lnTo>
                  <a:lnTo>
                    <a:pt x="159" y="6099"/>
                  </a:lnTo>
                  <a:lnTo>
                    <a:pt x="159" y="6124"/>
                  </a:lnTo>
                  <a:lnTo>
                    <a:pt x="159" y="6150"/>
                  </a:lnTo>
                  <a:lnTo>
                    <a:pt x="159" y="6175"/>
                  </a:lnTo>
                  <a:lnTo>
                    <a:pt x="159" y="6175"/>
                  </a:lnTo>
                  <a:lnTo>
                    <a:pt x="159" y="6208"/>
                  </a:lnTo>
                  <a:lnTo>
                    <a:pt x="159" y="6233"/>
                  </a:lnTo>
                  <a:lnTo>
                    <a:pt x="93" y="6300"/>
                  </a:lnTo>
                  <a:lnTo>
                    <a:pt x="26" y="6241"/>
                  </a:lnTo>
                  <a:lnTo>
                    <a:pt x="17" y="6216"/>
                  </a:lnTo>
                  <a:lnTo>
                    <a:pt x="9" y="6191"/>
                  </a:lnTo>
                  <a:lnTo>
                    <a:pt x="9" y="6158"/>
                  </a:lnTo>
                  <a:lnTo>
                    <a:pt x="1" y="6133"/>
                  </a:lnTo>
                  <a:lnTo>
                    <a:pt x="1" y="6099"/>
                  </a:lnTo>
                  <a:lnTo>
                    <a:pt x="1" y="6074"/>
                  </a:lnTo>
                  <a:lnTo>
                    <a:pt x="1" y="6041"/>
                  </a:lnTo>
                  <a:lnTo>
                    <a:pt x="1" y="6016"/>
                  </a:lnTo>
                  <a:lnTo>
                    <a:pt x="1" y="5982"/>
                  </a:lnTo>
                  <a:lnTo>
                    <a:pt x="1" y="5957"/>
                  </a:lnTo>
                  <a:lnTo>
                    <a:pt x="1" y="5924"/>
                  </a:lnTo>
                  <a:lnTo>
                    <a:pt x="1" y="5899"/>
                  </a:lnTo>
                  <a:lnTo>
                    <a:pt x="1" y="5865"/>
                  </a:lnTo>
                  <a:lnTo>
                    <a:pt x="1" y="5832"/>
                  </a:lnTo>
                  <a:lnTo>
                    <a:pt x="1" y="5790"/>
                  </a:lnTo>
                  <a:lnTo>
                    <a:pt x="1" y="5765"/>
                  </a:lnTo>
                  <a:lnTo>
                    <a:pt x="1" y="5740"/>
                  </a:lnTo>
                  <a:lnTo>
                    <a:pt x="1" y="5707"/>
                  </a:lnTo>
                  <a:lnTo>
                    <a:pt x="1" y="5673"/>
                  </a:lnTo>
                  <a:lnTo>
                    <a:pt x="1" y="5648"/>
                  </a:lnTo>
                  <a:lnTo>
                    <a:pt x="9" y="5615"/>
                  </a:lnTo>
                  <a:lnTo>
                    <a:pt x="9" y="5590"/>
                  </a:lnTo>
                  <a:lnTo>
                    <a:pt x="17" y="5556"/>
                  </a:lnTo>
                  <a:lnTo>
                    <a:pt x="26" y="5523"/>
                  </a:lnTo>
                  <a:lnTo>
                    <a:pt x="34" y="5464"/>
                  </a:lnTo>
                  <a:lnTo>
                    <a:pt x="51" y="5406"/>
                  </a:lnTo>
                  <a:lnTo>
                    <a:pt x="68" y="5348"/>
                  </a:lnTo>
                  <a:lnTo>
                    <a:pt x="84" y="5281"/>
                  </a:lnTo>
                  <a:lnTo>
                    <a:pt x="101" y="5222"/>
                  </a:lnTo>
                  <a:lnTo>
                    <a:pt x="126" y="5164"/>
                  </a:lnTo>
                  <a:lnTo>
                    <a:pt x="143" y="5105"/>
                  </a:lnTo>
                  <a:lnTo>
                    <a:pt x="159" y="5047"/>
                  </a:lnTo>
                  <a:lnTo>
                    <a:pt x="184" y="4988"/>
                  </a:lnTo>
                  <a:lnTo>
                    <a:pt x="201" y="4930"/>
                  </a:lnTo>
                  <a:lnTo>
                    <a:pt x="218" y="4896"/>
                  </a:lnTo>
                  <a:lnTo>
                    <a:pt x="226" y="4871"/>
                  </a:lnTo>
                  <a:lnTo>
                    <a:pt x="243" y="4813"/>
                  </a:lnTo>
                  <a:lnTo>
                    <a:pt x="268" y="4763"/>
                  </a:lnTo>
                  <a:lnTo>
                    <a:pt x="293" y="4704"/>
                  </a:lnTo>
                  <a:lnTo>
                    <a:pt x="335" y="4604"/>
                  </a:lnTo>
                  <a:lnTo>
                    <a:pt x="385" y="4495"/>
                  </a:lnTo>
                  <a:lnTo>
                    <a:pt x="427" y="4404"/>
                  </a:lnTo>
                  <a:lnTo>
                    <a:pt x="452" y="4337"/>
                  </a:lnTo>
                  <a:lnTo>
                    <a:pt x="485" y="4270"/>
                  </a:lnTo>
                  <a:lnTo>
                    <a:pt x="519" y="4211"/>
                  </a:lnTo>
                  <a:lnTo>
                    <a:pt x="544" y="4145"/>
                  </a:lnTo>
                  <a:lnTo>
                    <a:pt x="577" y="4078"/>
                  </a:lnTo>
                  <a:lnTo>
                    <a:pt x="611" y="4011"/>
                  </a:lnTo>
                  <a:lnTo>
                    <a:pt x="636" y="3952"/>
                  </a:lnTo>
                  <a:lnTo>
                    <a:pt x="669" y="3886"/>
                  </a:lnTo>
                  <a:lnTo>
                    <a:pt x="702" y="3819"/>
                  </a:lnTo>
                  <a:lnTo>
                    <a:pt x="736" y="3760"/>
                  </a:lnTo>
                  <a:lnTo>
                    <a:pt x="769" y="3693"/>
                  </a:lnTo>
                  <a:lnTo>
                    <a:pt x="803" y="3627"/>
                  </a:lnTo>
                  <a:lnTo>
                    <a:pt x="836" y="3568"/>
                  </a:lnTo>
                  <a:lnTo>
                    <a:pt x="870" y="3501"/>
                  </a:lnTo>
                  <a:lnTo>
                    <a:pt x="911" y="3434"/>
                  </a:lnTo>
                  <a:lnTo>
                    <a:pt x="945" y="3376"/>
                  </a:lnTo>
                  <a:lnTo>
                    <a:pt x="978" y="3309"/>
                  </a:lnTo>
                  <a:lnTo>
                    <a:pt x="1012" y="3251"/>
                  </a:lnTo>
                  <a:lnTo>
                    <a:pt x="1053" y="3184"/>
                  </a:lnTo>
                  <a:lnTo>
                    <a:pt x="1087" y="3125"/>
                  </a:lnTo>
                  <a:lnTo>
                    <a:pt x="1128" y="3059"/>
                  </a:lnTo>
                  <a:lnTo>
                    <a:pt x="1162" y="3000"/>
                  </a:lnTo>
                  <a:lnTo>
                    <a:pt x="1204" y="2942"/>
                  </a:lnTo>
                  <a:lnTo>
                    <a:pt x="1245" y="2875"/>
                  </a:lnTo>
                  <a:lnTo>
                    <a:pt x="1279" y="2816"/>
                  </a:lnTo>
                  <a:lnTo>
                    <a:pt x="1321" y="2758"/>
                  </a:lnTo>
                  <a:lnTo>
                    <a:pt x="1362" y="2699"/>
                  </a:lnTo>
                  <a:lnTo>
                    <a:pt x="1396" y="2632"/>
                  </a:lnTo>
                  <a:lnTo>
                    <a:pt x="1438" y="2574"/>
                  </a:lnTo>
                  <a:lnTo>
                    <a:pt x="1479" y="2515"/>
                  </a:lnTo>
                  <a:lnTo>
                    <a:pt x="1521" y="2457"/>
                  </a:lnTo>
                  <a:lnTo>
                    <a:pt x="1563" y="2399"/>
                  </a:lnTo>
                  <a:lnTo>
                    <a:pt x="1605" y="2340"/>
                  </a:lnTo>
                  <a:lnTo>
                    <a:pt x="1646" y="2282"/>
                  </a:lnTo>
                  <a:lnTo>
                    <a:pt x="1697" y="2223"/>
                  </a:lnTo>
                  <a:lnTo>
                    <a:pt x="1738" y="2165"/>
                  </a:lnTo>
                  <a:lnTo>
                    <a:pt x="1780" y="2106"/>
                  </a:lnTo>
                  <a:lnTo>
                    <a:pt x="1830" y="2056"/>
                  </a:lnTo>
                  <a:lnTo>
                    <a:pt x="1872" y="1998"/>
                  </a:lnTo>
                  <a:lnTo>
                    <a:pt x="1922" y="1939"/>
                  </a:lnTo>
                  <a:lnTo>
                    <a:pt x="1964" y="1881"/>
                  </a:lnTo>
                  <a:lnTo>
                    <a:pt x="2014" y="1830"/>
                  </a:lnTo>
                  <a:lnTo>
                    <a:pt x="2056" y="1772"/>
                  </a:lnTo>
                  <a:lnTo>
                    <a:pt x="2106" y="1722"/>
                  </a:lnTo>
                  <a:lnTo>
                    <a:pt x="2156" y="1663"/>
                  </a:lnTo>
                  <a:lnTo>
                    <a:pt x="2198" y="1613"/>
                  </a:lnTo>
                  <a:lnTo>
                    <a:pt x="2248" y="1555"/>
                  </a:lnTo>
                  <a:lnTo>
                    <a:pt x="2298" y="1505"/>
                  </a:lnTo>
                  <a:lnTo>
                    <a:pt x="2348" y="1455"/>
                  </a:lnTo>
                  <a:lnTo>
                    <a:pt x="2398" y="1396"/>
                  </a:lnTo>
                  <a:lnTo>
                    <a:pt x="2448" y="1346"/>
                  </a:lnTo>
                  <a:lnTo>
                    <a:pt x="2507" y="1296"/>
                  </a:lnTo>
                  <a:lnTo>
                    <a:pt x="2557" y="1246"/>
                  </a:lnTo>
                  <a:lnTo>
                    <a:pt x="2607" y="1196"/>
                  </a:lnTo>
                  <a:lnTo>
                    <a:pt x="2657" y="1145"/>
                  </a:lnTo>
                  <a:lnTo>
                    <a:pt x="2716" y="1095"/>
                  </a:lnTo>
                  <a:lnTo>
                    <a:pt x="2766" y="1045"/>
                  </a:lnTo>
                  <a:lnTo>
                    <a:pt x="2824" y="995"/>
                  </a:lnTo>
                  <a:lnTo>
                    <a:pt x="2874" y="945"/>
                  </a:lnTo>
                  <a:lnTo>
                    <a:pt x="2933" y="903"/>
                  </a:lnTo>
                  <a:lnTo>
                    <a:pt x="2983" y="853"/>
                  </a:lnTo>
                  <a:lnTo>
                    <a:pt x="3042" y="811"/>
                  </a:lnTo>
                  <a:lnTo>
                    <a:pt x="3100" y="761"/>
                  </a:lnTo>
                  <a:lnTo>
                    <a:pt x="3159" y="719"/>
                  </a:lnTo>
                  <a:lnTo>
                    <a:pt x="3184" y="694"/>
                  </a:lnTo>
                  <a:lnTo>
                    <a:pt x="3209" y="678"/>
                  </a:lnTo>
                  <a:lnTo>
                    <a:pt x="3234" y="661"/>
                  </a:lnTo>
                  <a:lnTo>
                    <a:pt x="3267" y="636"/>
                  </a:lnTo>
                  <a:lnTo>
                    <a:pt x="3292" y="619"/>
                  </a:lnTo>
                  <a:lnTo>
                    <a:pt x="3326" y="594"/>
                  </a:lnTo>
                  <a:lnTo>
                    <a:pt x="3351" y="577"/>
                  </a:lnTo>
                  <a:lnTo>
                    <a:pt x="3384" y="552"/>
                  </a:lnTo>
                  <a:lnTo>
                    <a:pt x="3417" y="536"/>
                  </a:lnTo>
                  <a:lnTo>
                    <a:pt x="3451" y="519"/>
                  </a:lnTo>
                  <a:lnTo>
                    <a:pt x="3484" y="494"/>
                  </a:lnTo>
                  <a:lnTo>
                    <a:pt x="3518" y="477"/>
                  </a:lnTo>
                  <a:lnTo>
                    <a:pt x="3551" y="452"/>
                  </a:lnTo>
                  <a:lnTo>
                    <a:pt x="3585" y="435"/>
                  </a:lnTo>
                  <a:lnTo>
                    <a:pt x="3618" y="419"/>
                  </a:lnTo>
                  <a:lnTo>
                    <a:pt x="3660" y="394"/>
                  </a:lnTo>
                  <a:lnTo>
                    <a:pt x="3693" y="377"/>
                  </a:lnTo>
                  <a:lnTo>
                    <a:pt x="3727" y="360"/>
                  </a:lnTo>
                  <a:lnTo>
                    <a:pt x="3768" y="335"/>
                  </a:lnTo>
                  <a:lnTo>
                    <a:pt x="3802" y="318"/>
                  </a:lnTo>
                  <a:lnTo>
                    <a:pt x="3844" y="302"/>
                  </a:lnTo>
                  <a:lnTo>
                    <a:pt x="3877" y="285"/>
                  </a:lnTo>
                  <a:lnTo>
                    <a:pt x="3919" y="268"/>
                  </a:lnTo>
                  <a:lnTo>
                    <a:pt x="3961" y="252"/>
                  </a:lnTo>
                  <a:lnTo>
                    <a:pt x="4002" y="235"/>
                  </a:lnTo>
                  <a:lnTo>
                    <a:pt x="4036" y="218"/>
                  </a:lnTo>
                  <a:lnTo>
                    <a:pt x="4061" y="201"/>
                  </a:lnTo>
                  <a:lnTo>
                    <a:pt x="4077" y="201"/>
                  </a:lnTo>
                  <a:lnTo>
                    <a:pt x="4119" y="185"/>
                  </a:lnTo>
                  <a:lnTo>
                    <a:pt x="4161" y="168"/>
                  </a:lnTo>
                  <a:lnTo>
                    <a:pt x="4203" y="151"/>
                  </a:lnTo>
                  <a:lnTo>
                    <a:pt x="4245" y="135"/>
                  </a:lnTo>
                  <a:lnTo>
                    <a:pt x="4286" y="126"/>
                  </a:lnTo>
                  <a:lnTo>
                    <a:pt x="4328" y="110"/>
                  </a:lnTo>
                  <a:lnTo>
                    <a:pt x="4370" y="101"/>
                  </a:lnTo>
                  <a:lnTo>
                    <a:pt x="4412" y="84"/>
                  </a:lnTo>
                  <a:lnTo>
                    <a:pt x="4453" y="76"/>
                  </a:lnTo>
                  <a:lnTo>
                    <a:pt x="4495" y="59"/>
                  </a:lnTo>
                  <a:lnTo>
                    <a:pt x="4537" y="51"/>
                  </a:lnTo>
                  <a:lnTo>
                    <a:pt x="4579" y="43"/>
                  </a:lnTo>
                  <a:lnTo>
                    <a:pt x="4620" y="34"/>
                  </a:lnTo>
                  <a:lnTo>
                    <a:pt x="4662" y="26"/>
                  </a:lnTo>
                  <a:lnTo>
                    <a:pt x="4704" y="18"/>
                  </a:lnTo>
                  <a:lnTo>
                    <a:pt x="4746" y="9"/>
                  </a:lnTo>
                  <a:lnTo>
                    <a:pt x="4788" y="1"/>
                  </a:lnTo>
                  <a:lnTo>
                    <a:pt x="4829" y="1"/>
                  </a:lnTo>
                  <a:lnTo>
                    <a:pt x="4871" y="1"/>
                  </a:lnTo>
                  <a:lnTo>
                    <a:pt x="4913" y="1"/>
                  </a:lnTo>
                  <a:lnTo>
                    <a:pt x="4955" y="1"/>
                  </a:lnTo>
                  <a:lnTo>
                    <a:pt x="4996" y="1"/>
                  </a:lnTo>
                  <a:lnTo>
                    <a:pt x="5122" y="1"/>
                  </a:lnTo>
                  <a:lnTo>
                    <a:pt x="5163" y="1"/>
                  </a:lnTo>
                  <a:lnTo>
                    <a:pt x="5205" y="1"/>
                  </a:lnTo>
                  <a:lnTo>
                    <a:pt x="5247" y="1"/>
                  </a:lnTo>
                  <a:lnTo>
                    <a:pt x="5289" y="9"/>
                  </a:lnTo>
                  <a:lnTo>
                    <a:pt x="5322" y="9"/>
                  </a:lnTo>
                  <a:lnTo>
                    <a:pt x="5347" y="9"/>
                  </a:lnTo>
                  <a:lnTo>
                    <a:pt x="5364" y="9"/>
                  </a:lnTo>
                  <a:lnTo>
                    <a:pt x="5389" y="9"/>
                  </a:lnTo>
                  <a:lnTo>
                    <a:pt x="5406" y="9"/>
                  </a:lnTo>
                  <a:lnTo>
                    <a:pt x="5422" y="18"/>
                  </a:lnTo>
                  <a:lnTo>
                    <a:pt x="5448" y="26"/>
                  </a:lnTo>
                  <a:lnTo>
                    <a:pt x="5464" y="34"/>
                  </a:lnTo>
                  <a:lnTo>
                    <a:pt x="5489" y="34"/>
                  </a:lnTo>
                  <a:lnTo>
                    <a:pt x="5506" y="43"/>
                  </a:lnTo>
                  <a:lnTo>
                    <a:pt x="5523" y="51"/>
                  </a:lnTo>
                  <a:lnTo>
                    <a:pt x="5548" y="59"/>
                  </a:lnTo>
                  <a:lnTo>
                    <a:pt x="5564" y="68"/>
                  </a:lnTo>
                  <a:lnTo>
                    <a:pt x="5581" y="76"/>
                  </a:lnTo>
                  <a:lnTo>
                    <a:pt x="5598" y="84"/>
                  </a:lnTo>
                  <a:lnTo>
                    <a:pt x="5631" y="101"/>
                  </a:lnTo>
                  <a:lnTo>
                    <a:pt x="5665" y="126"/>
                  </a:lnTo>
                  <a:lnTo>
                    <a:pt x="5698" y="143"/>
                  </a:lnTo>
                  <a:lnTo>
                    <a:pt x="5732" y="168"/>
                  </a:lnTo>
                  <a:lnTo>
                    <a:pt x="5765" y="185"/>
                  </a:lnTo>
                  <a:lnTo>
                    <a:pt x="5790" y="210"/>
                  </a:lnTo>
                  <a:lnTo>
                    <a:pt x="5823" y="226"/>
                  </a:lnTo>
                  <a:lnTo>
                    <a:pt x="5849" y="252"/>
                  </a:lnTo>
                  <a:lnTo>
                    <a:pt x="5874" y="277"/>
                  </a:lnTo>
                  <a:lnTo>
                    <a:pt x="5899" y="302"/>
                  </a:lnTo>
                  <a:lnTo>
                    <a:pt x="5924" y="327"/>
                  </a:lnTo>
                  <a:lnTo>
                    <a:pt x="5949" y="352"/>
                  </a:lnTo>
                  <a:lnTo>
                    <a:pt x="5965" y="385"/>
                  </a:lnTo>
                  <a:lnTo>
                    <a:pt x="5991" y="410"/>
                  </a:lnTo>
                  <a:lnTo>
                    <a:pt x="6007" y="435"/>
                  </a:lnTo>
                  <a:lnTo>
                    <a:pt x="6024" y="469"/>
                  </a:lnTo>
                  <a:lnTo>
                    <a:pt x="6041" y="494"/>
                  </a:lnTo>
                  <a:lnTo>
                    <a:pt x="6057" y="527"/>
                  </a:lnTo>
                  <a:lnTo>
                    <a:pt x="6066" y="561"/>
                  </a:lnTo>
                  <a:lnTo>
                    <a:pt x="6082" y="586"/>
                  </a:lnTo>
                  <a:lnTo>
                    <a:pt x="6091" y="619"/>
                  </a:lnTo>
                  <a:lnTo>
                    <a:pt x="6107" y="653"/>
                  </a:lnTo>
                  <a:lnTo>
                    <a:pt x="6116" y="678"/>
                  </a:lnTo>
                  <a:lnTo>
                    <a:pt x="6124" y="711"/>
                  </a:lnTo>
                  <a:lnTo>
                    <a:pt x="6124" y="744"/>
                  </a:lnTo>
                  <a:lnTo>
                    <a:pt x="6133" y="778"/>
                  </a:lnTo>
                  <a:lnTo>
                    <a:pt x="6133" y="811"/>
                  </a:lnTo>
                  <a:lnTo>
                    <a:pt x="6133" y="845"/>
                  </a:lnTo>
                  <a:lnTo>
                    <a:pt x="6133" y="870"/>
                  </a:lnTo>
                  <a:lnTo>
                    <a:pt x="6133" y="987"/>
                  </a:lnTo>
                  <a:lnTo>
                    <a:pt x="6133" y="1020"/>
                  </a:lnTo>
                  <a:lnTo>
                    <a:pt x="6133" y="1054"/>
                  </a:lnTo>
                  <a:lnTo>
                    <a:pt x="6133" y="1087"/>
                  </a:lnTo>
                  <a:lnTo>
                    <a:pt x="6133" y="1112"/>
                  </a:lnTo>
                  <a:lnTo>
                    <a:pt x="6133" y="1145"/>
                  </a:lnTo>
                  <a:lnTo>
                    <a:pt x="6124" y="1179"/>
                  </a:lnTo>
                  <a:lnTo>
                    <a:pt x="6124" y="1212"/>
                  </a:lnTo>
                  <a:lnTo>
                    <a:pt x="6116" y="1246"/>
                  </a:lnTo>
                  <a:lnTo>
                    <a:pt x="6107" y="1279"/>
                  </a:lnTo>
                  <a:lnTo>
                    <a:pt x="6099" y="1313"/>
                  </a:lnTo>
                  <a:lnTo>
                    <a:pt x="6091" y="1346"/>
                  </a:lnTo>
                  <a:lnTo>
                    <a:pt x="6074" y="1371"/>
                  </a:lnTo>
                  <a:lnTo>
                    <a:pt x="6066" y="1404"/>
                  </a:lnTo>
                  <a:lnTo>
                    <a:pt x="6057" y="1438"/>
                  </a:lnTo>
                  <a:lnTo>
                    <a:pt x="6041" y="1471"/>
                  </a:lnTo>
                  <a:lnTo>
                    <a:pt x="6032" y="1505"/>
                  </a:lnTo>
                  <a:lnTo>
                    <a:pt x="6016" y="1538"/>
                  </a:lnTo>
                  <a:lnTo>
                    <a:pt x="6007" y="1571"/>
                  </a:lnTo>
                  <a:lnTo>
                    <a:pt x="5991" y="1597"/>
                  </a:lnTo>
                  <a:lnTo>
                    <a:pt x="5974" y="1630"/>
                  </a:lnTo>
                  <a:lnTo>
                    <a:pt x="5965" y="1663"/>
                  </a:lnTo>
                  <a:lnTo>
                    <a:pt x="5949" y="1697"/>
                  </a:lnTo>
                  <a:lnTo>
                    <a:pt x="5932" y="1730"/>
                  </a:lnTo>
                  <a:lnTo>
                    <a:pt x="5915" y="1755"/>
                  </a:lnTo>
                  <a:lnTo>
                    <a:pt x="5899" y="1789"/>
                  </a:lnTo>
                  <a:lnTo>
                    <a:pt x="5882" y="1822"/>
                  </a:lnTo>
                  <a:lnTo>
                    <a:pt x="5865" y="1856"/>
                  </a:lnTo>
                  <a:lnTo>
                    <a:pt x="5849" y="1881"/>
                  </a:lnTo>
                  <a:lnTo>
                    <a:pt x="5832" y="1914"/>
                  </a:lnTo>
                  <a:lnTo>
                    <a:pt x="5807" y="1947"/>
                  </a:lnTo>
                  <a:lnTo>
                    <a:pt x="5790" y="1981"/>
                  </a:lnTo>
                  <a:lnTo>
                    <a:pt x="5773" y="2006"/>
                  </a:lnTo>
                  <a:lnTo>
                    <a:pt x="5757" y="2039"/>
                  </a:lnTo>
                  <a:lnTo>
                    <a:pt x="5732" y="2073"/>
                  </a:lnTo>
                  <a:lnTo>
                    <a:pt x="5715" y="2106"/>
                  </a:lnTo>
                  <a:lnTo>
                    <a:pt x="5690" y="2131"/>
                  </a:lnTo>
                  <a:lnTo>
                    <a:pt x="5648" y="2198"/>
                  </a:lnTo>
                  <a:lnTo>
                    <a:pt x="5606" y="2257"/>
                  </a:lnTo>
                  <a:lnTo>
                    <a:pt x="5564" y="2315"/>
                  </a:lnTo>
                  <a:lnTo>
                    <a:pt x="5523" y="2373"/>
                  </a:lnTo>
                  <a:lnTo>
                    <a:pt x="5473" y="2432"/>
                  </a:lnTo>
                  <a:lnTo>
                    <a:pt x="5431" y="2490"/>
                  </a:lnTo>
                  <a:lnTo>
                    <a:pt x="5322" y="2557"/>
                  </a:lnTo>
                  <a:lnTo>
                    <a:pt x="5280" y="2607"/>
                  </a:lnTo>
                  <a:lnTo>
                    <a:pt x="5230" y="2666"/>
                  </a:lnTo>
                  <a:lnTo>
                    <a:pt x="5189" y="2716"/>
                  </a:lnTo>
                  <a:lnTo>
                    <a:pt x="5138" y="2774"/>
                  </a:lnTo>
                  <a:lnTo>
                    <a:pt x="5097" y="2825"/>
                  </a:lnTo>
                  <a:lnTo>
                    <a:pt x="5047" y="2875"/>
                  </a:lnTo>
                  <a:lnTo>
                    <a:pt x="5005" y="2925"/>
                  </a:lnTo>
                  <a:lnTo>
                    <a:pt x="4955" y="2975"/>
                  </a:lnTo>
                  <a:lnTo>
                    <a:pt x="4913" y="3017"/>
                  </a:lnTo>
                  <a:lnTo>
                    <a:pt x="4871" y="3067"/>
                  </a:lnTo>
                  <a:lnTo>
                    <a:pt x="4829" y="3109"/>
                  </a:lnTo>
                  <a:lnTo>
                    <a:pt x="4779" y="3150"/>
                  </a:lnTo>
                  <a:lnTo>
                    <a:pt x="4737" y="3192"/>
                  </a:lnTo>
                  <a:lnTo>
                    <a:pt x="4704" y="3234"/>
                  </a:lnTo>
                  <a:lnTo>
                    <a:pt x="4662" y="3267"/>
                  </a:lnTo>
                  <a:lnTo>
                    <a:pt x="4620" y="3301"/>
                  </a:lnTo>
                  <a:lnTo>
                    <a:pt x="4587" y="3334"/>
                  </a:lnTo>
                  <a:lnTo>
                    <a:pt x="4554" y="3368"/>
                  </a:lnTo>
                  <a:lnTo>
                    <a:pt x="4520" y="3401"/>
                  </a:lnTo>
                  <a:lnTo>
                    <a:pt x="4487" y="3426"/>
                  </a:lnTo>
                  <a:lnTo>
                    <a:pt x="4453" y="3451"/>
                  </a:lnTo>
                  <a:lnTo>
                    <a:pt x="4428" y="3476"/>
                  </a:lnTo>
                  <a:lnTo>
                    <a:pt x="4395" y="3493"/>
                  </a:lnTo>
                  <a:lnTo>
                    <a:pt x="4328" y="3551"/>
                  </a:lnTo>
                  <a:lnTo>
                    <a:pt x="4328" y="3551"/>
                  </a:lnTo>
                  <a:lnTo>
                    <a:pt x="4378" y="3535"/>
                  </a:lnTo>
                  <a:lnTo>
                    <a:pt x="4445" y="3518"/>
                  </a:lnTo>
                  <a:lnTo>
                    <a:pt x="4504" y="3501"/>
                  </a:lnTo>
                  <a:lnTo>
                    <a:pt x="4570" y="3493"/>
                  </a:lnTo>
                  <a:lnTo>
                    <a:pt x="4629" y="3476"/>
                  </a:lnTo>
                  <a:lnTo>
                    <a:pt x="4696" y="3460"/>
                  </a:lnTo>
                  <a:lnTo>
                    <a:pt x="4762" y="3443"/>
                  </a:lnTo>
                  <a:lnTo>
                    <a:pt x="4821" y="3434"/>
                  </a:lnTo>
                  <a:lnTo>
                    <a:pt x="4888" y="3418"/>
                  </a:lnTo>
                  <a:lnTo>
                    <a:pt x="4955" y="3401"/>
                  </a:lnTo>
                  <a:lnTo>
                    <a:pt x="5021" y="3393"/>
                  </a:lnTo>
                  <a:lnTo>
                    <a:pt x="5080" y="3376"/>
                  </a:lnTo>
                  <a:lnTo>
                    <a:pt x="5147" y="3368"/>
                  </a:lnTo>
                  <a:lnTo>
                    <a:pt x="5214" y="3351"/>
                  </a:lnTo>
                  <a:lnTo>
                    <a:pt x="5280" y="3343"/>
                  </a:lnTo>
                  <a:lnTo>
                    <a:pt x="5347" y="3334"/>
                  </a:lnTo>
                  <a:lnTo>
                    <a:pt x="5414" y="3326"/>
                  </a:lnTo>
                  <a:lnTo>
                    <a:pt x="5481" y="3309"/>
                  </a:lnTo>
                  <a:lnTo>
                    <a:pt x="5548" y="3301"/>
                  </a:lnTo>
                  <a:lnTo>
                    <a:pt x="5615" y="3292"/>
                  </a:lnTo>
                  <a:lnTo>
                    <a:pt x="5681" y="3284"/>
                  </a:lnTo>
                  <a:lnTo>
                    <a:pt x="5740" y="3284"/>
                  </a:lnTo>
                  <a:lnTo>
                    <a:pt x="5807" y="3276"/>
                  </a:lnTo>
                  <a:lnTo>
                    <a:pt x="5882" y="3276"/>
                  </a:lnTo>
                  <a:lnTo>
                    <a:pt x="5949" y="3267"/>
                  </a:lnTo>
                  <a:lnTo>
                    <a:pt x="6016" y="3267"/>
                  </a:lnTo>
                  <a:lnTo>
                    <a:pt x="6082" y="3267"/>
                  </a:lnTo>
                  <a:lnTo>
                    <a:pt x="6149" y="3267"/>
                  </a:lnTo>
                  <a:lnTo>
                    <a:pt x="6224" y="3267"/>
                  </a:lnTo>
                  <a:lnTo>
                    <a:pt x="6291" y="3267"/>
                  </a:lnTo>
                  <a:lnTo>
                    <a:pt x="6575" y="3267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126200" y="4721128"/>
              <a:ext cx="129041" cy="137673"/>
            </a:xfrm>
            <a:custGeom>
              <a:avLst/>
              <a:gdLst/>
              <a:ahLst/>
              <a:cxnLst/>
              <a:rect l="l" t="t" r="r" b="b"/>
              <a:pathLst>
                <a:path w="2616" h="2791" extrusionOk="0">
                  <a:moveTo>
                    <a:pt x="2365" y="661"/>
                  </a:moveTo>
                  <a:lnTo>
                    <a:pt x="2365" y="627"/>
                  </a:lnTo>
                  <a:lnTo>
                    <a:pt x="2365" y="627"/>
                  </a:lnTo>
                  <a:lnTo>
                    <a:pt x="2365" y="602"/>
                  </a:lnTo>
                  <a:lnTo>
                    <a:pt x="2365" y="577"/>
                  </a:lnTo>
                  <a:lnTo>
                    <a:pt x="2365" y="552"/>
                  </a:lnTo>
                  <a:lnTo>
                    <a:pt x="2365" y="527"/>
                  </a:lnTo>
                  <a:lnTo>
                    <a:pt x="2357" y="502"/>
                  </a:lnTo>
                  <a:lnTo>
                    <a:pt x="2348" y="477"/>
                  </a:lnTo>
                  <a:lnTo>
                    <a:pt x="2340" y="460"/>
                  </a:lnTo>
                  <a:lnTo>
                    <a:pt x="2331" y="435"/>
                  </a:lnTo>
                  <a:lnTo>
                    <a:pt x="2331" y="427"/>
                  </a:lnTo>
                  <a:lnTo>
                    <a:pt x="2331" y="427"/>
                  </a:lnTo>
                  <a:lnTo>
                    <a:pt x="2331" y="410"/>
                  </a:lnTo>
                  <a:lnTo>
                    <a:pt x="2331" y="410"/>
                  </a:lnTo>
                  <a:lnTo>
                    <a:pt x="2323" y="402"/>
                  </a:lnTo>
                  <a:lnTo>
                    <a:pt x="2323" y="402"/>
                  </a:lnTo>
                  <a:lnTo>
                    <a:pt x="2315" y="385"/>
                  </a:lnTo>
                  <a:lnTo>
                    <a:pt x="2315" y="385"/>
                  </a:lnTo>
                  <a:lnTo>
                    <a:pt x="2315" y="377"/>
                  </a:lnTo>
                  <a:lnTo>
                    <a:pt x="2315" y="377"/>
                  </a:lnTo>
                  <a:lnTo>
                    <a:pt x="2306" y="360"/>
                  </a:lnTo>
                  <a:lnTo>
                    <a:pt x="2306" y="360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8" y="352"/>
                  </a:lnTo>
                  <a:lnTo>
                    <a:pt x="2290" y="343"/>
                  </a:lnTo>
                  <a:lnTo>
                    <a:pt x="2290" y="343"/>
                  </a:lnTo>
                  <a:lnTo>
                    <a:pt x="2281" y="327"/>
                  </a:lnTo>
                  <a:lnTo>
                    <a:pt x="2281" y="327"/>
                  </a:lnTo>
                  <a:lnTo>
                    <a:pt x="2273" y="318"/>
                  </a:lnTo>
                  <a:lnTo>
                    <a:pt x="2273" y="318"/>
                  </a:lnTo>
                  <a:lnTo>
                    <a:pt x="2273" y="310"/>
                  </a:lnTo>
                  <a:lnTo>
                    <a:pt x="2273" y="310"/>
                  </a:lnTo>
                  <a:lnTo>
                    <a:pt x="2265" y="293"/>
                  </a:lnTo>
                  <a:lnTo>
                    <a:pt x="2265" y="293"/>
                  </a:lnTo>
                  <a:lnTo>
                    <a:pt x="2256" y="285"/>
                  </a:lnTo>
                  <a:lnTo>
                    <a:pt x="2256" y="285"/>
                  </a:lnTo>
                  <a:lnTo>
                    <a:pt x="2248" y="276"/>
                  </a:lnTo>
                  <a:lnTo>
                    <a:pt x="2248" y="276"/>
                  </a:lnTo>
                  <a:lnTo>
                    <a:pt x="2231" y="268"/>
                  </a:lnTo>
                  <a:lnTo>
                    <a:pt x="2231" y="268"/>
                  </a:lnTo>
                  <a:lnTo>
                    <a:pt x="2223" y="260"/>
                  </a:lnTo>
                  <a:lnTo>
                    <a:pt x="2223" y="260"/>
                  </a:lnTo>
                  <a:lnTo>
                    <a:pt x="2215" y="251"/>
                  </a:lnTo>
                  <a:lnTo>
                    <a:pt x="2215" y="251"/>
                  </a:lnTo>
                  <a:lnTo>
                    <a:pt x="2206" y="243"/>
                  </a:lnTo>
                  <a:lnTo>
                    <a:pt x="2206" y="243"/>
                  </a:lnTo>
                  <a:lnTo>
                    <a:pt x="2198" y="235"/>
                  </a:lnTo>
                  <a:lnTo>
                    <a:pt x="2198" y="235"/>
                  </a:lnTo>
                  <a:lnTo>
                    <a:pt x="2189" y="226"/>
                  </a:lnTo>
                  <a:lnTo>
                    <a:pt x="2189" y="226"/>
                  </a:lnTo>
                  <a:lnTo>
                    <a:pt x="2181" y="218"/>
                  </a:lnTo>
                  <a:lnTo>
                    <a:pt x="2181" y="218"/>
                  </a:lnTo>
                  <a:lnTo>
                    <a:pt x="2164" y="210"/>
                  </a:lnTo>
                  <a:lnTo>
                    <a:pt x="2164" y="210"/>
                  </a:lnTo>
                  <a:lnTo>
                    <a:pt x="2156" y="201"/>
                  </a:lnTo>
                  <a:lnTo>
                    <a:pt x="2156" y="201"/>
                  </a:lnTo>
                  <a:lnTo>
                    <a:pt x="2148" y="193"/>
                  </a:lnTo>
                  <a:lnTo>
                    <a:pt x="2148" y="193"/>
                  </a:lnTo>
                  <a:lnTo>
                    <a:pt x="2131" y="185"/>
                  </a:lnTo>
                  <a:lnTo>
                    <a:pt x="2131" y="185"/>
                  </a:lnTo>
                  <a:lnTo>
                    <a:pt x="2123" y="176"/>
                  </a:lnTo>
                  <a:lnTo>
                    <a:pt x="2123" y="176"/>
                  </a:lnTo>
                  <a:lnTo>
                    <a:pt x="2106" y="176"/>
                  </a:lnTo>
                  <a:lnTo>
                    <a:pt x="2106" y="176"/>
                  </a:lnTo>
                  <a:lnTo>
                    <a:pt x="2098" y="168"/>
                  </a:lnTo>
                  <a:lnTo>
                    <a:pt x="2098" y="168"/>
                  </a:lnTo>
                  <a:lnTo>
                    <a:pt x="2081" y="159"/>
                  </a:lnTo>
                  <a:lnTo>
                    <a:pt x="2081" y="159"/>
                  </a:lnTo>
                  <a:lnTo>
                    <a:pt x="2073" y="159"/>
                  </a:lnTo>
                  <a:lnTo>
                    <a:pt x="2073" y="159"/>
                  </a:lnTo>
                  <a:lnTo>
                    <a:pt x="2056" y="159"/>
                  </a:lnTo>
                  <a:lnTo>
                    <a:pt x="2056" y="159"/>
                  </a:lnTo>
                  <a:lnTo>
                    <a:pt x="2047" y="159"/>
                  </a:lnTo>
                  <a:lnTo>
                    <a:pt x="2047" y="159"/>
                  </a:lnTo>
                  <a:lnTo>
                    <a:pt x="2031" y="159"/>
                  </a:lnTo>
                  <a:lnTo>
                    <a:pt x="2031" y="159"/>
                  </a:lnTo>
                  <a:lnTo>
                    <a:pt x="2014" y="159"/>
                  </a:lnTo>
                  <a:lnTo>
                    <a:pt x="2014" y="159"/>
                  </a:lnTo>
                  <a:lnTo>
                    <a:pt x="1997" y="159"/>
                  </a:lnTo>
                  <a:lnTo>
                    <a:pt x="1997" y="159"/>
                  </a:lnTo>
                  <a:lnTo>
                    <a:pt x="1989" y="159"/>
                  </a:lnTo>
                  <a:lnTo>
                    <a:pt x="1989" y="159"/>
                  </a:lnTo>
                  <a:lnTo>
                    <a:pt x="1972" y="159"/>
                  </a:lnTo>
                  <a:lnTo>
                    <a:pt x="1972" y="159"/>
                  </a:lnTo>
                  <a:lnTo>
                    <a:pt x="1956" y="159"/>
                  </a:lnTo>
                  <a:lnTo>
                    <a:pt x="1956" y="159"/>
                  </a:lnTo>
                  <a:lnTo>
                    <a:pt x="1939" y="159"/>
                  </a:lnTo>
                  <a:lnTo>
                    <a:pt x="1805" y="159"/>
                  </a:lnTo>
                  <a:lnTo>
                    <a:pt x="1788" y="159"/>
                  </a:lnTo>
                  <a:lnTo>
                    <a:pt x="1788" y="159"/>
                  </a:lnTo>
                  <a:lnTo>
                    <a:pt x="1772" y="159"/>
                  </a:lnTo>
                  <a:lnTo>
                    <a:pt x="1755" y="159"/>
                  </a:lnTo>
                  <a:lnTo>
                    <a:pt x="1755" y="159"/>
                  </a:lnTo>
                  <a:lnTo>
                    <a:pt x="1738" y="159"/>
                  </a:lnTo>
                  <a:lnTo>
                    <a:pt x="1788" y="226"/>
                  </a:lnTo>
                  <a:lnTo>
                    <a:pt x="1755" y="226"/>
                  </a:lnTo>
                  <a:lnTo>
                    <a:pt x="1755" y="226"/>
                  </a:lnTo>
                  <a:lnTo>
                    <a:pt x="1722" y="235"/>
                  </a:lnTo>
                  <a:lnTo>
                    <a:pt x="1688" y="251"/>
                  </a:lnTo>
                  <a:lnTo>
                    <a:pt x="1655" y="260"/>
                  </a:lnTo>
                  <a:lnTo>
                    <a:pt x="1621" y="268"/>
                  </a:lnTo>
                  <a:lnTo>
                    <a:pt x="1588" y="285"/>
                  </a:lnTo>
                  <a:lnTo>
                    <a:pt x="1555" y="293"/>
                  </a:lnTo>
                  <a:lnTo>
                    <a:pt x="1521" y="310"/>
                  </a:lnTo>
                  <a:lnTo>
                    <a:pt x="1488" y="327"/>
                  </a:lnTo>
                  <a:lnTo>
                    <a:pt x="1463" y="335"/>
                  </a:lnTo>
                  <a:lnTo>
                    <a:pt x="1454" y="335"/>
                  </a:lnTo>
                  <a:lnTo>
                    <a:pt x="1421" y="352"/>
                  </a:lnTo>
                  <a:lnTo>
                    <a:pt x="1387" y="368"/>
                  </a:lnTo>
                  <a:lnTo>
                    <a:pt x="1354" y="385"/>
                  </a:lnTo>
                  <a:lnTo>
                    <a:pt x="1321" y="410"/>
                  </a:lnTo>
                  <a:lnTo>
                    <a:pt x="1287" y="427"/>
                  </a:lnTo>
                  <a:lnTo>
                    <a:pt x="1254" y="452"/>
                  </a:lnTo>
                  <a:lnTo>
                    <a:pt x="1220" y="469"/>
                  </a:lnTo>
                  <a:lnTo>
                    <a:pt x="1187" y="494"/>
                  </a:lnTo>
                  <a:lnTo>
                    <a:pt x="1154" y="519"/>
                  </a:lnTo>
                  <a:lnTo>
                    <a:pt x="1120" y="544"/>
                  </a:lnTo>
                  <a:lnTo>
                    <a:pt x="1087" y="560"/>
                  </a:lnTo>
                  <a:lnTo>
                    <a:pt x="1053" y="586"/>
                  </a:lnTo>
                  <a:lnTo>
                    <a:pt x="1020" y="611"/>
                  </a:lnTo>
                  <a:lnTo>
                    <a:pt x="986" y="644"/>
                  </a:lnTo>
                  <a:lnTo>
                    <a:pt x="953" y="669"/>
                  </a:lnTo>
                  <a:lnTo>
                    <a:pt x="928" y="694"/>
                  </a:lnTo>
                  <a:lnTo>
                    <a:pt x="895" y="719"/>
                  </a:lnTo>
                  <a:lnTo>
                    <a:pt x="861" y="753"/>
                  </a:lnTo>
                  <a:lnTo>
                    <a:pt x="828" y="778"/>
                  </a:lnTo>
                  <a:lnTo>
                    <a:pt x="803" y="803"/>
                  </a:lnTo>
                  <a:lnTo>
                    <a:pt x="769" y="836"/>
                  </a:lnTo>
                  <a:lnTo>
                    <a:pt x="744" y="861"/>
                  </a:lnTo>
                  <a:lnTo>
                    <a:pt x="711" y="895"/>
                  </a:lnTo>
                  <a:lnTo>
                    <a:pt x="686" y="928"/>
                  </a:lnTo>
                  <a:lnTo>
                    <a:pt x="652" y="953"/>
                  </a:lnTo>
                  <a:lnTo>
                    <a:pt x="627" y="987"/>
                  </a:lnTo>
                  <a:lnTo>
                    <a:pt x="594" y="1012"/>
                  </a:lnTo>
                  <a:lnTo>
                    <a:pt x="569" y="1045"/>
                  </a:lnTo>
                  <a:lnTo>
                    <a:pt x="544" y="1078"/>
                  </a:lnTo>
                  <a:lnTo>
                    <a:pt x="519" y="1112"/>
                  </a:lnTo>
                  <a:lnTo>
                    <a:pt x="494" y="1137"/>
                  </a:lnTo>
                  <a:lnTo>
                    <a:pt x="469" y="1170"/>
                  </a:lnTo>
                  <a:lnTo>
                    <a:pt x="443" y="1204"/>
                  </a:lnTo>
                  <a:lnTo>
                    <a:pt x="418" y="1237"/>
                  </a:lnTo>
                  <a:lnTo>
                    <a:pt x="393" y="1262"/>
                  </a:lnTo>
                  <a:lnTo>
                    <a:pt x="368" y="1296"/>
                  </a:lnTo>
                  <a:lnTo>
                    <a:pt x="343" y="1329"/>
                  </a:lnTo>
                  <a:lnTo>
                    <a:pt x="327" y="1362"/>
                  </a:lnTo>
                  <a:lnTo>
                    <a:pt x="301" y="1388"/>
                  </a:lnTo>
                  <a:lnTo>
                    <a:pt x="285" y="1421"/>
                  </a:lnTo>
                  <a:lnTo>
                    <a:pt x="260" y="1454"/>
                  </a:lnTo>
                  <a:lnTo>
                    <a:pt x="243" y="1479"/>
                  </a:lnTo>
                  <a:lnTo>
                    <a:pt x="218" y="1513"/>
                  </a:lnTo>
                  <a:lnTo>
                    <a:pt x="201" y="1546"/>
                  </a:lnTo>
                  <a:lnTo>
                    <a:pt x="185" y="1571"/>
                  </a:lnTo>
                  <a:lnTo>
                    <a:pt x="168" y="1605"/>
                  </a:lnTo>
                  <a:lnTo>
                    <a:pt x="151" y="1630"/>
                  </a:lnTo>
                  <a:lnTo>
                    <a:pt x="134" y="1663"/>
                  </a:lnTo>
                  <a:lnTo>
                    <a:pt x="134" y="1663"/>
                  </a:lnTo>
                  <a:lnTo>
                    <a:pt x="126" y="1688"/>
                  </a:lnTo>
                  <a:lnTo>
                    <a:pt x="34" y="1713"/>
                  </a:lnTo>
                  <a:lnTo>
                    <a:pt x="1" y="1630"/>
                  </a:lnTo>
                  <a:lnTo>
                    <a:pt x="17" y="1605"/>
                  </a:lnTo>
                  <a:lnTo>
                    <a:pt x="17" y="1605"/>
                  </a:lnTo>
                  <a:lnTo>
                    <a:pt x="34" y="1571"/>
                  </a:lnTo>
                  <a:lnTo>
                    <a:pt x="51" y="1538"/>
                  </a:lnTo>
                  <a:lnTo>
                    <a:pt x="68" y="1504"/>
                  </a:lnTo>
                  <a:lnTo>
                    <a:pt x="84" y="1471"/>
                  </a:lnTo>
                  <a:lnTo>
                    <a:pt x="101" y="1446"/>
                  </a:lnTo>
                  <a:lnTo>
                    <a:pt x="118" y="1413"/>
                  </a:lnTo>
                  <a:lnTo>
                    <a:pt x="143" y="1379"/>
                  </a:lnTo>
                  <a:lnTo>
                    <a:pt x="159" y="1346"/>
                  </a:lnTo>
                  <a:lnTo>
                    <a:pt x="176" y="1312"/>
                  </a:lnTo>
                  <a:lnTo>
                    <a:pt x="201" y="1279"/>
                  </a:lnTo>
                  <a:lnTo>
                    <a:pt x="226" y="1246"/>
                  </a:lnTo>
                  <a:lnTo>
                    <a:pt x="243" y="1212"/>
                  </a:lnTo>
                  <a:lnTo>
                    <a:pt x="268" y="1179"/>
                  </a:lnTo>
                  <a:lnTo>
                    <a:pt x="293" y="1145"/>
                  </a:lnTo>
                  <a:lnTo>
                    <a:pt x="318" y="1112"/>
                  </a:lnTo>
                  <a:lnTo>
                    <a:pt x="343" y="1078"/>
                  </a:lnTo>
                  <a:lnTo>
                    <a:pt x="368" y="1045"/>
                  </a:lnTo>
                  <a:lnTo>
                    <a:pt x="393" y="1012"/>
                  </a:lnTo>
                  <a:lnTo>
                    <a:pt x="418" y="978"/>
                  </a:lnTo>
                  <a:lnTo>
                    <a:pt x="443" y="945"/>
                  </a:lnTo>
                  <a:lnTo>
                    <a:pt x="469" y="911"/>
                  </a:lnTo>
                  <a:lnTo>
                    <a:pt x="502" y="878"/>
                  </a:lnTo>
                  <a:lnTo>
                    <a:pt x="527" y="845"/>
                  </a:lnTo>
                  <a:lnTo>
                    <a:pt x="552" y="811"/>
                  </a:lnTo>
                  <a:lnTo>
                    <a:pt x="586" y="778"/>
                  </a:lnTo>
                  <a:lnTo>
                    <a:pt x="619" y="744"/>
                  </a:lnTo>
                  <a:lnTo>
                    <a:pt x="644" y="711"/>
                  </a:lnTo>
                  <a:lnTo>
                    <a:pt x="677" y="677"/>
                  </a:lnTo>
                  <a:lnTo>
                    <a:pt x="711" y="652"/>
                  </a:lnTo>
                  <a:lnTo>
                    <a:pt x="736" y="619"/>
                  </a:lnTo>
                  <a:lnTo>
                    <a:pt x="769" y="586"/>
                  </a:lnTo>
                  <a:lnTo>
                    <a:pt x="803" y="560"/>
                  </a:lnTo>
                  <a:lnTo>
                    <a:pt x="836" y="527"/>
                  </a:lnTo>
                  <a:lnTo>
                    <a:pt x="870" y="502"/>
                  </a:lnTo>
                  <a:lnTo>
                    <a:pt x="903" y="469"/>
                  </a:lnTo>
                  <a:lnTo>
                    <a:pt x="936" y="444"/>
                  </a:lnTo>
                  <a:lnTo>
                    <a:pt x="970" y="410"/>
                  </a:lnTo>
                  <a:lnTo>
                    <a:pt x="1003" y="385"/>
                  </a:lnTo>
                  <a:lnTo>
                    <a:pt x="1037" y="360"/>
                  </a:lnTo>
                  <a:lnTo>
                    <a:pt x="1070" y="335"/>
                  </a:lnTo>
                  <a:lnTo>
                    <a:pt x="1103" y="310"/>
                  </a:lnTo>
                  <a:lnTo>
                    <a:pt x="1137" y="285"/>
                  </a:lnTo>
                  <a:lnTo>
                    <a:pt x="1179" y="260"/>
                  </a:lnTo>
                  <a:lnTo>
                    <a:pt x="1212" y="235"/>
                  </a:lnTo>
                  <a:lnTo>
                    <a:pt x="1245" y="218"/>
                  </a:lnTo>
                  <a:lnTo>
                    <a:pt x="1287" y="193"/>
                  </a:lnTo>
                  <a:lnTo>
                    <a:pt x="1321" y="176"/>
                  </a:lnTo>
                  <a:lnTo>
                    <a:pt x="1354" y="151"/>
                  </a:lnTo>
                  <a:lnTo>
                    <a:pt x="1362" y="151"/>
                  </a:lnTo>
                  <a:lnTo>
                    <a:pt x="1396" y="134"/>
                  </a:lnTo>
                  <a:lnTo>
                    <a:pt x="1429" y="118"/>
                  </a:lnTo>
                  <a:lnTo>
                    <a:pt x="1471" y="101"/>
                  </a:lnTo>
                  <a:lnTo>
                    <a:pt x="1504" y="84"/>
                  </a:lnTo>
                  <a:lnTo>
                    <a:pt x="1546" y="68"/>
                  </a:lnTo>
                  <a:lnTo>
                    <a:pt x="1580" y="51"/>
                  </a:lnTo>
                  <a:lnTo>
                    <a:pt x="1621" y="43"/>
                  </a:lnTo>
                  <a:lnTo>
                    <a:pt x="1663" y="26"/>
                  </a:lnTo>
                  <a:lnTo>
                    <a:pt x="1697" y="17"/>
                  </a:lnTo>
                  <a:lnTo>
                    <a:pt x="1738" y="9"/>
                  </a:lnTo>
                  <a:lnTo>
                    <a:pt x="1780" y="1"/>
                  </a:lnTo>
                  <a:lnTo>
                    <a:pt x="1797" y="1"/>
                  </a:lnTo>
                  <a:lnTo>
                    <a:pt x="1814" y="1"/>
                  </a:lnTo>
                  <a:lnTo>
                    <a:pt x="1839" y="1"/>
                  </a:lnTo>
                  <a:lnTo>
                    <a:pt x="1855" y="1"/>
                  </a:lnTo>
                  <a:lnTo>
                    <a:pt x="1880" y="1"/>
                  </a:lnTo>
                  <a:lnTo>
                    <a:pt x="1897" y="1"/>
                  </a:lnTo>
                  <a:lnTo>
                    <a:pt x="1914" y="1"/>
                  </a:lnTo>
                  <a:lnTo>
                    <a:pt x="2056" y="1"/>
                  </a:lnTo>
                  <a:lnTo>
                    <a:pt x="2073" y="1"/>
                  </a:lnTo>
                  <a:lnTo>
                    <a:pt x="2089" y="1"/>
                  </a:lnTo>
                  <a:lnTo>
                    <a:pt x="2114" y="1"/>
                  </a:lnTo>
                  <a:lnTo>
                    <a:pt x="2131" y="1"/>
                  </a:lnTo>
                  <a:lnTo>
                    <a:pt x="2148" y="1"/>
                  </a:lnTo>
                  <a:lnTo>
                    <a:pt x="2164" y="1"/>
                  </a:lnTo>
                  <a:lnTo>
                    <a:pt x="2181" y="1"/>
                  </a:lnTo>
                  <a:lnTo>
                    <a:pt x="2198" y="1"/>
                  </a:lnTo>
                  <a:lnTo>
                    <a:pt x="2215" y="9"/>
                  </a:lnTo>
                  <a:lnTo>
                    <a:pt x="2231" y="17"/>
                  </a:lnTo>
                  <a:lnTo>
                    <a:pt x="2248" y="26"/>
                  </a:lnTo>
                  <a:lnTo>
                    <a:pt x="2265" y="34"/>
                  </a:lnTo>
                  <a:lnTo>
                    <a:pt x="2281" y="34"/>
                  </a:lnTo>
                  <a:lnTo>
                    <a:pt x="2290" y="43"/>
                  </a:lnTo>
                  <a:lnTo>
                    <a:pt x="2306" y="51"/>
                  </a:lnTo>
                  <a:lnTo>
                    <a:pt x="2323" y="68"/>
                  </a:lnTo>
                  <a:lnTo>
                    <a:pt x="2340" y="76"/>
                  </a:lnTo>
                  <a:lnTo>
                    <a:pt x="2348" y="84"/>
                  </a:lnTo>
                  <a:lnTo>
                    <a:pt x="2365" y="93"/>
                  </a:lnTo>
                  <a:lnTo>
                    <a:pt x="2373" y="101"/>
                  </a:lnTo>
                  <a:lnTo>
                    <a:pt x="2390" y="118"/>
                  </a:lnTo>
                  <a:lnTo>
                    <a:pt x="2398" y="126"/>
                  </a:lnTo>
                  <a:lnTo>
                    <a:pt x="2415" y="134"/>
                  </a:lnTo>
                  <a:lnTo>
                    <a:pt x="2423" y="151"/>
                  </a:lnTo>
                  <a:lnTo>
                    <a:pt x="2440" y="159"/>
                  </a:lnTo>
                  <a:lnTo>
                    <a:pt x="2448" y="176"/>
                  </a:lnTo>
                  <a:lnTo>
                    <a:pt x="2457" y="185"/>
                  </a:lnTo>
                  <a:lnTo>
                    <a:pt x="2465" y="201"/>
                  </a:lnTo>
                  <a:lnTo>
                    <a:pt x="2474" y="218"/>
                  </a:lnTo>
                  <a:lnTo>
                    <a:pt x="2482" y="226"/>
                  </a:lnTo>
                  <a:lnTo>
                    <a:pt x="2490" y="243"/>
                  </a:lnTo>
                  <a:lnTo>
                    <a:pt x="2507" y="251"/>
                  </a:lnTo>
                  <a:lnTo>
                    <a:pt x="2515" y="268"/>
                  </a:lnTo>
                  <a:lnTo>
                    <a:pt x="2515" y="285"/>
                  </a:lnTo>
                  <a:lnTo>
                    <a:pt x="2524" y="301"/>
                  </a:lnTo>
                  <a:lnTo>
                    <a:pt x="2532" y="310"/>
                  </a:lnTo>
                  <a:lnTo>
                    <a:pt x="2540" y="327"/>
                  </a:lnTo>
                  <a:lnTo>
                    <a:pt x="2549" y="343"/>
                  </a:lnTo>
                  <a:lnTo>
                    <a:pt x="2557" y="377"/>
                  </a:lnTo>
                  <a:lnTo>
                    <a:pt x="2574" y="402"/>
                  </a:lnTo>
                  <a:lnTo>
                    <a:pt x="2582" y="435"/>
                  </a:lnTo>
                  <a:lnTo>
                    <a:pt x="2590" y="469"/>
                  </a:lnTo>
                  <a:lnTo>
                    <a:pt x="2599" y="502"/>
                  </a:lnTo>
                  <a:lnTo>
                    <a:pt x="2607" y="535"/>
                  </a:lnTo>
                  <a:lnTo>
                    <a:pt x="2607" y="569"/>
                  </a:lnTo>
                  <a:lnTo>
                    <a:pt x="2616" y="602"/>
                  </a:lnTo>
                  <a:lnTo>
                    <a:pt x="2616" y="636"/>
                  </a:lnTo>
                  <a:lnTo>
                    <a:pt x="2616" y="669"/>
                  </a:lnTo>
                  <a:lnTo>
                    <a:pt x="2616" y="702"/>
                  </a:lnTo>
                  <a:lnTo>
                    <a:pt x="2616" y="736"/>
                  </a:lnTo>
                  <a:lnTo>
                    <a:pt x="2616" y="911"/>
                  </a:lnTo>
                  <a:lnTo>
                    <a:pt x="2616" y="945"/>
                  </a:lnTo>
                  <a:lnTo>
                    <a:pt x="2616" y="978"/>
                  </a:lnTo>
                  <a:lnTo>
                    <a:pt x="2616" y="1012"/>
                  </a:lnTo>
                  <a:lnTo>
                    <a:pt x="2616" y="1045"/>
                  </a:lnTo>
                  <a:lnTo>
                    <a:pt x="2616" y="1078"/>
                  </a:lnTo>
                  <a:lnTo>
                    <a:pt x="2616" y="1112"/>
                  </a:lnTo>
                  <a:lnTo>
                    <a:pt x="2616" y="1145"/>
                  </a:lnTo>
                  <a:lnTo>
                    <a:pt x="2607" y="1179"/>
                  </a:lnTo>
                  <a:lnTo>
                    <a:pt x="2607" y="1195"/>
                  </a:lnTo>
                  <a:lnTo>
                    <a:pt x="2607" y="1212"/>
                  </a:lnTo>
                  <a:lnTo>
                    <a:pt x="2599" y="1246"/>
                  </a:lnTo>
                  <a:lnTo>
                    <a:pt x="2599" y="1279"/>
                  </a:lnTo>
                  <a:lnTo>
                    <a:pt x="2590" y="1304"/>
                  </a:lnTo>
                  <a:lnTo>
                    <a:pt x="2582" y="1337"/>
                  </a:lnTo>
                  <a:lnTo>
                    <a:pt x="2574" y="1371"/>
                  </a:lnTo>
                  <a:lnTo>
                    <a:pt x="2565" y="1396"/>
                  </a:lnTo>
                  <a:lnTo>
                    <a:pt x="2557" y="1421"/>
                  </a:lnTo>
                  <a:lnTo>
                    <a:pt x="2549" y="1454"/>
                  </a:lnTo>
                  <a:lnTo>
                    <a:pt x="2524" y="1479"/>
                  </a:lnTo>
                  <a:lnTo>
                    <a:pt x="2515" y="1504"/>
                  </a:lnTo>
                  <a:lnTo>
                    <a:pt x="2507" y="1530"/>
                  </a:lnTo>
                  <a:lnTo>
                    <a:pt x="2490" y="1555"/>
                  </a:lnTo>
                  <a:lnTo>
                    <a:pt x="2482" y="1580"/>
                  </a:lnTo>
                  <a:lnTo>
                    <a:pt x="2474" y="1596"/>
                  </a:lnTo>
                  <a:lnTo>
                    <a:pt x="2465" y="1621"/>
                  </a:lnTo>
                  <a:lnTo>
                    <a:pt x="2457" y="1646"/>
                  </a:lnTo>
                  <a:lnTo>
                    <a:pt x="2440" y="1688"/>
                  </a:lnTo>
                  <a:lnTo>
                    <a:pt x="2415" y="1722"/>
                  </a:lnTo>
                  <a:lnTo>
                    <a:pt x="2415" y="1730"/>
                  </a:lnTo>
                  <a:lnTo>
                    <a:pt x="2398" y="1763"/>
                  </a:lnTo>
                  <a:lnTo>
                    <a:pt x="2373" y="1805"/>
                  </a:lnTo>
                  <a:lnTo>
                    <a:pt x="2357" y="1847"/>
                  </a:lnTo>
                  <a:lnTo>
                    <a:pt x="2331" y="1880"/>
                  </a:lnTo>
                  <a:lnTo>
                    <a:pt x="2306" y="1922"/>
                  </a:lnTo>
                  <a:lnTo>
                    <a:pt x="2281" y="1964"/>
                  </a:lnTo>
                  <a:lnTo>
                    <a:pt x="2265" y="1997"/>
                  </a:lnTo>
                  <a:lnTo>
                    <a:pt x="2240" y="2039"/>
                  </a:lnTo>
                  <a:lnTo>
                    <a:pt x="2215" y="2073"/>
                  </a:lnTo>
                  <a:lnTo>
                    <a:pt x="2189" y="2114"/>
                  </a:lnTo>
                  <a:lnTo>
                    <a:pt x="2156" y="2148"/>
                  </a:lnTo>
                  <a:lnTo>
                    <a:pt x="2131" y="2181"/>
                  </a:lnTo>
                  <a:lnTo>
                    <a:pt x="2106" y="2223"/>
                  </a:lnTo>
                  <a:lnTo>
                    <a:pt x="2081" y="2256"/>
                  </a:lnTo>
                  <a:lnTo>
                    <a:pt x="2081" y="2256"/>
                  </a:lnTo>
                  <a:lnTo>
                    <a:pt x="2056" y="2290"/>
                  </a:lnTo>
                  <a:lnTo>
                    <a:pt x="2022" y="2323"/>
                  </a:lnTo>
                  <a:lnTo>
                    <a:pt x="1997" y="2357"/>
                  </a:lnTo>
                  <a:lnTo>
                    <a:pt x="1964" y="2390"/>
                  </a:lnTo>
                  <a:lnTo>
                    <a:pt x="1939" y="2423"/>
                  </a:lnTo>
                  <a:lnTo>
                    <a:pt x="1905" y="2457"/>
                  </a:lnTo>
                  <a:lnTo>
                    <a:pt x="1880" y="2490"/>
                  </a:lnTo>
                  <a:lnTo>
                    <a:pt x="1847" y="2524"/>
                  </a:lnTo>
                  <a:lnTo>
                    <a:pt x="1822" y="2557"/>
                  </a:lnTo>
                  <a:lnTo>
                    <a:pt x="1788" y="2591"/>
                  </a:lnTo>
                  <a:lnTo>
                    <a:pt x="1755" y="2624"/>
                  </a:lnTo>
                  <a:lnTo>
                    <a:pt x="1730" y="2657"/>
                  </a:lnTo>
                  <a:lnTo>
                    <a:pt x="1672" y="2724"/>
                  </a:lnTo>
                  <a:lnTo>
                    <a:pt x="1605" y="2783"/>
                  </a:lnTo>
                  <a:lnTo>
                    <a:pt x="1471" y="2791"/>
                  </a:lnTo>
                  <a:lnTo>
                    <a:pt x="1471" y="2649"/>
                  </a:lnTo>
                  <a:lnTo>
                    <a:pt x="1530" y="2591"/>
                  </a:lnTo>
                  <a:lnTo>
                    <a:pt x="1580" y="2524"/>
                  </a:lnTo>
                  <a:lnTo>
                    <a:pt x="1613" y="2490"/>
                  </a:lnTo>
                  <a:lnTo>
                    <a:pt x="1638" y="2457"/>
                  </a:lnTo>
                  <a:lnTo>
                    <a:pt x="1663" y="2423"/>
                  </a:lnTo>
                  <a:lnTo>
                    <a:pt x="1688" y="2390"/>
                  </a:lnTo>
                  <a:lnTo>
                    <a:pt x="1713" y="2357"/>
                  </a:lnTo>
                  <a:lnTo>
                    <a:pt x="1747" y="2323"/>
                  </a:lnTo>
                  <a:lnTo>
                    <a:pt x="1772" y="2290"/>
                  </a:lnTo>
                  <a:lnTo>
                    <a:pt x="1797" y="2256"/>
                  </a:lnTo>
                  <a:lnTo>
                    <a:pt x="1822" y="2223"/>
                  </a:lnTo>
                  <a:lnTo>
                    <a:pt x="1847" y="2190"/>
                  </a:lnTo>
                  <a:lnTo>
                    <a:pt x="1872" y="2148"/>
                  </a:lnTo>
                  <a:lnTo>
                    <a:pt x="1897" y="2114"/>
                  </a:lnTo>
                  <a:lnTo>
                    <a:pt x="1897" y="2114"/>
                  </a:lnTo>
                  <a:lnTo>
                    <a:pt x="1922" y="2081"/>
                  </a:lnTo>
                  <a:lnTo>
                    <a:pt x="1939" y="2047"/>
                  </a:lnTo>
                  <a:lnTo>
                    <a:pt x="1964" y="2014"/>
                  </a:lnTo>
                  <a:lnTo>
                    <a:pt x="1989" y="1972"/>
                  </a:lnTo>
                  <a:lnTo>
                    <a:pt x="2014" y="1939"/>
                  </a:lnTo>
                  <a:lnTo>
                    <a:pt x="2031" y="1905"/>
                  </a:lnTo>
                  <a:lnTo>
                    <a:pt x="2056" y="1864"/>
                  </a:lnTo>
                  <a:lnTo>
                    <a:pt x="2073" y="1830"/>
                  </a:lnTo>
                  <a:lnTo>
                    <a:pt x="2098" y="1797"/>
                  </a:lnTo>
                  <a:lnTo>
                    <a:pt x="2114" y="1755"/>
                  </a:lnTo>
                  <a:lnTo>
                    <a:pt x="2139" y="1722"/>
                  </a:lnTo>
                  <a:lnTo>
                    <a:pt x="2156" y="1688"/>
                  </a:lnTo>
                  <a:lnTo>
                    <a:pt x="2173" y="1646"/>
                  </a:lnTo>
                  <a:lnTo>
                    <a:pt x="2189" y="1613"/>
                  </a:lnTo>
                  <a:lnTo>
                    <a:pt x="2189" y="1613"/>
                  </a:lnTo>
                  <a:lnTo>
                    <a:pt x="2206" y="1580"/>
                  </a:lnTo>
                  <a:lnTo>
                    <a:pt x="2223" y="1538"/>
                  </a:lnTo>
                  <a:lnTo>
                    <a:pt x="2223" y="1538"/>
                  </a:lnTo>
                  <a:lnTo>
                    <a:pt x="2231" y="1521"/>
                  </a:lnTo>
                  <a:lnTo>
                    <a:pt x="2240" y="1504"/>
                  </a:lnTo>
                  <a:lnTo>
                    <a:pt x="2240" y="1504"/>
                  </a:lnTo>
                  <a:lnTo>
                    <a:pt x="2248" y="1488"/>
                  </a:lnTo>
                  <a:lnTo>
                    <a:pt x="2256" y="1463"/>
                  </a:lnTo>
                  <a:lnTo>
                    <a:pt x="2265" y="1446"/>
                  </a:lnTo>
                  <a:lnTo>
                    <a:pt x="2273" y="1421"/>
                  </a:lnTo>
                  <a:lnTo>
                    <a:pt x="2281" y="1396"/>
                  </a:lnTo>
                  <a:lnTo>
                    <a:pt x="2281" y="1379"/>
                  </a:lnTo>
                  <a:lnTo>
                    <a:pt x="2290" y="1354"/>
                  </a:lnTo>
                  <a:lnTo>
                    <a:pt x="2298" y="1329"/>
                  </a:lnTo>
                  <a:lnTo>
                    <a:pt x="2306" y="1296"/>
                  </a:lnTo>
                  <a:lnTo>
                    <a:pt x="2315" y="1271"/>
                  </a:lnTo>
                  <a:lnTo>
                    <a:pt x="2315" y="1246"/>
                  </a:lnTo>
                  <a:lnTo>
                    <a:pt x="2323" y="1220"/>
                  </a:lnTo>
                  <a:lnTo>
                    <a:pt x="2331" y="1187"/>
                  </a:lnTo>
                  <a:lnTo>
                    <a:pt x="2331" y="1162"/>
                  </a:lnTo>
                  <a:lnTo>
                    <a:pt x="2331" y="1145"/>
                  </a:lnTo>
                  <a:lnTo>
                    <a:pt x="2331" y="1129"/>
                  </a:lnTo>
                  <a:lnTo>
                    <a:pt x="2340" y="1103"/>
                  </a:lnTo>
                  <a:lnTo>
                    <a:pt x="2340" y="1070"/>
                  </a:lnTo>
                  <a:lnTo>
                    <a:pt x="2340" y="1045"/>
                  </a:lnTo>
                  <a:lnTo>
                    <a:pt x="2340" y="1012"/>
                  </a:lnTo>
                  <a:lnTo>
                    <a:pt x="2340" y="987"/>
                  </a:lnTo>
                  <a:lnTo>
                    <a:pt x="2340" y="953"/>
                  </a:lnTo>
                  <a:lnTo>
                    <a:pt x="2340" y="928"/>
                  </a:lnTo>
                  <a:lnTo>
                    <a:pt x="2340" y="895"/>
                  </a:lnTo>
                  <a:lnTo>
                    <a:pt x="2340" y="861"/>
                  </a:lnTo>
                  <a:lnTo>
                    <a:pt x="2340" y="694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5783933" y="4648617"/>
              <a:ext cx="115032" cy="73399"/>
            </a:xfrm>
            <a:custGeom>
              <a:avLst/>
              <a:gdLst/>
              <a:ahLst/>
              <a:cxnLst/>
              <a:rect l="l" t="t" r="r" b="b"/>
              <a:pathLst>
                <a:path w="2332" h="1488" extrusionOk="0">
                  <a:moveTo>
                    <a:pt x="535" y="602"/>
                  </a:moveTo>
                  <a:lnTo>
                    <a:pt x="535" y="602"/>
                  </a:lnTo>
                  <a:lnTo>
                    <a:pt x="518" y="619"/>
                  </a:lnTo>
                  <a:lnTo>
                    <a:pt x="510" y="627"/>
                  </a:lnTo>
                  <a:lnTo>
                    <a:pt x="510" y="627"/>
                  </a:lnTo>
                  <a:lnTo>
                    <a:pt x="502" y="635"/>
                  </a:lnTo>
                  <a:lnTo>
                    <a:pt x="485" y="652"/>
                  </a:lnTo>
                  <a:lnTo>
                    <a:pt x="485" y="652"/>
                  </a:lnTo>
                  <a:lnTo>
                    <a:pt x="477" y="660"/>
                  </a:lnTo>
                  <a:lnTo>
                    <a:pt x="468" y="669"/>
                  </a:lnTo>
                  <a:lnTo>
                    <a:pt x="468" y="669"/>
                  </a:lnTo>
                  <a:lnTo>
                    <a:pt x="460" y="677"/>
                  </a:lnTo>
                  <a:lnTo>
                    <a:pt x="451" y="694"/>
                  </a:lnTo>
                  <a:lnTo>
                    <a:pt x="451" y="694"/>
                  </a:lnTo>
                  <a:lnTo>
                    <a:pt x="443" y="702"/>
                  </a:lnTo>
                  <a:lnTo>
                    <a:pt x="443" y="702"/>
                  </a:lnTo>
                  <a:lnTo>
                    <a:pt x="426" y="711"/>
                  </a:lnTo>
                  <a:lnTo>
                    <a:pt x="426" y="711"/>
                  </a:lnTo>
                  <a:lnTo>
                    <a:pt x="418" y="727"/>
                  </a:lnTo>
                  <a:lnTo>
                    <a:pt x="418" y="727"/>
                  </a:lnTo>
                  <a:lnTo>
                    <a:pt x="410" y="736"/>
                  </a:lnTo>
                  <a:lnTo>
                    <a:pt x="410" y="736"/>
                  </a:lnTo>
                  <a:lnTo>
                    <a:pt x="410" y="744"/>
                  </a:lnTo>
                  <a:lnTo>
                    <a:pt x="410" y="744"/>
                  </a:lnTo>
                  <a:lnTo>
                    <a:pt x="401" y="752"/>
                  </a:lnTo>
                  <a:lnTo>
                    <a:pt x="401" y="752"/>
                  </a:lnTo>
                  <a:lnTo>
                    <a:pt x="393" y="761"/>
                  </a:lnTo>
                  <a:lnTo>
                    <a:pt x="393" y="752"/>
                  </a:lnTo>
                  <a:lnTo>
                    <a:pt x="385" y="769"/>
                  </a:lnTo>
                  <a:lnTo>
                    <a:pt x="385" y="761"/>
                  </a:lnTo>
                  <a:lnTo>
                    <a:pt x="385" y="769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77"/>
                  </a:lnTo>
                  <a:lnTo>
                    <a:pt x="385" y="769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86"/>
                  </a:lnTo>
                  <a:lnTo>
                    <a:pt x="385" y="777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86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85" y="794"/>
                  </a:lnTo>
                  <a:lnTo>
                    <a:pt x="393" y="802"/>
                  </a:lnTo>
                  <a:lnTo>
                    <a:pt x="410" y="811"/>
                  </a:lnTo>
                  <a:lnTo>
                    <a:pt x="426" y="827"/>
                  </a:lnTo>
                  <a:lnTo>
                    <a:pt x="435" y="836"/>
                  </a:lnTo>
                  <a:lnTo>
                    <a:pt x="451" y="844"/>
                  </a:lnTo>
                  <a:lnTo>
                    <a:pt x="468" y="853"/>
                  </a:lnTo>
                  <a:lnTo>
                    <a:pt x="493" y="869"/>
                  </a:lnTo>
                  <a:lnTo>
                    <a:pt x="510" y="878"/>
                  </a:lnTo>
                  <a:lnTo>
                    <a:pt x="535" y="886"/>
                  </a:lnTo>
                  <a:lnTo>
                    <a:pt x="560" y="894"/>
                  </a:lnTo>
                  <a:lnTo>
                    <a:pt x="560" y="894"/>
                  </a:lnTo>
                  <a:lnTo>
                    <a:pt x="585" y="911"/>
                  </a:lnTo>
                  <a:lnTo>
                    <a:pt x="610" y="919"/>
                  </a:lnTo>
                  <a:lnTo>
                    <a:pt x="635" y="928"/>
                  </a:lnTo>
                  <a:lnTo>
                    <a:pt x="635" y="928"/>
                  </a:lnTo>
                  <a:lnTo>
                    <a:pt x="669" y="936"/>
                  </a:lnTo>
                  <a:lnTo>
                    <a:pt x="694" y="944"/>
                  </a:lnTo>
                  <a:lnTo>
                    <a:pt x="719" y="953"/>
                  </a:lnTo>
                  <a:lnTo>
                    <a:pt x="752" y="961"/>
                  </a:lnTo>
                  <a:lnTo>
                    <a:pt x="786" y="970"/>
                  </a:lnTo>
                  <a:lnTo>
                    <a:pt x="811" y="978"/>
                  </a:lnTo>
                  <a:lnTo>
                    <a:pt x="844" y="986"/>
                  </a:lnTo>
                  <a:lnTo>
                    <a:pt x="878" y="995"/>
                  </a:lnTo>
                  <a:lnTo>
                    <a:pt x="911" y="1003"/>
                  </a:lnTo>
                  <a:lnTo>
                    <a:pt x="944" y="1011"/>
                  </a:lnTo>
                  <a:lnTo>
                    <a:pt x="978" y="1011"/>
                  </a:lnTo>
                  <a:lnTo>
                    <a:pt x="1011" y="1020"/>
                  </a:lnTo>
                  <a:lnTo>
                    <a:pt x="1045" y="1020"/>
                  </a:lnTo>
                  <a:lnTo>
                    <a:pt x="1078" y="1020"/>
                  </a:lnTo>
                  <a:lnTo>
                    <a:pt x="1120" y="1020"/>
                  </a:lnTo>
                  <a:lnTo>
                    <a:pt x="1153" y="1020"/>
                  </a:lnTo>
                  <a:lnTo>
                    <a:pt x="1187" y="1020"/>
                  </a:lnTo>
                  <a:lnTo>
                    <a:pt x="1228" y="1020"/>
                  </a:lnTo>
                  <a:lnTo>
                    <a:pt x="1287" y="1020"/>
                  </a:lnTo>
                  <a:lnTo>
                    <a:pt x="1387" y="1028"/>
                  </a:lnTo>
                  <a:lnTo>
                    <a:pt x="1487" y="1036"/>
                  </a:lnTo>
                  <a:lnTo>
                    <a:pt x="1596" y="1045"/>
                  </a:lnTo>
                  <a:lnTo>
                    <a:pt x="1796" y="1053"/>
                  </a:lnTo>
                  <a:lnTo>
                    <a:pt x="1897" y="1061"/>
                  </a:lnTo>
                  <a:lnTo>
                    <a:pt x="2005" y="1070"/>
                  </a:lnTo>
                  <a:lnTo>
                    <a:pt x="2189" y="1270"/>
                  </a:lnTo>
                  <a:lnTo>
                    <a:pt x="2055" y="1487"/>
                  </a:lnTo>
                  <a:lnTo>
                    <a:pt x="1237" y="1487"/>
                  </a:lnTo>
                  <a:lnTo>
                    <a:pt x="1195" y="1487"/>
                  </a:lnTo>
                  <a:lnTo>
                    <a:pt x="1153" y="1487"/>
                  </a:lnTo>
                  <a:lnTo>
                    <a:pt x="1111" y="1487"/>
                  </a:lnTo>
                  <a:lnTo>
                    <a:pt x="1070" y="1487"/>
                  </a:lnTo>
                  <a:lnTo>
                    <a:pt x="1028" y="1487"/>
                  </a:lnTo>
                  <a:lnTo>
                    <a:pt x="986" y="1479"/>
                  </a:lnTo>
                  <a:lnTo>
                    <a:pt x="944" y="1471"/>
                  </a:lnTo>
                  <a:lnTo>
                    <a:pt x="911" y="1471"/>
                  </a:lnTo>
                  <a:lnTo>
                    <a:pt x="869" y="1462"/>
                  </a:lnTo>
                  <a:lnTo>
                    <a:pt x="827" y="1454"/>
                  </a:lnTo>
                  <a:lnTo>
                    <a:pt x="786" y="1446"/>
                  </a:lnTo>
                  <a:lnTo>
                    <a:pt x="752" y="1437"/>
                  </a:lnTo>
                  <a:lnTo>
                    <a:pt x="710" y="1429"/>
                  </a:lnTo>
                  <a:lnTo>
                    <a:pt x="677" y="1412"/>
                  </a:lnTo>
                  <a:lnTo>
                    <a:pt x="635" y="1404"/>
                  </a:lnTo>
                  <a:lnTo>
                    <a:pt x="602" y="1396"/>
                  </a:lnTo>
                  <a:lnTo>
                    <a:pt x="560" y="1387"/>
                  </a:lnTo>
                  <a:lnTo>
                    <a:pt x="560" y="1387"/>
                  </a:lnTo>
                  <a:lnTo>
                    <a:pt x="535" y="1371"/>
                  </a:lnTo>
                  <a:lnTo>
                    <a:pt x="502" y="1354"/>
                  </a:lnTo>
                  <a:lnTo>
                    <a:pt x="468" y="1345"/>
                  </a:lnTo>
                  <a:lnTo>
                    <a:pt x="435" y="1329"/>
                  </a:lnTo>
                  <a:lnTo>
                    <a:pt x="401" y="1312"/>
                  </a:lnTo>
                  <a:lnTo>
                    <a:pt x="368" y="1295"/>
                  </a:lnTo>
                  <a:lnTo>
                    <a:pt x="335" y="1279"/>
                  </a:lnTo>
                  <a:lnTo>
                    <a:pt x="309" y="1262"/>
                  </a:lnTo>
                  <a:lnTo>
                    <a:pt x="276" y="1245"/>
                  </a:lnTo>
                  <a:lnTo>
                    <a:pt x="251" y="1220"/>
                  </a:lnTo>
                  <a:lnTo>
                    <a:pt x="218" y="1203"/>
                  </a:lnTo>
                  <a:lnTo>
                    <a:pt x="192" y="1178"/>
                  </a:lnTo>
                  <a:lnTo>
                    <a:pt x="167" y="1153"/>
                  </a:lnTo>
                  <a:lnTo>
                    <a:pt x="151" y="1145"/>
                  </a:lnTo>
                  <a:lnTo>
                    <a:pt x="142" y="1128"/>
                  </a:lnTo>
                  <a:lnTo>
                    <a:pt x="126" y="1120"/>
                  </a:lnTo>
                  <a:lnTo>
                    <a:pt x="117" y="1103"/>
                  </a:lnTo>
                  <a:lnTo>
                    <a:pt x="109" y="1095"/>
                  </a:lnTo>
                  <a:lnTo>
                    <a:pt x="92" y="1078"/>
                  </a:lnTo>
                  <a:lnTo>
                    <a:pt x="84" y="1070"/>
                  </a:lnTo>
                  <a:lnTo>
                    <a:pt x="76" y="1053"/>
                  </a:lnTo>
                  <a:lnTo>
                    <a:pt x="67" y="1036"/>
                  </a:lnTo>
                  <a:lnTo>
                    <a:pt x="59" y="1020"/>
                  </a:lnTo>
                  <a:lnTo>
                    <a:pt x="42" y="1003"/>
                  </a:lnTo>
                  <a:lnTo>
                    <a:pt x="34" y="986"/>
                  </a:lnTo>
                  <a:lnTo>
                    <a:pt x="25" y="970"/>
                  </a:lnTo>
                  <a:lnTo>
                    <a:pt x="25" y="953"/>
                  </a:lnTo>
                  <a:lnTo>
                    <a:pt x="17" y="936"/>
                  </a:lnTo>
                  <a:lnTo>
                    <a:pt x="9" y="919"/>
                  </a:lnTo>
                  <a:lnTo>
                    <a:pt x="0" y="903"/>
                  </a:lnTo>
                  <a:lnTo>
                    <a:pt x="0" y="886"/>
                  </a:lnTo>
                  <a:lnTo>
                    <a:pt x="0" y="861"/>
                  </a:lnTo>
                  <a:lnTo>
                    <a:pt x="0" y="844"/>
                  </a:lnTo>
                  <a:lnTo>
                    <a:pt x="0" y="827"/>
                  </a:lnTo>
                  <a:lnTo>
                    <a:pt x="0" y="761"/>
                  </a:lnTo>
                  <a:lnTo>
                    <a:pt x="0" y="744"/>
                  </a:lnTo>
                  <a:lnTo>
                    <a:pt x="0" y="727"/>
                  </a:lnTo>
                  <a:lnTo>
                    <a:pt x="0" y="702"/>
                  </a:lnTo>
                  <a:lnTo>
                    <a:pt x="0" y="685"/>
                  </a:lnTo>
                  <a:lnTo>
                    <a:pt x="9" y="669"/>
                  </a:lnTo>
                  <a:lnTo>
                    <a:pt x="17" y="644"/>
                  </a:lnTo>
                  <a:lnTo>
                    <a:pt x="25" y="627"/>
                  </a:lnTo>
                  <a:lnTo>
                    <a:pt x="34" y="610"/>
                  </a:lnTo>
                  <a:lnTo>
                    <a:pt x="42" y="594"/>
                  </a:lnTo>
                  <a:lnTo>
                    <a:pt x="50" y="577"/>
                  </a:lnTo>
                  <a:lnTo>
                    <a:pt x="59" y="560"/>
                  </a:lnTo>
                  <a:lnTo>
                    <a:pt x="67" y="543"/>
                  </a:lnTo>
                  <a:lnTo>
                    <a:pt x="76" y="527"/>
                  </a:lnTo>
                  <a:lnTo>
                    <a:pt x="92" y="510"/>
                  </a:lnTo>
                  <a:lnTo>
                    <a:pt x="101" y="493"/>
                  </a:lnTo>
                  <a:lnTo>
                    <a:pt x="117" y="477"/>
                  </a:lnTo>
                  <a:lnTo>
                    <a:pt x="126" y="468"/>
                  </a:lnTo>
                  <a:lnTo>
                    <a:pt x="142" y="452"/>
                  </a:lnTo>
                  <a:lnTo>
                    <a:pt x="151" y="435"/>
                  </a:lnTo>
                  <a:lnTo>
                    <a:pt x="167" y="418"/>
                  </a:lnTo>
                  <a:lnTo>
                    <a:pt x="184" y="410"/>
                  </a:lnTo>
                  <a:lnTo>
                    <a:pt x="184" y="410"/>
                  </a:lnTo>
                  <a:lnTo>
                    <a:pt x="201" y="393"/>
                  </a:lnTo>
                  <a:lnTo>
                    <a:pt x="218" y="376"/>
                  </a:lnTo>
                  <a:lnTo>
                    <a:pt x="234" y="368"/>
                  </a:lnTo>
                  <a:lnTo>
                    <a:pt x="251" y="351"/>
                  </a:lnTo>
                  <a:lnTo>
                    <a:pt x="268" y="343"/>
                  </a:lnTo>
                  <a:lnTo>
                    <a:pt x="284" y="326"/>
                  </a:lnTo>
                  <a:lnTo>
                    <a:pt x="301" y="318"/>
                  </a:lnTo>
                  <a:lnTo>
                    <a:pt x="318" y="301"/>
                  </a:lnTo>
                  <a:lnTo>
                    <a:pt x="335" y="293"/>
                  </a:lnTo>
                  <a:lnTo>
                    <a:pt x="360" y="276"/>
                  </a:lnTo>
                  <a:lnTo>
                    <a:pt x="376" y="268"/>
                  </a:lnTo>
                  <a:lnTo>
                    <a:pt x="401" y="251"/>
                  </a:lnTo>
                  <a:lnTo>
                    <a:pt x="418" y="243"/>
                  </a:lnTo>
                  <a:lnTo>
                    <a:pt x="443" y="226"/>
                  </a:lnTo>
                  <a:lnTo>
                    <a:pt x="468" y="218"/>
                  </a:lnTo>
                  <a:lnTo>
                    <a:pt x="485" y="201"/>
                  </a:lnTo>
                  <a:lnTo>
                    <a:pt x="485" y="201"/>
                  </a:lnTo>
                  <a:lnTo>
                    <a:pt x="510" y="193"/>
                  </a:lnTo>
                  <a:lnTo>
                    <a:pt x="560" y="176"/>
                  </a:lnTo>
                  <a:lnTo>
                    <a:pt x="610" y="126"/>
                  </a:lnTo>
                  <a:lnTo>
                    <a:pt x="669" y="101"/>
                  </a:lnTo>
                  <a:lnTo>
                    <a:pt x="694" y="92"/>
                  </a:lnTo>
                  <a:lnTo>
                    <a:pt x="719" y="84"/>
                  </a:lnTo>
                  <a:lnTo>
                    <a:pt x="744" y="76"/>
                  </a:lnTo>
                  <a:lnTo>
                    <a:pt x="769" y="67"/>
                  </a:lnTo>
                  <a:lnTo>
                    <a:pt x="794" y="59"/>
                  </a:lnTo>
                  <a:lnTo>
                    <a:pt x="827" y="51"/>
                  </a:lnTo>
                  <a:lnTo>
                    <a:pt x="852" y="42"/>
                  </a:lnTo>
                  <a:lnTo>
                    <a:pt x="878" y="34"/>
                  </a:lnTo>
                  <a:lnTo>
                    <a:pt x="903" y="26"/>
                  </a:lnTo>
                  <a:lnTo>
                    <a:pt x="928" y="26"/>
                  </a:lnTo>
                  <a:lnTo>
                    <a:pt x="953" y="17"/>
                  </a:lnTo>
                  <a:lnTo>
                    <a:pt x="978" y="9"/>
                  </a:lnTo>
                  <a:lnTo>
                    <a:pt x="1003" y="0"/>
                  </a:lnTo>
                  <a:lnTo>
                    <a:pt x="1028" y="0"/>
                  </a:lnTo>
                  <a:lnTo>
                    <a:pt x="1053" y="0"/>
                  </a:lnTo>
                  <a:lnTo>
                    <a:pt x="1078" y="0"/>
                  </a:lnTo>
                  <a:lnTo>
                    <a:pt x="1111" y="0"/>
                  </a:lnTo>
                  <a:lnTo>
                    <a:pt x="1136" y="0"/>
                  </a:lnTo>
                  <a:lnTo>
                    <a:pt x="1153" y="0"/>
                  </a:lnTo>
                  <a:lnTo>
                    <a:pt x="1162" y="0"/>
                  </a:lnTo>
                  <a:lnTo>
                    <a:pt x="1187" y="0"/>
                  </a:lnTo>
                  <a:lnTo>
                    <a:pt x="1212" y="0"/>
                  </a:lnTo>
                  <a:lnTo>
                    <a:pt x="1237" y="0"/>
                  </a:lnTo>
                  <a:lnTo>
                    <a:pt x="1287" y="0"/>
                  </a:lnTo>
                  <a:lnTo>
                    <a:pt x="1337" y="0"/>
                  </a:lnTo>
                  <a:lnTo>
                    <a:pt x="1537" y="0"/>
                  </a:lnTo>
                  <a:lnTo>
                    <a:pt x="1588" y="0"/>
                  </a:lnTo>
                  <a:lnTo>
                    <a:pt x="1638" y="0"/>
                  </a:lnTo>
                  <a:lnTo>
                    <a:pt x="1688" y="0"/>
                  </a:lnTo>
                  <a:lnTo>
                    <a:pt x="1738" y="0"/>
                  </a:lnTo>
                  <a:lnTo>
                    <a:pt x="1788" y="0"/>
                  </a:lnTo>
                  <a:lnTo>
                    <a:pt x="1830" y="9"/>
                  </a:lnTo>
                  <a:lnTo>
                    <a:pt x="1880" y="17"/>
                  </a:lnTo>
                  <a:lnTo>
                    <a:pt x="1930" y="26"/>
                  </a:lnTo>
                  <a:lnTo>
                    <a:pt x="1980" y="34"/>
                  </a:lnTo>
                  <a:lnTo>
                    <a:pt x="2030" y="42"/>
                  </a:lnTo>
                  <a:lnTo>
                    <a:pt x="2081" y="51"/>
                  </a:lnTo>
                  <a:lnTo>
                    <a:pt x="2131" y="59"/>
                  </a:lnTo>
                  <a:lnTo>
                    <a:pt x="2181" y="67"/>
                  </a:lnTo>
                  <a:lnTo>
                    <a:pt x="2231" y="84"/>
                  </a:lnTo>
                  <a:lnTo>
                    <a:pt x="2256" y="84"/>
                  </a:lnTo>
                  <a:lnTo>
                    <a:pt x="2273" y="84"/>
                  </a:lnTo>
                  <a:lnTo>
                    <a:pt x="2331" y="159"/>
                  </a:lnTo>
                  <a:lnTo>
                    <a:pt x="2256" y="218"/>
                  </a:lnTo>
                  <a:lnTo>
                    <a:pt x="2239" y="218"/>
                  </a:lnTo>
                  <a:lnTo>
                    <a:pt x="2206" y="218"/>
                  </a:lnTo>
                  <a:lnTo>
                    <a:pt x="2156" y="218"/>
                  </a:lnTo>
                  <a:lnTo>
                    <a:pt x="2106" y="218"/>
                  </a:lnTo>
                  <a:lnTo>
                    <a:pt x="2064" y="218"/>
                  </a:lnTo>
                  <a:lnTo>
                    <a:pt x="2014" y="218"/>
                  </a:lnTo>
                  <a:lnTo>
                    <a:pt x="1964" y="218"/>
                  </a:lnTo>
                  <a:lnTo>
                    <a:pt x="1913" y="218"/>
                  </a:lnTo>
                  <a:lnTo>
                    <a:pt x="1680" y="218"/>
                  </a:lnTo>
                  <a:lnTo>
                    <a:pt x="1629" y="218"/>
                  </a:lnTo>
                  <a:lnTo>
                    <a:pt x="1588" y="218"/>
                  </a:lnTo>
                  <a:lnTo>
                    <a:pt x="1537" y="218"/>
                  </a:lnTo>
                  <a:lnTo>
                    <a:pt x="1496" y="226"/>
                  </a:lnTo>
                  <a:lnTo>
                    <a:pt x="1454" y="226"/>
                  </a:lnTo>
                  <a:lnTo>
                    <a:pt x="1404" y="234"/>
                  </a:lnTo>
                  <a:lnTo>
                    <a:pt x="1362" y="243"/>
                  </a:lnTo>
                  <a:lnTo>
                    <a:pt x="1320" y="251"/>
                  </a:lnTo>
                  <a:lnTo>
                    <a:pt x="1279" y="268"/>
                  </a:lnTo>
                  <a:lnTo>
                    <a:pt x="1253" y="268"/>
                  </a:lnTo>
                  <a:lnTo>
                    <a:pt x="1228" y="276"/>
                  </a:lnTo>
                  <a:lnTo>
                    <a:pt x="1212" y="284"/>
                  </a:lnTo>
                  <a:lnTo>
                    <a:pt x="1212" y="284"/>
                  </a:lnTo>
                  <a:lnTo>
                    <a:pt x="1195" y="284"/>
                  </a:lnTo>
                  <a:lnTo>
                    <a:pt x="1170" y="284"/>
                  </a:lnTo>
                  <a:lnTo>
                    <a:pt x="1153" y="293"/>
                  </a:lnTo>
                  <a:lnTo>
                    <a:pt x="1128" y="301"/>
                  </a:lnTo>
                  <a:lnTo>
                    <a:pt x="1111" y="310"/>
                  </a:lnTo>
                  <a:lnTo>
                    <a:pt x="1086" y="318"/>
                  </a:lnTo>
                  <a:lnTo>
                    <a:pt x="1070" y="326"/>
                  </a:lnTo>
                  <a:lnTo>
                    <a:pt x="1045" y="335"/>
                  </a:lnTo>
                  <a:lnTo>
                    <a:pt x="1028" y="343"/>
                  </a:lnTo>
                  <a:lnTo>
                    <a:pt x="1003" y="351"/>
                  </a:lnTo>
                  <a:lnTo>
                    <a:pt x="986" y="360"/>
                  </a:lnTo>
                  <a:lnTo>
                    <a:pt x="961" y="368"/>
                  </a:lnTo>
                  <a:lnTo>
                    <a:pt x="944" y="376"/>
                  </a:lnTo>
                  <a:lnTo>
                    <a:pt x="919" y="385"/>
                  </a:lnTo>
                  <a:lnTo>
                    <a:pt x="903" y="393"/>
                  </a:lnTo>
                  <a:lnTo>
                    <a:pt x="878" y="401"/>
                  </a:lnTo>
                  <a:lnTo>
                    <a:pt x="861" y="418"/>
                  </a:lnTo>
                  <a:lnTo>
                    <a:pt x="836" y="426"/>
                  </a:lnTo>
                  <a:lnTo>
                    <a:pt x="819" y="435"/>
                  </a:lnTo>
                  <a:lnTo>
                    <a:pt x="769" y="468"/>
                  </a:lnTo>
                  <a:lnTo>
                    <a:pt x="727" y="493"/>
                  </a:lnTo>
                  <a:lnTo>
                    <a:pt x="694" y="518"/>
                  </a:lnTo>
                  <a:lnTo>
                    <a:pt x="677" y="527"/>
                  </a:lnTo>
                  <a:lnTo>
                    <a:pt x="677" y="527"/>
                  </a:lnTo>
                  <a:lnTo>
                    <a:pt x="660" y="535"/>
                  </a:lnTo>
                  <a:lnTo>
                    <a:pt x="644" y="552"/>
                  </a:lnTo>
                  <a:lnTo>
                    <a:pt x="627" y="560"/>
                  </a:lnTo>
                  <a:lnTo>
                    <a:pt x="610" y="569"/>
                  </a:lnTo>
                  <a:lnTo>
                    <a:pt x="593" y="585"/>
                  </a:lnTo>
                  <a:lnTo>
                    <a:pt x="585" y="594"/>
                  </a:lnTo>
                  <a:lnTo>
                    <a:pt x="568" y="602"/>
                  </a:lnTo>
                  <a:lnTo>
                    <a:pt x="568" y="602"/>
                  </a:lnTo>
                  <a:lnTo>
                    <a:pt x="552" y="619"/>
                  </a:lnTo>
                  <a:close/>
                  <a:moveTo>
                    <a:pt x="426" y="761"/>
                  </a:moveTo>
                  <a:lnTo>
                    <a:pt x="426" y="752"/>
                  </a:lnTo>
                  <a:lnTo>
                    <a:pt x="426" y="752"/>
                  </a:ln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5885695" y="4352307"/>
              <a:ext cx="342086" cy="236624"/>
            </a:xfrm>
            <a:custGeom>
              <a:avLst/>
              <a:gdLst/>
              <a:ahLst/>
              <a:cxnLst/>
              <a:rect l="l" t="t" r="r" b="b"/>
              <a:pathLst>
                <a:path w="6935" h="4797" extrusionOk="0">
                  <a:moveTo>
                    <a:pt x="2332" y="4771"/>
                  </a:moveTo>
                  <a:cubicBezTo>
                    <a:pt x="6935" y="4562"/>
                    <a:pt x="6926" y="569"/>
                    <a:pt x="6717" y="477"/>
                  </a:cubicBezTo>
                  <a:cubicBezTo>
                    <a:pt x="6007" y="160"/>
                    <a:pt x="5331" y="1"/>
                    <a:pt x="4570" y="68"/>
                  </a:cubicBezTo>
                  <a:cubicBezTo>
                    <a:pt x="2507" y="260"/>
                    <a:pt x="569" y="2415"/>
                    <a:pt x="34" y="4345"/>
                  </a:cubicBezTo>
                  <a:cubicBezTo>
                    <a:pt x="1" y="4454"/>
                    <a:pt x="427" y="4487"/>
                    <a:pt x="485" y="4495"/>
                  </a:cubicBezTo>
                  <a:cubicBezTo>
                    <a:pt x="1095" y="4579"/>
                    <a:pt x="1722" y="4796"/>
                    <a:pt x="2332" y="477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5853139" y="4083669"/>
              <a:ext cx="332615" cy="325561"/>
            </a:xfrm>
            <a:custGeom>
              <a:avLst/>
              <a:gdLst/>
              <a:ahLst/>
              <a:cxnLst/>
              <a:rect l="l" t="t" r="r" b="b"/>
              <a:pathLst>
                <a:path w="6743" h="6600" extrusionOk="0">
                  <a:moveTo>
                    <a:pt x="853" y="2665"/>
                  </a:moveTo>
                  <a:cubicBezTo>
                    <a:pt x="3242" y="6600"/>
                    <a:pt x="6743" y="4678"/>
                    <a:pt x="6726" y="4453"/>
                  </a:cubicBezTo>
                  <a:cubicBezTo>
                    <a:pt x="6667" y="3684"/>
                    <a:pt x="6484" y="3008"/>
                    <a:pt x="6049" y="2373"/>
                  </a:cubicBezTo>
                  <a:cubicBezTo>
                    <a:pt x="4888" y="660"/>
                    <a:pt x="2064" y="0"/>
                    <a:pt x="118" y="451"/>
                  </a:cubicBezTo>
                  <a:cubicBezTo>
                    <a:pt x="1" y="476"/>
                    <a:pt x="176" y="869"/>
                    <a:pt x="201" y="919"/>
                  </a:cubicBezTo>
                  <a:cubicBezTo>
                    <a:pt x="419" y="1495"/>
                    <a:pt x="535" y="2147"/>
                    <a:pt x="853" y="2665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6840528" y="3448627"/>
              <a:ext cx="295916" cy="391118"/>
            </a:xfrm>
            <a:custGeom>
              <a:avLst/>
              <a:gdLst/>
              <a:ahLst/>
              <a:cxnLst/>
              <a:rect l="l" t="t" r="r" b="b"/>
              <a:pathLst>
                <a:path w="5999" h="7929" extrusionOk="0">
                  <a:moveTo>
                    <a:pt x="2297" y="1797"/>
                  </a:moveTo>
                  <a:cubicBezTo>
                    <a:pt x="0" y="5781"/>
                    <a:pt x="3367" y="7928"/>
                    <a:pt x="3559" y="7803"/>
                  </a:cubicBezTo>
                  <a:cubicBezTo>
                    <a:pt x="4202" y="7377"/>
                    <a:pt x="4703" y="6893"/>
                    <a:pt x="5046" y="6216"/>
                  </a:cubicBezTo>
                  <a:cubicBezTo>
                    <a:pt x="5998" y="4370"/>
                    <a:pt x="5221" y="1579"/>
                    <a:pt x="3885" y="84"/>
                  </a:cubicBezTo>
                  <a:cubicBezTo>
                    <a:pt x="3810" y="0"/>
                    <a:pt x="3551" y="343"/>
                    <a:pt x="3509" y="385"/>
                  </a:cubicBezTo>
                  <a:cubicBezTo>
                    <a:pt x="3108" y="853"/>
                    <a:pt x="2598" y="1270"/>
                    <a:pt x="2297" y="1797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7155336" y="3833529"/>
              <a:ext cx="391956" cy="293005"/>
            </a:xfrm>
            <a:custGeom>
              <a:avLst/>
              <a:gdLst/>
              <a:ahLst/>
              <a:cxnLst/>
              <a:rect l="l" t="t" r="r" b="b"/>
              <a:pathLst>
                <a:path w="7946" h="5940" extrusionOk="0">
                  <a:moveTo>
                    <a:pt x="6082" y="2130"/>
                  </a:moveTo>
                  <a:cubicBezTo>
                    <a:pt x="1997" y="0"/>
                    <a:pt x="1" y="3467"/>
                    <a:pt x="134" y="3651"/>
                  </a:cubicBezTo>
                  <a:cubicBezTo>
                    <a:pt x="585" y="4277"/>
                    <a:pt x="1095" y="4754"/>
                    <a:pt x="1788" y="5079"/>
                  </a:cubicBezTo>
                  <a:cubicBezTo>
                    <a:pt x="3668" y="5940"/>
                    <a:pt x="6425" y="5038"/>
                    <a:pt x="7853" y="3643"/>
                  </a:cubicBezTo>
                  <a:cubicBezTo>
                    <a:pt x="7945" y="3559"/>
                    <a:pt x="7586" y="3317"/>
                    <a:pt x="7544" y="3283"/>
                  </a:cubicBezTo>
                  <a:cubicBezTo>
                    <a:pt x="7060" y="2899"/>
                    <a:pt x="6625" y="2406"/>
                    <a:pt x="6082" y="2130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7437193" y="4569496"/>
              <a:ext cx="346230" cy="232875"/>
            </a:xfrm>
            <a:custGeom>
              <a:avLst/>
              <a:gdLst/>
              <a:ahLst/>
              <a:cxnLst/>
              <a:rect l="l" t="t" r="r" b="b"/>
              <a:pathLst>
                <a:path w="7019" h="4721" extrusionOk="0">
                  <a:moveTo>
                    <a:pt x="2315" y="4704"/>
                  </a:moveTo>
                  <a:cubicBezTo>
                    <a:pt x="6926" y="4612"/>
                    <a:pt x="7018" y="610"/>
                    <a:pt x="6809" y="510"/>
                  </a:cubicBezTo>
                  <a:cubicBezTo>
                    <a:pt x="6108" y="184"/>
                    <a:pt x="5439" y="0"/>
                    <a:pt x="4671" y="59"/>
                  </a:cubicBezTo>
                  <a:cubicBezTo>
                    <a:pt x="2607" y="201"/>
                    <a:pt x="619" y="2315"/>
                    <a:pt x="34" y="4228"/>
                  </a:cubicBezTo>
                  <a:cubicBezTo>
                    <a:pt x="1" y="4336"/>
                    <a:pt x="427" y="4386"/>
                    <a:pt x="485" y="4395"/>
                  </a:cubicBezTo>
                  <a:cubicBezTo>
                    <a:pt x="1087" y="4495"/>
                    <a:pt x="1705" y="4720"/>
                    <a:pt x="2315" y="4704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5715515" y="4759061"/>
              <a:ext cx="347019" cy="320629"/>
            </a:xfrm>
            <a:custGeom>
              <a:avLst/>
              <a:gdLst/>
              <a:ahLst/>
              <a:cxnLst/>
              <a:rect l="l" t="t" r="r" b="b"/>
              <a:pathLst>
                <a:path w="7035" h="6500" extrusionOk="0">
                  <a:moveTo>
                    <a:pt x="6024" y="3751"/>
                  </a:moveTo>
                  <a:cubicBezTo>
                    <a:pt x="3351" y="0"/>
                    <a:pt x="1" y="2181"/>
                    <a:pt x="34" y="2415"/>
                  </a:cubicBezTo>
                  <a:cubicBezTo>
                    <a:pt x="151" y="3175"/>
                    <a:pt x="385" y="3826"/>
                    <a:pt x="869" y="4428"/>
                  </a:cubicBezTo>
                  <a:cubicBezTo>
                    <a:pt x="2156" y="6057"/>
                    <a:pt x="5021" y="6500"/>
                    <a:pt x="6926" y="5907"/>
                  </a:cubicBezTo>
                  <a:cubicBezTo>
                    <a:pt x="7035" y="5865"/>
                    <a:pt x="6834" y="5489"/>
                    <a:pt x="6809" y="5439"/>
                  </a:cubicBezTo>
                  <a:cubicBezTo>
                    <a:pt x="6542" y="4887"/>
                    <a:pt x="6383" y="4244"/>
                    <a:pt x="6024" y="375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6204647" y="4776770"/>
              <a:ext cx="341692" cy="239880"/>
            </a:xfrm>
            <a:custGeom>
              <a:avLst/>
              <a:gdLst/>
              <a:ahLst/>
              <a:cxnLst/>
              <a:rect l="l" t="t" r="r" b="b"/>
              <a:pathLst>
                <a:path w="6927" h="4863" extrusionOk="0">
                  <a:moveTo>
                    <a:pt x="2332" y="4821"/>
                  </a:moveTo>
                  <a:cubicBezTo>
                    <a:pt x="6926" y="4537"/>
                    <a:pt x="6859" y="544"/>
                    <a:pt x="6651" y="452"/>
                  </a:cubicBezTo>
                  <a:cubicBezTo>
                    <a:pt x="5941" y="151"/>
                    <a:pt x="5264" y="1"/>
                    <a:pt x="4495" y="84"/>
                  </a:cubicBezTo>
                  <a:cubicBezTo>
                    <a:pt x="2432" y="318"/>
                    <a:pt x="535" y="2507"/>
                    <a:pt x="34" y="4437"/>
                  </a:cubicBezTo>
                  <a:cubicBezTo>
                    <a:pt x="1" y="4553"/>
                    <a:pt x="435" y="4579"/>
                    <a:pt x="485" y="4587"/>
                  </a:cubicBezTo>
                  <a:cubicBezTo>
                    <a:pt x="1104" y="4662"/>
                    <a:pt x="1730" y="4863"/>
                    <a:pt x="2332" y="4821"/>
                  </a:cubicBezTo>
                  <a:close/>
                </a:path>
              </a:pathLst>
            </a:custGeom>
            <a:solidFill>
              <a:srgbClr val="02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8551057" y="4945322"/>
              <a:ext cx="39215" cy="154148"/>
            </a:xfrm>
            <a:custGeom>
              <a:avLst/>
              <a:gdLst/>
              <a:ahLst/>
              <a:cxnLst/>
              <a:rect l="l" t="t" r="r" b="b"/>
              <a:pathLst>
                <a:path w="795" h="3125" extrusionOk="0">
                  <a:moveTo>
                    <a:pt x="385" y="42"/>
                  </a:moveTo>
                  <a:lnTo>
                    <a:pt x="427" y="76"/>
                  </a:lnTo>
                  <a:lnTo>
                    <a:pt x="485" y="109"/>
                  </a:lnTo>
                  <a:lnTo>
                    <a:pt x="544" y="151"/>
                  </a:lnTo>
                  <a:lnTo>
                    <a:pt x="586" y="176"/>
                  </a:lnTo>
                  <a:lnTo>
                    <a:pt x="594" y="184"/>
                  </a:lnTo>
                  <a:lnTo>
                    <a:pt x="627" y="226"/>
                  </a:lnTo>
                  <a:lnTo>
                    <a:pt x="652" y="268"/>
                  </a:lnTo>
                  <a:lnTo>
                    <a:pt x="686" y="309"/>
                  </a:lnTo>
                  <a:lnTo>
                    <a:pt x="702" y="335"/>
                  </a:lnTo>
                  <a:lnTo>
                    <a:pt x="711" y="360"/>
                  </a:lnTo>
                  <a:lnTo>
                    <a:pt x="719" y="401"/>
                  </a:lnTo>
                  <a:lnTo>
                    <a:pt x="728" y="451"/>
                  </a:lnTo>
                  <a:lnTo>
                    <a:pt x="744" y="502"/>
                  </a:lnTo>
                  <a:lnTo>
                    <a:pt x="753" y="543"/>
                  </a:lnTo>
                  <a:lnTo>
                    <a:pt x="761" y="593"/>
                  </a:lnTo>
                  <a:lnTo>
                    <a:pt x="769" y="644"/>
                  </a:lnTo>
                  <a:lnTo>
                    <a:pt x="769" y="685"/>
                  </a:lnTo>
                  <a:lnTo>
                    <a:pt x="778" y="736"/>
                  </a:lnTo>
                  <a:lnTo>
                    <a:pt x="786" y="777"/>
                  </a:lnTo>
                  <a:lnTo>
                    <a:pt x="794" y="827"/>
                  </a:lnTo>
                  <a:lnTo>
                    <a:pt x="794" y="878"/>
                  </a:lnTo>
                  <a:lnTo>
                    <a:pt x="794" y="919"/>
                  </a:lnTo>
                  <a:lnTo>
                    <a:pt x="794" y="969"/>
                  </a:lnTo>
                  <a:lnTo>
                    <a:pt x="794" y="1011"/>
                  </a:lnTo>
                  <a:lnTo>
                    <a:pt x="794" y="1061"/>
                  </a:lnTo>
                  <a:lnTo>
                    <a:pt x="794" y="1103"/>
                  </a:lnTo>
                  <a:lnTo>
                    <a:pt x="794" y="1153"/>
                  </a:lnTo>
                  <a:lnTo>
                    <a:pt x="794" y="1421"/>
                  </a:lnTo>
                  <a:lnTo>
                    <a:pt x="794" y="1462"/>
                  </a:lnTo>
                  <a:lnTo>
                    <a:pt x="794" y="1512"/>
                  </a:lnTo>
                  <a:lnTo>
                    <a:pt x="794" y="1554"/>
                  </a:lnTo>
                  <a:lnTo>
                    <a:pt x="786" y="1646"/>
                  </a:lnTo>
                  <a:lnTo>
                    <a:pt x="778" y="1738"/>
                  </a:lnTo>
                  <a:lnTo>
                    <a:pt x="769" y="1830"/>
                  </a:lnTo>
                  <a:lnTo>
                    <a:pt x="761" y="1913"/>
                  </a:lnTo>
                  <a:lnTo>
                    <a:pt x="753" y="2005"/>
                  </a:lnTo>
                  <a:lnTo>
                    <a:pt x="744" y="2081"/>
                  </a:lnTo>
                  <a:lnTo>
                    <a:pt x="744" y="2097"/>
                  </a:lnTo>
                  <a:lnTo>
                    <a:pt x="728" y="2181"/>
                  </a:lnTo>
                  <a:lnTo>
                    <a:pt x="711" y="2273"/>
                  </a:lnTo>
                  <a:lnTo>
                    <a:pt x="702" y="2306"/>
                  </a:lnTo>
                  <a:lnTo>
                    <a:pt x="686" y="2356"/>
                  </a:lnTo>
                  <a:lnTo>
                    <a:pt x="644" y="2532"/>
                  </a:lnTo>
                  <a:lnTo>
                    <a:pt x="636" y="2573"/>
                  </a:lnTo>
                  <a:lnTo>
                    <a:pt x="602" y="2707"/>
                  </a:lnTo>
                  <a:lnTo>
                    <a:pt x="577" y="2791"/>
                  </a:lnTo>
                  <a:lnTo>
                    <a:pt x="552" y="2874"/>
                  </a:lnTo>
                  <a:lnTo>
                    <a:pt x="235" y="3125"/>
                  </a:lnTo>
                  <a:lnTo>
                    <a:pt x="1" y="2799"/>
                  </a:lnTo>
                  <a:lnTo>
                    <a:pt x="1" y="2707"/>
                  </a:lnTo>
                  <a:lnTo>
                    <a:pt x="1" y="2615"/>
                  </a:lnTo>
                  <a:lnTo>
                    <a:pt x="1" y="2481"/>
                  </a:lnTo>
                  <a:lnTo>
                    <a:pt x="1" y="2440"/>
                  </a:lnTo>
                  <a:lnTo>
                    <a:pt x="17" y="2256"/>
                  </a:lnTo>
                  <a:lnTo>
                    <a:pt x="17" y="2206"/>
                  </a:lnTo>
                  <a:lnTo>
                    <a:pt x="17" y="2172"/>
                  </a:lnTo>
                  <a:lnTo>
                    <a:pt x="17" y="2089"/>
                  </a:lnTo>
                  <a:lnTo>
                    <a:pt x="26" y="2005"/>
                  </a:lnTo>
                  <a:lnTo>
                    <a:pt x="26" y="1989"/>
                  </a:lnTo>
                  <a:lnTo>
                    <a:pt x="34" y="1913"/>
                  </a:lnTo>
                  <a:lnTo>
                    <a:pt x="43" y="1838"/>
                  </a:lnTo>
                  <a:lnTo>
                    <a:pt x="59" y="1755"/>
                  </a:lnTo>
                  <a:lnTo>
                    <a:pt x="68" y="1671"/>
                  </a:lnTo>
                  <a:lnTo>
                    <a:pt x="76" y="1588"/>
                  </a:lnTo>
                  <a:lnTo>
                    <a:pt x="84" y="1504"/>
                  </a:lnTo>
                  <a:lnTo>
                    <a:pt x="84" y="1471"/>
                  </a:lnTo>
                  <a:lnTo>
                    <a:pt x="84" y="1429"/>
                  </a:lnTo>
                  <a:lnTo>
                    <a:pt x="84" y="1387"/>
                  </a:lnTo>
                  <a:lnTo>
                    <a:pt x="84" y="1345"/>
                  </a:lnTo>
                  <a:lnTo>
                    <a:pt x="84" y="1312"/>
                  </a:lnTo>
                  <a:lnTo>
                    <a:pt x="84" y="794"/>
                  </a:lnTo>
                  <a:lnTo>
                    <a:pt x="84" y="752"/>
                  </a:lnTo>
                  <a:lnTo>
                    <a:pt x="84" y="719"/>
                  </a:lnTo>
                  <a:lnTo>
                    <a:pt x="84" y="677"/>
                  </a:lnTo>
                  <a:lnTo>
                    <a:pt x="84" y="635"/>
                  </a:lnTo>
                  <a:lnTo>
                    <a:pt x="84" y="593"/>
                  </a:lnTo>
                  <a:lnTo>
                    <a:pt x="84" y="560"/>
                  </a:lnTo>
                  <a:lnTo>
                    <a:pt x="76" y="518"/>
                  </a:lnTo>
                  <a:lnTo>
                    <a:pt x="76" y="477"/>
                  </a:lnTo>
                  <a:lnTo>
                    <a:pt x="76" y="451"/>
                  </a:lnTo>
                  <a:lnTo>
                    <a:pt x="76" y="435"/>
                  </a:lnTo>
                  <a:lnTo>
                    <a:pt x="93" y="385"/>
                  </a:lnTo>
                  <a:lnTo>
                    <a:pt x="101" y="343"/>
                  </a:lnTo>
                  <a:lnTo>
                    <a:pt x="118" y="293"/>
                  </a:lnTo>
                  <a:lnTo>
                    <a:pt x="118" y="284"/>
                  </a:lnTo>
                  <a:lnTo>
                    <a:pt x="143" y="243"/>
                  </a:lnTo>
                  <a:lnTo>
                    <a:pt x="176" y="192"/>
                  </a:lnTo>
                  <a:lnTo>
                    <a:pt x="201" y="134"/>
                  </a:lnTo>
                  <a:lnTo>
                    <a:pt x="226" y="84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8709744" y="4943645"/>
              <a:ext cx="33839" cy="142655"/>
            </a:xfrm>
            <a:custGeom>
              <a:avLst/>
              <a:gdLst/>
              <a:ahLst/>
              <a:cxnLst/>
              <a:rect l="l" t="t" r="r" b="b"/>
              <a:pathLst>
                <a:path w="686" h="2892" extrusionOk="0">
                  <a:moveTo>
                    <a:pt x="359" y="43"/>
                  </a:moveTo>
                  <a:lnTo>
                    <a:pt x="368" y="59"/>
                  </a:lnTo>
                  <a:lnTo>
                    <a:pt x="409" y="101"/>
                  </a:lnTo>
                  <a:lnTo>
                    <a:pt x="418" y="135"/>
                  </a:lnTo>
                  <a:lnTo>
                    <a:pt x="443" y="218"/>
                  </a:lnTo>
                  <a:lnTo>
                    <a:pt x="460" y="302"/>
                  </a:lnTo>
                  <a:lnTo>
                    <a:pt x="476" y="377"/>
                  </a:lnTo>
                  <a:lnTo>
                    <a:pt x="493" y="460"/>
                  </a:lnTo>
                  <a:lnTo>
                    <a:pt x="510" y="544"/>
                  </a:lnTo>
                  <a:lnTo>
                    <a:pt x="526" y="627"/>
                  </a:lnTo>
                  <a:lnTo>
                    <a:pt x="543" y="711"/>
                  </a:lnTo>
                  <a:lnTo>
                    <a:pt x="560" y="795"/>
                  </a:lnTo>
                  <a:lnTo>
                    <a:pt x="576" y="878"/>
                  </a:lnTo>
                  <a:lnTo>
                    <a:pt x="576" y="895"/>
                  </a:lnTo>
                  <a:lnTo>
                    <a:pt x="585" y="953"/>
                  </a:lnTo>
                  <a:lnTo>
                    <a:pt x="602" y="1037"/>
                  </a:lnTo>
                  <a:lnTo>
                    <a:pt x="610" y="1120"/>
                  </a:lnTo>
                  <a:lnTo>
                    <a:pt x="627" y="1204"/>
                  </a:lnTo>
                  <a:lnTo>
                    <a:pt x="635" y="1287"/>
                  </a:lnTo>
                  <a:lnTo>
                    <a:pt x="652" y="1371"/>
                  </a:lnTo>
                  <a:lnTo>
                    <a:pt x="652" y="1396"/>
                  </a:lnTo>
                  <a:lnTo>
                    <a:pt x="652" y="1455"/>
                  </a:lnTo>
                  <a:lnTo>
                    <a:pt x="660" y="1538"/>
                  </a:lnTo>
                  <a:lnTo>
                    <a:pt x="668" y="1613"/>
                  </a:lnTo>
                  <a:lnTo>
                    <a:pt x="677" y="1697"/>
                  </a:lnTo>
                  <a:lnTo>
                    <a:pt x="685" y="1780"/>
                  </a:lnTo>
                  <a:lnTo>
                    <a:pt x="685" y="1947"/>
                  </a:lnTo>
                  <a:lnTo>
                    <a:pt x="685" y="2031"/>
                  </a:lnTo>
                  <a:lnTo>
                    <a:pt x="677" y="2115"/>
                  </a:lnTo>
                  <a:lnTo>
                    <a:pt x="668" y="2282"/>
                  </a:lnTo>
                  <a:lnTo>
                    <a:pt x="668" y="2298"/>
                  </a:lnTo>
                  <a:lnTo>
                    <a:pt x="652" y="2449"/>
                  </a:lnTo>
                  <a:lnTo>
                    <a:pt x="627" y="2607"/>
                  </a:lnTo>
                  <a:lnTo>
                    <a:pt x="384" y="2891"/>
                  </a:lnTo>
                  <a:lnTo>
                    <a:pt x="125" y="2624"/>
                  </a:lnTo>
                  <a:lnTo>
                    <a:pt x="100" y="2457"/>
                  </a:lnTo>
                  <a:lnTo>
                    <a:pt x="75" y="2315"/>
                  </a:lnTo>
                  <a:lnTo>
                    <a:pt x="75" y="2298"/>
                  </a:lnTo>
                  <a:lnTo>
                    <a:pt x="59" y="2131"/>
                  </a:lnTo>
                  <a:lnTo>
                    <a:pt x="42" y="2056"/>
                  </a:lnTo>
                  <a:lnTo>
                    <a:pt x="33" y="1972"/>
                  </a:lnTo>
                  <a:lnTo>
                    <a:pt x="25" y="1897"/>
                  </a:lnTo>
                  <a:lnTo>
                    <a:pt x="17" y="1822"/>
                  </a:lnTo>
                  <a:lnTo>
                    <a:pt x="17" y="1095"/>
                  </a:lnTo>
                  <a:lnTo>
                    <a:pt x="17" y="1012"/>
                  </a:lnTo>
                  <a:lnTo>
                    <a:pt x="17" y="853"/>
                  </a:lnTo>
                  <a:lnTo>
                    <a:pt x="17" y="770"/>
                  </a:lnTo>
                  <a:lnTo>
                    <a:pt x="17" y="694"/>
                  </a:lnTo>
                  <a:lnTo>
                    <a:pt x="17" y="611"/>
                  </a:lnTo>
                  <a:lnTo>
                    <a:pt x="17" y="527"/>
                  </a:lnTo>
                  <a:lnTo>
                    <a:pt x="17" y="452"/>
                  </a:lnTo>
                  <a:lnTo>
                    <a:pt x="17" y="369"/>
                  </a:lnTo>
                  <a:lnTo>
                    <a:pt x="8" y="285"/>
                  </a:lnTo>
                  <a:lnTo>
                    <a:pt x="0" y="210"/>
                  </a:lnTo>
                  <a:lnTo>
                    <a:pt x="0" y="176"/>
                  </a:lnTo>
                  <a:lnTo>
                    <a:pt x="25" y="126"/>
                  </a:lnTo>
                  <a:lnTo>
                    <a:pt x="33" y="110"/>
                  </a:lnTo>
                  <a:lnTo>
                    <a:pt x="134" y="18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8884856" y="4939551"/>
              <a:ext cx="22691" cy="112565"/>
            </a:xfrm>
            <a:custGeom>
              <a:avLst/>
              <a:gdLst/>
              <a:ahLst/>
              <a:cxnLst/>
              <a:rect l="l" t="t" r="r" b="b"/>
              <a:pathLst>
                <a:path w="460" h="2282" extrusionOk="0">
                  <a:moveTo>
                    <a:pt x="243" y="59"/>
                  </a:moveTo>
                  <a:lnTo>
                    <a:pt x="276" y="117"/>
                  </a:lnTo>
                  <a:lnTo>
                    <a:pt x="318" y="184"/>
                  </a:lnTo>
                  <a:lnTo>
                    <a:pt x="368" y="243"/>
                  </a:lnTo>
                  <a:lnTo>
                    <a:pt x="385" y="259"/>
                  </a:lnTo>
                  <a:lnTo>
                    <a:pt x="393" y="301"/>
                  </a:lnTo>
                  <a:lnTo>
                    <a:pt x="410" y="368"/>
                  </a:lnTo>
                  <a:lnTo>
                    <a:pt x="418" y="426"/>
                  </a:lnTo>
                  <a:lnTo>
                    <a:pt x="418" y="443"/>
                  </a:lnTo>
                  <a:lnTo>
                    <a:pt x="435" y="552"/>
                  </a:lnTo>
                  <a:lnTo>
                    <a:pt x="443" y="677"/>
                  </a:lnTo>
                  <a:lnTo>
                    <a:pt x="452" y="802"/>
                  </a:lnTo>
                  <a:lnTo>
                    <a:pt x="460" y="936"/>
                  </a:lnTo>
                  <a:lnTo>
                    <a:pt x="460" y="953"/>
                  </a:lnTo>
                  <a:lnTo>
                    <a:pt x="460" y="1061"/>
                  </a:lnTo>
                  <a:lnTo>
                    <a:pt x="460" y="1187"/>
                  </a:lnTo>
                  <a:lnTo>
                    <a:pt x="460" y="1312"/>
                  </a:lnTo>
                  <a:lnTo>
                    <a:pt x="460" y="1437"/>
                  </a:lnTo>
                  <a:lnTo>
                    <a:pt x="460" y="1504"/>
                  </a:lnTo>
                  <a:lnTo>
                    <a:pt x="460" y="1563"/>
                  </a:lnTo>
                  <a:lnTo>
                    <a:pt x="452" y="1688"/>
                  </a:lnTo>
                  <a:lnTo>
                    <a:pt x="443" y="1822"/>
                  </a:lnTo>
                  <a:lnTo>
                    <a:pt x="443" y="1847"/>
                  </a:lnTo>
                  <a:lnTo>
                    <a:pt x="427" y="2072"/>
                  </a:lnTo>
                  <a:lnTo>
                    <a:pt x="251" y="2281"/>
                  </a:lnTo>
                  <a:lnTo>
                    <a:pt x="67" y="2072"/>
                  </a:lnTo>
                  <a:lnTo>
                    <a:pt x="34" y="1855"/>
                  </a:lnTo>
                  <a:lnTo>
                    <a:pt x="34" y="1822"/>
                  </a:lnTo>
                  <a:lnTo>
                    <a:pt x="26" y="1696"/>
                  </a:lnTo>
                  <a:lnTo>
                    <a:pt x="9" y="1579"/>
                  </a:lnTo>
                  <a:lnTo>
                    <a:pt x="1" y="1521"/>
                  </a:lnTo>
                  <a:lnTo>
                    <a:pt x="1" y="1454"/>
                  </a:lnTo>
                  <a:lnTo>
                    <a:pt x="1" y="1329"/>
                  </a:lnTo>
                  <a:lnTo>
                    <a:pt x="1" y="1203"/>
                  </a:lnTo>
                  <a:lnTo>
                    <a:pt x="1" y="1078"/>
                  </a:lnTo>
                  <a:lnTo>
                    <a:pt x="1" y="969"/>
                  </a:lnTo>
                  <a:lnTo>
                    <a:pt x="1" y="953"/>
                  </a:lnTo>
                  <a:lnTo>
                    <a:pt x="1" y="827"/>
                  </a:lnTo>
                  <a:lnTo>
                    <a:pt x="1" y="702"/>
                  </a:lnTo>
                  <a:lnTo>
                    <a:pt x="1" y="577"/>
                  </a:lnTo>
                  <a:lnTo>
                    <a:pt x="1" y="477"/>
                  </a:lnTo>
                  <a:lnTo>
                    <a:pt x="1" y="460"/>
                  </a:lnTo>
                  <a:lnTo>
                    <a:pt x="1" y="393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7" y="268"/>
                  </a:lnTo>
                  <a:lnTo>
                    <a:pt x="51" y="201"/>
                  </a:lnTo>
                  <a:lnTo>
                    <a:pt x="84" y="134"/>
                  </a:lnTo>
                  <a:lnTo>
                    <a:pt x="109" y="76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9064507" y="4943645"/>
              <a:ext cx="28906" cy="86619"/>
            </a:xfrm>
            <a:custGeom>
              <a:avLst/>
              <a:gdLst/>
              <a:ahLst/>
              <a:cxnLst/>
              <a:rect l="l" t="t" r="r" b="b"/>
              <a:pathLst>
                <a:path w="586" h="1756" extrusionOk="0">
                  <a:moveTo>
                    <a:pt x="377" y="9"/>
                  </a:moveTo>
                  <a:lnTo>
                    <a:pt x="452" y="59"/>
                  </a:lnTo>
                  <a:lnTo>
                    <a:pt x="510" y="93"/>
                  </a:lnTo>
                  <a:lnTo>
                    <a:pt x="519" y="110"/>
                  </a:lnTo>
                  <a:lnTo>
                    <a:pt x="544" y="143"/>
                  </a:lnTo>
                  <a:lnTo>
                    <a:pt x="552" y="151"/>
                  </a:lnTo>
                  <a:lnTo>
                    <a:pt x="577" y="201"/>
                  </a:lnTo>
                  <a:lnTo>
                    <a:pt x="577" y="201"/>
                  </a:lnTo>
                  <a:lnTo>
                    <a:pt x="577" y="644"/>
                  </a:lnTo>
                  <a:lnTo>
                    <a:pt x="577" y="736"/>
                  </a:lnTo>
                  <a:lnTo>
                    <a:pt x="577" y="828"/>
                  </a:lnTo>
                  <a:lnTo>
                    <a:pt x="577" y="920"/>
                  </a:lnTo>
                  <a:lnTo>
                    <a:pt x="577" y="920"/>
                  </a:lnTo>
                  <a:lnTo>
                    <a:pt x="586" y="1112"/>
                  </a:lnTo>
                  <a:lnTo>
                    <a:pt x="586" y="1204"/>
                  </a:lnTo>
                  <a:lnTo>
                    <a:pt x="586" y="1296"/>
                  </a:lnTo>
                  <a:lnTo>
                    <a:pt x="586" y="1488"/>
                  </a:lnTo>
                  <a:lnTo>
                    <a:pt x="327" y="1755"/>
                  </a:lnTo>
                  <a:lnTo>
                    <a:pt x="59" y="1505"/>
                  </a:lnTo>
                  <a:lnTo>
                    <a:pt x="59" y="1496"/>
                  </a:lnTo>
                  <a:lnTo>
                    <a:pt x="59" y="1413"/>
                  </a:lnTo>
                  <a:lnTo>
                    <a:pt x="51" y="1321"/>
                  </a:lnTo>
                  <a:lnTo>
                    <a:pt x="51" y="1229"/>
                  </a:lnTo>
                  <a:lnTo>
                    <a:pt x="43" y="1137"/>
                  </a:lnTo>
                  <a:lnTo>
                    <a:pt x="26" y="953"/>
                  </a:lnTo>
                  <a:lnTo>
                    <a:pt x="26" y="953"/>
                  </a:lnTo>
                  <a:lnTo>
                    <a:pt x="18" y="861"/>
                  </a:lnTo>
                  <a:lnTo>
                    <a:pt x="9" y="761"/>
                  </a:lnTo>
                  <a:lnTo>
                    <a:pt x="1" y="669"/>
                  </a:lnTo>
                  <a:lnTo>
                    <a:pt x="1" y="569"/>
                  </a:lnTo>
                  <a:lnTo>
                    <a:pt x="1" y="527"/>
                  </a:lnTo>
                  <a:lnTo>
                    <a:pt x="1" y="185"/>
                  </a:lnTo>
                  <a:lnTo>
                    <a:pt x="1" y="185"/>
                  </a:lnTo>
                  <a:lnTo>
                    <a:pt x="26" y="135"/>
                  </a:lnTo>
                  <a:lnTo>
                    <a:pt x="34" y="126"/>
                  </a:lnTo>
                  <a:lnTo>
                    <a:pt x="68" y="84"/>
                  </a:lnTo>
                  <a:lnTo>
                    <a:pt x="76" y="68"/>
                  </a:lnTo>
                  <a:lnTo>
                    <a:pt x="143" y="4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9266849" y="4962636"/>
              <a:ext cx="30978" cy="106350"/>
            </a:xfrm>
            <a:custGeom>
              <a:avLst/>
              <a:gdLst/>
              <a:ahLst/>
              <a:cxnLst/>
              <a:rect l="l" t="t" r="r" b="b"/>
              <a:pathLst>
                <a:path w="628" h="2156" extrusionOk="0">
                  <a:moveTo>
                    <a:pt x="485" y="25"/>
                  </a:moveTo>
                  <a:lnTo>
                    <a:pt x="569" y="100"/>
                  </a:lnTo>
                  <a:lnTo>
                    <a:pt x="585" y="109"/>
                  </a:lnTo>
                  <a:lnTo>
                    <a:pt x="602" y="159"/>
                  </a:lnTo>
                  <a:lnTo>
                    <a:pt x="627" y="226"/>
                  </a:lnTo>
                  <a:lnTo>
                    <a:pt x="627" y="226"/>
                  </a:lnTo>
                  <a:lnTo>
                    <a:pt x="627" y="276"/>
                  </a:lnTo>
                  <a:lnTo>
                    <a:pt x="627" y="334"/>
                  </a:lnTo>
                  <a:lnTo>
                    <a:pt x="627" y="393"/>
                  </a:lnTo>
                  <a:lnTo>
                    <a:pt x="627" y="669"/>
                  </a:lnTo>
                  <a:lnTo>
                    <a:pt x="627" y="727"/>
                  </a:lnTo>
                  <a:lnTo>
                    <a:pt x="627" y="1128"/>
                  </a:lnTo>
                  <a:lnTo>
                    <a:pt x="627" y="1178"/>
                  </a:lnTo>
                  <a:lnTo>
                    <a:pt x="619" y="1295"/>
                  </a:lnTo>
                  <a:lnTo>
                    <a:pt x="619" y="1345"/>
                  </a:lnTo>
                  <a:lnTo>
                    <a:pt x="611" y="1404"/>
                  </a:lnTo>
                  <a:lnTo>
                    <a:pt x="602" y="1521"/>
                  </a:lnTo>
                  <a:lnTo>
                    <a:pt x="602" y="1587"/>
                  </a:lnTo>
                  <a:lnTo>
                    <a:pt x="602" y="1638"/>
                  </a:lnTo>
                  <a:lnTo>
                    <a:pt x="577" y="1872"/>
                  </a:lnTo>
                  <a:lnTo>
                    <a:pt x="285" y="2156"/>
                  </a:lnTo>
                  <a:lnTo>
                    <a:pt x="9" y="1855"/>
                  </a:lnTo>
                  <a:lnTo>
                    <a:pt x="1" y="1621"/>
                  </a:lnTo>
                  <a:lnTo>
                    <a:pt x="1" y="1571"/>
                  </a:lnTo>
                  <a:lnTo>
                    <a:pt x="1" y="1504"/>
                  </a:lnTo>
                  <a:lnTo>
                    <a:pt x="1" y="1387"/>
                  </a:lnTo>
                  <a:lnTo>
                    <a:pt x="1" y="1270"/>
                  </a:lnTo>
                  <a:lnTo>
                    <a:pt x="1" y="1153"/>
                  </a:lnTo>
                  <a:lnTo>
                    <a:pt x="1" y="1095"/>
                  </a:lnTo>
                  <a:lnTo>
                    <a:pt x="9" y="1036"/>
                  </a:lnTo>
                  <a:lnTo>
                    <a:pt x="26" y="919"/>
                  </a:lnTo>
                  <a:lnTo>
                    <a:pt x="34" y="852"/>
                  </a:lnTo>
                  <a:lnTo>
                    <a:pt x="34" y="794"/>
                  </a:lnTo>
                  <a:lnTo>
                    <a:pt x="42" y="735"/>
                  </a:lnTo>
                  <a:lnTo>
                    <a:pt x="51" y="677"/>
                  </a:lnTo>
                  <a:lnTo>
                    <a:pt x="59" y="618"/>
                  </a:lnTo>
                  <a:lnTo>
                    <a:pt x="68" y="585"/>
                  </a:lnTo>
                  <a:lnTo>
                    <a:pt x="68" y="560"/>
                  </a:lnTo>
                  <a:lnTo>
                    <a:pt x="76" y="501"/>
                  </a:lnTo>
                  <a:lnTo>
                    <a:pt x="93" y="443"/>
                  </a:lnTo>
                  <a:lnTo>
                    <a:pt x="101" y="385"/>
                  </a:lnTo>
                  <a:lnTo>
                    <a:pt x="118" y="318"/>
                  </a:lnTo>
                  <a:lnTo>
                    <a:pt x="134" y="259"/>
                  </a:lnTo>
                  <a:lnTo>
                    <a:pt x="143" y="201"/>
                  </a:lnTo>
                  <a:lnTo>
                    <a:pt x="159" y="151"/>
                  </a:lnTo>
                  <a:lnTo>
                    <a:pt x="159" y="151"/>
                  </a:lnTo>
                  <a:lnTo>
                    <a:pt x="201" y="92"/>
                  </a:lnTo>
                  <a:lnTo>
                    <a:pt x="235" y="50"/>
                  </a:lnTo>
                  <a:lnTo>
                    <a:pt x="251" y="42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9492670" y="4977039"/>
              <a:ext cx="34677" cy="96879"/>
            </a:xfrm>
            <a:custGeom>
              <a:avLst/>
              <a:gdLst/>
              <a:ahLst/>
              <a:cxnLst/>
              <a:rect l="l" t="t" r="r" b="b"/>
              <a:pathLst>
                <a:path w="703" h="1964" extrusionOk="0">
                  <a:moveTo>
                    <a:pt x="519" y="26"/>
                  </a:moveTo>
                  <a:lnTo>
                    <a:pt x="644" y="134"/>
                  </a:lnTo>
                  <a:lnTo>
                    <a:pt x="652" y="159"/>
                  </a:lnTo>
                  <a:lnTo>
                    <a:pt x="702" y="260"/>
                  </a:lnTo>
                  <a:lnTo>
                    <a:pt x="702" y="268"/>
                  </a:lnTo>
                  <a:lnTo>
                    <a:pt x="686" y="377"/>
                  </a:lnTo>
                  <a:lnTo>
                    <a:pt x="677" y="477"/>
                  </a:lnTo>
                  <a:lnTo>
                    <a:pt x="661" y="585"/>
                  </a:lnTo>
                  <a:lnTo>
                    <a:pt x="661" y="636"/>
                  </a:lnTo>
                  <a:lnTo>
                    <a:pt x="661" y="686"/>
                  </a:lnTo>
                  <a:lnTo>
                    <a:pt x="661" y="736"/>
                  </a:lnTo>
                  <a:lnTo>
                    <a:pt x="661" y="786"/>
                  </a:lnTo>
                  <a:lnTo>
                    <a:pt x="661" y="786"/>
                  </a:lnTo>
                  <a:lnTo>
                    <a:pt x="661" y="836"/>
                  </a:lnTo>
                  <a:lnTo>
                    <a:pt x="661" y="886"/>
                  </a:lnTo>
                  <a:lnTo>
                    <a:pt x="661" y="936"/>
                  </a:lnTo>
                  <a:lnTo>
                    <a:pt x="661" y="986"/>
                  </a:lnTo>
                  <a:lnTo>
                    <a:pt x="661" y="1037"/>
                  </a:lnTo>
                  <a:lnTo>
                    <a:pt x="661" y="1087"/>
                  </a:lnTo>
                  <a:lnTo>
                    <a:pt x="661" y="1137"/>
                  </a:lnTo>
                  <a:lnTo>
                    <a:pt x="661" y="1179"/>
                  </a:lnTo>
                  <a:lnTo>
                    <a:pt x="661" y="1329"/>
                  </a:lnTo>
                  <a:lnTo>
                    <a:pt x="661" y="1329"/>
                  </a:lnTo>
                  <a:lnTo>
                    <a:pt x="652" y="1379"/>
                  </a:lnTo>
                  <a:lnTo>
                    <a:pt x="644" y="1429"/>
                  </a:lnTo>
                  <a:lnTo>
                    <a:pt x="636" y="1479"/>
                  </a:lnTo>
                  <a:lnTo>
                    <a:pt x="627" y="1521"/>
                  </a:lnTo>
                  <a:lnTo>
                    <a:pt x="627" y="1521"/>
                  </a:lnTo>
                  <a:lnTo>
                    <a:pt x="619" y="1571"/>
                  </a:lnTo>
                  <a:lnTo>
                    <a:pt x="611" y="1621"/>
                  </a:lnTo>
                  <a:lnTo>
                    <a:pt x="602" y="1671"/>
                  </a:lnTo>
                  <a:lnTo>
                    <a:pt x="352" y="1964"/>
                  </a:lnTo>
                  <a:lnTo>
                    <a:pt x="76" y="1705"/>
                  </a:lnTo>
                  <a:lnTo>
                    <a:pt x="59" y="1646"/>
                  </a:lnTo>
                  <a:lnTo>
                    <a:pt x="51" y="1596"/>
                  </a:lnTo>
                  <a:lnTo>
                    <a:pt x="34" y="1546"/>
                  </a:lnTo>
                  <a:lnTo>
                    <a:pt x="34" y="1538"/>
                  </a:lnTo>
                  <a:lnTo>
                    <a:pt x="26" y="1479"/>
                  </a:lnTo>
                  <a:lnTo>
                    <a:pt x="17" y="1421"/>
                  </a:lnTo>
                  <a:lnTo>
                    <a:pt x="9" y="1371"/>
                  </a:lnTo>
                  <a:lnTo>
                    <a:pt x="1" y="1312"/>
                  </a:lnTo>
                  <a:lnTo>
                    <a:pt x="1" y="1312"/>
                  </a:lnTo>
                  <a:lnTo>
                    <a:pt x="1" y="1254"/>
                  </a:lnTo>
                  <a:lnTo>
                    <a:pt x="1" y="1195"/>
                  </a:lnTo>
                  <a:lnTo>
                    <a:pt x="1" y="1145"/>
                  </a:lnTo>
                  <a:lnTo>
                    <a:pt x="1" y="1087"/>
                  </a:lnTo>
                  <a:lnTo>
                    <a:pt x="9" y="1028"/>
                  </a:lnTo>
                  <a:lnTo>
                    <a:pt x="17" y="970"/>
                  </a:lnTo>
                  <a:lnTo>
                    <a:pt x="17" y="920"/>
                  </a:lnTo>
                  <a:lnTo>
                    <a:pt x="26" y="861"/>
                  </a:lnTo>
                  <a:lnTo>
                    <a:pt x="34" y="811"/>
                  </a:lnTo>
                  <a:lnTo>
                    <a:pt x="42" y="752"/>
                  </a:lnTo>
                  <a:lnTo>
                    <a:pt x="51" y="702"/>
                  </a:lnTo>
                  <a:lnTo>
                    <a:pt x="51" y="702"/>
                  </a:lnTo>
                  <a:lnTo>
                    <a:pt x="59" y="644"/>
                  </a:lnTo>
                  <a:lnTo>
                    <a:pt x="68" y="594"/>
                  </a:lnTo>
                  <a:lnTo>
                    <a:pt x="84" y="535"/>
                  </a:lnTo>
                  <a:lnTo>
                    <a:pt x="93" y="485"/>
                  </a:lnTo>
                  <a:lnTo>
                    <a:pt x="118" y="377"/>
                  </a:lnTo>
                  <a:lnTo>
                    <a:pt x="143" y="276"/>
                  </a:lnTo>
                  <a:lnTo>
                    <a:pt x="168" y="168"/>
                  </a:lnTo>
                  <a:lnTo>
                    <a:pt x="168" y="159"/>
                  </a:lnTo>
                  <a:lnTo>
                    <a:pt x="251" y="76"/>
                  </a:lnTo>
                  <a:lnTo>
                    <a:pt x="268" y="5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9658361" y="4946555"/>
              <a:ext cx="31323" cy="119126"/>
            </a:xfrm>
            <a:custGeom>
              <a:avLst/>
              <a:gdLst/>
              <a:ahLst/>
              <a:cxnLst/>
              <a:rect l="l" t="t" r="r" b="b"/>
              <a:pathLst>
                <a:path w="635" h="2415" extrusionOk="0">
                  <a:moveTo>
                    <a:pt x="434" y="34"/>
                  </a:moveTo>
                  <a:lnTo>
                    <a:pt x="485" y="76"/>
                  </a:lnTo>
                  <a:lnTo>
                    <a:pt x="543" y="117"/>
                  </a:lnTo>
                  <a:lnTo>
                    <a:pt x="568" y="134"/>
                  </a:lnTo>
                  <a:lnTo>
                    <a:pt x="576" y="159"/>
                  </a:lnTo>
                  <a:lnTo>
                    <a:pt x="585" y="193"/>
                  </a:lnTo>
                  <a:lnTo>
                    <a:pt x="593" y="226"/>
                  </a:lnTo>
                  <a:lnTo>
                    <a:pt x="610" y="259"/>
                  </a:lnTo>
                  <a:lnTo>
                    <a:pt x="618" y="284"/>
                  </a:lnTo>
                  <a:lnTo>
                    <a:pt x="618" y="284"/>
                  </a:lnTo>
                  <a:lnTo>
                    <a:pt x="618" y="310"/>
                  </a:lnTo>
                  <a:lnTo>
                    <a:pt x="618" y="343"/>
                  </a:lnTo>
                  <a:lnTo>
                    <a:pt x="618" y="368"/>
                  </a:lnTo>
                  <a:lnTo>
                    <a:pt x="610" y="435"/>
                  </a:lnTo>
                  <a:lnTo>
                    <a:pt x="610" y="493"/>
                  </a:lnTo>
                  <a:lnTo>
                    <a:pt x="610" y="552"/>
                  </a:lnTo>
                  <a:lnTo>
                    <a:pt x="610" y="619"/>
                  </a:lnTo>
                  <a:lnTo>
                    <a:pt x="610" y="677"/>
                  </a:lnTo>
                  <a:lnTo>
                    <a:pt x="610" y="685"/>
                  </a:lnTo>
                  <a:lnTo>
                    <a:pt x="610" y="744"/>
                  </a:lnTo>
                  <a:lnTo>
                    <a:pt x="610" y="802"/>
                  </a:lnTo>
                  <a:lnTo>
                    <a:pt x="610" y="869"/>
                  </a:lnTo>
                  <a:lnTo>
                    <a:pt x="610" y="1187"/>
                  </a:lnTo>
                  <a:lnTo>
                    <a:pt x="610" y="1254"/>
                  </a:lnTo>
                  <a:lnTo>
                    <a:pt x="610" y="1320"/>
                  </a:lnTo>
                  <a:lnTo>
                    <a:pt x="610" y="1387"/>
                  </a:lnTo>
                  <a:lnTo>
                    <a:pt x="610" y="1446"/>
                  </a:lnTo>
                  <a:lnTo>
                    <a:pt x="610" y="1512"/>
                  </a:lnTo>
                  <a:lnTo>
                    <a:pt x="610" y="1579"/>
                  </a:lnTo>
                  <a:lnTo>
                    <a:pt x="610" y="1646"/>
                  </a:lnTo>
                  <a:lnTo>
                    <a:pt x="610" y="1705"/>
                  </a:lnTo>
                  <a:lnTo>
                    <a:pt x="618" y="1838"/>
                  </a:lnTo>
                  <a:lnTo>
                    <a:pt x="627" y="1964"/>
                  </a:lnTo>
                  <a:lnTo>
                    <a:pt x="635" y="2081"/>
                  </a:lnTo>
                  <a:lnTo>
                    <a:pt x="635" y="2089"/>
                  </a:lnTo>
                  <a:lnTo>
                    <a:pt x="368" y="2415"/>
                  </a:lnTo>
                  <a:lnTo>
                    <a:pt x="42" y="2147"/>
                  </a:lnTo>
                  <a:lnTo>
                    <a:pt x="42" y="2139"/>
                  </a:lnTo>
                  <a:lnTo>
                    <a:pt x="33" y="2022"/>
                  </a:lnTo>
                  <a:lnTo>
                    <a:pt x="25" y="1888"/>
                  </a:lnTo>
                  <a:lnTo>
                    <a:pt x="8" y="1755"/>
                  </a:lnTo>
                  <a:lnTo>
                    <a:pt x="8" y="1688"/>
                  </a:lnTo>
                  <a:lnTo>
                    <a:pt x="0" y="1621"/>
                  </a:lnTo>
                  <a:lnTo>
                    <a:pt x="0" y="1554"/>
                  </a:lnTo>
                  <a:lnTo>
                    <a:pt x="0" y="1479"/>
                  </a:lnTo>
                  <a:lnTo>
                    <a:pt x="0" y="1412"/>
                  </a:lnTo>
                  <a:lnTo>
                    <a:pt x="0" y="1345"/>
                  </a:lnTo>
                  <a:lnTo>
                    <a:pt x="0" y="1279"/>
                  </a:lnTo>
                  <a:lnTo>
                    <a:pt x="0" y="1203"/>
                  </a:lnTo>
                  <a:lnTo>
                    <a:pt x="0" y="853"/>
                  </a:lnTo>
                  <a:lnTo>
                    <a:pt x="0" y="786"/>
                  </a:lnTo>
                  <a:lnTo>
                    <a:pt x="0" y="711"/>
                  </a:lnTo>
                  <a:lnTo>
                    <a:pt x="0" y="644"/>
                  </a:lnTo>
                  <a:lnTo>
                    <a:pt x="0" y="644"/>
                  </a:lnTo>
                  <a:lnTo>
                    <a:pt x="8" y="568"/>
                  </a:lnTo>
                  <a:lnTo>
                    <a:pt x="17" y="502"/>
                  </a:lnTo>
                  <a:lnTo>
                    <a:pt x="17" y="426"/>
                  </a:lnTo>
                  <a:lnTo>
                    <a:pt x="33" y="360"/>
                  </a:lnTo>
                  <a:lnTo>
                    <a:pt x="42" y="293"/>
                  </a:lnTo>
                  <a:lnTo>
                    <a:pt x="42" y="251"/>
                  </a:lnTo>
                  <a:lnTo>
                    <a:pt x="50" y="218"/>
                  </a:lnTo>
                  <a:lnTo>
                    <a:pt x="59" y="184"/>
                  </a:lnTo>
                  <a:lnTo>
                    <a:pt x="59" y="176"/>
                  </a:lnTo>
                  <a:lnTo>
                    <a:pt x="75" y="151"/>
                  </a:lnTo>
                  <a:lnTo>
                    <a:pt x="100" y="126"/>
                  </a:lnTo>
                  <a:lnTo>
                    <a:pt x="125" y="92"/>
                  </a:lnTo>
                  <a:lnTo>
                    <a:pt x="150" y="59"/>
                  </a:lnTo>
                  <a:lnTo>
                    <a:pt x="167" y="42"/>
                  </a:lnTo>
                  <a:lnTo>
                    <a:pt x="192" y="42"/>
                  </a:lnTo>
                  <a:lnTo>
                    <a:pt x="267" y="17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4"/>
            <p:cNvSpPr/>
            <p:nvPr/>
          </p:nvSpPr>
          <p:spPr>
            <a:xfrm>
              <a:off x="9759740" y="4700953"/>
              <a:ext cx="29744" cy="140139"/>
            </a:xfrm>
            <a:custGeom>
              <a:avLst/>
              <a:gdLst/>
              <a:ahLst/>
              <a:cxnLst/>
              <a:rect l="l" t="t" r="r" b="b"/>
              <a:pathLst>
                <a:path w="603" h="2841" extrusionOk="0">
                  <a:moveTo>
                    <a:pt x="368" y="134"/>
                  </a:moveTo>
                  <a:lnTo>
                    <a:pt x="418" y="209"/>
                  </a:lnTo>
                  <a:lnTo>
                    <a:pt x="452" y="243"/>
                  </a:lnTo>
                  <a:lnTo>
                    <a:pt x="460" y="276"/>
                  </a:lnTo>
                  <a:lnTo>
                    <a:pt x="468" y="351"/>
                  </a:lnTo>
                  <a:lnTo>
                    <a:pt x="485" y="435"/>
                  </a:lnTo>
                  <a:lnTo>
                    <a:pt x="502" y="510"/>
                  </a:lnTo>
                  <a:lnTo>
                    <a:pt x="510" y="585"/>
                  </a:lnTo>
                  <a:lnTo>
                    <a:pt x="519" y="669"/>
                  </a:lnTo>
                  <a:lnTo>
                    <a:pt x="535" y="744"/>
                  </a:lnTo>
                  <a:lnTo>
                    <a:pt x="544" y="819"/>
                  </a:lnTo>
                  <a:lnTo>
                    <a:pt x="552" y="903"/>
                  </a:lnTo>
                  <a:lnTo>
                    <a:pt x="560" y="978"/>
                  </a:lnTo>
                  <a:lnTo>
                    <a:pt x="569" y="1053"/>
                  </a:lnTo>
                  <a:lnTo>
                    <a:pt x="577" y="1137"/>
                  </a:lnTo>
                  <a:lnTo>
                    <a:pt x="585" y="1212"/>
                  </a:lnTo>
                  <a:lnTo>
                    <a:pt x="594" y="1295"/>
                  </a:lnTo>
                  <a:lnTo>
                    <a:pt x="602" y="1370"/>
                  </a:lnTo>
                  <a:lnTo>
                    <a:pt x="602" y="1446"/>
                  </a:lnTo>
                  <a:lnTo>
                    <a:pt x="602" y="1529"/>
                  </a:lnTo>
                  <a:lnTo>
                    <a:pt x="602" y="1588"/>
                  </a:lnTo>
                  <a:lnTo>
                    <a:pt x="602" y="1604"/>
                  </a:lnTo>
                  <a:lnTo>
                    <a:pt x="602" y="1680"/>
                  </a:lnTo>
                  <a:lnTo>
                    <a:pt x="602" y="1763"/>
                  </a:lnTo>
                  <a:lnTo>
                    <a:pt x="602" y="1838"/>
                  </a:lnTo>
                  <a:lnTo>
                    <a:pt x="602" y="1922"/>
                  </a:lnTo>
                  <a:lnTo>
                    <a:pt x="602" y="2390"/>
                  </a:lnTo>
                  <a:lnTo>
                    <a:pt x="602" y="2465"/>
                  </a:lnTo>
                  <a:lnTo>
                    <a:pt x="602" y="2548"/>
                  </a:lnTo>
                  <a:lnTo>
                    <a:pt x="602" y="2607"/>
                  </a:lnTo>
                  <a:lnTo>
                    <a:pt x="602" y="2624"/>
                  </a:lnTo>
                  <a:lnTo>
                    <a:pt x="368" y="2841"/>
                  </a:lnTo>
                  <a:lnTo>
                    <a:pt x="151" y="2607"/>
                  </a:lnTo>
                  <a:lnTo>
                    <a:pt x="151" y="2599"/>
                  </a:lnTo>
                  <a:lnTo>
                    <a:pt x="151" y="2532"/>
                  </a:lnTo>
                  <a:lnTo>
                    <a:pt x="151" y="2005"/>
                  </a:lnTo>
                  <a:lnTo>
                    <a:pt x="151" y="1930"/>
                  </a:lnTo>
                  <a:lnTo>
                    <a:pt x="151" y="1855"/>
                  </a:lnTo>
                  <a:lnTo>
                    <a:pt x="151" y="1780"/>
                  </a:lnTo>
                  <a:lnTo>
                    <a:pt x="151" y="1705"/>
                  </a:lnTo>
                  <a:lnTo>
                    <a:pt x="151" y="1629"/>
                  </a:lnTo>
                  <a:lnTo>
                    <a:pt x="151" y="1613"/>
                  </a:lnTo>
                  <a:lnTo>
                    <a:pt x="151" y="1554"/>
                  </a:lnTo>
                  <a:lnTo>
                    <a:pt x="151" y="1479"/>
                  </a:lnTo>
                  <a:lnTo>
                    <a:pt x="151" y="1404"/>
                  </a:lnTo>
                  <a:lnTo>
                    <a:pt x="143" y="1329"/>
                  </a:lnTo>
                  <a:lnTo>
                    <a:pt x="126" y="1262"/>
                  </a:lnTo>
                  <a:lnTo>
                    <a:pt x="118" y="1187"/>
                  </a:lnTo>
                  <a:lnTo>
                    <a:pt x="118" y="1111"/>
                  </a:lnTo>
                  <a:lnTo>
                    <a:pt x="109" y="1028"/>
                  </a:lnTo>
                  <a:lnTo>
                    <a:pt x="101" y="961"/>
                  </a:lnTo>
                  <a:lnTo>
                    <a:pt x="84" y="886"/>
                  </a:lnTo>
                  <a:lnTo>
                    <a:pt x="76" y="811"/>
                  </a:lnTo>
                  <a:lnTo>
                    <a:pt x="67" y="736"/>
                  </a:lnTo>
                  <a:lnTo>
                    <a:pt x="59" y="660"/>
                  </a:lnTo>
                  <a:lnTo>
                    <a:pt x="42" y="585"/>
                  </a:lnTo>
                  <a:lnTo>
                    <a:pt x="34" y="510"/>
                  </a:lnTo>
                  <a:lnTo>
                    <a:pt x="17" y="435"/>
                  </a:lnTo>
                  <a:lnTo>
                    <a:pt x="9" y="368"/>
                  </a:lnTo>
                  <a:lnTo>
                    <a:pt x="1" y="335"/>
                  </a:lnTo>
                  <a:lnTo>
                    <a:pt x="17" y="284"/>
                  </a:lnTo>
                  <a:lnTo>
                    <a:pt x="34" y="201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4"/>
            <p:cNvSpPr/>
            <p:nvPr/>
          </p:nvSpPr>
          <p:spPr>
            <a:xfrm>
              <a:off x="9686774" y="4744214"/>
              <a:ext cx="24368" cy="80798"/>
            </a:xfrm>
            <a:custGeom>
              <a:avLst/>
              <a:gdLst/>
              <a:ahLst/>
              <a:cxnLst/>
              <a:rect l="l" t="t" r="r" b="b"/>
              <a:pathLst>
                <a:path w="494" h="1638" extrusionOk="0">
                  <a:moveTo>
                    <a:pt x="343" y="67"/>
                  </a:moveTo>
                  <a:lnTo>
                    <a:pt x="343" y="67"/>
                  </a:lnTo>
                  <a:lnTo>
                    <a:pt x="376" y="151"/>
                  </a:lnTo>
                  <a:lnTo>
                    <a:pt x="410" y="209"/>
                  </a:lnTo>
                  <a:lnTo>
                    <a:pt x="427" y="234"/>
                  </a:lnTo>
                  <a:lnTo>
                    <a:pt x="460" y="310"/>
                  </a:lnTo>
                  <a:lnTo>
                    <a:pt x="468" y="326"/>
                  </a:lnTo>
                  <a:lnTo>
                    <a:pt x="485" y="351"/>
                  </a:lnTo>
                  <a:lnTo>
                    <a:pt x="493" y="393"/>
                  </a:lnTo>
                  <a:lnTo>
                    <a:pt x="493" y="410"/>
                  </a:lnTo>
                  <a:lnTo>
                    <a:pt x="493" y="493"/>
                  </a:lnTo>
                  <a:lnTo>
                    <a:pt x="493" y="502"/>
                  </a:lnTo>
                  <a:lnTo>
                    <a:pt x="493" y="585"/>
                  </a:lnTo>
                  <a:lnTo>
                    <a:pt x="493" y="652"/>
                  </a:lnTo>
                  <a:lnTo>
                    <a:pt x="485" y="752"/>
                  </a:lnTo>
                  <a:lnTo>
                    <a:pt x="477" y="928"/>
                  </a:lnTo>
                  <a:lnTo>
                    <a:pt x="477" y="1003"/>
                  </a:lnTo>
                  <a:lnTo>
                    <a:pt x="468" y="1095"/>
                  </a:lnTo>
                  <a:lnTo>
                    <a:pt x="452" y="1270"/>
                  </a:lnTo>
                  <a:lnTo>
                    <a:pt x="435" y="1429"/>
                  </a:lnTo>
                  <a:lnTo>
                    <a:pt x="435" y="1429"/>
                  </a:lnTo>
                  <a:lnTo>
                    <a:pt x="218" y="1638"/>
                  </a:lnTo>
                  <a:lnTo>
                    <a:pt x="9" y="1421"/>
                  </a:lnTo>
                  <a:lnTo>
                    <a:pt x="9" y="1421"/>
                  </a:lnTo>
                  <a:lnTo>
                    <a:pt x="9" y="1254"/>
                  </a:lnTo>
                  <a:lnTo>
                    <a:pt x="0" y="1078"/>
                  </a:lnTo>
                  <a:lnTo>
                    <a:pt x="0" y="986"/>
                  </a:lnTo>
                  <a:lnTo>
                    <a:pt x="0" y="635"/>
                  </a:lnTo>
                  <a:lnTo>
                    <a:pt x="0" y="560"/>
                  </a:lnTo>
                  <a:lnTo>
                    <a:pt x="0" y="485"/>
                  </a:lnTo>
                  <a:lnTo>
                    <a:pt x="0" y="477"/>
                  </a:lnTo>
                  <a:lnTo>
                    <a:pt x="9" y="393"/>
                  </a:lnTo>
                  <a:lnTo>
                    <a:pt x="9" y="368"/>
                  </a:lnTo>
                  <a:lnTo>
                    <a:pt x="26" y="335"/>
                  </a:lnTo>
                  <a:lnTo>
                    <a:pt x="42" y="301"/>
                  </a:lnTo>
                  <a:lnTo>
                    <a:pt x="51" y="285"/>
                  </a:lnTo>
                  <a:lnTo>
                    <a:pt x="92" y="218"/>
                  </a:lnTo>
                  <a:lnTo>
                    <a:pt x="117" y="193"/>
                  </a:lnTo>
                  <a:lnTo>
                    <a:pt x="151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4"/>
            <p:cNvSpPr/>
            <p:nvPr/>
          </p:nvSpPr>
          <p:spPr>
            <a:xfrm>
              <a:off x="9512056" y="4750380"/>
              <a:ext cx="30534" cy="108422"/>
            </a:xfrm>
            <a:custGeom>
              <a:avLst/>
              <a:gdLst/>
              <a:ahLst/>
              <a:cxnLst/>
              <a:rect l="l" t="t" r="r" b="b"/>
              <a:pathLst>
                <a:path w="619" h="2198" extrusionOk="0">
                  <a:moveTo>
                    <a:pt x="360" y="59"/>
                  </a:moveTo>
                  <a:lnTo>
                    <a:pt x="360" y="59"/>
                  </a:lnTo>
                  <a:lnTo>
                    <a:pt x="401" y="118"/>
                  </a:lnTo>
                  <a:lnTo>
                    <a:pt x="451" y="176"/>
                  </a:lnTo>
                  <a:lnTo>
                    <a:pt x="468" y="193"/>
                  </a:lnTo>
                  <a:lnTo>
                    <a:pt x="502" y="235"/>
                  </a:lnTo>
                  <a:lnTo>
                    <a:pt x="560" y="293"/>
                  </a:lnTo>
                  <a:lnTo>
                    <a:pt x="560" y="293"/>
                  </a:lnTo>
                  <a:lnTo>
                    <a:pt x="594" y="335"/>
                  </a:lnTo>
                  <a:lnTo>
                    <a:pt x="594" y="352"/>
                  </a:lnTo>
                  <a:lnTo>
                    <a:pt x="610" y="377"/>
                  </a:lnTo>
                  <a:lnTo>
                    <a:pt x="610" y="402"/>
                  </a:lnTo>
                  <a:lnTo>
                    <a:pt x="619" y="519"/>
                  </a:lnTo>
                  <a:lnTo>
                    <a:pt x="619" y="536"/>
                  </a:lnTo>
                  <a:lnTo>
                    <a:pt x="619" y="636"/>
                  </a:lnTo>
                  <a:lnTo>
                    <a:pt x="619" y="744"/>
                  </a:lnTo>
                  <a:lnTo>
                    <a:pt x="619" y="744"/>
                  </a:lnTo>
                  <a:lnTo>
                    <a:pt x="619" y="978"/>
                  </a:lnTo>
                  <a:lnTo>
                    <a:pt x="619" y="1095"/>
                  </a:lnTo>
                  <a:lnTo>
                    <a:pt x="619" y="1212"/>
                  </a:lnTo>
                  <a:lnTo>
                    <a:pt x="619" y="1262"/>
                  </a:lnTo>
                  <a:lnTo>
                    <a:pt x="619" y="1338"/>
                  </a:lnTo>
                  <a:lnTo>
                    <a:pt x="610" y="1454"/>
                  </a:lnTo>
                  <a:lnTo>
                    <a:pt x="610" y="1513"/>
                  </a:lnTo>
                  <a:lnTo>
                    <a:pt x="610" y="1571"/>
                  </a:lnTo>
                  <a:lnTo>
                    <a:pt x="610" y="1638"/>
                  </a:lnTo>
                  <a:lnTo>
                    <a:pt x="610" y="1697"/>
                  </a:lnTo>
                  <a:lnTo>
                    <a:pt x="610" y="1755"/>
                  </a:lnTo>
                  <a:lnTo>
                    <a:pt x="610" y="1814"/>
                  </a:lnTo>
                  <a:lnTo>
                    <a:pt x="602" y="1881"/>
                  </a:lnTo>
                  <a:lnTo>
                    <a:pt x="594" y="1931"/>
                  </a:lnTo>
                  <a:lnTo>
                    <a:pt x="594" y="1939"/>
                  </a:lnTo>
                  <a:lnTo>
                    <a:pt x="309" y="2198"/>
                  </a:lnTo>
                  <a:lnTo>
                    <a:pt x="42" y="1914"/>
                  </a:lnTo>
                  <a:lnTo>
                    <a:pt x="42" y="1797"/>
                  </a:lnTo>
                  <a:lnTo>
                    <a:pt x="42" y="1739"/>
                  </a:lnTo>
                  <a:lnTo>
                    <a:pt x="42" y="1688"/>
                  </a:lnTo>
                  <a:lnTo>
                    <a:pt x="42" y="1630"/>
                  </a:lnTo>
                  <a:lnTo>
                    <a:pt x="42" y="1571"/>
                  </a:lnTo>
                  <a:lnTo>
                    <a:pt x="42" y="1513"/>
                  </a:lnTo>
                  <a:lnTo>
                    <a:pt x="42" y="1463"/>
                  </a:lnTo>
                  <a:lnTo>
                    <a:pt x="34" y="1346"/>
                  </a:lnTo>
                  <a:lnTo>
                    <a:pt x="25" y="1271"/>
                  </a:lnTo>
                  <a:lnTo>
                    <a:pt x="25" y="1229"/>
                  </a:lnTo>
                  <a:lnTo>
                    <a:pt x="25" y="1112"/>
                  </a:lnTo>
                  <a:lnTo>
                    <a:pt x="17" y="1003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0" y="653"/>
                  </a:lnTo>
                  <a:lnTo>
                    <a:pt x="0" y="536"/>
                  </a:lnTo>
                  <a:lnTo>
                    <a:pt x="9" y="410"/>
                  </a:lnTo>
                  <a:lnTo>
                    <a:pt x="9" y="385"/>
                  </a:lnTo>
                  <a:lnTo>
                    <a:pt x="17" y="352"/>
                  </a:lnTo>
                  <a:lnTo>
                    <a:pt x="17" y="343"/>
                  </a:lnTo>
                  <a:lnTo>
                    <a:pt x="59" y="293"/>
                  </a:lnTo>
                  <a:lnTo>
                    <a:pt x="59" y="293"/>
                  </a:lnTo>
                  <a:lnTo>
                    <a:pt x="117" y="235"/>
                  </a:lnTo>
                  <a:lnTo>
                    <a:pt x="151" y="193"/>
                  </a:lnTo>
                  <a:lnTo>
                    <a:pt x="167" y="176"/>
                  </a:lnTo>
                  <a:lnTo>
                    <a:pt x="226" y="118"/>
                  </a:lnTo>
                  <a:lnTo>
                    <a:pt x="268" y="59"/>
                  </a:lnTo>
                  <a:lnTo>
                    <a:pt x="268" y="59"/>
                  </a:lnTo>
                  <a:lnTo>
                    <a:pt x="3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4"/>
            <p:cNvSpPr/>
            <p:nvPr/>
          </p:nvSpPr>
          <p:spPr>
            <a:xfrm>
              <a:off x="9395001" y="4751613"/>
              <a:ext cx="23973" cy="98951"/>
            </a:xfrm>
            <a:custGeom>
              <a:avLst/>
              <a:gdLst/>
              <a:ahLst/>
              <a:cxnLst/>
              <a:rect l="l" t="t" r="r" b="b"/>
              <a:pathLst>
                <a:path w="486" h="2006" extrusionOk="0">
                  <a:moveTo>
                    <a:pt x="335" y="59"/>
                  </a:moveTo>
                  <a:lnTo>
                    <a:pt x="335" y="59"/>
                  </a:lnTo>
                  <a:lnTo>
                    <a:pt x="377" y="168"/>
                  </a:lnTo>
                  <a:lnTo>
                    <a:pt x="402" y="218"/>
                  </a:lnTo>
                  <a:lnTo>
                    <a:pt x="427" y="277"/>
                  </a:lnTo>
                  <a:lnTo>
                    <a:pt x="460" y="335"/>
                  </a:lnTo>
                  <a:lnTo>
                    <a:pt x="477" y="385"/>
                  </a:lnTo>
                  <a:lnTo>
                    <a:pt x="477" y="394"/>
                  </a:lnTo>
                  <a:lnTo>
                    <a:pt x="485" y="444"/>
                  </a:lnTo>
                  <a:lnTo>
                    <a:pt x="485" y="485"/>
                  </a:lnTo>
                  <a:lnTo>
                    <a:pt x="485" y="577"/>
                  </a:lnTo>
                  <a:lnTo>
                    <a:pt x="485" y="1212"/>
                  </a:lnTo>
                  <a:lnTo>
                    <a:pt x="485" y="1346"/>
                  </a:lnTo>
                  <a:lnTo>
                    <a:pt x="485" y="1563"/>
                  </a:lnTo>
                  <a:lnTo>
                    <a:pt x="485" y="1772"/>
                  </a:lnTo>
                  <a:lnTo>
                    <a:pt x="485" y="1780"/>
                  </a:lnTo>
                  <a:lnTo>
                    <a:pt x="260" y="2006"/>
                  </a:lnTo>
                  <a:lnTo>
                    <a:pt x="26" y="1780"/>
                  </a:lnTo>
                  <a:lnTo>
                    <a:pt x="26" y="1772"/>
                  </a:lnTo>
                  <a:lnTo>
                    <a:pt x="18" y="1563"/>
                  </a:lnTo>
                  <a:lnTo>
                    <a:pt x="9" y="1346"/>
                  </a:lnTo>
                  <a:lnTo>
                    <a:pt x="1" y="1221"/>
                  </a:lnTo>
                  <a:lnTo>
                    <a:pt x="1" y="1137"/>
                  </a:lnTo>
                  <a:lnTo>
                    <a:pt x="1" y="1028"/>
                  </a:lnTo>
                  <a:lnTo>
                    <a:pt x="1" y="928"/>
                  </a:lnTo>
                  <a:lnTo>
                    <a:pt x="1" y="820"/>
                  </a:lnTo>
                  <a:lnTo>
                    <a:pt x="1" y="719"/>
                  </a:lnTo>
                  <a:lnTo>
                    <a:pt x="1" y="611"/>
                  </a:lnTo>
                  <a:lnTo>
                    <a:pt x="1" y="594"/>
                  </a:lnTo>
                  <a:lnTo>
                    <a:pt x="9" y="502"/>
                  </a:lnTo>
                  <a:lnTo>
                    <a:pt x="9" y="452"/>
                  </a:lnTo>
                  <a:lnTo>
                    <a:pt x="18" y="402"/>
                  </a:lnTo>
                  <a:lnTo>
                    <a:pt x="18" y="394"/>
                  </a:lnTo>
                  <a:lnTo>
                    <a:pt x="43" y="352"/>
                  </a:lnTo>
                  <a:lnTo>
                    <a:pt x="76" y="285"/>
                  </a:lnTo>
                  <a:lnTo>
                    <a:pt x="101" y="235"/>
                  </a:lnTo>
                  <a:lnTo>
                    <a:pt x="134" y="176"/>
                  </a:lnTo>
                  <a:lnTo>
                    <a:pt x="193" y="68"/>
                  </a:lnTo>
                  <a:lnTo>
                    <a:pt x="193" y="68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4"/>
            <p:cNvSpPr/>
            <p:nvPr/>
          </p:nvSpPr>
          <p:spPr>
            <a:xfrm>
              <a:off x="8556434" y="4699276"/>
              <a:ext cx="51153" cy="114242"/>
            </a:xfrm>
            <a:custGeom>
              <a:avLst/>
              <a:gdLst/>
              <a:ahLst/>
              <a:cxnLst/>
              <a:rect l="l" t="t" r="r" b="b"/>
              <a:pathLst>
                <a:path w="1037" h="2316" extrusionOk="0">
                  <a:moveTo>
                    <a:pt x="176" y="26"/>
                  </a:moveTo>
                  <a:lnTo>
                    <a:pt x="251" y="68"/>
                  </a:lnTo>
                  <a:lnTo>
                    <a:pt x="343" y="101"/>
                  </a:lnTo>
                  <a:lnTo>
                    <a:pt x="393" y="118"/>
                  </a:lnTo>
                  <a:lnTo>
                    <a:pt x="418" y="143"/>
                  </a:lnTo>
                  <a:lnTo>
                    <a:pt x="477" y="193"/>
                  </a:lnTo>
                  <a:lnTo>
                    <a:pt x="477" y="201"/>
                  </a:lnTo>
                  <a:lnTo>
                    <a:pt x="527" y="243"/>
                  </a:lnTo>
                  <a:lnTo>
                    <a:pt x="560" y="285"/>
                  </a:lnTo>
                  <a:lnTo>
                    <a:pt x="568" y="302"/>
                  </a:lnTo>
                  <a:lnTo>
                    <a:pt x="593" y="369"/>
                  </a:lnTo>
                  <a:lnTo>
                    <a:pt x="619" y="427"/>
                  </a:lnTo>
                  <a:lnTo>
                    <a:pt x="644" y="494"/>
                  </a:lnTo>
                  <a:lnTo>
                    <a:pt x="669" y="561"/>
                  </a:lnTo>
                  <a:lnTo>
                    <a:pt x="694" y="619"/>
                  </a:lnTo>
                  <a:lnTo>
                    <a:pt x="710" y="686"/>
                  </a:lnTo>
                  <a:lnTo>
                    <a:pt x="710" y="686"/>
                  </a:lnTo>
                  <a:lnTo>
                    <a:pt x="735" y="744"/>
                  </a:lnTo>
                  <a:lnTo>
                    <a:pt x="752" y="811"/>
                  </a:lnTo>
                  <a:lnTo>
                    <a:pt x="777" y="878"/>
                  </a:lnTo>
                  <a:lnTo>
                    <a:pt x="794" y="945"/>
                  </a:lnTo>
                  <a:lnTo>
                    <a:pt x="811" y="1003"/>
                  </a:lnTo>
                  <a:lnTo>
                    <a:pt x="827" y="1070"/>
                  </a:lnTo>
                  <a:lnTo>
                    <a:pt x="852" y="1137"/>
                  </a:lnTo>
                  <a:lnTo>
                    <a:pt x="869" y="1204"/>
                  </a:lnTo>
                  <a:lnTo>
                    <a:pt x="878" y="1254"/>
                  </a:lnTo>
                  <a:lnTo>
                    <a:pt x="878" y="1262"/>
                  </a:lnTo>
                  <a:lnTo>
                    <a:pt x="894" y="1329"/>
                  </a:lnTo>
                  <a:lnTo>
                    <a:pt x="911" y="1396"/>
                  </a:lnTo>
                  <a:lnTo>
                    <a:pt x="928" y="1463"/>
                  </a:lnTo>
                  <a:lnTo>
                    <a:pt x="944" y="1530"/>
                  </a:lnTo>
                  <a:lnTo>
                    <a:pt x="961" y="1588"/>
                  </a:lnTo>
                  <a:lnTo>
                    <a:pt x="969" y="1655"/>
                  </a:lnTo>
                  <a:lnTo>
                    <a:pt x="986" y="1722"/>
                  </a:lnTo>
                  <a:lnTo>
                    <a:pt x="1011" y="1856"/>
                  </a:lnTo>
                  <a:lnTo>
                    <a:pt x="1036" y="1973"/>
                  </a:lnTo>
                  <a:lnTo>
                    <a:pt x="1036" y="1989"/>
                  </a:lnTo>
                  <a:lnTo>
                    <a:pt x="827" y="2315"/>
                  </a:lnTo>
                  <a:lnTo>
                    <a:pt x="502" y="2106"/>
                  </a:lnTo>
                  <a:lnTo>
                    <a:pt x="502" y="2098"/>
                  </a:lnTo>
                  <a:lnTo>
                    <a:pt x="477" y="1981"/>
                  </a:lnTo>
                  <a:lnTo>
                    <a:pt x="443" y="1856"/>
                  </a:lnTo>
                  <a:lnTo>
                    <a:pt x="426" y="1789"/>
                  </a:lnTo>
                  <a:lnTo>
                    <a:pt x="401" y="1730"/>
                  </a:lnTo>
                  <a:lnTo>
                    <a:pt x="385" y="1663"/>
                  </a:lnTo>
                  <a:lnTo>
                    <a:pt x="376" y="1605"/>
                  </a:lnTo>
                  <a:lnTo>
                    <a:pt x="360" y="1546"/>
                  </a:lnTo>
                  <a:lnTo>
                    <a:pt x="343" y="1480"/>
                  </a:lnTo>
                  <a:lnTo>
                    <a:pt x="318" y="1421"/>
                  </a:lnTo>
                  <a:lnTo>
                    <a:pt x="318" y="1404"/>
                  </a:lnTo>
                  <a:lnTo>
                    <a:pt x="309" y="1363"/>
                  </a:lnTo>
                  <a:lnTo>
                    <a:pt x="284" y="1304"/>
                  </a:lnTo>
                  <a:lnTo>
                    <a:pt x="268" y="1237"/>
                  </a:lnTo>
                  <a:lnTo>
                    <a:pt x="243" y="1179"/>
                  </a:lnTo>
                  <a:lnTo>
                    <a:pt x="226" y="1120"/>
                  </a:lnTo>
                  <a:lnTo>
                    <a:pt x="201" y="1062"/>
                  </a:lnTo>
                  <a:lnTo>
                    <a:pt x="184" y="1003"/>
                  </a:lnTo>
                  <a:lnTo>
                    <a:pt x="159" y="945"/>
                  </a:lnTo>
                  <a:lnTo>
                    <a:pt x="142" y="887"/>
                  </a:lnTo>
                  <a:lnTo>
                    <a:pt x="142" y="887"/>
                  </a:lnTo>
                  <a:lnTo>
                    <a:pt x="117" y="828"/>
                  </a:lnTo>
                  <a:lnTo>
                    <a:pt x="92" y="770"/>
                  </a:lnTo>
                  <a:lnTo>
                    <a:pt x="76" y="711"/>
                  </a:lnTo>
                  <a:lnTo>
                    <a:pt x="50" y="653"/>
                  </a:lnTo>
                  <a:lnTo>
                    <a:pt x="25" y="594"/>
                  </a:lnTo>
                  <a:lnTo>
                    <a:pt x="0" y="536"/>
                  </a:lnTo>
                  <a:lnTo>
                    <a:pt x="0" y="519"/>
                  </a:lnTo>
                  <a:lnTo>
                    <a:pt x="0" y="469"/>
                  </a:lnTo>
                  <a:lnTo>
                    <a:pt x="0" y="410"/>
                  </a:lnTo>
                  <a:lnTo>
                    <a:pt x="0" y="310"/>
                  </a:lnTo>
                  <a:lnTo>
                    <a:pt x="25" y="252"/>
                  </a:lnTo>
                  <a:lnTo>
                    <a:pt x="59" y="168"/>
                  </a:lnTo>
                  <a:lnTo>
                    <a:pt x="76" y="8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8719215" y="4721128"/>
              <a:ext cx="43310" cy="104722"/>
            </a:xfrm>
            <a:custGeom>
              <a:avLst/>
              <a:gdLst/>
              <a:ahLst/>
              <a:cxnLst/>
              <a:rect l="l" t="t" r="r" b="b"/>
              <a:pathLst>
                <a:path w="878" h="2123" extrusionOk="0">
                  <a:moveTo>
                    <a:pt x="435" y="68"/>
                  </a:moveTo>
                  <a:lnTo>
                    <a:pt x="460" y="93"/>
                  </a:lnTo>
                  <a:lnTo>
                    <a:pt x="535" y="176"/>
                  </a:lnTo>
                  <a:lnTo>
                    <a:pt x="535" y="193"/>
                  </a:lnTo>
                  <a:lnTo>
                    <a:pt x="560" y="310"/>
                  </a:lnTo>
                  <a:lnTo>
                    <a:pt x="585" y="418"/>
                  </a:lnTo>
                  <a:lnTo>
                    <a:pt x="610" y="535"/>
                  </a:lnTo>
                  <a:lnTo>
                    <a:pt x="635" y="644"/>
                  </a:lnTo>
                  <a:lnTo>
                    <a:pt x="685" y="878"/>
                  </a:lnTo>
                  <a:lnTo>
                    <a:pt x="735" y="1087"/>
                  </a:lnTo>
                  <a:lnTo>
                    <a:pt x="735" y="1103"/>
                  </a:lnTo>
                  <a:lnTo>
                    <a:pt x="785" y="1329"/>
                  </a:lnTo>
                  <a:lnTo>
                    <a:pt x="811" y="1446"/>
                  </a:lnTo>
                  <a:lnTo>
                    <a:pt x="836" y="1563"/>
                  </a:lnTo>
                  <a:lnTo>
                    <a:pt x="861" y="1680"/>
                  </a:lnTo>
                  <a:lnTo>
                    <a:pt x="877" y="1789"/>
                  </a:lnTo>
                  <a:lnTo>
                    <a:pt x="877" y="1797"/>
                  </a:lnTo>
                  <a:lnTo>
                    <a:pt x="660" y="2123"/>
                  </a:lnTo>
                  <a:lnTo>
                    <a:pt x="334" y="1905"/>
                  </a:lnTo>
                  <a:lnTo>
                    <a:pt x="334" y="1897"/>
                  </a:lnTo>
                  <a:lnTo>
                    <a:pt x="309" y="1789"/>
                  </a:lnTo>
                  <a:lnTo>
                    <a:pt x="284" y="1680"/>
                  </a:lnTo>
                  <a:lnTo>
                    <a:pt x="259" y="1563"/>
                  </a:lnTo>
                  <a:lnTo>
                    <a:pt x="234" y="1454"/>
                  </a:lnTo>
                  <a:lnTo>
                    <a:pt x="184" y="1220"/>
                  </a:lnTo>
                  <a:lnTo>
                    <a:pt x="184" y="1212"/>
                  </a:lnTo>
                  <a:lnTo>
                    <a:pt x="142" y="995"/>
                  </a:lnTo>
                  <a:lnTo>
                    <a:pt x="92" y="761"/>
                  </a:lnTo>
                  <a:lnTo>
                    <a:pt x="67" y="644"/>
                  </a:lnTo>
                  <a:lnTo>
                    <a:pt x="42" y="527"/>
                  </a:lnTo>
                  <a:lnTo>
                    <a:pt x="17" y="410"/>
                  </a:lnTo>
                  <a:lnTo>
                    <a:pt x="0" y="301"/>
                  </a:lnTo>
                  <a:lnTo>
                    <a:pt x="0" y="285"/>
                  </a:lnTo>
                  <a:lnTo>
                    <a:pt x="42" y="168"/>
                  </a:lnTo>
                  <a:lnTo>
                    <a:pt x="50" y="143"/>
                  </a:lnTo>
                  <a:lnTo>
                    <a:pt x="159" y="26"/>
                  </a:lnTo>
                  <a:lnTo>
                    <a:pt x="2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8940893" y="4700953"/>
              <a:ext cx="25996" cy="144678"/>
            </a:xfrm>
            <a:custGeom>
              <a:avLst/>
              <a:gdLst/>
              <a:ahLst/>
              <a:cxnLst/>
              <a:rect l="l" t="t" r="r" b="b"/>
              <a:pathLst>
                <a:path w="527" h="2933" extrusionOk="0">
                  <a:moveTo>
                    <a:pt x="410" y="67"/>
                  </a:moveTo>
                  <a:lnTo>
                    <a:pt x="410" y="76"/>
                  </a:lnTo>
                  <a:lnTo>
                    <a:pt x="443" y="226"/>
                  </a:lnTo>
                  <a:lnTo>
                    <a:pt x="443" y="243"/>
                  </a:lnTo>
                  <a:lnTo>
                    <a:pt x="485" y="393"/>
                  </a:lnTo>
                  <a:lnTo>
                    <a:pt x="494" y="443"/>
                  </a:lnTo>
                  <a:lnTo>
                    <a:pt x="519" y="652"/>
                  </a:lnTo>
                  <a:lnTo>
                    <a:pt x="519" y="719"/>
                  </a:lnTo>
                  <a:lnTo>
                    <a:pt x="527" y="878"/>
                  </a:lnTo>
                  <a:lnTo>
                    <a:pt x="527" y="1713"/>
                  </a:lnTo>
                  <a:lnTo>
                    <a:pt x="527" y="1797"/>
                  </a:lnTo>
                  <a:lnTo>
                    <a:pt x="527" y="1880"/>
                  </a:lnTo>
                  <a:lnTo>
                    <a:pt x="527" y="1964"/>
                  </a:lnTo>
                  <a:lnTo>
                    <a:pt x="527" y="2047"/>
                  </a:lnTo>
                  <a:lnTo>
                    <a:pt x="527" y="2131"/>
                  </a:lnTo>
                  <a:lnTo>
                    <a:pt x="527" y="2214"/>
                  </a:lnTo>
                  <a:lnTo>
                    <a:pt x="527" y="2298"/>
                  </a:lnTo>
                  <a:lnTo>
                    <a:pt x="519" y="2381"/>
                  </a:lnTo>
                  <a:lnTo>
                    <a:pt x="510" y="2465"/>
                  </a:lnTo>
                  <a:lnTo>
                    <a:pt x="502" y="2548"/>
                  </a:lnTo>
                  <a:lnTo>
                    <a:pt x="494" y="2632"/>
                  </a:lnTo>
                  <a:lnTo>
                    <a:pt x="485" y="2715"/>
                  </a:lnTo>
                  <a:lnTo>
                    <a:pt x="210" y="2933"/>
                  </a:lnTo>
                  <a:lnTo>
                    <a:pt x="1" y="2657"/>
                  </a:lnTo>
                  <a:lnTo>
                    <a:pt x="9" y="2573"/>
                  </a:lnTo>
                  <a:lnTo>
                    <a:pt x="26" y="2498"/>
                  </a:lnTo>
                  <a:lnTo>
                    <a:pt x="34" y="2423"/>
                  </a:lnTo>
                  <a:lnTo>
                    <a:pt x="42" y="2340"/>
                  </a:lnTo>
                  <a:lnTo>
                    <a:pt x="51" y="2256"/>
                  </a:lnTo>
                  <a:lnTo>
                    <a:pt x="59" y="2181"/>
                  </a:lnTo>
                  <a:lnTo>
                    <a:pt x="67" y="2097"/>
                  </a:lnTo>
                  <a:lnTo>
                    <a:pt x="76" y="2022"/>
                  </a:lnTo>
                  <a:lnTo>
                    <a:pt x="84" y="1939"/>
                  </a:lnTo>
                  <a:lnTo>
                    <a:pt x="93" y="1863"/>
                  </a:lnTo>
                  <a:lnTo>
                    <a:pt x="93" y="1780"/>
                  </a:lnTo>
                  <a:lnTo>
                    <a:pt x="101" y="1696"/>
                  </a:lnTo>
                  <a:lnTo>
                    <a:pt x="101" y="1621"/>
                  </a:lnTo>
                  <a:lnTo>
                    <a:pt x="101" y="1538"/>
                  </a:lnTo>
                  <a:lnTo>
                    <a:pt x="101" y="1454"/>
                  </a:lnTo>
                  <a:lnTo>
                    <a:pt x="101" y="1370"/>
                  </a:lnTo>
                  <a:lnTo>
                    <a:pt x="109" y="1212"/>
                  </a:lnTo>
                  <a:lnTo>
                    <a:pt x="118" y="1045"/>
                  </a:lnTo>
                  <a:lnTo>
                    <a:pt x="118" y="886"/>
                  </a:lnTo>
                  <a:lnTo>
                    <a:pt x="118" y="878"/>
                  </a:lnTo>
                  <a:lnTo>
                    <a:pt x="134" y="719"/>
                  </a:lnTo>
                  <a:lnTo>
                    <a:pt x="134" y="652"/>
                  </a:lnTo>
                  <a:lnTo>
                    <a:pt x="159" y="435"/>
                  </a:lnTo>
                  <a:lnTo>
                    <a:pt x="168" y="393"/>
                  </a:lnTo>
                  <a:lnTo>
                    <a:pt x="218" y="243"/>
                  </a:lnTo>
                  <a:lnTo>
                    <a:pt x="218" y="226"/>
                  </a:lnTo>
                  <a:lnTo>
                    <a:pt x="260" y="76"/>
                  </a:lnTo>
                  <a:lnTo>
                    <a:pt x="260" y="59"/>
                  </a:lnTo>
                  <a:lnTo>
                    <a:pt x="3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9118077" y="4707119"/>
              <a:ext cx="37588" cy="98112"/>
            </a:xfrm>
            <a:custGeom>
              <a:avLst/>
              <a:gdLst/>
              <a:ahLst/>
              <a:cxnLst/>
              <a:rect l="l" t="t" r="r" b="b"/>
              <a:pathLst>
                <a:path w="762" h="1989" extrusionOk="0">
                  <a:moveTo>
                    <a:pt x="753" y="93"/>
                  </a:moveTo>
                  <a:lnTo>
                    <a:pt x="753" y="101"/>
                  </a:lnTo>
                  <a:lnTo>
                    <a:pt x="753" y="210"/>
                  </a:lnTo>
                  <a:lnTo>
                    <a:pt x="753" y="226"/>
                  </a:lnTo>
                  <a:lnTo>
                    <a:pt x="761" y="318"/>
                  </a:lnTo>
                  <a:lnTo>
                    <a:pt x="761" y="385"/>
                  </a:lnTo>
                  <a:lnTo>
                    <a:pt x="753" y="435"/>
                  </a:lnTo>
                  <a:lnTo>
                    <a:pt x="736" y="535"/>
                  </a:lnTo>
                  <a:lnTo>
                    <a:pt x="711" y="644"/>
                  </a:lnTo>
                  <a:lnTo>
                    <a:pt x="703" y="719"/>
                  </a:lnTo>
                  <a:lnTo>
                    <a:pt x="694" y="753"/>
                  </a:lnTo>
                  <a:lnTo>
                    <a:pt x="653" y="961"/>
                  </a:lnTo>
                  <a:lnTo>
                    <a:pt x="611" y="1179"/>
                  </a:lnTo>
                  <a:lnTo>
                    <a:pt x="602" y="1212"/>
                  </a:lnTo>
                  <a:lnTo>
                    <a:pt x="561" y="1396"/>
                  </a:lnTo>
                  <a:lnTo>
                    <a:pt x="536" y="1504"/>
                  </a:lnTo>
                  <a:lnTo>
                    <a:pt x="519" y="1605"/>
                  </a:lnTo>
                  <a:lnTo>
                    <a:pt x="494" y="1713"/>
                  </a:lnTo>
                  <a:lnTo>
                    <a:pt x="469" y="1814"/>
                  </a:lnTo>
                  <a:lnTo>
                    <a:pt x="469" y="1822"/>
                  </a:lnTo>
                  <a:lnTo>
                    <a:pt x="168" y="1989"/>
                  </a:lnTo>
                  <a:lnTo>
                    <a:pt x="1" y="1688"/>
                  </a:lnTo>
                  <a:lnTo>
                    <a:pt x="1" y="1680"/>
                  </a:lnTo>
                  <a:lnTo>
                    <a:pt x="34" y="1588"/>
                  </a:lnTo>
                  <a:lnTo>
                    <a:pt x="68" y="1488"/>
                  </a:lnTo>
                  <a:lnTo>
                    <a:pt x="101" y="1379"/>
                  </a:lnTo>
                  <a:lnTo>
                    <a:pt x="135" y="1279"/>
                  </a:lnTo>
                  <a:lnTo>
                    <a:pt x="193" y="1095"/>
                  </a:lnTo>
                  <a:lnTo>
                    <a:pt x="201" y="1062"/>
                  </a:lnTo>
                  <a:lnTo>
                    <a:pt x="268" y="853"/>
                  </a:lnTo>
                  <a:lnTo>
                    <a:pt x="335" y="644"/>
                  </a:lnTo>
                  <a:lnTo>
                    <a:pt x="343" y="619"/>
                  </a:lnTo>
                  <a:lnTo>
                    <a:pt x="368" y="544"/>
                  </a:lnTo>
                  <a:lnTo>
                    <a:pt x="402" y="435"/>
                  </a:lnTo>
                  <a:lnTo>
                    <a:pt x="444" y="335"/>
                  </a:lnTo>
                  <a:lnTo>
                    <a:pt x="460" y="285"/>
                  </a:lnTo>
                  <a:lnTo>
                    <a:pt x="485" y="235"/>
                  </a:lnTo>
                  <a:lnTo>
                    <a:pt x="485" y="235"/>
                  </a:lnTo>
                  <a:lnTo>
                    <a:pt x="544" y="159"/>
                  </a:lnTo>
                  <a:lnTo>
                    <a:pt x="552" y="143"/>
                  </a:lnTo>
                  <a:lnTo>
                    <a:pt x="611" y="51"/>
                  </a:lnTo>
                  <a:lnTo>
                    <a:pt x="611" y="42"/>
                  </a:lnTo>
                  <a:lnTo>
                    <a:pt x="69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9267687" y="4745447"/>
              <a:ext cx="22691" cy="82870"/>
            </a:xfrm>
            <a:custGeom>
              <a:avLst/>
              <a:gdLst/>
              <a:ahLst/>
              <a:cxnLst/>
              <a:rect l="l" t="t" r="r" b="b"/>
              <a:pathLst>
                <a:path w="460" h="1680" extrusionOk="0">
                  <a:moveTo>
                    <a:pt x="351" y="67"/>
                  </a:moveTo>
                  <a:lnTo>
                    <a:pt x="351" y="67"/>
                  </a:lnTo>
                  <a:lnTo>
                    <a:pt x="376" y="159"/>
                  </a:lnTo>
                  <a:lnTo>
                    <a:pt x="401" y="209"/>
                  </a:lnTo>
                  <a:lnTo>
                    <a:pt x="418" y="243"/>
                  </a:lnTo>
                  <a:lnTo>
                    <a:pt x="443" y="310"/>
                  </a:lnTo>
                  <a:lnTo>
                    <a:pt x="452" y="335"/>
                  </a:lnTo>
                  <a:lnTo>
                    <a:pt x="460" y="393"/>
                  </a:lnTo>
                  <a:lnTo>
                    <a:pt x="460" y="427"/>
                  </a:lnTo>
                  <a:lnTo>
                    <a:pt x="460" y="510"/>
                  </a:lnTo>
                  <a:lnTo>
                    <a:pt x="460" y="594"/>
                  </a:lnTo>
                  <a:lnTo>
                    <a:pt x="460" y="652"/>
                  </a:lnTo>
                  <a:lnTo>
                    <a:pt x="460" y="686"/>
                  </a:lnTo>
                  <a:lnTo>
                    <a:pt x="460" y="769"/>
                  </a:lnTo>
                  <a:lnTo>
                    <a:pt x="460" y="861"/>
                  </a:lnTo>
                  <a:lnTo>
                    <a:pt x="460" y="945"/>
                  </a:lnTo>
                  <a:lnTo>
                    <a:pt x="460" y="1011"/>
                  </a:lnTo>
                  <a:lnTo>
                    <a:pt x="460" y="1028"/>
                  </a:lnTo>
                  <a:lnTo>
                    <a:pt x="452" y="1120"/>
                  </a:lnTo>
                  <a:lnTo>
                    <a:pt x="443" y="1296"/>
                  </a:lnTo>
                  <a:lnTo>
                    <a:pt x="426" y="1463"/>
                  </a:lnTo>
                  <a:lnTo>
                    <a:pt x="426" y="1471"/>
                  </a:lnTo>
                  <a:lnTo>
                    <a:pt x="209" y="1680"/>
                  </a:lnTo>
                  <a:lnTo>
                    <a:pt x="0" y="1463"/>
                  </a:lnTo>
                  <a:lnTo>
                    <a:pt x="0" y="995"/>
                  </a:lnTo>
                  <a:lnTo>
                    <a:pt x="0" y="928"/>
                  </a:lnTo>
                  <a:lnTo>
                    <a:pt x="0" y="836"/>
                  </a:lnTo>
                  <a:lnTo>
                    <a:pt x="0" y="753"/>
                  </a:lnTo>
                  <a:lnTo>
                    <a:pt x="0" y="661"/>
                  </a:lnTo>
                  <a:lnTo>
                    <a:pt x="0" y="627"/>
                  </a:lnTo>
                  <a:lnTo>
                    <a:pt x="9" y="569"/>
                  </a:lnTo>
                  <a:lnTo>
                    <a:pt x="17" y="485"/>
                  </a:lnTo>
                  <a:lnTo>
                    <a:pt x="34" y="393"/>
                  </a:lnTo>
                  <a:lnTo>
                    <a:pt x="34" y="360"/>
                  </a:lnTo>
                  <a:lnTo>
                    <a:pt x="51" y="310"/>
                  </a:lnTo>
                  <a:lnTo>
                    <a:pt x="67" y="276"/>
                  </a:lnTo>
                  <a:lnTo>
                    <a:pt x="101" y="218"/>
                  </a:lnTo>
                  <a:lnTo>
                    <a:pt x="126" y="184"/>
                  </a:lnTo>
                  <a:lnTo>
                    <a:pt x="159" y="134"/>
                  </a:lnTo>
                  <a:lnTo>
                    <a:pt x="201" y="59"/>
                  </a:lnTo>
                  <a:lnTo>
                    <a:pt x="201" y="59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8421277" y="4556325"/>
              <a:ext cx="42915" cy="51153"/>
            </a:xfrm>
            <a:custGeom>
              <a:avLst/>
              <a:gdLst/>
              <a:ahLst/>
              <a:cxnLst/>
              <a:rect l="l" t="t" r="r" b="b"/>
              <a:pathLst>
                <a:path w="870" h="1037" extrusionOk="0">
                  <a:moveTo>
                    <a:pt x="251" y="8"/>
                  </a:moveTo>
                  <a:lnTo>
                    <a:pt x="284" y="17"/>
                  </a:lnTo>
                  <a:lnTo>
                    <a:pt x="318" y="34"/>
                  </a:lnTo>
                  <a:lnTo>
                    <a:pt x="326" y="34"/>
                  </a:lnTo>
                  <a:lnTo>
                    <a:pt x="343" y="59"/>
                  </a:lnTo>
                  <a:lnTo>
                    <a:pt x="368" y="84"/>
                  </a:lnTo>
                  <a:lnTo>
                    <a:pt x="393" y="109"/>
                  </a:lnTo>
                  <a:lnTo>
                    <a:pt x="418" y="134"/>
                  </a:lnTo>
                  <a:lnTo>
                    <a:pt x="435" y="167"/>
                  </a:lnTo>
                  <a:lnTo>
                    <a:pt x="460" y="192"/>
                  </a:lnTo>
                  <a:lnTo>
                    <a:pt x="476" y="217"/>
                  </a:lnTo>
                  <a:lnTo>
                    <a:pt x="501" y="251"/>
                  </a:lnTo>
                  <a:lnTo>
                    <a:pt x="543" y="301"/>
                  </a:lnTo>
                  <a:lnTo>
                    <a:pt x="577" y="359"/>
                  </a:lnTo>
                  <a:lnTo>
                    <a:pt x="618" y="418"/>
                  </a:lnTo>
                  <a:lnTo>
                    <a:pt x="652" y="476"/>
                  </a:lnTo>
                  <a:lnTo>
                    <a:pt x="652" y="476"/>
                  </a:lnTo>
                  <a:lnTo>
                    <a:pt x="727" y="585"/>
                  </a:lnTo>
                  <a:lnTo>
                    <a:pt x="760" y="643"/>
                  </a:lnTo>
                  <a:lnTo>
                    <a:pt x="802" y="694"/>
                  </a:lnTo>
                  <a:lnTo>
                    <a:pt x="836" y="752"/>
                  </a:lnTo>
                  <a:lnTo>
                    <a:pt x="869" y="802"/>
                  </a:lnTo>
                  <a:lnTo>
                    <a:pt x="869" y="802"/>
                  </a:lnTo>
                  <a:lnTo>
                    <a:pt x="836" y="1036"/>
                  </a:lnTo>
                  <a:lnTo>
                    <a:pt x="602" y="1003"/>
                  </a:lnTo>
                  <a:lnTo>
                    <a:pt x="602" y="1003"/>
                  </a:lnTo>
                  <a:lnTo>
                    <a:pt x="560" y="952"/>
                  </a:lnTo>
                  <a:lnTo>
                    <a:pt x="518" y="902"/>
                  </a:lnTo>
                  <a:lnTo>
                    <a:pt x="476" y="844"/>
                  </a:lnTo>
                  <a:lnTo>
                    <a:pt x="435" y="794"/>
                  </a:lnTo>
                  <a:lnTo>
                    <a:pt x="351" y="694"/>
                  </a:lnTo>
                  <a:lnTo>
                    <a:pt x="351" y="694"/>
                  </a:lnTo>
                  <a:lnTo>
                    <a:pt x="309" y="643"/>
                  </a:lnTo>
                  <a:lnTo>
                    <a:pt x="268" y="593"/>
                  </a:lnTo>
                  <a:lnTo>
                    <a:pt x="234" y="543"/>
                  </a:lnTo>
                  <a:lnTo>
                    <a:pt x="192" y="493"/>
                  </a:lnTo>
                  <a:lnTo>
                    <a:pt x="167" y="468"/>
                  </a:lnTo>
                  <a:lnTo>
                    <a:pt x="151" y="443"/>
                  </a:lnTo>
                  <a:lnTo>
                    <a:pt x="126" y="426"/>
                  </a:lnTo>
                  <a:lnTo>
                    <a:pt x="109" y="401"/>
                  </a:lnTo>
                  <a:lnTo>
                    <a:pt x="84" y="376"/>
                  </a:lnTo>
                  <a:lnTo>
                    <a:pt x="67" y="359"/>
                  </a:lnTo>
                  <a:lnTo>
                    <a:pt x="42" y="334"/>
                  </a:lnTo>
                  <a:lnTo>
                    <a:pt x="25" y="318"/>
                  </a:lnTo>
                  <a:lnTo>
                    <a:pt x="25" y="309"/>
                  </a:lnTo>
                  <a:lnTo>
                    <a:pt x="17" y="284"/>
                  </a:lnTo>
                  <a:lnTo>
                    <a:pt x="9" y="251"/>
                  </a:lnTo>
                  <a:lnTo>
                    <a:pt x="0" y="234"/>
                  </a:lnTo>
                  <a:lnTo>
                    <a:pt x="9" y="201"/>
                  </a:lnTo>
                  <a:lnTo>
                    <a:pt x="34" y="125"/>
                  </a:lnTo>
                  <a:lnTo>
                    <a:pt x="126" y="34"/>
                  </a:lnTo>
                  <a:lnTo>
                    <a:pt x="192" y="1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4"/>
            <p:cNvSpPr/>
            <p:nvPr/>
          </p:nvSpPr>
          <p:spPr>
            <a:xfrm>
              <a:off x="8569604" y="4486675"/>
              <a:ext cx="55691" cy="77494"/>
            </a:xfrm>
            <a:custGeom>
              <a:avLst/>
              <a:gdLst/>
              <a:ahLst/>
              <a:cxnLst/>
              <a:rect l="l" t="t" r="r" b="b"/>
              <a:pathLst>
                <a:path w="1129" h="1571" extrusionOk="0">
                  <a:moveTo>
                    <a:pt x="343" y="17"/>
                  </a:moveTo>
                  <a:lnTo>
                    <a:pt x="385" y="34"/>
                  </a:lnTo>
                  <a:lnTo>
                    <a:pt x="393" y="34"/>
                  </a:lnTo>
                  <a:lnTo>
                    <a:pt x="435" y="67"/>
                  </a:lnTo>
                  <a:lnTo>
                    <a:pt x="452" y="75"/>
                  </a:lnTo>
                  <a:lnTo>
                    <a:pt x="477" y="101"/>
                  </a:lnTo>
                  <a:lnTo>
                    <a:pt x="502" y="142"/>
                  </a:lnTo>
                  <a:lnTo>
                    <a:pt x="535" y="184"/>
                  </a:lnTo>
                  <a:lnTo>
                    <a:pt x="560" y="226"/>
                  </a:lnTo>
                  <a:lnTo>
                    <a:pt x="585" y="276"/>
                  </a:lnTo>
                  <a:lnTo>
                    <a:pt x="619" y="318"/>
                  </a:lnTo>
                  <a:lnTo>
                    <a:pt x="644" y="360"/>
                  </a:lnTo>
                  <a:lnTo>
                    <a:pt x="669" y="401"/>
                  </a:lnTo>
                  <a:lnTo>
                    <a:pt x="694" y="443"/>
                  </a:lnTo>
                  <a:lnTo>
                    <a:pt x="719" y="485"/>
                  </a:lnTo>
                  <a:lnTo>
                    <a:pt x="744" y="527"/>
                  </a:lnTo>
                  <a:lnTo>
                    <a:pt x="769" y="577"/>
                  </a:lnTo>
                  <a:lnTo>
                    <a:pt x="794" y="619"/>
                  </a:lnTo>
                  <a:lnTo>
                    <a:pt x="819" y="660"/>
                  </a:lnTo>
                  <a:lnTo>
                    <a:pt x="869" y="744"/>
                  </a:lnTo>
                  <a:lnTo>
                    <a:pt x="869" y="744"/>
                  </a:lnTo>
                  <a:lnTo>
                    <a:pt x="911" y="836"/>
                  </a:lnTo>
                  <a:lnTo>
                    <a:pt x="961" y="919"/>
                  </a:lnTo>
                  <a:lnTo>
                    <a:pt x="1003" y="1011"/>
                  </a:lnTo>
                  <a:lnTo>
                    <a:pt x="1045" y="1095"/>
                  </a:lnTo>
                  <a:lnTo>
                    <a:pt x="1128" y="1270"/>
                  </a:lnTo>
                  <a:lnTo>
                    <a:pt x="1128" y="1270"/>
                  </a:lnTo>
                  <a:lnTo>
                    <a:pt x="1037" y="1571"/>
                  </a:lnTo>
                  <a:lnTo>
                    <a:pt x="744" y="1479"/>
                  </a:lnTo>
                  <a:lnTo>
                    <a:pt x="744" y="1471"/>
                  </a:lnTo>
                  <a:lnTo>
                    <a:pt x="652" y="1312"/>
                  </a:lnTo>
                  <a:lnTo>
                    <a:pt x="602" y="1228"/>
                  </a:lnTo>
                  <a:lnTo>
                    <a:pt x="552" y="1145"/>
                  </a:lnTo>
                  <a:lnTo>
                    <a:pt x="502" y="1070"/>
                  </a:lnTo>
                  <a:lnTo>
                    <a:pt x="452" y="986"/>
                  </a:lnTo>
                  <a:lnTo>
                    <a:pt x="452" y="986"/>
                  </a:lnTo>
                  <a:lnTo>
                    <a:pt x="402" y="911"/>
                  </a:lnTo>
                  <a:lnTo>
                    <a:pt x="377" y="869"/>
                  </a:lnTo>
                  <a:lnTo>
                    <a:pt x="352" y="827"/>
                  </a:lnTo>
                  <a:lnTo>
                    <a:pt x="318" y="802"/>
                  </a:lnTo>
                  <a:lnTo>
                    <a:pt x="293" y="761"/>
                  </a:lnTo>
                  <a:lnTo>
                    <a:pt x="268" y="719"/>
                  </a:lnTo>
                  <a:lnTo>
                    <a:pt x="243" y="685"/>
                  </a:lnTo>
                  <a:lnTo>
                    <a:pt x="218" y="644"/>
                  </a:lnTo>
                  <a:lnTo>
                    <a:pt x="193" y="602"/>
                  </a:lnTo>
                  <a:lnTo>
                    <a:pt x="159" y="568"/>
                  </a:lnTo>
                  <a:lnTo>
                    <a:pt x="134" y="527"/>
                  </a:lnTo>
                  <a:lnTo>
                    <a:pt x="109" y="485"/>
                  </a:lnTo>
                  <a:lnTo>
                    <a:pt x="84" y="451"/>
                  </a:lnTo>
                  <a:lnTo>
                    <a:pt x="59" y="410"/>
                  </a:lnTo>
                  <a:lnTo>
                    <a:pt x="34" y="385"/>
                  </a:lnTo>
                  <a:lnTo>
                    <a:pt x="34" y="368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9" y="276"/>
                  </a:lnTo>
                  <a:lnTo>
                    <a:pt x="1" y="251"/>
                  </a:lnTo>
                  <a:lnTo>
                    <a:pt x="26" y="201"/>
                  </a:lnTo>
                  <a:lnTo>
                    <a:pt x="59" y="117"/>
                  </a:lnTo>
                  <a:lnTo>
                    <a:pt x="159" y="25"/>
                  </a:lnTo>
                  <a:lnTo>
                    <a:pt x="260" y="17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4"/>
            <p:cNvSpPr/>
            <p:nvPr/>
          </p:nvSpPr>
          <p:spPr>
            <a:xfrm>
              <a:off x="8701457" y="4385701"/>
              <a:ext cx="61067" cy="112565"/>
            </a:xfrm>
            <a:custGeom>
              <a:avLst/>
              <a:gdLst/>
              <a:ahLst/>
              <a:cxnLst/>
              <a:rect l="l" t="t" r="r" b="b"/>
              <a:pathLst>
                <a:path w="1238" h="2282" extrusionOk="0">
                  <a:moveTo>
                    <a:pt x="118" y="26"/>
                  </a:moveTo>
                  <a:lnTo>
                    <a:pt x="118" y="26"/>
                  </a:lnTo>
                  <a:lnTo>
                    <a:pt x="218" y="118"/>
                  </a:lnTo>
                  <a:lnTo>
                    <a:pt x="260" y="151"/>
                  </a:lnTo>
                  <a:lnTo>
                    <a:pt x="335" y="218"/>
                  </a:lnTo>
                  <a:lnTo>
                    <a:pt x="360" y="243"/>
                  </a:lnTo>
                  <a:lnTo>
                    <a:pt x="435" y="318"/>
                  </a:lnTo>
                  <a:lnTo>
                    <a:pt x="502" y="443"/>
                  </a:lnTo>
                  <a:lnTo>
                    <a:pt x="636" y="677"/>
                  </a:lnTo>
                  <a:lnTo>
                    <a:pt x="653" y="694"/>
                  </a:lnTo>
                  <a:lnTo>
                    <a:pt x="761" y="928"/>
                  </a:lnTo>
                  <a:lnTo>
                    <a:pt x="828" y="1045"/>
                  </a:lnTo>
                  <a:lnTo>
                    <a:pt x="886" y="1170"/>
                  </a:lnTo>
                  <a:lnTo>
                    <a:pt x="920" y="1229"/>
                  </a:lnTo>
                  <a:lnTo>
                    <a:pt x="945" y="1295"/>
                  </a:lnTo>
                  <a:lnTo>
                    <a:pt x="1012" y="1421"/>
                  </a:lnTo>
                  <a:lnTo>
                    <a:pt x="1070" y="1546"/>
                  </a:lnTo>
                  <a:lnTo>
                    <a:pt x="1129" y="1671"/>
                  </a:lnTo>
                  <a:lnTo>
                    <a:pt x="1187" y="1797"/>
                  </a:lnTo>
                  <a:lnTo>
                    <a:pt x="1237" y="1914"/>
                  </a:lnTo>
                  <a:lnTo>
                    <a:pt x="1237" y="1922"/>
                  </a:lnTo>
                  <a:lnTo>
                    <a:pt x="1104" y="2281"/>
                  </a:lnTo>
                  <a:lnTo>
                    <a:pt x="736" y="2139"/>
                  </a:lnTo>
                  <a:lnTo>
                    <a:pt x="736" y="2131"/>
                  </a:lnTo>
                  <a:lnTo>
                    <a:pt x="686" y="2022"/>
                  </a:lnTo>
                  <a:lnTo>
                    <a:pt x="636" y="1897"/>
                  </a:lnTo>
                  <a:lnTo>
                    <a:pt x="577" y="1772"/>
                  </a:lnTo>
                  <a:lnTo>
                    <a:pt x="519" y="1646"/>
                  </a:lnTo>
                  <a:lnTo>
                    <a:pt x="460" y="1521"/>
                  </a:lnTo>
                  <a:lnTo>
                    <a:pt x="435" y="1463"/>
                  </a:lnTo>
                  <a:lnTo>
                    <a:pt x="410" y="1404"/>
                  </a:lnTo>
                  <a:lnTo>
                    <a:pt x="352" y="1279"/>
                  </a:lnTo>
                  <a:lnTo>
                    <a:pt x="293" y="1153"/>
                  </a:lnTo>
                  <a:lnTo>
                    <a:pt x="193" y="920"/>
                  </a:lnTo>
                  <a:lnTo>
                    <a:pt x="185" y="903"/>
                  </a:lnTo>
                  <a:lnTo>
                    <a:pt x="76" y="652"/>
                  </a:lnTo>
                  <a:lnTo>
                    <a:pt x="26" y="519"/>
                  </a:lnTo>
                  <a:lnTo>
                    <a:pt x="9" y="418"/>
                  </a:lnTo>
                  <a:lnTo>
                    <a:pt x="9" y="376"/>
                  </a:lnTo>
                  <a:lnTo>
                    <a:pt x="9" y="276"/>
                  </a:lnTo>
                  <a:lnTo>
                    <a:pt x="9" y="234"/>
                  </a:lnTo>
                  <a:lnTo>
                    <a:pt x="1" y="92"/>
                  </a:lnTo>
                  <a:lnTo>
                    <a:pt x="1" y="84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4"/>
            <p:cNvSpPr/>
            <p:nvPr/>
          </p:nvSpPr>
          <p:spPr>
            <a:xfrm>
              <a:off x="8856838" y="4303719"/>
              <a:ext cx="44987" cy="83265"/>
            </a:xfrm>
            <a:custGeom>
              <a:avLst/>
              <a:gdLst/>
              <a:ahLst/>
              <a:cxnLst/>
              <a:rect l="l" t="t" r="r" b="b"/>
              <a:pathLst>
                <a:path w="912" h="1688" extrusionOk="0">
                  <a:moveTo>
                    <a:pt x="351" y="8"/>
                  </a:moveTo>
                  <a:lnTo>
                    <a:pt x="376" y="42"/>
                  </a:lnTo>
                  <a:lnTo>
                    <a:pt x="426" y="125"/>
                  </a:lnTo>
                  <a:lnTo>
                    <a:pt x="460" y="176"/>
                  </a:lnTo>
                  <a:lnTo>
                    <a:pt x="468" y="201"/>
                  </a:lnTo>
                  <a:lnTo>
                    <a:pt x="510" y="292"/>
                  </a:lnTo>
                  <a:lnTo>
                    <a:pt x="543" y="376"/>
                  </a:lnTo>
                  <a:lnTo>
                    <a:pt x="585" y="460"/>
                  </a:lnTo>
                  <a:lnTo>
                    <a:pt x="619" y="551"/>
                  </a:lnTo>
                  <a:lnTo>
                    <a:pt x="652" y="635"/>
                  </a:lnTo>
                  <a:lnTo>
                    <a:pt x="685" y="719"/>
                  </a:lnTo>
                  <a:lnTo>
                    <a:pt x="727" y="810"/>
                  </a:lnTo>
                  <a:lnTo>
                    <a:pt x="761" y="902"/>
                  </a:lnTo>
                  <a:lnTo>
                    <a:pt x="786" y="986"/>
                  </a:lnTo>
                  <a:lnTo>
                    <a:pt x="819" y="1078"/>
                  </a:lnTo>
                  <a:lnTo>
                    <a:pt x="853" y="1170"/>
                  </a:lnTo>
                  <a:lnTo>
                    <a:pt x="869" y="1211"/>
                  </a:lnTo>
                  <a:lnTo>
                    <a:pt x="878" y="1262"/>
                  </a:lnTo>
                  <a:lnTo>
                    <a:pt x="894" y="1303"/>
                  </a:lnTo>
                  <a:lnTo>
                    <a:pt x="911" y="1345"/>
                  </a:lnTo>
                  <a:lnTo>
                    <a:pt x="711" y="1688"/>
                  </a:lnTo>
                  <a:lnTo>
                    <a:pt x="376" y="1487"/>
                  </a:lnTo>
                  <a:lnTo>
                    <a:pt x="368" y="1445"/>
                  </a:lnTo>
                  <a:lnTo>
                    <a:pt x="360" y="1404"/>
                  </a:lnTo>
                  <a:lnTo>
                    <a:pt x="351" y="1362"/>
                  </a:lnTo>
                  <a:lnTo>
                    <a:pt x="335" y="1320"/>
                  </a:lnTo>
                  <a:lnTo>
                    <a:pt x="318" y="1228"/>
                  </a:lnTo>
                  <a:lnTo>
                    <a:pt x="293" y="1145"/>
                  </a:lnTo>
                  <a:lnTo>
                    <a:pt x="268" y="1061"/>
                  </a:lnTo>
                  <a:lnTo>
                    <a:pt x="243" y="978"/>
                  </a:lnTo>
                  <a:lnTo>
                    <a:pt x="218" y="886"/>
                  </a:lnTo>
                  <a:lnTo>
                    <a:pt x="193" y="802"/>
                  </a:lnTo>
                  <a:lnTo>
                    <a:pt x="159" y="719"/>
                  </a:lnTo>
                  <a:lnTo>
                    <a:pt x="134" y="635"/>
                  </a:lnTo>
                  <a:lnTo>
                    <a:pt x="109" y="543"/>
                  </a:lnTo>
                  <a:lnTo>
                    <a:pt x="76" y="460"/>
                  </a:lnTo>
                  <a:lnTo>
                    <a:pt x="51" y="376"/>
                  </a:lnTo>
                  <a:lnTo>
                    <a:pt x="42" y="351"/>
                  </a:lnTo>
                  <a:lnTo>
                    <a:pt x="25" y="284"/>
                  </a:lnTo>
                  <a:lnTo>
                    <a:pt x="9" y="192"/>
                  </a:lnTo>
                  <a:lnTo>
                    <a:pt x="0" y="150"/>
                  </a:lnTo>
                  <a:lnTo>
                    <a:pt x="51" y="92"/>
                  </a:lnTo>
                  <a:lnTo>
                    <a:pt x="92" y="59"/>
                  </a:lnTo>
                  <a:lnTo>
                    <a:pt x="218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4"/>
            <p:cNvSpPr/>
            <p:nvPr/>
          </p:nvSpPr>
          <p:spPr>
            <a:xfrm>
              <a:off x="9053803" y="4230369"/>
              <a:ext cx="38377" cy="89036"/>
            </a:xfrm>
            <a:custGeom>
              <a:avLst/>
              <a:gdLst/>
              <a:ahLst/>
              <a:cxnLst/>
              <a:rect l="l" t="t" r="r" b="b"/>
              <a:pathLst>
                <a:path w="778" h="1805" extrusionOk="0">
                  <a:moveTo>
                    <a:pt x="276" y="67"/>
                  </a:moveTo>
                  <a:lnTo>
                    <a:pt x="276" y="67"/>
                  </a:lnTo>
                  <a:lnTo>
                    <a:pt x="318" y="134"/>
                  </a:lnTo>
                  <a:lnTo>
                    <a:pt x="326" y="150"/>
                  </a:lnTo>
                  <a:lnTo>
                    <a:pt x="393" y="234"/>
                  </a:lnTo>
                  <a:lnTo>
                    <a:pt x="393" y="234"/>
                  </a:lnTo>
                  <a:lnTo>
                    <a:pt x="452" y="309"/>
                  </a:lnTo>
                  <a:lnTo>
                    <a:pt x="494" y="359"/>
                  </a:lnTo>
                  <a:lnTo>
                    <a:pt x="519" y="393"/>
                  </a:lnTo>
                  <a:lnTo>
                    <a:pt x="535" y="418"/>
                  </a:lnTo>
                  <a:lnTo>
                    <a:pt x="569" y="476"/>
                  </a:lnTo>
                  <a:lnTo>
                    <a:pt x="569" y="485"/>
                  </a:lnTo>
                  <a:lnTo>
                    <a:pt x="594" y="560"/>
                  </a:lnTo>
                  <a:lnTo>
                    <a:pt x="602" y="593"/>
                  </a:lnTo>
                  <a:lnTo>
                    <a:pt x="619" y="652"/>
                  </a:lnTo>
                  <a:lnTo>
                    <a:pt x="636" y="735"/>
                  </a:lnTo>
                  <a:lnTo>
                    <a:pt x="636" y="735"/>
                  </a:lnTo>
                  <a:lnTo>
                    <a:pt x="652" y="827"/>
                  </a:lnTo>
                  <a:lnTo>
                    <a:pt x="677" y="919"/>
                  </a:lnTo>
                  <a:lnTo>
                    <a:pt x="694" y="1003"/>
                  </a:lnTo>
                  <a:lnTo>
                    <a:pt x="702" y="1053"/>
                  </a:lnTo>
                  <a:lnTo>
                    <a:pt x="711" y="1094"/>
                  </a:lnTo>
                  <a:lnTo>
                    <a:pt x="727" y="1186"/>
                  </a:lnTo>
                  <a:lnTo>
                    <a:pt x="744" y="1270"/>
                  </a:lnTo>
                  <a:lnTo>
                    <a:pt x="761" y="1362"/>
                  </a:lnTo>
                  <a:lnTo>
                    <a:pt x="778" y="1445"/>
                  </a:lnTo>
                  <a:lnTo>
                    <a:pt x="778" y="1454"/>
                  </a:lnTo>
                  <a:lnTo>
                    <a:pt x="569" y="1805"/>
                  </a:lnTo>
                  <a:lnTo>
                    <a:pt x="218" y="1596"/>
                  </a:lnTo>
                  <a:lnTo>
                    <a:pt x="218" y="1587"/>
                  </a:lnTo>
                  <a:lnTo>
                    <a:pt x="193" y="1504"/>
                  </a:lnTo>
                  <a:lnTo>
                    <a:pt x="168" y="1412"/>
                  </a:lnTo>
                  <a:lnTo>
                    <a:pt x="143" y="1320"/>
                  </a:lnTo>
                  <a:lnTo>
                    <a:pt x="118" y="1228"/>
                  </a:lnTo>
                  <a:lnTo>
                    <a:pt x="101" y="1195"/>
                  </a:lnTo>
                  <a:lnTo>
                    <a:pt x="93" y="1136"/>
                  </a:lnTo>
                  <a:lnTo>
                    <a:pt x="68" y="1044"/>
                  </a:lnTo>
                  <a:lnTo>
                    <a:pt x="51" y="952"/>
                  </a:lnTo>
                  <a:lnTo>
                    <a:pt x="26" y="861"/>
                  </a:lnTo>
                  <a:lnTo>
                    <a:pt x="26" y="861"/>
                  </a:lnTo>
                  <a:lnTo>
                    <a:pt x="9" y="769"/>
                  </a:lnTo>
                  <a:lnTo>
                    <a:pt x="1" y="710"/>
                  </a:lnTo>
                  <a:lnTo>
                    <a:pt x="1" y="677"/>
                  </a:lnTo>
                  <a:lnTo>
                    <a:pt x="1" y="593"/>
                  </a:lnTo>
                  <a:lnTo>
                    <a:pt x="1" y="585"/>
                  </a:lnTo>
                  <a:lnTo>
                    <a:pt x="1" y="518"/>
                  </a:lnTo>
                  <a:lnTo>
                    <a:pt x="9" y="485"/>
                  </a:lnTo>
                  <a:lnTo>
                    <a:pt x="17" y="434"/>
                  </a:lnTo>
                  <a:lnTo>
                    <a:pt x="42" y="384"/>
                  </a:lnTo>
                  <a:lnTo>
                    <a:pt x="68" y="284"/>
                  </a:lnTo>
                  <a:lnTo>
                    <a:pt x="68" y="284"/>
                  </a:lnTo>
                  <a:lnTo>
                    <a:pt x="101" y="184"/>
                  </a:lnTo>
                  <a:lnTo>
                    <a:pt x="109" y="159"/>
                  </a:lnTo>
                  <a:lnTo>
                    <a:pt x="126" y="84"/>
                  </a:lnTo>
                  <a:lnTo>
                    <a:pt x="126" y="84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4"/>
            <p:cNvSpPr/>
            <p:nvPr/>
          </p:nvSpPr>
          <p:spPr>
            <a:xfrm>
              <a:off x="9249979" y="4173050"/>
              <a:ext cx="24762" cy="140583"/>
            </a:xfrm>
            <a:custGeom>
              <a:avLst/>
              <a:gdLst/>
              <a:ahLst/>
              <a:cxnLst/>
              <a:rect l="l" t="t" r="r" b="b"/>
              <a:pathLst>
                <a:path w="502" h="2850" extrusionOk="0">
                  <a:moveTo>
                    <a:pt x="217" y="59"/>
                  </a:moveTo>
                  <a:lnTo>
                    <a:pt x="217" y="59"/>
                  </a:lnTo>
                  <a:lnTo>
                    <a:pt x="276" y="218"/>
                  </a:lnTo>
                  <a:lnTo>
                    <a:pt x="334" y="327"/>
                  </a:lnTo>
                  <a:lnTo>
                    <a:pt x="343" y="368"/>
                  </a:lnTo>
                  <a:lnTo>
                    <a:pt x="359" y="410"/>
                  </a:lnTo>
                  <a:lnTo>
                    <a:pt x="393" y="686"/>
                  </a:lnTo>
                  <a:lnTo>
                    <a:pt x="410" y="845"/>
                  </a:lnTo>
                  <a:lnTo>
                    <a:pt x="418" y="928"/>
                  </a:lnTo>
                  <a:lnTo>
                    <a:pt x="426" y="1003"/>
                  </a:lnTo>
                  <a:lnTo>
                    <a:pt x="435" y="1162"/>
                  </a:lnTo>
                  <a:lnTo>
                    <a:pt x="443" y="1321"/>
                  </a:lnTo>
                  <a:lnTo>
                    <a:pt x="460" y="1480"/>
                  </a:lnTo>
                  <a:lnTo>
                    <a:pt x="468" y="1638"/>
                  </a:lnTo>
                  <a:lnTo>
                    <a:pt x="468" y="1663"/>
                  </a:lnTo>
                  <a:lnTo>
                    <a:pt x="476" y="1797"/>
                  </a:lnTo>
                  <a:lnTo>
                    <a:pt x="485" y="1956"/>
                  </a:lnTo>
                  <a:lnTo>
                    <a:pt x="493" y="2114"/>
                  </a:lnTo>
                  <a:lnTo>
                    <a:pt x="501" y="2282"/>
                  </a:lnTo>
                  <a:lnTo>
                    <a:pt x="501" y="2440"/>
                  </a:lnTo>
                  <a:lnTo>
                    <a:pt x="501" y="2591"/>
                  </a:lnTo>
                  <a:lnTo>
                    <a:pt x="501" y="2599"/>
                  </a:lnTo>
                  <a:lnTo>
                    <a:pt x="259" y="2850"/>
                  </a:lnTo>
                  <a:lnTo>
                    <a:pt x="17" y="2607"/>
                  </a:lnTo>
                  <a:lnTo>
                    <a:pt x="17" y="2457"/>
                  </a:lnTo>
                  <a:lnTo>
                    <a:pt x="17" y="2298"/>
                  </a:lnTo>
                  <a:lnTo>
                    <a:pt x="17" y="2140"/>
                  </a:lnTo>
                  <a:lnTo>
                    <a:pt x="17" y="1981"/>
                  </a:lnTo>
                  <a:lnTo>
                    <a:pt x="17" y="1822"/>
                  </a:lnTo>
                  <a:lnTo>
                    <a:pt x="17" y="1688"/>
                  </a:lnTo>
                  <a:lnTo>
                    <a:pt x="17" y="1663"/>
                  </a:lnTo>
                  <a:lnTo>
                    <a:pt x="17" y="1505"/>
                  </a:lnTo>
                  <a:lnTo>
                    <a:pt x="17" y="1346"/>
                  </a:lnTo>
                  <a:lnTo>
                    <a:pt x="9" y="1187"/>
                  </a:lnTo>
                  <a:lnTo>
                    <a:pt x="0" y="1028"/>
                  </a:lnTo>
                  <a:lnTo>
                    <a:pt x="0" y="962"/>
                  </a:lnTo>
                  <a:lnTo>
                    <a:pt x="0" y="870"/>
                  </a:lnTo>
                  <a:lnTo>
                    <a:pt x="0" y="711"/>
                  </a:lnTo>
                  <a:lnTo>
                    <a:pt x="0" y="444"/>
                  </a:lnTo>
                  <a:lnTo>
                    <a:pt x="17" y="394"/>
                  </a:lnTo>
                  <a:lnTo>
                    <a:pt x="25" y="360"/>
                  </a:lnTo>
                  <a:lnTo>
                    <a:pt x="59" y="243"/>
                  </a:lnTo>
                  <a:lnTo>
                    <a:pt x="109" y="76"/>
                  </a:lnTo>
                  <a:lnTo>
                    <a:pt x="109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4"/>
            <p:cNvSpPr/>
            <p:nvPr/>
          </p:nvSpPr>
          <p:spPr>
            <a:xfrm>
              <a:off x="9407777" y="4115781"/>
              <a:ext cx="25601" cy="148426"/>
            </a:xfrm>
            <a:custGeom>
              <a:avLst/>
              <a:gdLst/>
              <a:ahLst/>
              <a:cxnLst/>
              <a:rect l="l" t="t" r="r" b="b"/>
              <a:pathLst>
                <a:path w="519" h="3009" extrusionOk="0">
                  <a:moveTo>
                    <a:pt x="260" y="9"/>
                  </a:moveTo>
                  <a:lnTo>
                    <a:pt x="285" y="34"/>
                  </a:lnTo>
                  <a:lnTo>
                    <a:pt x="285" y="101"/>
                  </a:lnTo>
                  <a:lnTo>
                    <a:pt x="293" y="184"/>
                  </a:lnTo>
                  <a:lnTo>
                    <a:pt x="302" y="268"/>
                  </a:lnTo>
                  <a:lnTo>
                    <a:pt x="310" y="352"/>
                  </a:lnTo>
                  <a:lnTo>
                    <a:pt x="310" y="393"/>
                  </a:lnTo>
                  <a:lnTo>
                    <a:pt x="310" y="435"/>
                  </a:lnTo>
                  <a:lnTo>
                    <a:pt x="318" y="519"/>
                  </a:lnTo>
                  <a:lnTo>
                    <a:pt x="327" y="602"/>
                  </a:lnTo>
                  <a:lnTo>
                    <a:pt x="335" y="686"/>
                  </a:lnTo>
                  <a:lnTo>
                    <a:pt x="352" y="769"/>
                  </a:lnTo>
                  <a:lnTo>
                    <a:pt x="360" y="828"/>
                  </a:lnTo>
                  <a:lnTo>
                    <a:pt x="360" y="853"/>
                  </a:lnTo>
                  <a:lnTo>
                    <a:pt x="360" y="945"/>
                  </a:lnTo>
                  <a:lnTo>
                    <a:pt x="368" y="1028"/>
                  </a:lnTo>
                  <a:lnTo>
                    <a:pt x="377" y="1112"/>
                  </a:lnTo>
                  <a:lnTo>
                    <a:pt x="385" y="1195"/>
                  </a:lnTo>
                  <a:lnTo>
                    <a:pt x="410" y="1371"/>
                  </a:lnTo>
                  <a:lnTo>
                    <a:pt x="427" y="1546"/>
                  </a:lnTo>
                  <a:lnTo>
                    <a:pt x="444" y="1713"/>
                  </a:lnTo>
                  <a:lnTo>
                    <a:pt x="460" y="1889"/>
                  </a:lnTo>
                  <a:lnTo>
                    <a:pt x="469" y="1964"/>
                  </a:lnTo>
                  <a:lnTo>
                    <a:pt x="477" y="2064"/>
                  </a:lnTo>
                  <a:lnTo>
                    <a:pt x="485" y="2156"/>
                  </a:lnTo>
                  <a:lnTo>
                    <a:pt x="494" y="2240"/>
                  </a:lnTo>
                  <a:lnTo>
                    <a:pt x="502" y="2323"/>
                  </a:lnTo>
                  <a:lnTo>
                    <a:pt x="510" y="2415"/>
                  </a:lnTo>
                  <a:lnTo>
                    <a:pt x="519" y="2507"/>
                  </a:lnTo>
                  <a:lnTo>
                    <a:pt x="519" y="2590"/>
                  </a:lnTo>
                  <a:lnTo>
                    <a:pt x="519" y="2682"/>
                  </a:lnTo>
                  <a:lnTo>
                    <a:pt x="519" y="2749"/>
                  </a:lnTo>
                  <a:lnTo>
                    <a:pt x="519" y="2766"/>
                  </a:lnTo>
                  <a:lnTo>
                    <a:pt x="285" y="3008"/>
                  </a:lnTo>
                  <a:lnTo>
                    <a:pt x="43" y="2774"/>
                  </a:lnTo>
                  <a:lnTo>
                    <a:pt x="43" y="2607"/>
                  </a:lnTo>
                  <a:lnTo>
                    <a:pt x="43" y="2524"/>
                  </a:lnTo>
                  <a:lnTo>
                    <a:pt x="43" y="2440"/>
                  </a:lnTo>
                  <a:lnTo>
                    <a:pt x="43" y="2357"/>
                  </a:lnTo>
                  <a:lnTo>
                    <a:pt x="43" y="2273"/>
                  </a:lnTo>
                  <a:lnTo>
                    <a:pt x="43" y="2181"/>
                  </a:lnTo>
                  <a:lnTo>
                    <a:pt x="43" y="2098"/>
                  </a:lnTo>
                  <a:lnTo>
                    <a:pt x="34" y="1997"/>
                  </a:lnTo>
                  <a:lnTo>
                    <a:pt x="34" y="1922"/>
                  </a:lnTo>
                  <a:lnTo>
                    <a:pt x="26" y="1755"/>
                  </a:lnTo>
                  <a:lnTo>
                    <a:pt x="17" y="1580"/>
                  </a:lnTo>
                  <a:lnTo>
                    <a:pt x="9" y="1404"/>
                  </a:lnTo>
                  <a:lnTo>
                    <a:pt x="1" y="1229"/>
                  </a:lnTo>
                  <a:lnTo>
                    <a:pt x="1" y="1145"/>
                  </a:lnTo>
                  <a:lnTo>
                    <a:pt x="1" y="1053"/>
                  </a:lnTo>
                  <a:lnTo>
                    <a:pt x="1" y="970"/>
                  </a:lnTo>
                  <a:lnTo>
                    <a:pt x="1" y="878"/>
                  </a:lnTo>
                  <a:lnTo>
                    <a:pt x="1" y="794"/>
                  </a:lnTo>
                  <a:lnTo>
                    <a:pt x="1" y="702"/>
                  </a:lnTo>
                  <a:lnTo>
                    <a:pt x="1" y="611"/>
                  </a:lnTo>
                  <a:lnTo>
                    <a:pt x="1" y="527"/>
                  </a:lnTo>
                  <a:lnTo>
                    <a:pt x="1" y="435"/>
                  </a:lnTo>
                  <a:lnTo>
                    <a:pt x="1" y="393"/>
                  </a:lnTo>
                  <a:lnTo>
                    <a:pt x="1" y="352"/>
                  </a:lnTo>
                  <a:lnTo>
                    <a:pt x="9" y="260"/>
                  </a:lnTo>
                  <a:lnTo>
                    <a:pt x="17" y="176"/>
                  </a:lnTo>
                  <a:lnTo>
                    <a:pt x="26" y="84"/>
                  </a:lnTo>
                  <a:lnTo>
                    <a:pt x="34" y="26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4"/>
            <p:cNvSpPr/>
            <p:nvPr/>
          </p:nvSpPr>
          <p:spPr>
            <a:xfrm>
              <a:off x="9537163" y="4122391"/>
              <a:ext cx="27673" cy="122431"/>
            </a:xfrm>
            <a:custGeom>
              <a:avLst/>
              <a:gdLst/>
              <a:ahLst/>
              <a:cxnLst/>
              <a:rect l="l" t="t" r="r" b="b"/>
              <a:pathLst>
                <a:path w="561" h="2482" extrusionOk="0">
                  <a:moveTo>
                    <a:pt x="360" y="17"/>
                  </a:moveTo>
                  <a:lnTo>
                    <a:pt x="427" y="92"/>
                  </a:lnTo>
                  <a:lnTo>
                    <a:pt x="452" y="109"/>
                  </a:lnTo>
                  <a:lnTo>
                    <a:pt x="469" y="159"/>
                  </a:lnTo>
                  <a:lnTo>
                    <a:pt x="485" y="226"/>
                  </a:lnTo>
                  <a:lnTo>
                    <a:pt x="494" y="251"/>
                  </a:lnTo>
                  <a:lnTo>
                    <a:pt x="494" y="301"/>
                  </a:lnTo>
                  <a:lnTo>
                    <a:pt x="494" y="368"/>
                  </a:lnTo>
                  <a:lnTo>
                    <a:pt x="494" y="435"/>
                  </a:lnTo>
                  <a:lnTo>
                    <a:pt x="494" y="903"/>
                  </a:lnTo>
                  <a:lnTo>
                    <a:pt x="494" y="969"/>
                  </a:lnTo>
                  <a:lnTo>
                    <a:pt x="494" y="1036"/>
                  </a:lnTo>
                  <a:lnTo>
                    <a:pt x="494" y="1103"/>
                  </a:lnTo>
                  <a:lnTo>
                    <a:pt x="494" y="1170"/>
                  </a:lnTo>
                  <a:lnTo>
                    <a:pt x="494" y="1237"/>
                  </a:lnTo>
                  <a:lnTo>
                    <a:pt x="502" y="1337"/>
                  </a:lnTo>
                  <a:lnTo>
                    <a:pt x="502" y="1370"/>
                  </a:lnTo>
                  <a:lnTo>
                    <a:pt x="511" y="1504"/>
                  </a:lnTo>
                  <a:lnTo>
                    <a:pt x="519" y="1638"/>
                  </a:lnTo>
                  <a:lnTo>
                    <a:pt x="544" y="1922"/>
                  </a:lnTo>
                  <a:lnTo>
                    <a:pt x="552" y="2055"/>
                  </a:lnTo>
                  <a:lnTo>
                    <a:pt x="561" y="2181"/>
                  </a:lnTo>
                  <a:lnTo>
                    <a:pt x="561" y="2197"/>
                  </a:lnTo>
                  <a:lnTo>
                    <a:pt x="293" y="2481"/>
                  </a:lnTo>
                  <a:lnTo>
                    <a:pt x="1" y="2214"/>
                  </a:lnTo>
                  <a:lnTo>
                    <a:pt x="1" y="2206"/>
                  </a:lnTo>
                  <a:lnTo>
                    <a:pt x="1" y="2080"/>
                  </a:lnTo>
                  <a:lnTo>
                    <a:pt x="1" y="1938"/>
                  </a:lnTo>
                  <a:lnTo>
                    <a:pt x="1" y="1663"/>
                  </a:lnTo>
                  <a:lnTo>
                    <a:pt x="1" y="1036"/>
                  </a:lnTo>
                  <a:lnTo>
                    <a:pt x="1" y="969"/>
                  </a:lnTo>
                  <a:lnTo>
                    <a:pt x="1" y="894"/>
                  </a:lnTo>
                  <a:lnTo>
                    <a:pt x="1" y="827"/>
                  </a:lnTo>
                  <a:lnTo>
                    <a:pt x="1" y="761"/>
                  </a:lnTo>
                  <a:lnTo>
                    <a:pt x="1" y="685"/>
                  </a:lnTo>
                  <a:lnTo>
                    <a:pt x="1" y="619"/>
                  </a:lnTo>
                  <a:lnTo>
                    <a:pt x="1" y="543"/>
                  </a:lnTo>
                  <a:lnTo>
                    <a:pt x="9" y="477"/>
                  </a:lnTo>
                  <a:lnTo>
                    <a:pt x="9" y="401"/>
                  </a:lnTo>
                  <a:lnTo>
                    <a:pt x="18" y="334"/>
                  </a:lnTo>
                  <a:lnTo>
                    <a:pt x="26" y="259"/>
                  </a:lnTo>
                  <a:lnTo>
                    <a:pt x="34" y="218"/>
                  </a:lnTo>
                  <a:lnTo>
                    <a:pt x="43" y="192"/>
                  </a:lnTo>
                  <a:lnTo>
                    <a:pt x="76" y="126"/>
                  </a:lnTo>
                  <a:lnTo>
                    <a:pt x="101" y="76"/>
                  </a:lnTo>
                  <a:lnTo>
                    <a:pt x="126" y="59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9697922" y="4071682"/>
              <a:ext cx="23085" cy="143444"/>
            </a:xfrm>
            <a:custGeom>
              <a:avLst/>
              <a:gdLst/>
              <a:ahLst/>
              <a:cxnLst/>
              <a:rect l="l" t="t" r="r" b="b"/>
              <a:pathLst>
                <a:path w="468" h="2908" extrusionOk="0">
                  <a:moveTo>
                    <a:pt x="284" y="68"/>
                  </a:moveTo>
                  <a:lnTo>
                    <a:pt x="284" y="76"/>
                  </a:lnTo>
                  <a:lnTo>
                    <a:pt x="326" y="176"/>
                  </a:lnTo>
                  <a:lnTo>
                    <a:pt x="351" y="226"/>
                  </a:lnTo>
                  <a:lnTo>
                    <a:pt x="384" y="302"/>
                  </a:lnTo>
                  <a:lnTo>
                    <a:pt x="384" y="393"/>
                  </a:lnTo>
                  <a:lnTo>
                    <a:pt x="393" y="552"/>
                  </a:lnTo>
                  <a:lnTo>
                    <a:pt x="401" y="719"/>
                  </a:lnTo>
                  <a:lnTo>
                    <a:pt x="418" y="861"/>
                  </a:lnTo>
                  <a:lnTo>
                    <a:pt x="426" y="1045"/>
                  </a:lnTo>
                  <a:lnTo>
                    <a:pt x="434" y="1371"/>
                  </a:lnTo>
                  <a:lnTo>
                    <a:pt x="451" y="1655"/>
                  </a:lnTo>
                  <a:lnTo>
                    <a:pt x="451" y="1697"/>
                  </a:lnTo>
                  <a:lnTo>
                    <a:pt x="460" y="2022"/>
                  </a:lnTo>
                  <a:lnTo>
                    <a:pt x="468" y="2657"/>
                  </a:lnTo>
                  <a:lnTo>
                    <a:pt x="468" y="2666"/>
                  </a:lnTo>
                  <a:lnTo>
                    <a:pt x="234" y="2908"/>
                  </a:lnTo>
                  <a:lnTo>
                    <a:pt x="0" y="2666"/>
                  </a:lnTo>
                  <a:lnTo>
                    <a:pt x="0" y="2657"/>
                  </a:lnTo>
                  <a:lnTo>
                    <a:pt x="8" y="2022"/>
                  </a:lnTo>
                  <a:lnTo>
                    <a:pt x="17" y="1697"/>
                  </a:lnTo>
                  <a:lnTo>
                    <a:pt x="17" y="1647"/>
                  </a:lnTo>
                  <a:lnTo>
                    <a:pt x="25" y="1371"/>
                  </a:lnTo>
                  <a:lnTo>
                    <a:pt x="33" y="1045"/>
                  </a:lnTo>
                  <a:lnTo>
                    <a:pt x="33" y="861"/>
                  </a:lnTo>
                  <a:lnTo>
                    <a:pt x="33" y="719"/>
                  </a:lnTo>
                  <a:lnTo>
                    <a:pt x="42" y="561"/>
                  </a:lnTo>
                  <a:lnTo>
                    <a:pt x="42" y="393"/>
                  </a:lnTo>
                  <a:lnTo>
                    <a:pt x="42" y="302"/>
                  </a:lnTo>
                  <a:lnTo>
                    <a:pt x="75" y="235"/>
                  </a:lnTo>
                  <a:lnTo>
                    <a:pt x="92" y="176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9764673" y="4088158"/>
              <a:ext cx="21901" cy="117103"/>
            </a:xfrm>
            <a:custGeom>
              <a:avLst/>
              <a:gdLst/>
              <a:ahLst/>
              <a:cxnLst/>
              <a:rect l="l" t="t" r="r" b="b"/>
              <a:pathLst>
                <a:path w="444" h="2374" extrusionOk="0">
                  <a:moveTo>
                    <a:pt x="444" y="76"/>
                  </a:moveTo>
                  <a:lnTo>
                    <a:pt x="444" y="761"/>
                  </a:lnTo>
                  <a:lnTo>
                    <a:pt x="444" y="895"/>
                  </a:lnTo>
                  <a:lnTo>
                    <a:pt x="444" y="1028"/>
                  </a:lnTo>
                  <a:lnTo>
                    <a:pt x="444" y="1104"/>
                  </a:lnTo>
                  <a:lnTo>
                    <a:pt x="444" y="1162"/>
                  </a:lnTo>
                  <a:lnTo>
                    <a:pt x="444" y="1304"/>
                  </a:lnTo>
                  <a:lnTo>
                    <a:pt x="435" y="1421"/>
                  </a:lnTo>
                  <a:lnTo>
                    <a:pt x="435" y="1438"/>
                  </a:lnTo>
                  <a:lnTo>
                    <a:pt x="419" y="1572"/>
                  </a:lnTo>
                  <a:lnTo>
                    <a:pt x="410" y="1663"/>
                  </a:lnTo>
                  <a:lnTo>
                    <a:pt x="402" y="1705"/>
                  </a:lnTo>
                  <a:lnTo>
                    <a:pt x="377" y="1839"/>
                  </a:lnTo>
                  <a:lnTo>
                    <a:pt x="360" y="1939"/>
                  </a:lnTo>
                  <a:lnTo>
                    <a:pt x="352" y="1972"/>
                  </a:lnTo>
                  <a:lnTo>
                    <a:pt x="327" y="2115"/>
                  </a:lnTo>
                  <a:lnTo>
                    <a:pt x="302" y="2248"/>
                  </a:lnTo>
                  <a:lnTo>
                    <a:pt x="126" y="2373"/>
                  </a:lnTo>
                  <a:lnTo>
                    <a:pt x="1" y="2198"/>
                  </a:lnTo>
                  <a:lnTo>
                    <a:pt x="18" y="2056"/>
                  </a:lnTo>
                  <a:lnTo>
                    <a:pt x="34" y="1922"/>
                  </a:lnTo>
                  <a:lnTo>
                    <a:pt x="34" y="1889"/>
                  </a:lnTo>
                  <a:lnTo>
                    <a:pt x="43" y="1797"/>
                  </a:lnTo>
                  <a:lnTo>
                    <a:pt x="59" y="1663"/>
                  </a:lnTo>
                  <a:lnTo>
                    <a:pt x="59" y="1622"/>
                  </a:lnTo>
                  <a:lnTo>
                    <a:pt x="76" y="1530"/>
                  </a:lnTo>
                  <a:lnTo>
                    <a:pt x="93" y="1396"/>
                  </a:lnTo>
                  <a:lnTo>
                    <a:pt x="93" y="1379"/>
                  </a:lnTo>
                  <a:lnTo>
                    <a:pt x="118" y="1262"/>
                  </a:lnTo>
                  <a:lnTo>
                    <a:pt x="143" y="1137"/>
                  </a:lnTo>
                  <a:lnTo>
                    <a:pt x="151" y="1070"/>
                  </a:lnTo>
                  <a:lnTo>
                    <a:pt x="168" y="1003"/>
                  </a:lnTo>
                  <a:lnTo>
                    <a:pt x="185" y="870"/>
                  </a:lnTo>
                  <a:lnTo>
                    <a:pt x="210" y="736"/>
                  </a:lnTo>
                  <a:lnTo>
                    <a:pt x="210" y="711"/>
                  </a:lnTo>
                  <a:lnTo>
                    <a:pt x="235" y="602"/>
                  </a:lnTo>
                  <a:lnTo>
                    <a:pt x="252" y="469"/>
                  </a:lnTo>
                  <a:lnTo>
                    <a:pt x="277" y="335"/>
                  </a:lnTo>
                  <a:lnTo>
                    <a:pt x="293" y="201"/>
                  </a:lnTo>
                  <a:lnTo>
                    <a:pt x="310" y="76"/>
                  </a:lnTo>
                  <a:lnTo>
                    <a:pt x="310" y="68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4"/>
            <p:cNvSpPr/>
            <p:nvPr/>
          </p:nvSpPr>
          <p:spPr>
            <a:xfrm>
              <a:off x="9735027" y="4404643"/>
              <a:ext cx="26440" cy="128646"/>
            </a:xfrm>
            <a:custGeom>
              <a:avLst/>
              <a:gdLst/>
              <a:ahLst/>
              <a:cxnLst/>
              <a:rect l="l" t="t" r="r" b="b"/>
              <a:pathLst>
                <a:path w="536" h="2608" extrusionOk="0">
                  <a:moveTo>
                    <a:pt x="418" y="68"/>
                  </a:moveTo>
                  <a:lnTo>
                    <a:pt x="418" y="76"/>
                  </a:lnTo>
                  <a:lnTo>
                    <a:pt x="468" y="201"/>
                  </a:lnTo>
                  <a:lnTo>
                    <a:pt x="477" y="218"/>
                  </a:lnTo>
                  <a:lnTo>
                    <a:pt x="510" y="293"/>
                  </a:lnTo>
                  <a:lnTo>
                    <a:pt x="535" y="368"/>
                  </a:lnTo>
                  <a:lnTo>
                    <a:pt x="535" y="377"/>
                  </a:lnTo>
                  <a:lnTo>
                    <a:pt x="527" y="519"/>
                  </a:lnTo>
                  <a:lnTo>
                    <a:pt x="518" y="661"/>
                  </a:lnTo>
                  <a:lnTo>
                    <a:pt x="510" y="811"/>
                  </a:lnTo>
                  <a:lnTo>
                    <a:pt x="510" y="853"/>
                  </a:lnTo>
                  <a:lnTo>
                    <a:pt x="502" y="953"/>
                  </a:lnTo>
                  <a:lnTo>
                    <a:pt x="493" y="1095"/>
                  </a:lnTo>
                  <a:lnTo>
                    <a:pt x="485" y="1246"/>
                  </a:lnTo>
                  <a:lnTo>
                    <a:pt x="477" y="1388"/>
                  </a:lnTo>
                  <a:lnTo>
                    <a:pt x="468" y="1530"/>
                  </a:lnTo>
                  <a:lnTo>
                    <a:pt x="468" y="1530"/>
                  </a:lnTo>
                  <a:lnTo>
                    <a:pt x="460" y="1680"/>
                  </a:lnTo>
                  <a:lnTo>
                    <a:pt x="452" y="1822"/>
                  </a:lnTo>
                  <a:lnTo>
                    <a:pt x="443" y="1964"/>
                  </a:lnTo>
                  <a:lnTo>
                    <a:pt x="435" y="2114"/>
                  </a:lnTo>
                  <a:lnTo>
                    <a:pt x="418" y="2390"/>
                  </a:lnTo>
                  <a:lnTo>
                    <a:pt x="418" y="2398"/>
                  </a:lnTo>
                  <a:lnTo>
                    <a:pt x="201" y="2607"/>
                  </a:lnTo>
                  <a:lnTo>
                    <a:pt x="0" y="2390"/>
                  </a:lnTo>
                  <a:lnTo>
                    <a:pt x="0" y="2373"/>
                  </a:lnTo>
                  <a:lnTo>
                    <a:pt x="9" y="2098"/>
                  </a:lnTo>
                  <a:lnTo>
                    <a:pt x="9" y="1947"/>
                  </a:lnTo>
                  <a:lnTo>
                    <a:pt x="9" y="1797"/>
                  </a:lnTo>
                  <a:lnTo>
                    <a:pt x="9" y="1655"/>
                  </a:lnTo>
                  <a:lnTo>
                    <a:pt x="17" y="1505"/>
                  </a:lnTo>
                  <a:lnTo>
                    <a:pt x="17" y="1505"/>
                  </a:lnTo>
                  <a:lnTo>
                    <a:pt x="25" y="1363"/>
                  </a:lnTo>
                  <a:lnTo>
                    <a:pt x="34" y="1221"/>
                  </a:lnTo>
                  <a:lnTo>
                    <a:pt x="42" y="1070"/>
                  </a:lnTo>
                  <a:lnTo>
                    <a:pt x="51" y="920"/>
                  </a:lnTo>
                  <a:lnTo>
                    <a:pt x="59" y="820"/>
                  </a:lnTo>
                  <a:lnTo>
                    <a:pt x="59" y="778"/>
                  </a:lnTo>
                  <a:lnTo>
                    <a:pt x="76" y="627"/>
                  </a:lnTo>
                  <a:lnTo>
                    <a:pt x="92" y="485"/>
                  </a:lnTo>
                  <a:lnTo>
                    <a:pt x="109" y="335"/>
                  </a:lnTo>
                  <a:lnTo>
                    <a:pt x="109" y="335"/>
                  </a:lnTo>
                  <a:lnTo>
                    <a:pt x="142" y="268"/>
                  </a:lnTo>
                  <a:lnTo>
                    <a:pt x="184" y="193"/>
                  </a:lnTo>
                  <a:lnTo>
                    <a:pt x="201" y="185"/>
                  </a:lnTo>
                  <a:lnTo>
                    <a:pt x="268" y="68"/>
                  </a:lnTo>
                  <a:lnTo>
                    <a:pt x="268" y="59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4"/>
            <p:cNvSpPr/>
            <p:nvPr/>
          </p:nvSpPr>
          <p:spPr>
            <a:xfrm>
              <a:off x="9716419" y="4344069"/>
              <a:ext cx="44987" cy="121642"/>
            </a:xfrm>
            <a:custGeom>
              <a:avLst/>
              <a:gdLst/>
              <a:ahLst/>
              <a:cxnLst/>
              <a:rect l="l" t="t" r="r" b="b"/>
              <a:pathLst>
                <a:path w="912" h="2466" extrusionOk="0">
                  <a:moveTo>
                    <a:pt x="753" y="26"/>
                  </a:moveTo>
                  <a:lnTo>
                    <a:pt x="870" y="118"/>
                  </a:lnTo>
                  <a:lnTo>
                    <a:pt x="886" y="193"/>
                  </a:lnTo>
                  <a:lnTo>
                    <a:pt x="912" y="285"/>
                  </a:lnTo>
                  <a:lnTo>
                    <a:pt x="903" y="335"/>
                  </a:lnTo>
                  <a:lnTo>
                    <a:pt x="878" y="477"/>
                  </a:lnTo>
                  <a:lnTo>
                    <a:pt x="853" y="611"/>
                  </a:lnTo>
                  <a:lnTo>
                    <a:pt x="828" y="753"/>
                  </a:lnTo>
                  <a:lnTo>
                    <a:pt x="803" y="886"/>
                  </a:lnTo>
                  <a:lnTo>
                    <a:pt x="778" y="1028"/>
                  </a:lnTo>
                  <a:lnTo>
                    <a:pt x="753" y="1162"/>
                  </a:lnTo>
                  <a:lnTo>
                    <a:pt x="719" y="1304"/>
                  </a:lnTo>
                  <a:lnTo>
                    <a:pt x="703" y="1404"/>
                  </a:lnTo>
                  <a:lnTo>
                    <a:pt x="694" y="1438"/>
                  </a:lnTo>
                  <a:lnTo>
                    <a:pt x="636" y="1713"/>
                  </a:lnTo>
                  <a:lnTo>
                    <a:pt x="577" y="1981"/>
                  </a:lnTo>
                  <a:lnTo>
                    <a:pt x="519" y="2248"/>
                  </a:lnTo>
                  <a:lnTo>
                    <a:pt x="519" y="2256"/>
                  </a:lnTo>
                  <a:lnTo>
                    <a:pt x="210" y="2465"/>
                  </a:lnTo>
                  <a:lnTo>
                    <a:pt x="1" y="2156"/>
                  </a:lnTo>
                  <a:lnTo>
                    <a:pt x="1" y="2139"/>
                  </a:lnTo>
                  <a:lnTo>
                    <a:pt x="51" y="1880"/>
                  </a:lnTo>
                  <a:lnTo>
                    <a:pt x="101" y="1605"/>
                  </a:lnTo>
                  <a:lnTo>
                    <a:pt x="160" y="1329"/>
                  </a:lnTo>
                  <a:lnTo>
                    <a:pt x="160" y="1304"/>
                  </a:lnTo>
                  <a:lnTo>
                    <a:pt x="185" y="1195"/>
                  </a:lnTo>
                  <a:lnTo>
                    <a:pt x="210" y="1062"/>
                  </a:lnTo>
                  <a:lnTo>
                    <a:pt x="243" y="920"/>
                  </a:lnTo>
                  <a:lnTo>
                    <a:pt x="268" y="786"/>
                  </a:lnTo>
                  <a:lnTo>
                    <a:pt x="293" y="652"/>
                  </a:lnTo>
                  <a:lnTo>
                    <a:pt x="318" y="519"/>
                  </a:lnTo>
                  <a:lnTo>
                    <a:pt x="343" y="377"/>
                  </a:lnTo>
                  <a:lnTo>
                    <a:pt x="369" y="243"/>
                  </a:lnTo>
                  <a:lnTo>
                    <a:pt x="377" y="193"/>
                  </a:lnTo>
                  <a:lnTo>
                    <a:pt x="435" y="118"/>
                  </a:lnTo>
                  <a:lnTo>
                    <a:pt x="477" y="51"/>
                  </a:lnTo>
                  <a:lnTo>
                    <a:pt x="61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4"/>
            <p:cNvSpPr/>
            <p:nvPr/>
          </p:nvSpPr>
          <p:spPr>
            <a:xfrm>
              <a:off x="9526903" y="4346141"/>
              <a:ext cx="21063" cy="65556"/>
            </a:xfrm>
            <a:custGeom>
              <a:avLst/>
              <a:gdLst/>
              <a:ahLst/>
              <a:cxnLst/>
              <a:rect l="l" t="t" r="r" b="b"/>
              <a:pathLst>
                <a:path w="427" h="1329" extrusionOk="0">
                  <a:moveTo>
                    <a:pt x="92" y="1"/>
                  </a:moveTo>
                  <a:lnTo>
                    <a:pt x="351" y="26"/>
                  </a:lnTo>
                  <a:lnTo>
                    <a:pt x="393" y="34"/>
                  </a:lnTo>
                  <a:lnTo>
                    <a:pt x="418" y="101"/>
                  </a:lnTo>
                  <a:lnTo>
                    <a:pt x="426" y="126"/>
                  </a:lnTo>
                  <a:lnTo>
                    <a:pt x="426" y="176"/>
                  </a:lnTo>
                  <a:lnTo>
                    <a:pt x="418" y="243"/>
                  </a:lnTo>
                  <a:lnTo>
                    <a:pt x="409" y="310"/>
                  </a:lnTo>
                  <a:lnTo>
                    <a:pt x="401" y="385"/>
                  </a:lnTo>
                  <a:lnTo>
                    <a:pt x="401" y="452"/>
                  </a:lnTo>
                  <a:lnTo>
                    <a:pt x="393" y="527"/>
                  </a:lnTo>
                  <a:lnTo>
                    <a:pt x="384" y="594"/>
                  </a:lnTo>
                  <a:lnTo>
                    <a:pt x="376" y="711"/>
                  </a:lnTo>
                  <a:lnTo>
                    <a:pt x="376" y="736"/>
                  </a:lnTo>
                  <a:lnTo>
                    <a:pt x="368" y="878"/>
                  </a:lnTo>
                  <a:lnTo>
                    <a:pt x="351" y="1153"/>
                  </a:lnTo>
                  <a:lnTo>
                    <a:pt x="351" y="1162"/>
                  </a:lnTo>
                  <a:lnTo>
                    <a:pt x="167" y="1329"/>
                  </a:lnTo>
                  <a:lnTo>
                    <a:pt x="0" y="1153"/>
                  </a:lnTo>
                  <a:lnTo>
                    <a:pt x="0" y="1145"/>
                  </a:lnTo>
                  <a:lnTo>
                    <a:pt x="0" y="861"/>
                  </a:lnTo>
                  <a:lnTo>
                    <a:pt x="0" y="719"/>
                  </a:lnTo>
                  <a:lnTo>
                    <a:pt x="0" y="285"/>
                  </a:lnTo>
                  <a:lnTo>
                    <a:pt x="0" y="209"/>
                  </a:lnTo>
                  <a:lnTo>
                    <a:pt x="0" y="134"/>
                  </a:lnTo>
                  <a:lnTo>
                    <a:pt x="0" y="84"/>
                  </a:lnTo>
                  <a:lnTo>
                    <a:pt x="8" y="6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4"/>
            <p:cNvSpPr/>
            <p:nvPr/>
          </p:nvSpPr>
          <p:spPr>
            <a:xfrm>
              <a:off x="9390069" y="4457818"/>
              <a:ext cx="31372" cy="70933"/>
            </a:xfrm>
            <a:custGeom>
              <a:avLst/>
              <a:gdLst/>
              <a:ahLst/>
              <a:cxnLst/>
              <a:rect l="l" t="t" r="r" b="b"/>
              <a:pathLst>
                <a:path w="636" h="1438" extrusionOk="0">
                  <a:moveTo>
                    <a:pt x="310" y="42"/>
                  </a:moveTo>
                  <a:lnTo>
                    <a:pt x="310" y="42"/>
                  </a:lnTo>
                  <a:lnTo>
                    <a:pt x="351" y="84"/>
                  </a:lnTo>
                  <a:lnTo>
                    <a:pt x="427" y="159"/>
                  </a:lnTo>
                  <a:lnTo>
                    <a:pt x="427" y="159"/>
                  </a:lnTo>
                  <a:lnTo>
                    <a:pt x="527" y="251"/>
                  </a:lnTo>
                  <a:lnTo>
                    <a:pt x="552" y="285"/>
                  </a:lnTo>
                  <a:lnTo>
                    <a:pt x="569" y="301"/>
                  </a:lnTo>
                  <a:lnTo>
                    <a:pt x="594" y="351"/>
                  </a:lnTo>
                  <a:lnTo>
                    <a:pt x="619" y="427"/>
                  </a:lnTo>
                  <a:lnTo>
                    <a:pt x="619" y="435"/>
                  </a:lnTo>
                  <a:lnTo>
                    <a:pt x="627" y="502"/>
                  </a:lnTo>
                  <a:lnTo>
                    <a:pt x="635" y="552"/>
                  </a:lnTo>
                  <a:lnTo>
                    <a:pt x="635" y="569"/>
                  </a:lnTo>
                  <a:lnTo>
                    <a:pt x="635" y="644"/>
                  </a:lnTo>
                  <a:lnTo>
                    <a:pt x="635" y="719"/>
                  </a:lnTo>
                  <a:lnTo>
                    <a:pt x="635" y="794"/>
                  </a:lnTo>
                  <a:lnTo>
                    <a:pt x="635" y="1178"/>
                  </a:lnTo>
                  <a:lnTo>
                    <a:pt x="427" y="1437"/>
                  </a:lnTo>
                  <a:lnTo>
                    <a:pt x="159" y="1229"/>
                  </a:lnTo>
                  <a:lnTo>
                    <a:pt x="159" y="1220"/>
                  </a:lnTo>
                  <a:lnTo>
                    <a:pt x="143" y="1153"/>
                  </a:lnTo>
                  <a:lnTo>
                    <a:pt x="126" y="1087"/>
                  </a:lnTo>
                  <a:lnTo>
                    <a:pt x="109" y="1020"/>
                  </a:lnTo>
                  <a:lnTo>
                    <a:pt x="92" y="953"/>
                  </a:lnTo>
                  <a:lnTo>
                    <a:pt x="76" y="911"/>
                  </a:lnTo>
                  <a:lnTo>
                    <a:pt x="76" y="878"/>
                  </a:lnTo>
                  <a:lnTo>
                    <a:pt x="51" y="811"/>
                  </a:lnTo>
                  <a:lnTo>
                    <a:pt x="34" y="744"/>
                  </a:lnTo>
                  <a:lnTo>
                    <a:pt x="17" y="677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52"/>
                  </a:lnTo>
                  <a:lnTo>
                    <a:pt x="1" y="535"/>
                  </a:lnTo>
                  <a:lnTo>
                    <a:pt x="1" y="460"/>
                  </a:lnTo>
                  <a:lnTo>
                    <a:pt x="9" y="410"/>
                  </a:lnTo>
                  <a:lnTo>
                    <a:pt x="17" y="393"/>
                  </a:lnTo>
                  <a:lnTo>
                    <a:pt x="34" y="343"/>
                  </a:lnTo>
                  <a:lnTo>
                    <a:pt x="92" y="234"/>
                  </a:lnTo>
                  <a:lnTo>
                    <a:pt x="92" y="234"/>
                  </a:lnTo>
                  <a:lnTo>
                    <a:pt x="143" y="134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4"/>
            <p:cNvSpPr/>
            <p:nvPr/>
          </p:nvSpPr>
          <p:spPr>
            <a:xfrm>
              <a:off x="9204647" y="4414558"/>
              <a:ext cx="41632" cy="118287"/>
            </a:xfrm>
            <a:custGeom>
              <a:avLst/>
              <a:gdLst/>
              <a:ahLst/>
              <a:cxnLst/>
              <a:rect l="l" t="t" r="r" b="b"/>
              <a:pathLst>
                <a:path w="844" h="2398" extrusionOk="0">
                  <a:moveTo>
                    <a:pt x="176" y="67"/>
                  </a:moveTo>
                  <a:lnTo>
                    <a:pt x="176" y="76"/>
                  </a:lnTo>
                  <a:lnTo>
                    <a:pt x="201" y="134"/>
                  </a:lnTo>
                  <a:lnTo>
                    <a:pt x="234" y="192"/>
                  </a:lnTo>
                  <a:lnTo>
                    <a:pt x="268" y="251"/>
                  </a:lnTo>
                  <a:lnTo>
                    <a:pt x="284" y="276"/>
                  </a:lnTo>
                  <a:lnTo>
                    <a:pt x="301" y="318"/>
                  </a:lnTo>
                  <a:lnTo>
                    <a:pt x="334" y="376"/>
                  </a:lnTo>
                  <a:lnTo>
                    <a:pt x="359" y="418"/>
                  </a:lnTo>
                  <a:lnTo>
                    <a:pt x="376" y="435"/>
                  </a:lnTo>
                  <a:lnTo>
                    <a:pt x="401" y="493"/>
                  </a:lnTo>
                  <a:lnTo>
                    <a:pt x="426" y="543"/>
                  </a:lnTo>
                  <a:lnTo>
                    <a:pt x="426" y="560"/>
                  </a:lnTo>
                  <a:lnTo>
                    <a:pt x="443" y="619"/>
                  </a:lnTo>
                  <a:lnTo>
                    <a:pt x="460" y="685"/>
                  </a:lnTo>
                  <a:lnTo>
                    <a:pt x="476" y="752"/>
                  </a:lnTo>
                  <a:lnTo>
                    <a:pt x="493" y="811"/>
                  </a:lnTo>
                  <a:lnTo>
                    <a:pt x="527" y="928"/>
                  </a:lnTo>
                  <a:lnTo>
                    <a:pt x="527" y="936"/>
                  </a:lnTo>
                  <a:lnTo>
                    <a:pt x="568" y="1070"/>
                  </a:lnTo>
                  <a:lnTo>
                    <a:pt x="602" y="1195"/>
                  </a:lnTo>
                  <a:lnTo>
                    <a:pt x="635" y="1329"/>
                  </a:lnTo>
                  <a:lnTo>
                    <a:pt x="669" y="1446"/>
                  </a:lnTo>
                  <a:lnTo>
                    <a:pt x="710" y="1579"/>
                  </a:lnTo>
                  <a:lnTo>
                    <a:pt x="777" y="1847"/>
                  </a:lnTo>
                  <a:lnTo>
                    <a:pt x="811" y="1972"/>
                  </a:lnTo>
                  <a:lnTo>
                    <a:pt x="844" y="2097"/>
                  </a:lnTo>
                  <a:lnTo>
                    <a:pt x="844" y="2106"/>
                  </a:lnTo>
                  <a:lnTo>
                    <a:pt x="677" y="2398"/>
                  </a:lnTo>
                  <a:lnTo>
                    <a:pt x="393" y="2223"/>
                  </a:lnTo>
                  <a:lnTo>
                    <a:pt x="393" y="2214"/>
                  </a:lnTo>
                  <a:lnTo>
                    <a:pt x="359" y="2089"/>
                  </a:lnTo>
                  <a:lnTo>
                    <a:pt x="326" y="1964"/>
                  </a:lnTo>
                  <a:lnTo>
                    <a:pt x="251" y="1705"/>
                  </a:lnTo>
                  <a:lnTo>
                    <a:pt x="209" y="1571"/>
                  </a:lnTo>
                  <a:lnTo>
                    <a:pt x="184" y="1446"/>
                  </a:lnTo>
                  <a:lnTo>
                    <a:pt x="142" y="1320"/>
                  </a:lnTo>
                  <a:lnTo>
                    <a:pt x="109" y="1187"/>
                  </a:lnTo>
                  <a:lnTo>
                    <a:pt x="75" y="1053"/>
                  </a:lnTo>
                  <a:lnTo>
                    <a:pt x="75" y="1045"/>
                  </a:lnTo>
                  <a:lnTo>
                    <a:pt x="50" y="919"/>
                  </a:lnTo>
                  <a:lnTo>
                    <a:pt x="42" y="852"/>
                  </a:lnTo>
                  <a:lnTo>
                    <a:pt x="25" y="786"/>
                  </a:lnTo>
                  <a:lnTo>
                    <a:pt x="9" y="719"/>
                  </a:lnTo>
                  <a:lnTo>
                    <a:pt x="0" y="652"/>
                  </a:lnTo>
                  <a:lnTo>
                    <a:pt x="0" y="635"/>
                  </a:lnTo>
                  <a:lnTo>
                    <a:pt x="0" y="485"/>
                  </a:lnTo>
                  <a:lnTo>
                    <a:pt x="9" y="435"/>
                  </a:lnTo>
                  <a:lnTo>
                    <a:pt x="17" y="368"/>
                  </a:lnTo>
                  <a:lnTo>
                    <a:pt x="17" y="318"/>
                  </a:lnTo>
                  <a:lnTo>
                    <a:pt x="17" y="293"/>
                  </a:lnTo>
                  <a:lnTo>
                    <a:pt x="25" y="218"/>
                  </a:lnTo>
                  <a:lnTo>
                    <a:pt x="34" y="151"/>
                  </a:lnTo>
                  <a:lnTo>
                    <a:pt x="42" y="92"/>
                  </a:lnTo>
                  <a:lnTo>
                    <a:pt x="42" y="76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8988296" y="4470199"/>
              <a:ext cx="47009" cy="115426"/>
            </a:xfrm>
            <a:custGeom>
              <a:avLst/>
              <a:gdLst/>
              <a:ahLst/>
              <a:cxnLst/>
              <a:rect l="l" t="t" r="r" b="b"/>
              <a:pathLst>
                <a:path w="953" h="2340" extrusionOk="0">
                  <a:moveTo>
                    <a:pt x="218" y="50"/>
                  </a:moveTo>
                  <a:lnTo>
                    <a:pt x="218" y="50"/>
                  </a:lnTo>
                  <a:lnTo>
                    <a:pt x="243" y="75"/>
                  </a:lnTo>
                  <a:lnTo>
                    <a:pt x="276" y="109"/>
                  </a:lnTo>
                  <a:lnTo>
                    <a:pt x="276" y="109"/>
                  </a:lnTo>
                  <a:lnTo>
                    <a:pt x="301" y="134"/>
                  </a:lnTo>
                  <a:lnTo>
                    <a:pt x="343" y="159"/>
                  </a:lnTo>
                  <a:lnTo>
                    <a:pt x="351" y="167"/>
                  </a:lnTo>
                  <a:lnTo>
                    <a:pt x="368" y="217"/>
                  </a:lnTo>
                  <a:lnTo>
                    <a:pt x="376" y="234"/>
                  </a:lnTo>
                  <a:lnTo>
                    <a:pt x="393" y="284"/>
                  </a:lnTo>
                  <a:lnTo>
                    <a:pt x="410" y="343"/>
                  </a:lnTo>
                  <a:lnTo>
                    <a:pt x="410" y="343"/>
                  </a:lnTo>
                  <a:lnTo>
                    <a:pt x="435" y="401"/>
                  </a:lnTo>
                  <a:lnTo>
                    <a:pt x="451" y="468"/>
                  </a:lnTo>
                  <a:lnTo>
                    <a:pt x="477" y="526"/>
                  </a:lnTo>
                  <a:lnTo>
                    <a:pt x="477" y="535"/>
                  </a:lnTo>
                  <a:lnTo>
                    <a:pt x="485" y="593"/>
                  </a:lnTo>
                  <a:lnTo>
                    <a:pt x="510" y="660"/>
                  </a:lnTo>
                  <a:lnTo>
                    <a:pt x="527" y="719"/>
                  </a:lnTo>
                  <a:lnTo>
                    <a:pt x="543" y="785"/>
                  </a:lnTo>
                  <a:lnTo>
                    <a:pt x="568" y="844"/>
                  </a:lnTo>
                  <a:lnTo>
                    <a:pt x="585" y="911"/>
                  </a:lnTo>
                  <a:lnTo>
                    <a:pt x="610" y="978"/>
                  </a:lnTo>
                  <a:lnTo>
                    <a:pt x="627" y="1044"/>
                  </a:lnTo>
                  <a:lnTo>
                    <a:pt x="669" y="1170"/>
                  </a:lnTo>
                  <a:lnTo>
                    <a:pt x="719" y="1303"/>
                  </a:lnTo>
                  <a:lnTo>
                    <a:pt x="761" y="1420"/>
                  </a:lnTo>
                  <a:lnTo>
                    <a:pt x="761" y="1429"/>
                  </a:lnTo>
                  <a:lnTo>
                    <a:pt x="802" y="1562"/>
                  </a:lnTo>
                  <a:lnTo>
                    <a:pt x="819" y="1629"/>
                  </a:lnTo>
                  <a:lnTo>
                    <a:pt x="844" y="1696"/>
                  </a:lnTo>
                  <a:lnTo>
                    <a:pt x="861" y="1763"/>
                  </a:lnTo>
                  <a:lnTo>
                    <a:pt x="886" y="1830"/>
                  </a:lnTo>
                  <a:lnTo>
                    <a:pt x="903" y="1897"/>
                  </a:lnTo>
                  <a:lnTo>
                    <a:pt x="919" y="1963"/>
                  </a:lnTo>
                  <a:lnTo>
                    <a:pt x="936" y="2030"/>
                  </a:lnTo>
                  <a:lnTo>
                    <a:pt x="953" y="2089"/>
                  </a:lnTo>
                  <a:lnTo>
                    <a:pt x="953" y="2097"/>
                  </a:lnTo>
                  <a:lnTo>
                    <a:pt x="819" y="2339"/>
                  </a:lnTo>
                  <a:lnTo>
                    <a:pt x="568" y="2206"/>
                  </a:lnTo>
                  <a:lnTo>
                    <a:pt x="568" y="2197"/>
                  </a:lnTo>
                  <a:lnTo>
                    <a:pt x="560" y="2139"/>
                  </a:lnTo>
                  <a:lnTo>
                    <a:pt x="535" y="2080"/>
                  </a:lnTo>
                  <a:lnTo>
                    <a:pt x="518" y="2013"/>
                  </a:lnTo>
                  <a:lnTo>
                    <a:pt x="493" y="1955"/>
                  </a:lnTo>
                  <a:lnTo>
                    <a:pt x="477" y="1888"/>
                  </a:lnTo>
                  <a:lnTo>
                    <a:pt x="451" y="1821"/>
                  </a:lnTo>
                  <a:lnTo>
                    <a:pt x="435" y="1763"/>
                  </a:lnTo>
                  <a:lnTo>
                    <a:pt x="410" y="1696"/>
                  </a:lnTo>
                  <a:lnTo>
                    <a:pt x="360" y="1571"/>
                  </a:lnTo>
                  <a:lnTo>
                    <a:pt x="360" y="1562"/>
                  </a:lnTo>
                  <a:lnTo>
                    <a:pt x="318" y="1437"/>
                  </a:lnTo>
                  <a:lnTo>
                    <a:pt x="268" y="1312"/>
                  </a:lnTo>
                  <a:lnTo>
                    <a:pt x="226" y="1178"/>
                  </a:lnTo>
                  <a:lnTo>
                    <a:pt x="201" y="1111"/>
                  </a:lnTo>
                  <a:lnTo>
                    <a:pt x="176" y="1044"/>
                  </a:lnTo>
                  <a:lnTo>
                    <a:pt x="151" y="986"/>
                  </a:lnTo>
                  <a:lnTo>
                    <a:pt x="134" y="919"/>
                  </a:lnTo>
                  <a:lnTo>
                    <a:pt x="109" y="852"/>
                  </a:lnTo>
                  <a:lnTo>
                    <a:pt x="92" y="777"/>
                  </a:lnTo>
                  <a:lnTo>
                    <a:pt x="84" y="719"/>
                  </a:lnTo>
                  <a:lnTo>
                    <a:pt x="67" y="652"/>
                  </a:lnTo>
                  <a:lnTo>
                    <a:pt x="67" y="643"/>
                  </a:lnTo>
                  <a:lnTo>
                    <a:pt x="51" y="577"/>
                  </a:lnTo>
                  <a:lnTo>
                    <a:pt x="34" y="510"/>
                  </a:lnTo>
                  <a:lnTo>
                    <a:pt x="17" y="443"/>
                  </a:lnTo>
                  <a:lnTo>
                    <a:pt x="17" y="443"/>
                  </a:lnTo>
                  <a:lnTo>
                    <a:pt x="9" y="368"/>
                  </a:lnTo>
                  <a:lnTo>
                    <a:pt x="0" y="318"/>
                  </a:lnTo>
                  <a:lnTo>
                    <a:pt x="0" y="301"/>
                  </a:lnTo>
                  <a:lnTo>
                    <a:pt x="0" y="242"/>
                  </a:lnTo>
                  <a:lnTo>
                    <a:pt x="9" y="226"/>
                  </a:lnTo>
                  <a:lnTo>
                    <a:pt x="34" y="184"/>
                  </a:lnTo>
                  <a:lnTo>
                    <a:pt x="51" y="151"/>
                  </a:lnTo>
                  <a:lnTo>
                    <a:pt x="51" y="151"/>
                  </a:lnTo>
                  <a:lnTo>
                    <a:pt x="76" y="109"/>
                  </a:lnTo>
                  <a:lnTo>
                    <a:pt x="92" y="75"/>
                  </a:lnTo>
                  <a:lnTo>
                    <a:pt x="92" y="75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8842435" y="4520020"/>
              <a:ext cx="24762" cy="80453"/>
            </a:xfrm>
            <a:custGeom>
              <a:avLst/>
              <a:gdLst/>
              <a:ahLst/>
              <a:cxnLst/>
              <a:rect l="l" t="t" r="r" b="b"/>
              <a:pathLst>
                <a:path w="502" h="1631" extrusionOk="0">
                  <a:moveTo>
                    <a:pt x="368" y="26"/>
                  </a:moveTo>
                  <a:lnTo>
                    <a:pt x="468" y="101"/>
                  </a:lnTo>
                  <a:lnTo>
                    <a:pt x="468" y="101"/>
                  </a:lnTo>
                  <a:lnTo>
                    <a:pt x="476" y="151"/>
                  </a:lnTo>
                  <a:lnTo>
                    <a:pt x="493" y="193"/>
                  </a:lnTo>
                  <a:lnTo>
                    <a:pt x="501" y="227"/>
                  </a:lnTo>
                  <a:lnTo>
                    <a:pt x="501" y="235"/>
                  </a:lnTo>
                  <a:lnTo>
                    <a:pt x="485" y="277"/>
                  </a:lnTo>
                  <a:lnTo>
                    <a:pt x="476" y="318"/>
                  </a:lnTo>
                  <a:lnTo>
                    <a:pt x="468" y="360"/>
                  </a:lnTo>
                  <a:lnTo>
                    <a:pt x="460" y="402"/>
                  </a:lnTo>
                  <a:lnTo>
                    <a:pt x="451" y="444"/>
                  </a:lnTo>
                  <a:lnTo>
                    <a:pt x="443" y="486"/>
                  </a:lnTo>
                  <a:lnTo>
                    <a:pt x="443" y="519"/>
                  </a:lnTo>
                  <a:lnTo>
                    <a:pt x="434" y="561"/>
                  </a:lnTo>
                  <a:lnTo>
                    <a:pt x="426" y="602"/>
                  </a:lnTo>
                  <a:lnTo>
                    <a:pt x="418" y="653"/>
                  </a:lnTo>
                  <a:lnTo>
                    <a:pt x="418" y="686"/>
                  </a:lnTo>
                  <a:lnTo>
                    <a:pt x="418" y="728"/>
                  </a:lnTo>
                  <a:lnTo>
                    <a:pt x="418" y="770"/>
                  </a:lnTo>
                  <a:lnTo>
                    <a:pt x="418" y="811"/>
                  </a:lnTo>
                  <a:lnTo>
                    <a:pt x="418" y="853"/>
                  </a:lnTo>
                  <a:lnTo>
                    <a:pt x="418" y="887"/>
                  </a:lnTo>
                  <a:lnTo>
                    <a:pt x="418" y="903"/>
                  </a:lnTo>
                  <a:lnTo>
                    <a:pt x="418" y="945"/>
                  </a:lnTo>
                  <a:lnTo>
                    <a:pt x="418" y="987"/>
                  </a:lnTo>
                  <a:lnTo>
                    <a:pt x="418" y="1029"/>
                  </a:lnTo>
                  <a:lnTo>
                    <a:pt x="418" y="1070"/>
                  </a:lnTo>
                  <a:lnTo>
                    <a:pt x="418" y="1154"/>
                  </a:lnTo>
                  <a:lnTo>
                    <a:pt x="418" y="1246"/>
                  </a:lnTo>
                  <a:lnTo>
                    <a:pt x="418" y="1329"/>
                  </a:lnTo>
                  <a:lnTo>
                    <a:pt x="418" y="1421"/>
                  </a:lnTo>
                  <a:lnTo>
                    <a:pt x="217" y="1630"/>
                  </a:lnTo>
                  <a:lnTo>
                    <a:pt x="8" y="1430"/>
                  </a:lnTo>
                  <a:lnTo>
                    <a:pt x="8" y="1421"/>
                  </a:lnTo>
                  <a:lnTo>
                    <a:pt x="0" y="1338"/>
                  </a:lnTo>
                  <a:lnTo>
                    <a:pt x="0" y="1246"/>
                  </a:lnTo>
                  <a:lnTo>
                    <a:pt x="0" y="1154"/>
                  </a:lnTo>
                  <a:lnTo>
                    <a:pt x="0" y="1070"/>
                  </a:lnTo>
                  <a:lnTo>
                    <a:pt x="0" y="753"/>
                  </a:lnTo>
                  <a:lnTo>
                    <a:pt x="0" y="703"/>
                  </a:lnTo>
                  <a:lnTo>
                    <a:pt x="0" y="653"/>
                  </a:lnTo>
                  <a:lnTo>
                    <a:pt x="0" y="611"/>
                  </a:lnTo>
                  <a:lnTo>
                    <a:pt x="0" y="561"/>
                  </a:lnTo>
                  <a:lnTo>
                    <a:pt x="0" y="511"/>
                  </a:lnTo>
                  <a:lnTo>
                    <a:pt x="0" y="469"/>
                  </a:lnTo>
                  <a:lnTo>
                    <a:pt x="0" y="419"/>
                  </a:lnTo>
                  <a:lnTo>
                    <a:pt x="0" y="377"/>
                  </a:lnTo>
                  <a:lnTo>
                    <a:pt x="8" y="327"/>
                  </a:lnTo>
                  <a:lnTo>
                    <a:pt x="17" y="277"/>
                  </a:lnTo>
                  <a:lnTo>
                    <a:pt x="25" y="235"/>
                  </a:lnTo>
                  <a:lnTo>
                    <a:pt x="33" y="185"/>
                  </a:lnTo>
                  <a:lnTo>
                    <a:pt x="42" y="135"/>
                  </a:lnTo>
                  <a:lnTo>
                    <a:pt x="42" y="118"/>
                  </a:lnTo>
                  <a:lnTo>
                    <a:pt x="59" y="93"/>
                  </a:lnTo>
                  <a:lnTo>
                    <a:pt x="92" y="51"/>
                  </a:lnTo>
                  <a:lnTo>
                    <a:pt x="125" y="9"/>
                  </a:lnTo>
                  <a:lnTo>
                    <a:pt x="125" y="9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9209185" y="4613150"/>
              <a:ext cx="31767" cy="49919"/>
            </a:xfrm>
            <a:custGeom>
              <a:avLst/>
              <a:gdLst/>
              <a:ahLst/>
              <a:cxnLst/>
              <a:rect l="l" t="t" r="r" b="b"/>
              <a:pathLst>
                <a:path w="644" h="1012" extrusionOk="0">
                  <a:moveTo>
                    <a:pt x="460" y="26"/>
                  </a:moveTo>
                  <a:lnTo>
                    <a:pt x="460" y="26"/>
                  </a:lnTo>
                  <a:lnTo>
                    <a:pt x="526" y="85"/>
                  </a:lnTo>
                  <a:lnTo>
                    <a:pt x="543" y="93"/>
                  </a:lnTo>
                  <a:lnTo>
                    <a:pt x="610" y="143"/>
                  </a:lnTo>
                  <a:lnTo>
                    <a:pt x="610" y="143"/>
                  </a:lnTo>
                  <a:lnTo>
                    <a:pt x="635" y="160"/>
                  </a:lnTo>
                  <a:lnTo>
                    <a:pt x="643" y="176"/>
                  </a:lnTo>
                  <a:lnTo>
                    <a:pt x="643" y="193"/>
                  </a:lnTo>
                  <a:lnTo>
                    <a:pt x="643" y="235"/>
                  </a:lnTo>
                  <a:lnTo>
                    <a:pt x="643" y="235"/>
                  </a:lnTo>
                  <a:lnTo>
                    <a:pt x="643" y="277"/>
                  </a:lnTo>
                  <a:lnTo>
                    <a:pt x="643" y="310"/>
                  </a:lnTo>
                  <a:lnTo>
                    <a:pt x="643" y="327"/>
                  </a:lnTo>
                  <a:lnTo>
                    <a:pt x="635" y="360"/>
                  </a:lnTo>
                  <a:lnTo>
                    <a:pt x="635" y="402"/>
                  </a:lnTo>
                  <a:lnTo>
                    <a:pt x="627" y="444"/>
                  </a:lnTo>
                  <a:lnTo>
                    <a:pt x="618" y="486"/>
                  </a:lnTo>
                  <a:lnTo>
                    <a:pt x="618" y="502"/>
                  </a:lnTo>
                  <a:lnTo>
                    <a:pt x="618" y="536"/>
                  </a:lnTo>
                  <a:lnTo>
                    <a:pt x="610" y="577"/>
                  </a:lnTo>
                  <a:lnTo>
                    <a:pt x="602" y="619"/>
                  </a:lnTo>
                  <a:lnTo>
                    <a:pt x="593" y="661"/>
                  </a:lnTo>
                  <a:lnTo>
                    <a:pt x="585" y="703"/>
                  </a:lnTo>
                  <a:lnTo>
                    <a:pt x="585" y="745"/>
                  </a:lnTo>
                  <a:lnTo>
                    <a:pt x="585" y="745"/>
                  </a:lnTo>
                  <a:lnTo>
                    <a:pt x="267" y="1012"/>
                  </a:lnTo>
                  <a:lnTo>
                    <a:pt x="0" y="703"/>
                  </a:lnTo>
                  <a:lnTo>
                    <a:pt x="0" y="511"/>
                  </a:lnTo>
                  <a:lnTo>
                    <a:pt x="0" y="460"/>
                  </a:lnTo>
                  <a:lnTo>
                    <a:pt x="0" y="435"/>
                  </a:lnTo>
                  <a:lnTo>
                    <a:pt x="0" y="410"/>
                  </a:lnTo>
                  <a:lnTo>
                    <a:pt x="0" y="369"/>
                  </a:lnTo>
                  <a:lnTo>
                    <a:pt x="8" y="318"/>
                  </a:lnTo>
                  <a:lnTo>
                    <a:pt x="17" y="268"/>
                  </a:lnTo>
                  <a:lnTo>
                    <a:pt x="25" y="218"/>
                  </a:lnTo>
                  <a:lnTo>
                    <a:pt x="25" y="218"/>
                  </a:lnTo>
                  <a:lnTo>
                    <a:pt x="34" y="176"/>
                  </a:lnTo>
                  <a:lnTo>
                    <a:pt x="50" y="126"/>
                  </a:lnTo>
                  <a:lnTo>
                    <a:pt x="50" y="126"/>
                  </a:lnTo>
                  <a:lnTo>
                    <a:pt x="67" y="85"/>
                  </a:lnTo>
                  <a:lnTo>
                    <a:pt x="75" y="68"/>
                  </a:lnTo>
                  <a:lnTo>
                    <a:pt x="92" y="51"/>
                  </a:lnTo>
                  <a:lnTo>
                    <a:pt x="117" y="43"/>
                  </a:lnTo>
                  <a:lnTo>
                    <a:pt x="125" y="43"/>
                  </a:lnTo>
                  <a:lnTo>
                    <a:pt x="217" y="26"/>
                  </a:lnTo>
                  <a:lnTo>
                    <a:pt x="226" y="26"/>
                  </a:lnTo>
                  <a:lnTo>
                    <a:pt x="318" y="1"/>
                  </a:lnTo>
                  <a:lnTo>
                    <a:pt x="3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9384692" y="4597514"/>
              <a:ext cx="21901" cy="52386"/>
            </a:xfrm>
            <a:custGeom>
              <a:avLst/>
              <a:gdLst/>
              <a:ahLst/>
              <a:cxnLst/>
              <a:rect l="l" t="t" r="r" b="b"/>
              <a:pathLst>
                <a:path w="444" h="1062" extrusionOk="0">
                  <a:moveTo>
                    <a:pt x="260" y="59"/>
                  </a:moveTo>
                  <a:lnTo>
                    <a:pt x="260" y="59"/>
                  </a:lnTo>
                  <a:lnTo>
                    <a:pt x="318" y="193"/>
                  </a:lnTo>
                  <a:lnTo>
                    <a:pt x="327" y="209"/>
                  </a:lnTo>
                  <a:lnTo>
                    <a:pt x="369" y="301"/>
                  </a:lnTo>
                  <a:lnTo>
                    <a:pt x="369" y="310"/>
                  </a:lnTo>
                  <a:lnTo>
                    <a:pt x="377" y="343"/>
                  </a:lnTo>
                  <a:lnTo>
                    <a:pt x="394" y="385"/>
                  </a:lnTo>
                  <a:lnTo>
                    <a:pt x="402" y="402"/>
                  </a:lnTo>
                  <a:lnTo>
                    <a:pt x="402" y="418"/>
                  </a:lnTo>
                  <a:lnTo>
                    <a:pt x="410" y="443"/>
                  </a:lnTo>
                  <a:lnTo>
                    <a:pt x="419" y="477"/>
                  </a:lnTo>
                  <a:lnTo>
                    <a:pt x="419" y="510"/>
                  </a:lnTo>
                  <a:lnTo>
                    <a:pt x="419" y="518"/>
                  </a:lnTo>
                  <a:lnTo>
                    <a:pt x="427" y="594"/>
                  </a:lnTo>
                  <a:lnTo>
                    <a:pt x="435" y="661"/>
                  </a:lnTo>
                  <a:lnTo>
                    <a:pt x="435" y="694"/>
                  </a:lnTo>
                  <a:lnTo>
                    <a:pt x="444" y="836"/>
                  </a:lnTo>
                  <a:lnTo>
                    <a:pt x="277" y="1062"/>
                  </a:lnTo>
                  <a:lnTo>
                    <a:pt x="51" y="886"/>
                  </a:lnTo>
                  <a:lnTo>
                    <a:pt x="26" y="744"/>
                  </a:lnTo>
                  <a:lnTo>
                    <a:pt x="18" y="711"/>
                  </a:lnTo>
                  <a:lnTo>
                    <a:pt x="9" y="644"/>
                  </a:lnTo>
                  <a:lnTo>
                    <a:pt x="1" y="569"/>
                  </a:lnTo>
                  <a:lnTo>
                    <a:pt x="1" y="435"/>
                  </a:lnTo>
                  <a:lnTo>
                    <a:pt x="1" y="410"/>
                  </a:lnTo>
                  <a:lnTo>
                    <a:pt x="18" y="360"/>
                  </a:lnTo>
                  <a:lnTo>
                    <a:pt x="26" y="326"/>
                  </a:lnTo>
                  <a:lnTo>
                    <a:pt x="26" y="318"/>
                  </a:lnTo>
                  <a:lnTo>
                    <a:pt x="59" y="226"/>
                  </a:lnTo>
                  <a:lnTo>
                    <a:pt x="68" y="209"/>
                  </a:lnTo>
                  <a:lnTo>
                    <a:pt x="118" y="67"/>
                  </a:lnTo>
                  <a:lnTo>
                    <a:pt x="118" y="67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9598181" y="4499451"/>
              <a:ext cx="32162" cy="135207"/>
            </a:xfrm>
            <a:custGeom>
              <a:avLst/>
              <a:gdLst/>
              <a:ahLst/>
              <a:cxnLst/>
              <a:rect l="l" t="t" r="r" b="b"/>
              <a:pathLst>
                <a:path w="652" h="2741" extrusionOk="0">
                  <a:moveTo>
                    <a:pt x="418" y="0"/>
                  </a:moveTo>
                  <a:lnTo>
                    <a:pt x="560" y="101"/>
                  </a:lnTo>
                  <a:lnTo>
                    <a:pt x="585" y="159"/>
                  </a:lnTo>
                  <a:lnTo>
                    <a:pt x="635" y="251"/>
                  </a:lnTo>
                  <a:lnTo>
                    <a:pt x="635" y="318"/>
                  </a:lnTo>
                  <a:lnTo>
                    <a:pt x="635" y="468"/>
                  </a:lnTo>
                  <a:lnTo>
                    <a:pt x="644" y="618"/>
                  </a:lnTo>
                  <a:lnTo>
                    <a:pt x="652" y="777"/>
                  </a:lnTo>
                  <a:lnTo>
                    <a:pt x="652" y="928"/>
                  </a:lnTo>
                  <a:lnTo>
                    <a:pt x="652" y="1078"/>
                  </a:lnTo>
                  <a:lnTo>
                    <a:pt x="652" y="1237"/>
                  </a:lnTo>
                  <a:lnTo>
                    <a:pt x="652" y="1471"/>
                  </a:lnTo>
                  <a:lnTo>
                    <a:pt x="644" y="1546"/>
                  </a:lnTo>
                  <a:lnTo>
                    <a:pt x="627" y="1771"/>
                  </a:lnTo>
                  <a:lnTo>
                    <a:pt x="619" y="1855"/>
                  </a:lnTo>
                  <a:lnTo>
                    <a:pt x="593" y="2097"/>
                  </a:lnTo>
                  <a:lnTo>
                    <a:pt x="552" y="2465"/>
                  </a:lnTo>
                  <a:lnTo>
                    <a:pt x="318" y="2740"/>
                  </a:lnTo>
                  <a:lnTo>
                    <a:pt x="92" y="2465"/>
                  </a:lnTo>
                  <a:lnTo>
                    <a:pt x="50" y="2097"/>
                  </a:lnTo>
                  <a:lnTo>
                    <a:pt x="25" y="1847"/>
                  </a:lnTo>
                  <a:lnTo>
                    <a:pt x="17" y="1771"/>
                  </a:lnTo>
                  <a:lnTo>
                    <a:pt x="0" y="1537"/>
                  </a:lnTo>
                  <a:lnTo>
                    <a:pt x="0" y="1471"/>
                  </a:lnTo>
                  <a:lnTo>
                    <a:pt x="0" y="1153"/>
                  </a:lnTo>
                  <a:lnTo>
                    <a:pt x="0" y="1078"/>
                  </a:lnTo>
                  <a:lnTo>
                    <a:pt x="9" y="919"/>
                  </a:lnTo>
                  <a:lnTo>
                    <a:pt x="9" y="802"/>
                  </a:lnTo>
                  <a:lnTo>
                    <a:pt x="9" y="769"/>
                  </a:lnTo>
                  <a:lnTo>
                    <a:pt x="17" y="610"/>
                  </a:lnTo>
                  <a:lnTo>
                    <a:pt x="34" y="460"/>
                  </a:lnTo>
                  <a:lnTo>
                    <a:pt x="42" y="301"/>
                  </a:lnTo>
                  <a:lnTo>
                    <a:pt x="42" y="243"/>
                  </a:lnTo>
                  <a:lnTo>
                    <a:pt x="92" y="151"/>
                  </a:lnTo>
                  <a:lnTo>
                    <a:pt x="126" y="9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9690534" y="4550948"/>
              <a:ext cx="31372" cy="85781"/>
            </a:xfrm>
            <a:custGeom>
              <a:avLst/>
              <a:gdLst/>
              <a:ahLst/>
              <a:cxnLst/>
              <a:rect l="l" t="t" r="r" b="b"/>
              <a:pathLst>
                <a:path w="636" h="1739" extrusionOk="0">
                  <a:moveTo>
                    <a:pt x="568" y="42"/>
                  </a:moveTo>
                  <a:lnTo>
                    <a:pt x="635" y="92"/>
                  </a:lnTo>
                  <a:lnTo>
                    <a:pt x="635" y="109"/>
                  </a:lnTo>
                  <a:lnTo>
                    <a:pt x="635" y="159"/>
                  </a:lnTo>
                  <a:lnTo>
                    <a:pt x="635" y="209"/>
                  </a:lnTo>
                  <a:lnTo>
                    <a:pt x="627" y="260"/>
                  </a:lnTo>
                  <a:lnTo>
                    <a:pt x="602" y="351"/>
                  </a:lnTo>
                  <a:lnTo>
                    <a:pt x="577" y="443"/>
                  </a:lnTo>
                  <a:lnTo>
                    <a:pt x="552" y="535"/>
                  </a:lnTo>
                  <a:lnTo>
                    <a:pt x="535" y="635"/>
                  </a:lnTo>
                  <a:lnTo>
                    <a:pt x="510" y="727"/>
                  </a:lnTo>
                  <a:lnTo>
                    <a:pt x="493" y="819"/>
                  </a:lnTo>
                  <a:lnTo>
                    <a:pt x="476" y="911"/>
                  </a:lnTo>
                  <a:lnTo>
                    <a:pt x="460" y="978"/>
                  </a:lnTo>
                  <a:lnTo>
                    <a:pt x="451" y="1011"/>
                  </a:lnTo>
                  <a:lnTo>
                    <a:pt x="435" y="1103"/>
                  </a:lnTo>
                  <a:lnTo>
                    <a:pt x="418" y="1195"/>
                  </a:lnTo>
                  <a:lnTo>
                    <a:pt x="401" y="1295"/>
                  </a:lnTo>
                  <a:lnTo>
                    <a:pt x="384" y="1387"/>
                  </a:lnTo>
                  <a:lnTo>
                    <a:pt x="376" y="1488"/>
                  </a:lnTo>
                  <a:lnTo>
                    <a:pt x="359" y="1571"/>
                  </a:lnTo>
                  <a:lnTo>
                    <a:pt x="359" y="1588"/>
                  </a:lnTo>
                  <a:lnTo>
                    <a:pt x="151" y="1738"/>
                  </a:lnTo>
                  <a:lnTo>
                    <a:pt x="0" y="1529"/>
                  </a:lnTo>
                  <a:lnTo>
                    <a:pt x="0" y="1521"/>
                  </a:lnTo>
                  <a:lnTo>
                    <a:pt x="9" y="1429"/>
                  </a:lnTo>
                  <a:lnTo>
                    <a:pt x="25" y="1329"/>
                  </a:lnTo>
                  <a:lnTo>
                    <a:pt x="34" y="1237"/>
                  </a:lnTo>
                  <a:lnTo>
                    <a:pt x="50" y="1137"/>
                  </a:lnTo>
                  <a:lnTo>
                    <a:pt x="67" y="1036"/>
                  </a:lnTo>
                  <a:lnTo>
                    <a:pt x="84" y="936"/>
                  </a:lnTo>
                  <a:lnTo>
                    <a:pt x="84" y="911"/>
                  </a:lnTo>
                  <a:lnTo>
                    <a:pt x="92" y="844"/>
                  </a:lnTo>
                  <a:lnTo>
                    <a:pt x="117" y="744"/>
                  </a:lnTo>
                  <a:lnTo>
                    <a:pt x="134" y="644"/>
                  </a:lnTo>
                  <a:lnTo>
                    <a:pt x="151" y="544"/>
                  </a:lnTo>
                  <a:lnTo>
                    <a:pt x="176" y="452"/>
                  </a:lnTo>
                  <a:lnTo>
                    <a:pt x="201" y="351"/>
                  </a:lnTo>
                  <a:lnTo>
                    <a:pt x="226" y="251"/>
                  </a:lnTo>
                  <a:lnTo>
                    <a:pt x="251" y="159"/>
                  </a:lnTo>
                  <a:lnTo>
                    <a:pt x="259" y="101"/>
                  </a:lnTo>
                  <a:lnTo>
                    <a:pt x="293" y="67"/>
                  </a:lnTo>
                  <a:lnTo>
                    <a:pt x="318" y="17"/>
                  </a:lnTo>
                  <a:lnTo>
                    <a:pt x="326" y="9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9737888" y="4290105"/>
              <a:ext cx="12036" cy="35072"/>
            </a:xfrm>
            <a:custGeom>
              <a:avLst/>
              <a:gdLst/>
              <a:ahLst/>
              <a:cxnLst/>
              <a:rect l="l" t="t" r="r" b="b"/>
              <a:pathLst>
                <a:path w="244" h="711" extrusionOk="0">
                  <a:moveTo>
                    <a:pt x="135" y="51"/>
                  </a:moveTo>
                  <a:lnTo>
                    <a:pt x="151" y="159"/>
                  </a:lnTo>
                  <a:lnTo>
                    <a:pt x="168" y="234"/>
                  </a:lnTo>
                  <a:lnTo>
                    <a:pt x="176" y="293"/>
                  </a:lnTo>
                  <a:lnTo>
                    <a:pt x="185" y="351"/>
                  </a:lnTo>
                  <a:lnTo>
                    <a:pt x="193" y="393"/>
                  </a:lnTo>
                  <a:lnTo>
                    <a:pt x="210" y="452"/>
                  </a:lnTo>
                  <a:lnTo>
                    <a:pt x="218" y="518"/>
                  </a:lnTo>
                  <a:lnTo>
                    <a:pt x="243" y="610"/>
                  </a:lnTo>
                  <a:lnTo>
                    <a:pt x="168" y="711"/>
                  </a:lnTo>
                  <a:lnTo>
                    <a:pt x="68" y="644"/>
                  </a:lnTo>
                  <a:lnTo>
                    <a:pt x="51" y="552"/>
                  </a:lnTo>
                  <a:lnTo>
                    <a:pt x="43" y="485"/>
                  </a:lnTo>
                  <a:lnTo>
                    <a:pt x="34" y="426"/>
                  </a:lnTo>
                  <a:lnTo>
                    <a:pt x="34" y="376"/>
                  </a:lnTo>
                  <a:lnTo>
                    <a:pt x="26" y="326"/>
                  </a:lnTo>
                  <a:lnTo>
                    <a:pt x="18" y="259"/>
                  </a:lnTo>
                  <a:lnTo>
                    <a:pt x="9" y="184"/>
                  </a:lnTo>
                  <a:lnTo>
                    <a:pt x="1" y="76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9749036" y="4920609"/>
              <a:ext cx="41238" cy="164014"/>
            </a:xfrm>
            <a:custGeom>
              <a:avLst/>
              <a:gdLst/>
              <a:ahLst/>
              <a:cxnLst/>
              <a:rect l="l" t="t" r="r" b="b"/>
              <a:pathLst>
                <a:path w="836" h="3325" extrusionOk="0">
                  <a:moveTo>
                    <a:pt x="251" y="67"/>
                  </a:moveTo>
                  <a:lnTo>
                    <a:pt x="318" y="150"/>
                  </a:lnTo>
                  <a:lnTo>
                    <a:pt x="410" y="234"/>
                  </a:lnTo>
                  <a:lnTo>
                    <a:pt x="443" y="259"/>
                  </a:lnTo>
                  <a:lnTo>
                    <a:pt x="477" y="409"/>
                  </a:lnTo>
                  <a:lnTo>
                    <a:pt x="502" y="501"/>
                  </a:lnTo>
                  <a:lnTo>
                    <a:pt x="518" y="593"/>
                  </a:lnTo>
                  <a:lnTo>
                    <a:pt x="543" y="777"/>
                  </a:lnTo>
                  <a:lnTo>
                    <a:pt x="569" y="961"/>
                  </a:lnTo>
                  <a:lnTo>
                    <a:pt x="594" y="1153"/>
                  </a:lnTo>
                  <a:lnTo>
                    <a:pt x="619" y="1337"/>
                  </a:lnTo>
                  <a:lnTo>
                    <a:pt x="644" y="1521"/>
                  </a:lnTo>
                  <a:lnTo>
                    <a:pt x="685" y="1888"/>
                  </a:lnTo>
                  <a:lnTo>
                    <a:pt x="736" y="2256"/>
                  </a:lnTo>
                  <a:lnTo>
                    <a:pt x="761" y="2448"/>
                  </a:lnTo>
                  <a:lnTo>
                    <a:pt x="786" y="2632"/>
                  </a:lnTo>
                  <a:lnTo>
                    <a:pt x="811" y="2815"/>
                  </a:lnTo>
                  <a:lnTo>
                    <a:pt x="836" y="2999"/>
                  </a:lnTo>
                  <a:lnTo>
                    <a:pt x="577" y="3325"/>
                  </a:lnTo>
                  <a:lnTo>
                    <a:pt x="251" y="3066"/>
                  </a:lnTo>
                  <a:lnTo>
                    <a:pt x="234" y="2882"/>
                  </a:lnTo>
                  <a:lnTo>
                    <a:pt x="209" y="2698"/>
                  </a:lnTo>
                  <a:lnTo>
                    <a:pt x="193" y="2506"/>
                  </a:lnTo>
                  <a:lnTo>
                    <a:pt x="176" y="2323"/>
                  </a:lnTo>
                  <a:lnTo>
                    <a:pt x="142" y="1955"/>
                  </a:lnTo>
                  <a:lnTo>
                    <a:pt x="101" y="1587"/>
                  </a:lnTo>
                  <a:lnTo>
                    <a:pt x="84" y="1395"/>
                  </a:lnTo>
                  <a:lnTo>
                    <a:pt x="67" y="1211"/>
                  </a:lnTo>
                  <a:lnTo>
                    <a:pt x="51" y="1028"/>
                  </a:lnTo>
                  <a:lnTo>
                    <a:pt x="25" y="844"/>
                  </a:lnTo>
                  <a:lnTo>
                    <a:pt x="9" y="660"/>
                  </a:lnTo>
                  <a:lnTo>
                    <a:pt x="0" y="568"/>
                  </a:lnTo>
                  <a:lnTo>
                    <a:pt x="0" y="326"/>
                  </a:lnTo>
                  <a:lnTo>
                    <a:pt x="25" y="284"/>
                  </a:lnTo>
                  <a:lnTo>
                    <a:pt x="84" y="184"/>
                  </a:lnTo>
                  <a:lnTo>
                    <a:pt x="126" y="75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8193384" y="4366760"/>
              <a:ext cx="92341" cy="82476"/>
            </a:xfrm>
            <a:custGeom>
              <a:avLst/>
              <a:gdLst/>
              <a:ahLst/>
              <a:cxnLst/>
              <a:rect l="l" t="t" r="r" b="b"/>
              <a:pathLst>
                <a:path w="1872" h="1672" extrusionOk="0">
                  <a:moveTo>
                    <a:pt x="201" y="9"/>
                  </a:moveTo>
                  <a:lnTo>
                    <a:pt x="493" y="201"/>
                  </a:lnTo>
                  <a:lnTo>
                    <a:pt x="577" y="251"/>
                  </a:lnTo>
                  <a:lnTo>
                    <a:pt x="727" y="351"/>
                  </a:lnTo>
                  <a:lnTo>
                    <a:pt x="811" y="410"/>
                  </a:lnTo>
                  <a:lnTo>
                    <a:pt x="911" y="476"/>
                  </a:lnTo>
                  <a:lnTo>
                    <a:pt x="995" y="543"/>
                  </a:lnTo>
                  <a:lnTo>
                    <a:pt x="1036" y="577"/>
                  </a:lnTo>
                  <a:lnTo>
                    <a:pt x="1070" y="602"/>
                  </a:lnTo>
                  <a:lnTo>
                    <a:pt x="1145" y="669"/>
                  </a:lnTo>
                  <a:lnTo>
                    <a:pt x="1220" y="727"/>
                  </a:lnTo>
                  <a:lnTo>
                    <a:pt x="1279" y="786"/>
                  </a:lnTo>
                  <a:lnTo>
                    <a:pt x="1387" y="886"/>
                  </a:lnTo>
                  <a:lnTo>
                    <a:pt x="1546" y="1028"/>
                  </a:lnTo>
                  <a:lnTo>
                    <a:pt x="1588" y="1078"/>
                  </a:lnTo>
                  <a:lnTo>
                    <a:pt x="1847" y="1320"/>
                  </a:lnTo>
                  <a:lnTo>
                    <a:pt x="1872" y="1663"/>
                  </a:lnTo>
                  <a:lnTo>
                    <a:pt x="1538" y="1671"/>
                  </a:lnTo>
                  <a:lnTo>
                    <a:pt x="1262" y="1437"/>
                  </a:lnTo>
                  <a:lnTo>
                    <a:pt x="1212" y="1395"/>
                  </a:lnTo>
                  <a:lnTo>
                    <a:pt x="1053" y="1262"/>
                  </a:lnTo>
                  <a:lnTo>
                    <a:pt x="944" y="1161"/>
                  </a:lnTo>
                  <a:lnTo>
                    <a:pt x="886" y="1111"/>
                  </a:lnTo>
                  <a:lnTo>
                    <a:pt x="811" y="1045"/>
                  </a:lnTo>
                  <a:lnTo>
                    <a:pt x="744" y="978"/>
                  </a:lnTo>
                  <a:lnTo>
                    <a:pt x="711" y="953"/>
                  </a:lnTo>
                  <a:lnTo>
                    <a:pt x="669" y="911"/>
                  </a:lnTo>
                  <a:lnTo>
                    <a:pt x="602" y="844"/>
                  </a:lnTo>
                  <a:lnTo>
                    <a:pt x="518" y="760"/>
                  </a:lnTo>
                  <a:lnTo>
                    <a:pt x="443" y="677"/>
                  </a:lnTo>
                  <a:lnTo>
                    <a:pt x="326" y="552"/>
                  </a:lnTo>
                  <a:lnTo>
                    <a:pt x="259" y="476"/>
                  </a:lnTo>
                  <a:lnTo>
                    <a:pt x="25" y="226"/>
                  </a:lnTo>
                  <a:lnTo>
                    <a:pt x="17" y="217"/>
                  </a:lnTo>
                  <a:lnTo>
                    <a:pt x="0" y="17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8410967" y="4254244"/>
              <a:ext cx="94413" cy="118337"/>
            </a:xfrm>
            <a:custGeom>
              <a:avLst/>
              <a:gdLst/>
              <a:ahLst/>
              <a:cxnLst/>
              <a:rect l="l" t="t" r="r" b="b"/>
              <a:pathLst>
                <a:path w="1914" h="2399" extrusionOk="0">
                  <a:moveTo>
                    <a:pt x="318" y="34"/>
                  </a:moveTo>
                  <a:lnTo>
                    <a:pt x="468" y="93"/>
                  </a:lnTo>
                  <a:lnTo>
                    <a:pt x="477" y="118"/>
                  </a:lnTo>
                  <a:lnTo>
                    <a:pt x="577" y="243"/>
                  </a:lnTo>
                  <a:lnTo>
                    <a:pt x="677" y="377"/>
                  </a:lnTo>
                  <a:lnTo>
                    <a:pt x="769" y="502"/>
                  </a:lnTo>
                  <a:lnTo>
                    <a:pt x="802" y="552"/>
                  </a:lnTo>
                  <a:lnTo>
                    <a:pt x="961" y="761"/>
                  </a:lnTo>
                  <a:lnTo>
                    <a:pt x="1145" y="1028"/>
                  </a:lnTo>
                  <a:lnTo>
                    <a:pt x="1245" y="1153"/>
                  </a:lnTo>
                  <a:lnTo>
                    <a:pt x="1279" y="1212"/>
                  </a:lnTo>
                  <a:lnTo>
                    <a:pt x="1337" y="1287"/>
                  </a:lnTo>
                  <a:lnTo>
                    <a:pt x="1429" y="1412"/>
                  </a:lnTo>
                  <a:lnTo>
                    <a:pt x="1521" y="1538"/>
                  </a:lnTo>
                  <a:lnTo>
                    <a:pt x="1571" y="1605"/>
                  </a:lnTo>
                  <a:lnTo>
                    <a:pt x="1621" y="1663"/>
                  </a:lnTo>
                  <a:lnTo>
                    <a:pt x="1671" y="1730"/>
                  </a:lnTo>
                  <a:lnTo>
                    <a:pt x="1721" y="1797"/>
                  </a:lnTo>
                  <a:lnTo>
                    <a:pt x="1763" y="1855"/>
                  </a:lnTo>
                  <a:lnTo>
                    <a:pt x="1813" y="1922"/>
                  </a:lnTo>
                  <a:lnTo>
                    <a:pt x="1863" y="1981"/>
                  </a:lnTo>
                  <a:lnTo>
                    <a:pt x="1905" y="2031"/>
                  </a:lnTo>
                  <a:lnTo>
                    <a:pt x="1913" y="2039"/>
                  </a:lnTo>
                  <a:lnTo>
                    <a:pt x="1880" y="2398"/>
                  </a:lnTo>
                  <a:lnTo>
                    <a:pt x="1529" y="2365"/>
                  </a:lnTo>
                  <a:lnTo>
                    <a:pt x="1521" y="2356"/>
                  </a:lnTo>
                  <a:lnTo>
                    <a:pt x="1471" y="2306"/>
                  </a:lnTo>
                  <a:lnTo>
                    <a:pt x="1421" y="2240"/>
                  </a:lnTo>
                  <a:lnTo>
                    <a:pt x="1370" y="2181"/>
                  </a:lnTo>
                  <a:lnTo>
                    <a:pt x="1320" y="2114"/>
                  </a:lnTo>
                  <a:lnTo>
                    <a:pt x="1262" y="2047"/>
                  </a:lnTo>
                  <a:lnTo>
                    <a:pt x="1212" y="1989"/>
                  </a:lnTo>
                  <a:lnTo>
                    <a:pt x="1162" y="1922"/>
                  </a:lnTo>
                  <a:lnTo>
                    <a:pt x="1111" y="1864"/>
                  </a:lnTo>
                  <a:lnTo>
                    <a:pt x="1011" y="1730"/>
                  </a:lnTo>
                  <a:lnTo>
                    <a:pt x="903" y="1605"/>
                  </a:lnTo>
                  <a:lnTo>
                    <a:pt x="844" y="1529"/>
                  </a:lnTo>
                  <a:lnTo>
                    <a:pt x="802" y="1479"/>
                  </a:lnTo>
                  <a:lnTo>
                    <a:pt x="702" y="1346"/>
                  </a:lnTo>
                  <a:lnTo>
                    <a:pt x="510" y="1087"/>
                  </a:lnTo>
                  <a:lnTo>
                    <a:pt x="351" y="878"/>
                  </a:lnTo>
                  <a:lnTo>
                    <a:pt x="318" y="836"/>
                  </a:lnTo>
                  <a:lnTo>
                    <a:pt x="226" y="711"/>
                  </a:lnTo>
                  <a:lnTo>
                    <a:pt x="126" y="577"/>
                  </a:lnTo>
                  <a:lnTo>
                    <a:pt x="34" y="452"/>
                  </a:lnTo>
                  <a:lnTo>
                    <a:pt x="17" y="435"/>
                  </a:lnTo>
                  <a:lnTo>
                    <a:pt x="0" y="276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8678816" y="4108382"/>
              <a:ext cx="51547" cy="127364"/>
            </a:xfrm>
            <a:custGeom>
              <a:avLst/>
              <a:gdLst/>
              <a:ahLst/>
              <a:cxnLst/>
              <a:rect l="l" t="t" r="r" b="b"/>
              <a:pathLst>
                <a:path w="1045" h="2582" extrusionOk="0">
                  <a:moveTo>
                    <a:pt x="201" y="50"/>
                  </a:moveTo>
                  <a:lnTo>
                    <a:pt x="201" y="50"/>
                  </a:lnTo>
                  <a:lnTo>
                    <a:pt x="251" y="101"/>
                  </a:lnTo>
                  <a:lnTo>
                    <a:pt x="259" y="109"/>
                  </a:lnTo>
                  <a:lnTo>
                    <a:pt x="318" y="159"/>
                  </a:lnTo>
                  <a:lnTo>
                    <a:pt x="318" y="167"/>
                  </a:lnTo>
                  <a:lnTo>
                    <a:pt x="343" y="243"/>
                  </a:lnTo>
                  <a:lnTo>
                    <a:pt x="360" y="309"/>
                  </a:lnTo>
                  <a:lnTo>
                    <a:pt x="385" y="385"/>
                  </a:lnTo>
                  <a:lnTo>
                    <a:pt x="401" y="451"/>
                  </a:lnTo>
                  <a:lnTo>
                    <a:pt x="427" y="518"/>
                  </a:lnTo>
                  <a:lnTo>
                    <a:pt x="452" y="593"/>
                  </a:lnTo>
                  <a:lnTo>
                    <a:pt x="468" y="652"/>
                  </a:lnTo>
                  <a:lnTo>
                    <a:pt x="468" y="660"/>
                  </a:lnTo>
                  <a:lnTo>
                    <a:pt x="493" y="735"/>
                  </a:lnTo>
                  <a:lnTo>
                    <a:pt x="518" y="802"/>
                  </a:lnTo>
                  <a:lnTo>
                    <a:pt x="535" y="869"/>
                  </a:lnTo>
                  <a:lnTo>
                    <a:pt x="560" y="944"/>
                  </a:lnTo>
                  <a:lnTo>
                    <a:pt x="585" y="1011"/>
                  </a:lnTo>
                  <a:lnTo>
                    <a:pt x="610" y="1086"/>
                  </a:lnTo>
                  <a:lnTo>
                    <a:pt x="635" y="1153"/>
                  </a:lnTo>
                  <a:lnTo>
                    <a:pt x="660" y="1220"/>
                  </a:lnTo>
                  <a:lnTo>
                    <a:pt x="686" y="1295"/>
                  </a:lnTo>
                  <a:lnTo>
                    <a:pt x="702" y="1354"/>
                  </a:lnTo>
                  <a:lnTo>
                    <a:pt x="736" y="1429"/>
                  </a:lnTo>
                  <a:lnTo>
                    <a:pt x="786" y="1571"/>
                  </a:lnTo>
                  <a:lnTo>
                    <a:pt x="836" y="1705"/>
                  </a:lnTo>
                  <a:lnTo>
                    <a:pt x="886" y="1847"/>
                  </a:lnTo>
                  <a:lnTo>
                    <a:pt x="944" y="1980"/>
                  </a:lnTo>
                  <a:lnTo>
                    <a:pt x="995" y="2122"/>
                  </a:lnTo>
                  <a:lnTo>
                    <a:pt x="1045" y="2248"/>
                  </a:lnTo>
                  <a:lnTo>
                    <a:pt x="1045" y="2256"/>
                  </a:lnTo>
                  <a:lnTo>
                    <a:pt x="894" y="2582"/>
                  </a:lnTo>
                  <a:lnTo>
                    <a:pt x="569" y="2431"/>
                  </a:lnTo>
                  <a:lnTo>
                    <a:pt x="569" y="2415"/>
                  </a:lnTo>
                  <a:lnTo>
                    <a:pt x="527" y="2289"/>
                  </a:lnTo>
                  <a:lnTo>
                    <a:pt x="485" y="2147"/>
                  </a:lnTo>
                  <a:lnTo>
                    <a:pt x="435" y="1997"/>
                  </a:lnTo>
                  <a:lnTo>
                    <a:pt x="393" y="1855"/>
                  </a:lnTo>
                  <a:lnTo>
                    <a:pt x="351" y="1713"/>
                  </a:lnTo>
                  <a:lnTo>
                    <a:pt x="310" y="1562"/>
                  </a:lnTo>
                  <a:lnTo>
                    <a:pt x="293" y="1487"/>
                  </a:lnTo>
                  <a:lnTo>
                    <a:pt x="268" y="1420"/>
                  </a:lnTo>
                  <a:lnTo>
                    <a:pt x="251" y="1345"/>
                  </a:lnTo>
                  <a:lnTo>
                    <a:pt x="234" y="1270"/>
                  </a:lnTo>
                  <a:lnTo>
                    <a:pt x="218" y="1203"/>
                  </a:lnTo>
                  <a:lnTo>
                    <a:pt x="193" y="1128"/>
                  </a:lnTo>
                  <a:lnTo>
                    <a:pt x="176" y="1053"/>
                  </a:lnTo>
                  <a:lnTo>
                    <a:pt x="159" y="978"/>
                  </a:lnTo>
                  <a:lnTo>
                    <a:pt x="143" y="911"/>
                  </a:lnTo>
                  <a:lnTo>
                    <a:pt x="126" y="836"/>
                  </a:lnTo>
                  <a:lnTo>
                    <a:pt x="109" y="761"/>
                  </a:lnTo>
                  <a:lnTo>
                    <a:pt x="109" y="752"/>
                  </a:lnTo>
                  <a:lnTo>
                    <a:pt x="92" y="685"/>
                  </a:lnTo>
                  <a:lnTo>
                    <a:pt x="76" y="610"/>
                  </a:lnTo>
                  <a:lnTo>
                    <a:pt x="59" y="535"/>
                  </a:lnTo>
                  <a:lnTo>
                    <a:pt x="42" y="468"/>
                  </a:lnTo>
                  <a:lnTo>
                    <a:pt x="34" y="393"/>
                  </a:lnTo>
                  <a:lnTo>
                    <a:pt x="17" y="318"/>
                  </a:lnTo>
                  <a:lnTo>
                    <a:pt x="0" y="243"/>
                  </a:lnTo>
                  <a:lnTo>
                    <a:pt x="0" y="234"/>
                  </a:lnTo>
                  <a:lnTo>
                    <a:pt x="34" y="159"/>
                  </a:lnTo>
                  <a:lnTo>
                    <a:pt x="34" y="151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8999839" y="3987628"/>
              <a:ext cx="50314" cy="104722"/>
            </a:xfrm>
            <a:custGeom>
              <a:avLst/>
              <a:gdLst/>
              <a:ahLst/>
              <a:cxnLst/>
              <a:rect l="l" t="t" r="r" b="b"/>
              <a:pathLst>
                <a:path w="1020" h="2123" extrusionOk="0">
                  <a:moveTo>
                    <a:pt x="476" y="59"/>
                  </a:moveTo>
                  <a:lnTo>
                    <a:pt x="518" y="109"/>
                  </a:lnTo>
                  <a:lnTo>
                    <a:pt x="535" y="134"/>
                  </a:lnTo>
                  <a:lnTo>
                    <a:pt x="543" y="159"/>
                  </a:lnTo>
                  <a:lnTo>
                    <a:pt x="560" y="218"/>
                  </a:lnTo>
                  <a:lnTo>
                    <a:pt x="577" y="276"/>
                  </a:lnTo>
                  <a:lnTo>
                    <a:pt x="585" y="343"/>
                  </a:lnTo>
                  <a:lnTo>
                    <a:pt x="602" y="402"/>
                  </a:lnTo>
                  <a:lnTo>
                    <a:pt x="618" y="460"/>
                  </a:lnTo>
                  <a:lnTo>
                    <a:pt x="644" y="577"/>
                  </a:lnTo>
                  <a:lnTo>
                    <a:pt x="677" y="694"/>
                  </a:lnTo>
                  <a:lnTo>
                    <a:pt x="702" y="811"/>
                  </a:lnTo>
                  <a:lnTo>
                    <a:pt x="735" y="928"/>
                  </a:lnTo>
                  <a:lnTo>
                    <a:pt x="769" y="1045"/>
                  </a:lnTo>
                  <a:lnTo>
                    <a:pt x="794" y="1120"/>
                  </a:lnTo>
                  <a:lnTo>
                    <a:pt x="802" y="1162"/>
                  </a:lnTo>
                  <a:lnTo>
                    <a:pt x="844" y="1279"/>
                  </a:lnTo>
                  <a:lnTo>
                    <a:pt x="877" y="1396"/>
                  </a:lnTo>
                  <a:lnTo>
                    <a:pt x="911" y="1513"/>
                  </a:lnTo>
                  <a:lnTo>
                    <a:pt x="953" y="1630"/>
                  </a:lnTo>
                  <a:lnTo>
                    <a:pt x="986" y="1747"/>
                  </a:lnTo>
                  <a:lnTo>
                    <a:pt x="1019" y="1847"/>
                  </a:lnTo>
                  <a:lnTo>
                    <a:pt x="1019" y="1864"/>
                  </a:lnTo>
                  <a:lnTo>
                    <a:pt x="903" y="2122"/>
                  </a:lnTo>
                  <a:lnTo>
                    <a:pt x="644" y="2006"/>
                  </a:lnTo>
                  <a:lnTo>
                    <a:pt x="644" y="1997"/>
                  </a:lnTo>
                  <a:lnTo>
                    <a:pt x="593" y="1889"/>
                  </a:lnTo>
                  <a:lnTo>
                    <a:pt x="552" y="1780"/>
                  </a:lnTo>
                  <a:lnTo>
                    <a:pt x="502" y="1663"/>
                  </a:lnTo>
                  <a:lnTo>
                    <a:pt x="451" y="1546"/>
                  </a:lnTo>
                  <a:lnTo>
                    <a:pt x="410" y="1429"/>
                  </a:lnTo>
                  <a:lnTo>
                    <a:pt x="360" y="1312"/>
                  </a:lnTo>
                  <a:lnTo>
                    <a:pt x="343" y="1270"/>
                  </a:lnTo>
                  <a:lnTo>
                    <a:pt x="318" y="1195"/>
                  </a:lnTo>
                  <a:lnTo>
                    <a:pt x="268" y="1078"/>
                  </a:lnTo>
                  <a:lnTo>
                    <a:pt x="226" y="961"/>
                  </a:lnTo>
                  <a:lnTo>
                    <a:pt x="184" y="836"/>
                  </a:lnTo>
                  <a:lnTo>
                    <a:pt x="142" y="719"/>
                  </a:lnTo>
                  <a:lnTo>
                    <a:pt x="109" y="602"/>
                  </a:lnTo>
                  <a:lnTo>
                    <a:pt x="84" y="544"/>
                  </a:lnTo>
                  <a:lnTo>
                    <a:pt x="67" y="477"/>
                  </a:lnTo>
                  <a:lnTo>
                    <a:pt x="50" y="418"/>
                  </a:lnTo>
                  <a:lnTo>
                    <a:pt x="25" y="360"/>
                  </a:lnTo>
                  <a:lnTo>
                    <a:pt x="9" y="301"/>
                  </a:lnTo>
                  <a:lnTo>
                    <a:pt x="0" y="268"/>
                  </a:lnTo>
                  <a:lnTo>
                    <a:pt x="9" y="234"/>
                  </a:lnTo>
                  <a:lnTo>
                    <a:pt x="17" y="168"/>
                  </a:lnTo>
                  <a:lnTo>
                    <a:pt x="34" y="101"/>
                  </a:lnTo>
                  <a:lnTo>
                    <a:pt x="92" y="84"/>
                  </a:lnTo>
                  <a:lnTo>
                    <a:pt x="376" y="9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9212440" y="3904808"/>
              <a:ext cx="37144" cy="142211"/>
            </a:xfrm>
            <a:custGeom>
              <a:avLst/>
              <a:gdLst/>
              <a:ahLst/>
              <a:cxnLst/>
              <a:rect l="l" t="t" r="r" b="b"/>
              <a:pathLst>
                <a:path w="753" h="2883" extrusionOk="0">
                  <a:moveTo>
                    <a:pt x="402" y="193"/>
                  </a:moveTo>
                  <a:lnTo>
                    <a:pt x="410" y="234"/>
                  </a:lnTo>
                  <a:lnTo>
                    <a:pt x="419" y="268"/>
                  </a:lnTo>
                  <a:lnTo>
                    <a:pt x="427" y="301"/>
                  </a:lnTo>
                  <a:lnTo>
                    <a:pt x="435" y="326"/>
                  </a:lnTo>
                  <a:lnTo>
                    <a:pt x="435" y="335"/>
                  </a:lnTo>
                  <a:lnTo>
                    <a:pt x="435" y="376"/>
                  </a:lnTo>
                  <a:lnTo>
                    <a:pt x="435" y="410"/>
                  </a:lnTo>
                  <a:lnTo>
                    <a:pt x="435" y="443"/>
                  </a:lnTo>
                  <a:lnTo>
                    <a:pt x="435" y="769"/>
                  </a:lnTo>
                  <a:lnTo>
                    <a:pt x="435" y="802"/>
                  </a:lnTo>
                  <a:lnTo>
                    <a:pt x="435" y="844"/>
                  </a:lnTo>
                  <a:lnTo>
                    <a:pt x="435" y="878"/>
                  </a:lnTo>
                  <a:lnTo>
                    <a:pt x="435" y="919"/>
                  </a:lnTo>
                  <a:lnTo>
                    <a:pt x="435" y="953"/>
                  </a:lnTo>
                  <a:lnTo>
                    <a:pt x="435" y="995"/>
                  </a:lnTo>
                  <a:lnTo>
                    <a:pt x="435" y="1028"/>
                  </a:lnTo>
                  <a:lnTo>
                    <a:pt x="435" y="1070"/>
                  </a:lnTo>
                  <a:lnTo>
                    <a:pt x="444" y="1145"/>
                  </a:lnTo>
                  <a:lnTo>
                    <a:pt x="460" y="1220"/>
                  </a:lnTo>
                  <a:lnTo>
                    <a:pt x="469" y="1304"/>
                  </a:lnTo>
                  <a:lnTo>
                    <a:pt x="486" y="1379"/>
                  </a:lnTo>
                  <a:lnTo>
                    <a:pt x="494" y="1454"/>
                  </a:lnTo>
                  <a:lnTo>
                    <a:pt x="511" y="1529"/>
                  </a:lnTo>
                  <a:lnTo>
                    <a:pt x="519" y="1596"/>
                  </a:lnTo>
                  <a:lnTo>
                    <a:pt x="519" y="1613"/>
                  </a:lnTo>
                  <a:lnTo>
                    <a:pt x="536" y="1688"/>
                  </a:lnTo>
                  <a:lnTo>
                    <a:pt x="552" y="1763"/>
                  </a:lnTo>
                  <a:lnTo>
                    <a:pt x="569" y="1838"/>
                  </a:lnTo>
                  <a:lnTo>
                    <a:pt x="586" y="1922"/>
                  </a:lnTo>
                  <a:lnTo>
                    <a:pt x="602" y="1997"/>
                  </a:lnTo>
                  <a:lnTo>
                    <a:pt x="653" y="2156"/>
                  </a:lnTo>
                  <a:lnTo>
                    <a:pt x="686" y="2306"/>
                  </a:lnTo>
                  <a:lnTo>
                    <a:pt x="719" y="2448"/>
                  </a:lnTo>
                  <a:lnTo>
                    <a:pt x="753" y="2582"/>
                  </a:lnTo>
                  <a:lnTo>
                    <a:pt x="753" y="2599"/>
                  </a:lnTo>
                  <a:lnTo>
                    <a:pt x="561" y="2883"/>
                  </a:lnTo>
                  <a:lnTo>
                    <a:pt x="268" y="2690"/>
                  </a:lnTo>
                  <a:lnTo>
                    <a:pt x="268" y="2682"/>
                  </a:lnTo>
                  <a:lnTo>
                    <a:pt x="243" y="2548"/>
                  </a:lnTo>
                  <a:lnTo>
                    <a:pt x="210" y="2398"/>
                  </a:lnTo>
                  <a:lnTo>
                    <a:pt x="176" y="2248"/>
                  </a:lnTo>
                  <a:lnTo>
                    <a:pt x="151" y="2089"/>
                  </a:lnTo>
                  <a:lnTo>
                    <a:pt x="135" y="2014"/>
                  </a:lnTo>
                  <a:lnTo>
                    <a:pt x="118" y="1930"/>
                  </a:lnTo>
                  <a:lnTo>
                    <a:pt x="101" y="1855"/>
                  </a:lnTo>
                  <a:lnTo>
                    <a:pt x="85" y="1771"/>
                  </a:lnTo>
                  <a:lnTo>
                    <a:pt x="76" y="1688"/>
                  </a:lnTo>
                  <a:lnTo>
                    <a:pt x="76" y="1671"/>
                  </a:lnTo>
                  <a:lnTo>
                    <a:pt x="68" y="1604"/>
                  </a:lnTo>
                  <a:lnTo>
                    <a:pt x="51" y="1529"/>
                  </a:lnTo>
                  <a:lnTo>
                    <a:pt x="43" y="1446"/>
                  </a:lnTo>
                  <a:lnTo>
                    <a:pt x="26" y="1362"/>
                  </a:lnTo>
                  <a:lnTo>
                    <a:pt x="18" y="1279"/>
                  </a:lnTo>
                  <a:lnTo>
                    <a:pt x="9" y="1195"/>
                  </a:lnTo>
                  <a:lnTo>
                    <a:pt x="1" y="1111"/>
                  </a:lnTo>
                  <a:lnTo>
                    <a:pt x="1" y="1070"/>
                  </a:lnTo>
                  <a:lnTo>
                    <a:pt x="1" y="1028"/>
                  </a:lnTo>
                  <a:lnTo>
                    <a:pt x="1" y="986"/>
                  </a:lnTo>
                  <a:lnTo>
                    <a:pt x="1" y="944"/>
                  </a:lnTo>
                  <a:lnTo>
                    <a:pt x="1" y="903"/>
                  </a:lnTo>
                  <a:lnTo>
                    <a:pt x="1" y="535"/>
                  </a:lnTo>
                  <a:lnTo>
                    <a:pt x="1" y="493"/>
                  </a:lnTo>
                  <a:lnTo>
                    <a:pt x="1" y="452"/>
                  </a:lnTo>
                  <a:lnTo>
                    <a:pt x="1" y="410"/>
                  </a:lnTo>
                  <a:lnTo>
                    <a:pt x="1" y="368"/>
                  </a:lnTo>
                  <a:lnTo>
                    <a:pt x="1" y="335"/>
                  </a:lnTo>
                  <a:lnTo>
                    <a:pt x="1" y="293"/>
                  </a:lnTo>
                  <a:lnTo>
                    <a:pt x="1" y="276"/>
                  </a:lnTo>
                  <a:lnTo>
                    <a:pt x="18" y="251"/>
                  </a:lnTo>
                  <a:lnTo>
                    <a:pt x="34" y="218"/>
                  </a:lnTo>
                  <a:lnTo>
                    <a:pt x="59" y="176"/>
                  </a:lnTo>
                  <a:lnTo>
                    <a:pt x="76" y="142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9416459" y="3858637"/>
              <a:ext cx="27229" cy="124108"/>
            </a:xfrm>
            <a:custGeom>
              <a:avLst/>
              <a:gdLst/>
              <a:ahLst/>
              <a:cxnLst/>
              <a:rect l="l" t="t" r="r" b="b"/>
              <a:pathLst>
                <a:path w="552" h="2516" extrusionOk="0">
                  <a:moveTo>
                    <a:pt x="359" y="9"/>
                  </a:moveTo>
                  <a:lnTo>
                    <a:pt x="468" y="93"/>
                  </a:lnTo>
                  <a:lnTo>
                    <a:pt x="476" y="93"/>
                  </a:lnTo>
                  <a:lnTo>
                    <a:pt x="501" y="168"/>
                  </a:lnTo>
                  <a:lnTo>
                    <a:pt x="535" y="235"/>
                  </a:lnTo>
                  <a:lnTo>
                    <a:pt x="535" y="235"/>
                  </a:lnTo>
                  <a:lnTo>
                    <a:pt x="535" y="301"/>
                  </a:lnTo>
                  <a:lnTo>
                    <a:pt x="535" y="368"/>
                  </a:lnTo>
                  <a:lnTo>
                    <a:pt x="535" y="444"/>
                  </a:lnTo>
                  <a:lnTo>
                    <a:pt x="535" y="510"/>
                  </a:lnTo>
                  <a:lnTo>
                    <a:pt x="535" y="577"/>
                  </a:lnTo>
                  <a:lnTo>
                    <a:pt x="535" y="644"/>
                  </a:lnTo>
                  <a:lnTo>
                    <a:pt x="535" y="1195"/>
                  </a:lnTo>
                  <a:lnTo>
                    <a:pt x="535" y="1262"/>
                  </a:lnTo>
                  <a:lnTo>
                    <a:pt x="535" y="1329"/>
                  </a:lnTo>
                  <a:lnTo>
                    <a:pt x="535" y="1404"/>
                  </a:lnTo>
                  <a:lnTo>
                    <a:pt x="535" y="1471"/>
                  </a:lnTo>
                  <a:lnTo>
                    <a:pt x="535" y="1538"/>
                  </a:lnTo>
                  <a:lnTo>
                    <a:pt x="535" y="1605"/>
                  </a:lnTo>
                  <a:lnTo>
                    <a:pt x="535" y="1680"/>
                  </a:lnTo>
                  <a:lnTo>
                    <a:pt x="535" y="1747"/>
                  </a:lnTo>
                  <a:lnTo>
                    <a:pt x="535" y="1814"/>
                  </a:lnTo>
                  <a:lnTo>
                    <a:pt x="535" y="1880"/>
                  </a:lnTo>
                  <a:lnTo>
                    <a:pt x="535" y="1956"/>
                  </a:lnTo>
                  <a:lnTo>
                    <a:pt x="535" y="2022"/>
                  </a:lnTo>
                  <a:lnTo>
                    <a:pt x="543" y="2089"/>
                  </a:lnTo>
                  <a:lnTo>
                    <a:pt x="552" y="2156"/>
                  </a:lnTo>
                  <a:lnTo>
                    <a:pt x="552" y="2223"/>
                  </a:lnTo>
                  <a:lnTo>
                    <a:pt x="552" y="2231"/>
                  </a:lnTo>
                  <a:lnTo>
                    <a:pt x="318" y="2515"/>
                  </a:lnTo>
                  <a:lnTo>
                    <a:pt x="34" y="2281"/>
                  </a:lnTo>
                  <a:lnTo>
                    <a:pt x="34" y="2273"/>
                  </a:lnTo>
                  <a:lnTo>
                    <a:pt x="34" y="2215"/>
                  </a:lnTo>
                  <a:lnTo>
                    <a:pt x="25" y="2139"/>
                  </a:lnTo>
                  <a:lnTo>
                    <a:pt x="17" y="2064"/>
                  </a:lnTo>
                  <a:lnTo>
                    <a:pt x="9" y="1997"/>
                  </a:lnTo>
                  <a:lnTo>
                    <a:pt x="0" y="1922"/>
                  </a:lnTo>
                  <a:lnTo>
                    <a:pt x="0" y="1855"/>
                  </a:lnTo>
                  <a:lnTo>
                    <a:pt x="0" y="1780"/>
                  </a:lnTo>
                  <a:lnTo>
                    <a:pt x="0" y="1705"/>
                  </a:lnTo>
                  <a:lnTo>
                    <a:pt x="0" y="1638"/>
                  </a:lnTo>
                  <a:lnTo>
                    <a:pt x="0" y="1563"/>
                  </a:lnTo>
                  <a:lnTo>
                    <a:pt x="0" y="1488"/>
                  </a:lnTo>
                  <a:lnTo>
                    <a:pt x="0" y="1421"/>
                  </a:lnTo>
                  <a:lnTo>
                    <a:pt x="0" y="1346"/>
                  </a:lnTo>
                  <a:lnTo>
                    <a:pt x="0" y="1279"/>
                  </a:lnTo>
                  <a:lnTo>
                    <a:pt x="0" y="769"/>
                  </a:lnTo>
                  <a:lnTo>
                    <a:pt x="0" y="702"/>
                  </a:lnTo>
                  <a:lnTo>
                    <a:pt x="0" y="627"/>
                  </a:lnTo>
                  <a:lnTo>
                    <a:pt x="0" y="552"/>
                  </a:lnTo>
                  <a:lnTo>
                    <a:pt x="0" y="485"/>
                  </a:lnTo>
                  <a:lnTo>
                    <a:pt x="0" y="410"/>
                  </a:lnTo>
                  <a:lnTo>
                    <a:pt x="0" y="343"/>
                  </a:lnTo>
                  <a:lnTo>
                    <a:pt x="0" y="268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42" y="126"/>
                  </a:lnTo>
                  <a:lnTo>
                    <a:pt x="84" y="68"/>
                  </a:lnTo>
                  <a:lnTo>
                    <a:pt x="92" y="68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4"/>
            <p:cNvSpPr/>
            <p:nvPr/>
          </p:nvSpPr>
          <p:spPr>
            <a:xfrm>
              <a:off x="9606814" y="3854099"/>
              <a:ext cx="24812" cy="146355"/>
            </a:xfrm>
            <a:custGeom>
              <a:avLst/>
              <a:gdLst/>
              <a:ahLst/>
              <a:cxnLst/>
              <a:rect l="l" t="t" r="r" b="b"/>
              <a:pathLst>
                <a:path w="503" h="2967" extrusionOk="0">
                  <a:moveTo>
                    <a:pt x="193" y="1"/>
                  </a:moveTo>
                  <a:lnTo>
                    <a:pt x="410" y="9"/>
                  </a:lnTo>
                  <a:lnTo>
                    <a:pt x="444" y="9"/>
                  </a:lnTo>
                  <a:lnTo>
                    <a:pt x="469" y="51"/>
                  </a:lnTo>
                  <a:lnTo>
                    <a:pt x="469" y="1028"/>
                  </a:lnTo>
                  <a:lnTo>
                    <a:pt x="469" y="1195"/>
                  </a:lnTo>
                  <a:lnTo>
                    <a:pt x="469" y="1363"/>
                  </a:lnTo>
                  <a:lnTo>
                    <a:pt x="469" y="1538"/>
                  </a:lnTo>
                  <a:lnTo>
                    <a:pt x="469" y="1622"/>
                  </a:lnTo>
                  <a:lnTo>
                    <a:pt x="469" y="1705"/>
                  </a:lnTo>
                  <a:lnTo>
                    <a:pt x="469" y="1789"/>
                  </a:lnTo>
                  <a:lnTo>
                    <a:pt x="469" y="1872"/>
                  </a:lnTo>
                  <a:lnTo>
                    <a:pt x="469" y="1956"/>
                  </a:lnTo>
                  <a:lnTo>
                    <a:pt x="469" y="2039"/>
                  </a:lnTo>
                  <a:lnTo>
                    <a:pt x="469" y="2123"/>
                  </a:lnTo>
                  <a:lnTo>
                    <a:pt x="469" y="2206"/>
                  </a:lnTo>
                  <a:lnTo>
                    <a:pt x="469" y="2290"/>
                  </a:lnTo>
                  <a:lnTo>
                    <a:pt x="477" y="2373"/>
                  </a:lnTo>
                  <a:lnTo>
                    <a:pt x="477" y="2457"/>
                  </a:lnTo>
                  <a:lnTo>
                    <a:pt x="485" y="2540"/>
                  </a:lnTo>
                  <a:lnTo>
                    <a:pt x="494" y="2624"/>
                  </a:lnTo>
                  <a:lnTo>
                    <a:pt x="502" y="2708"/>
                  </a:lnTo>
                  <a:lnTo>
                    <a:pt x="260" y="2967"/>
                  </a:lnTo>
                  <a:lnTo>
                    <a:pt x="1" y="2733"/>
                  </a:lnTo>
                  <a:lnTo>
                    <a:pt x="1" y="2649"/>
                  </a:lnTo>
                  <a:lnTo>
                    <a:pt x="1" y="1964"/>
                  </a:lnTo>
                  <a:lnTo>
                    <a:pt x="1" y="1872"/>
                  </a:lnTo>
                  <a:lnTo>
                    <a:pt x="1" y="1789"/>
                  </a:lnTo>
                  <a:lnTo>
                    <a:pt x="1" y="1705"/>
                  </a:lnTo>
                  <a:lnTo>
                    <a:pt x="1" y="1622"/>
                  </a:lnTo>
                  <a:lnTo>
                    <a:pt x="1" y="1530"/>
                  </a:lnTo>
                  <a:lnTo>
                    <a:pt x="9" y="1363"/>
                  </a:lnTo>
                  <a:lnTo>
                    <a:pt x="18" y="1187"/>
                  </a:lnTo>
                  <a:lnTo>
                    <a:pt x="26" y="1020"/>
                  </a:lnTo>
                  <a:lnTo>
                    <a:pt x="34" y="845"/>
                  </a:lnTo>
                  <a:lnTo>
                    <a:pt x="43" y="678"/>
                  </a:lnTo>
                  <a:lnTo>
                    <a:pt x="51" y="510"/>
                  </a:lnTo>
                  <a:lnTo>
                    <a:pt x="59" y="335"/>
                  </a:lnTo>
                  <a:lnTo>
                    <a:pt x="76" y="168"/>
                  </a:lnTo>
                  <a:lnTo>
                    <a:pt x="84" y="34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9714852" y="3820753"/>
              <a:ext cx="31323" cy="144283"/>
            </a:xfrm>
            <a:custGeom>
              <a:avLst/>
              <a:gdLst/>
              <a:ahLst/>
              <a:cxnLst/>
              <a:rect l="l" t="t" r="r" b="b"/>
              <a:pathLst>
                <a:path w="635" h="2925" extrusionOk="0">
                  <a:moveTo>
                    <a:pt x="443" y="75"/>
                  </a:moveTo>
                  <a:lnTo>
                    <a:pt x="568" y="242"/>
                  </a:lnTo>
                  <a:lnTo>
                    <a:pt x="618" y="293"/>
                  </a:lnTo>
                  <a:lnTo>
                    <a:pt x="627" y="401"/>
                  </a:lnTo>
                  <a:lnTo>
                    <a:pt x="627" y="443"/>
                  </a:lnTo>
                  <a:lnTo>
                    <a:pt x="635" y="560"/>
                  </a:lnTo>
                  <a:lnTo>
                    <a:pt x="635" y="602"/>
                  </a:lnTo>
                  <a:lnTo>
                    <a:pt x="635" y="719"/>
                  </a:lnTo>
                  <a:lnTo>
                    <a:pt x="635" y="877"/>
                  </a:lnTo>
                  <a:lnTo>
                    <a:pt x="635" y="1036"/>
                  </a:lnTo>
                  <a:lnTo>
                    <a:pt x="635" y="1153"/>
                  </a:lnTo>
                  <a:lnTo>
                    <a:pt x="635" y="1203"/>
                  </a:lnTo>
                  <a:lnTo>
                    <a:pt x="635" y="1362"/>
                  </a:lnTo>
                  <a:lnTo>
                    <a:pt x="635" y="1479"/>
                  </a:lnTo>
                  <a:lnTo>
                    <a:pt x="635" y="1780"/>
                  </a:lnTo>
                  <a:lnTo>
                    <a:pt x="627" y="2005"/>
                  </a:lnTo>
                  <a:lnTo>
                    <a:pt x="627" y="2039"/>
                  </a:lnTo>
                  <a:lnTo>
                    <a:pt x="593" y="2323"/>
                  </a:lnTo>
                  <a:lnTo>
                    <a:pt x="593" y="2323"/>
                  </a:lnTo>
                  <a:lnTo>
                    <a:pt x="560" y="2640"/>
                  </a:lnTo>
                  <a:lnTo>
                    <a:pt x="318" y="2924"/>
                  </a:lnTo>
                  <a:lnTo>
                    <a:pt x="67" y="2640"/>
                  </a:lnTo>
                  <a:lnTo>
                    <a:pt x="33" y="2323"/>
                  </a:lnTo>
                  <a:lnTo>
                    <a:pt x="33" y="2323"/>
                  </a:lnTo>
                  <a:lnTo>
                    <a:pt x="8" y="2030"/>
                  </a:lnTo>
                  <a:lnTo>
                    <a:pt x="8" y="1997"/>
                  </a:lnTo>
                  <a:lnTo>
                    <a:pt x="0" y="1771"/>
                  </a:lnTo>
                  <a:lnTo>
                    <a:pt x="0" y="1679"/>
                  </a:lnTo>
                  <a:lnTo>
                    <a:pt x="0" y="1512"/>
                  </a:lnTo>
                  <a:lnTo>
                    <a:pt x="0" y="1479"/>
                  </a:lnTo>
                  <a:lnTo>
                    <a:pt x="8" y="1354"/>
                  </a:lnTo>
                  <a:lnTo>
                    <a:pt x="8" y="1195"/>
                  </a:lnTo>
                  <a:lnTo>
                    <a:pt x="8" y="1145"/>
                  </a:lnTo>
                  <a:lnTo>
                    <a:pt x="17" y="1028"/>
                  </a:lnTo>
                  <a:lnTo>
                    <a:pt x="33" y="869"/>
                  </a:lnTo>
                  <a:lnTo>
                    <a:pt x="42" y="702"/>
                  </a:lnTo>
                  <a:lnTo>
                    <a:pt x="50" y="585"/>
                  </a:lnTo>
                  <a:lnTo>
                    <a:pt x="50" y="543"/>
                  </a:lnTo>
                  <a:lnTo>
                    <a:pt x="67" y="426"/>
                  </a:lnTo>
                  <a:lnTo>
                    <a:pt x="75" y="384"/>
                  </a:lnTo>
                  <a:lnTo>
                    <a:pt x="92" y="276"/>
                  </a:lnTo>
                  <a:lnTo>
                    <a:pt x="150" y="226"/>
                  </a:lnTo>
                  <a:lnTo>
                    <a:pt x="284" y="67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9833534" y="3833085"/>
              <a:ext cx="21852" cy="111332"/>
            </a:xfrm>
            <a:custGeom>
              <a:avLst/>
              <a:gdLst/>
              <a:ahLst/>
              <a:cxnLst/>
              <a:rect l="l" t="t" r="r" b="b"/>
              <a:pathLst>
                <a:path w="443" h="2257" extrusionOk="0">
                  <a:moveTo>
                    <a:pt x="443" y="76"/>
                  </a:moveTo>
                  <a:lnTo>
                    <a:pt x="443" y="84"/>
                  </a:lnTo>
                  <a:lnTo>
                    <a:pt x="443" y="201"/>
                  </a:lnTo>
                  <a:lnTo>
                    <a:pt x="443" y="586"/>
                  </a:lnTo>
                  <a:lnTo>
                    <a:pt x="443" y="719"/>
                  </a:lnTo>
                  <a:lnTo>
                    <a:pt x="443" y="736"/>
                  </a:lnTo>
                  <a:lnTo>
                    <a:pt x="434" y="836"/>
                  </a:lnTo>
                  <a:lnTo>
                    <a:pt x="418" y="1095"/>
                  </a:lnTo>
                  <a:lnTo>
                    <a:pt x="418" y="1220"/>
                  </a:lnTo>
                  <a:lnTo>
                    <a:pt x="409" y="1346"/>
                  </a:lnTo>
                  <a:lnTo>
                    <a:pt x="401" y="1479"/>
                  </a:lnTo>
                  <a:lnTo>
                    <a:pt x="393" y="1546"/>
                  </a:lnTo>
                  <a:lnTo>
                    <a:pt x="393" y="1605"/>
                  </a:lnTo>
                  <a:lnTo>
                    <a:pt x="384" y="1730"/>
                  </a:lnTo>
                  <a:lnTo>
                    <a:pt x="368" y="1864"/>
                  </a:lnTo>
                  <a:lnTo>
                    <a:pt x="359" y="1922"/>
                  </a:lnTo>
                  <a:lnTo>
                    <a:pt x="351" y="1989"/>
                  </a:lnTo>
                  <a:lnTo>
                    <a:pt x="343" y="2048"/>
                  </a:lnTo>
                  <a:lnTo>
                    <a:pt x="343" y="2106"/>
                  </a:lnTo>
                  <a:lnTo>
                    <a:pt x="343" y="2114"/>
                  </a:lnTo>
                  <a:lnTo>
                    <a:pt x="150" y="2256"/>
                  </a:lnTo>
                  <a:lnTo>
                    <a:pt x="0" y="2064"/>
                  </a:lnTo>
                  <a:lnTo>
                    <a:pt x="0" y="2056"/>
                  </a:lnTo>
                  <a:lnTo>
                    <a:pt x="8" y="2006"/>
                  </a:lnTo>
                  <a:lnTo>
                    <a:pt x="25" y="1947"/>
                  </a:lnTo>
                  <a:lnTo>
                    <a:pt x="33" y="1880"/>
                  </a:lnTo>
                  <a:lnTo>
                    <a:pt x="42" y="1822"/>
                  </a:lnTo>
                  <a:lnTo>
                    <a:pt x="58" y="1697"/>
                  </a:lnTo>
                  <a:lnTo>
                    <a:pt x="75" y="1571"/>
                  </a:lnTo>
                  <a:lnTo>
                    <a:pt x="84" y="1513"/>
                  </a:lnTo>
                  <a:lnTo>
                    <a:pt x="92" y="1446"/>
                  </a:lnTo>
                  <a:lnTo>
                    <a:pt x="117" y="1321"/>
                  </a:lnTo>
                  <a:lnTo>
                    <a:pt x="134" y="1195"/>
                  </a:lnTo>
                  <a:lnTo>
                    <a:pt x="150" y="1062"/>
                  </a:lnTo>
                  <a:lnTo>
                    <a:pt x="175" y="811"/>
                  </a:lnTo>
                  <a:lnTo>
                    <a:pt x="192" y="711"/>
                  </a:lnTo>
                  <a:lnTo>
                    <a:pt x="192" y="686"/>
                  </a:lnTo>
                  <a:lnTo>
                    <a:pt x="217" y="561"/>
                  </a:lnTo>
                  <a:lnTo>
                    <a:pt x="217" y="527"/>
                  </a:lnTo>
                  <a:lnTo>
                    <a:pt x="242" y="435"/>
                  </a:lnTo>
                  <a:lnTo>
                    <a:pt x="259" y="335"/>
                  </a:lnTo>
                  <a:lnTo>
                    <a:pt x="267" y="310"/>
                  </a:lnTo>
                  <a:lnTo>
                    <a:pt x="292" y="185"/>
                  </a:lnTo>
                  <a:lnTo>
                    <a:pt x="317" y="68"/>
                  </a:lnTo>
                  <a:lnTo>
                    <a:pt x="317" y="59"/>
                  </a:lnTo>
                  <a:lnTo>
                    <a:pt x="3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7932934" y="4147943"/>
              <a:ext cx="83314" cy="58946"/>
            </a:xfrm>
            <a:custGeom>
              <a:avLst/>
              <a:gdLst/>
              <a:ahLst/>
              <a:cxnLst/>
              <a:rect l="l" t="t" r="r" b="b"/>
              <a:pathLst>
                <a:path w="1689" h="1195" extrusionOk="0">
                  <a:moveTo>
                    <a:pt x="93" y="9"/>
                  </a:moveTo>
                  <a:lnTo>
                    <a:pt x="193" y="42"/>
                  </a:lnTo>
                  <a:lnTo>
                    <a:pt x="293" y="84"/>
                  </a:lnTo>
                  <a:lnTo>
                    <a:pt x="352" y="101"/>
                  </a:lnTo>
                  <a:lnTo>
                    <a:pt x="402" y="117"/>
                  </a:lnTo>
                  <a:lnTo>
                    <a:pt x="502" y="151"/>
                  </a:lnTo>
                  <a:lnTo>
                    <a:pt x="535" y="159"/>
                  </a:lnTo>
                  <a:lnTo>
                    <a:pt x="602" y="184"/>
                  </a:lnTo>
                  <a:lnTo>
                    <a:pt x="711" y="226"/>
                  </a:lnTo>
                  <a:lnTo>
                    <a:pt x="719" y="226"/>
                  </a:lnTo>
                  <a:lnTo>
                    <a:pt x="803" y="268"/>
                  </a:lnTo>
                  <a:lnTo>
                    <a:pt x="895" y="326"/>
                  </a:lnTo>
                  <a:lnTo>
                    <a:pt x="961" y="360"/>
                  </a:lnTo>
                  <a:lnTo>
                    <a:pt x="986" y="376"/>
                  </a:lnTo>
                  <a:lnTo>
                    <a:pt x="1070" y="435"/>
                  </a:lnTo>
                  <a:lnTo>
                    <a:pt x="1162" y="493"/>
                  </a:lnTo>
                  <a:lnTo>
                    <a:pt x="1245" y="543"/>
                  </a:lnTo>
                  <a:lnTo>
                    <a:pt x="1254" y="543"/>
                  </a:lnTo>
                  <a:lnTo>
                    <a:pt x="1337" y="602"/>
                  </a:lnTo>
                  <a:lnTo>
                    <a:pt x="1421" y="660"/>
                  </a:lnTo>
                  <a:lnTo>
                    <a:pt x="1513" y="719"/>
                  </a:lnTo>
                  <a:lnTo>
                    <a:pt x="1605" y="777"/>
                  </a:lnTo>
                  <a:lnTo>
                    <a:pt x="1688" y="1120"/>
                  </a:lnTo>
                  <a:lnTo>
                    <a:pt x="1346" y="1195"/>
                  </a:lnTo>
                  <a:lnTo>
                    <a:pt x="1254" y="1145"/>
                  </a:lnTo>
                  <a:lnTo>
                    <a:pt x="1162" y="1095"/>
                  </a:lnTo>
                  <a:lnTo>
                    <a:pt x="1062" y="1036"/>
                  </a:lnTo>
                  <a:lnTo>
                    <a:pt x="978" y="986"/>
                  </a:lnTo>
                  <a:lnTo>
                    <a:pt x="970" y="986"/>
                  </a:lnTo>
                  <a:lnTo>
                    <a:pt x="878" y="936"/>
                  </a:lnTo>
                  <a:lnTo>
                    <a:pt x="794" y="877"/>
                  </a:lnTo>
                  <a:lnTo>
                    <a:pt x="702" y="819"/>
                  </a:lnTo>
                  <a:lnTo>
                    <a:pt x="677" y="802"/>
                  </a:lnTo>
                  <a:lnTo>
                    <a:pt x="611" y="752"/>
                  </a:lnTo>
                  <a:lnTo>
                    <a:pt x="527" y="694"/>
                  </a:lnTo>
                  <a:lnTo>
                    <a:pt x="452" y="635"/>
                  </a:lnTo>
                  <a:lnTo>
                    <a:pt x="443" y="627"/>
                  </a:lnTo>
                  <a:lnTo>
                    <a:pt x="368" y="543"/>
                  </a:lnTo>
                  <a:lnTo>
                    <a:pt x="310" y="493"/>
                  </a:lnTo>
                  <a:lnTo>
                    <a:pt x="293" y="460"/>
                  </a:lnTo>
                  <a:lnTo>
                    <a:pt x="218" y="376"/>
                  </a:lnTo>
                  <a:lnTo>
                    <a:pt x="184" y="334"/>
                  </a:lnTo>
                  <a:lnTo>
                    <a:pt x="151" y="284"/>
                  </a:lnTo>
                  <a:lnTo>
                    <a:pt x="84" y="192"/>
                  </a:lnTo>
                  <a:lnTo>
                    <a:pt x="17" y="117"/>
                  </a:lnTo>
                  <a:lnTo>
                    <a:pt x="17" y="109"/>
                  </a:lnTo>
                  <a:lnTo>
                    <a:pt x="1" y="1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8153823" y="4012341"/>
              <a:ext cx="79565" cy="96485"/>
            </a:xfrm>
            <a:custGeom>
              <a:avLst/>
              <a:gdLst/>
              <a:ahLst/>
              <a:cxnLst/>
              <a:rect l="l" t="t" r="r" b="b"/>
              <a:pathLst>
                <a:path w="1613" h="1956" extrusionOk="0">
                  <a:moveTo>
                    <a:pt x="101" y="34"/>
                  </a:moveTo>
                  <a:lnTo>
                    <a:pt x="109" y="34"/>
                  </a:lnTo>
                  <a:lnTo>
                    <a:pt x="226" y="101"/>
                  </a:lnTo>
                  <a:lnTo>
                    <a:pt x="301" y="134"/>
                  </a:lnTo>
                  <a:lnTo>
                    <a:pt x="360" y="168"/>
                  </a:lnTo>
                  <a:lnTo>
                    <a:pt x="443" y="210"/>
                  </a:lnTo>
                  <a:lnTo>
                    <a:pt x="502" y="251"/>
                  </a:lnTo>
                  <a:lnTo>
                    <a:pt x="552" y="285"/>
                  </a:lnTo>
                  <a:lnTo>
                    <a:pt x="594" y="335"/>
                  </a:lnTo>
                  <a:lnTo>
                    <a:pt x="677" y="419"/>
                  </a:lnTo>
                  <a:lnTo>
                    <a:pt x="777" y="535"/>
                  </a:lnTo>
                  <a:lnTo>
                    <a:pt x="836" y="602"/>
                  </a:lnTo>
                  <a:lnTo>
                    <a:pt x="953" y="753"/>
                  </a:lnTo>
                  <a:lnTo>
                    <a:pt x="1036" y="861"/>
                  </a:lnTo>
                  <a:lnTo>
                    <a:pt x="1120" y="962"/>
                  </a:lnTo>
                  <a:lnTo>
                    <a:pt x="1187" y="1045"/>
                  </a:lnTo>
                  <a:lnTo>
                    <a:pt x="1203" y="1070"/>
                  </a:lnTo>
                  <a:lnTo>
                    <a:pt x="1287" y="1187"/>
                  </a:lnTo>
                  <a:lnTo>
                    <a:pt x="1371" y="1296"/>
                  </a:lnTo>
                  <a:lnTo>
                    <a:pt x="1446" y="1413"/>
                  </a:lnTo>
                  <a:lnTo>
                    <a:pt x="1529" y="1521"/>
                  </a:lnTo>
                  <a:lnTo>
                    <a:pt x="1604" y="1630"/>
                  </a:lnTo>
                  <a:lnTo>
                    <a:pt x="1613" y="1638"/>
                  </a:lnTo>
                  <a:lnTo>
                    <a:pt x="1563" y="1956"/>
                  </a:lnTo>
                  <a:lnTo>
                    <a:pt x="1245" y="1914"/>
                  </a:lnTo>
                  <a:lnTo>
                    <a:pt x="1237" y="1906"/>
                  </a:lnTo>
                  <a:lnTo>
                    <a:pt x="1153" y="1814"/>
                  </a:lnTo>
                  <a:lnTo>
                    <a:pt x="1070" y="1705"/>
                  </a:lnTo>
                  <a:lnTo>
                    <a:pt x="978" y="1605"/>
                  </a:lnTo>
                  <a:lnTo>
                    <a:pt x="894" y="1496"/>
                  </a:lnTo>
                  <a:lnTo>
                    <a:pt x="802" y="1396"/>
                  </a:lnTo>
                  <a:lnTo>
                    <a:pt x="786" y="1371"/>
                  </a:lnTo>
                  <a:lnTo>
                    <a:pt x="719" y="1287"/>
                  </a:lnTo>
                  <a:lnTo>
                    <a:pt x="627" y="1187"/>
                  </a:lnTo>
                  <a:lnTo>
                    <a:pt x="535" y="1078"/>
                  </a:lnTo>
                  <a:lnTo>
                    <a:pt x="418" y="936"/>
                  </a:lnTo>
                  <a:lnTo>
                    <a:pt x="360" y="870"/>
                  </a:lnTo>
                  <a:lnTo>
                    <a:pt x="268" y="744"/>
                  </a:lnTo>
                  <a:lnTo>
                    <a:pt x="193" y="652"/>
                  </a:lnTo>
                  <a:lnTo>
                    <a:pt x="159" y="602"/>
                  </a:lnTo>
                  <a:lnTo>
                    <a:pt x="134" y="544"/>
                  </a:lnTo>
                  <a:lnTo>
                    <a:pt x="109" y="477"/>
                  </a:lnTo>
                  <a:lnTo>
                    <a:pt x="84" y="385"/>
                  </a:lnTo>
                  <a:lnTo>
                    <a:pt x="59" y="318"/>
                  </a:lnTo>
                  <a:lnTo>
                    <a:pt x="42" y="243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8311671" y="3919211"/>
              <a:ext cx="103884" cy="112565"/>
            </a:xfrm>
            <a:custGeom>
              <a:avLst/>
              <a:gdLst/>
              <a:ahLst/>
              <a:cxnLst/>
              <a:rect l="l" t="t" r="r" b="b"/>
              <a:pathLst>
                <a:path w="2106" h="2282" extrusionOk="0">
                  <a:moveTo>
                    <a:pt x="1696" y="2148"/>
                  </a:moveTo>
                  <a:lnTo>
                    <a:pt x="1646" y="2081"/>
                  </a:lnTo>
                  <a:lnTo>
                    <a:pt x="1587" y="2014"/>
                  </a:lnTo>
                  <a:lnTo>
                    <a:pt x="1587" y="2014"/>
                  </a:lnTo>
                  <a:lnTo>
                    <a:pt x="1537" y="1956"/>
                  </a:lnTo>
                  <a:lnTo>
                    <a:pt x="1479" y="1889"/>
                  </a:lnTo>
                  <a:lnTo>
                    <a:pt x="1420" y="1822"/>
                  </a:lnTo>
                  <a:lnTo>
                    <a:pt x="1370" y="1755"/>
                  </a:lnTo>
                  <a:lnTo>
                    <a:pt x="1353" y="1747"/>
                  </a:lnTo>
                  <a:lnTo>
                    <a:pt x="1312" y="1697"/>
                  </a:lnTo>
                  <a:lnTo>
                    <a:pt x="1262" y="1630"/>
                  </a:lnTo>
                  <a:lnTo>
                    <a:pt x="1211" y="1563"/>
                  </a:lnTo>
                  <a:lnTo>
                    <a:pt x="1153" y="1496"/>
                  </a:lnTo>
                  <a:lnTo>
                    <a:pt x="1103" y="1429"/>
                  </a:lnTo>
                  <a:lnTo>
                    <a:pt x="1044" y="1362"/>
                  </a:lnTo>
                  <a:lnTo>
                    <a:pt x="994" y="1296"/>
                  </a:lnTo>
                  <a:lnTo>
                    <a:pt x="936" y="1237"/>
                  </a:lnTo>
                  <a:lnTo>
                    <a:pt x="877" y="1170"/>
                  </a:lnTo>
                  <a:lnTo>
                    <a:pt x="827" y="1112"/>
                  </a:lnTo>
                  <a:lnTo>
                    <a:pt x="794" y="1070"/>
                  </a:lnTo>
                  <a:lnTo>
                    <a:pt x="769" y="1045"/>
                  </a:lnTo>
                  <a:lnTo>
                    <a:pt x="710" y="987"/>
                  </a:lnTo>
                  <a:lnTo>
                    <a:pt x="652" y="920"/>
                  </a:lnTo>
                  <a:lnTo>
                    <a:pt x="593" y="861"/>
                  </a:lnTo>
                  <a:lnTo>
                    <a:pt x="535" y="794"/>
                  </a:lnTo>
                  <a:lnTo>
                    <a:pt x="476" y="736"/>
                  </a:lnTo>
                  <a:lnTo>
                    <a:pt x="460" y="719"/>
                  </a:lnTo>
                  <a:lnTo>
                    <a:pt x="418" y="669"/>
                  </a:lnTo>
                  <a:lnTo>
                    <a:pt x="359" y="611"/>
                  </a:lnTo>
                  <a:lnTo>
                    <a:pt x="301" y="544"/>
                  </a:lnTo>
                  <a:lnTo>
                    <a:pt x="242" y="485"/>
                  </a:lnTo>
                  <a:lnTo>
                    <a:pt x="209" y="452"/>
                  </a:lnTo>
                  <a:lnTo>
                    <a:pt x="184" y="418"/>
                  </a:lnTo>
                  <a:lnTo>
                    <a:pt x="159" y="377"/>
                  </a:lnTo>
                  <a:lnTo>
                    <a:pt x="142" y="335"/>
                  </a:lnTo>
                  <a:lnTo>
                    <a:pt x="100" y="260"/>
                  </a:lnTo>
                  <a:lnTo>
                    <a:pt x="100" y="260"/>
                  </a:lnTo>
                  <a:lnTo>
                    <a:pt x="50" y="185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0" y="9"/>
                  </a:lnTo>
                  <a:lnTo>
                    <a:pt x="92" y="1"/>
                  </a:lnTo>
                  <a:lnTo>
                    <a:pt x="100" y="1"/>
                  </a:lnTo>
                  <a:lnTo>
                    <a:pt x="175" y="34"/>
                  </a:lnTo>
                  <a:lnTo>
                    <a:pt x="259" y="76"/>
                  </a:lnTo>
                  <a:lnTo>
                    <a:pt x="259" y="76"/>
                  </a:lnTo>
                  <a:lnTo>
                    <a:pt x="343" y="109"/>
                  </a:lnTo>
                  <a:lnTo>
                    <a:pt x="384" y="126"/>
                  </a:lnTo>
                  <a:lnTo>
                    <a:pt x="426" y="151"/>
                  </a:lnTo>
                  <a:lnTo>
                    <a:pt x="468" y="168"/>
                  </a:lnTo>
                  <a:lnTo>
                    <a:pt x="501" y="193"/>
                  </a:lnTo>
                  <a:lnTo>
                    <a:pt x="576" y="251"/>
                  </a:lnTo>
                  <a:lnTo>
                    <a:pt x="643" y="310"/>
                  </a:lnTo>
                  <a:lnTo>
                    <a:pt x="710" y="368"/>
                  </a:lnTo>
                  <a:lnTo>
                    <a:pt x="760" y="402"/>
                  </a:lnTo>
                  <a:lnTo>
                    <a:pt x="777" y="418"/>
                  </a:lnTo>
                  <a:lnTo>
                    <a:pt x="844" y="477"/>
                  </a:lnTo>
                  <a:lnTo>
                    <a:pt x="911" y="544"/>
                  </a:lnTo>
                  <a:lnTo>
                    <a:pt x="977" y="602"/>
                  </a:lnTo>
                  <a:lnTo>
                    <a:pt x="1044" y="661"/>
                  </a:lnTo>
                  <a:lnTo>
                    <a:pt x="1103" y="719"/>
                  </a:lnTo>
                  <a:lnTo>
                    <a:pt x="1136" y="744"/>
                  </a:lnTo>
                  <a:lnTo>
                    <a:pt x="1170" y="786"/>
                  </a:lnTo>
                  <a:lnTo>
                    <a:pt x="1228" y="845"/>
                  </a:lnTo>
                  <a:lnTo>
                    <a:pt x="1295" y="911"/>
                  </a:lnTo>
                  <a:lnTo>
                    <a:pt x="1353" y="978"/>
                  </a:lnTo>
                  <a:lnTo>
                    <a:pt x="1412" y="1045"/>
                  </a:lnTo>
                  <a:lnTo>
                    <a:pt x="1470" y="1104"/>
                  </a:lnTo>
                  <a:lnTo>
                    <a:pt x="1529" y="1170"/>
                  </a:lnTo>
                  <a:lnTo>
                    <a:pt x="1587" y="1237"/>
                  </a:lnTo>
                  <a:lnTo>
                    <a:pt x="1646" y="1312"/>
                  </a:lnTo>
                  <a:lnTo>
                    <a:pt x="1704" y="1379"/>
                  </a:lnTo>
                  <a:lnTo>
                    <a:pt x="1754" y="1429"/>
                  </a:lnTo>
                  <a:lnTo>
                    <a:pt x="1763" y="1446"/>
                  </a:lnTo>
                  <a:lnTo>
                    <a:pt x="1813" y="1521"/>
                  </a:lnTo>
                  <a:lnTo>
                    <a:pt x="1863" y="1596"/>
                  </a:lnTo>
                  <a:lnTo>
                    <a:pt x="1913" y="1672"/>
                  </a:lnTo>
                  <a:lnTo>
                    <a:pt x="1963" y="1747"/>
                  </a:lnTo>
                  <a:lnTo>
                    <a:pt x="1963" y="1747"/>
                  </a:lnTo>
                  <a:lnTo>
                    <a:pt x="2013" y="1822"/>
                  </a:lnTo>
                  <a:lnTo>
                    <a:pt x="2055" y="1897"/>
                  </a:lnTo>
                  <a:lnTo>
                    <a:pt x="2105" y="1972"/>
                  </a:lnTo>
                  <a:lnTo>
                    <a:pt x="2055" y="2281"/>
                  </a:lnTo>
                  <a:lnTo>
                    <a:pt x="1754" y="221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8197922" y="4197369"/>
              <a:ext cx="50314" cy="56529"/>
            </a:xfrm>
            <a:custGeom>
              <a:avLst/>
              <a:gdLst/>
              <a:ahLst/>
              <a:cxnLst/>
              <a:rect l="l" t="t" r="r" b="b"/>
              <a:pathLst>
                <a:path w="1020" h="1146" extrusionOk="0">
                  <a:moveTo>
                    <a:pt x="276" y="17"/>
                  </a:moveTo>
                  <a:lnTo>
                    <a:pt x="301" y="17"/>
                  </a:lnTo>
                  <a:lnTo>
                    <a:pt x="309" y="34"/>
                  </a:lnTo>
                  <a:lnTo>
                    <a:pt x="334" y="59"/>
                  </a:lnTo>
                  <a:lnTo>
                    <a:pt x="351" y="93"/>
                  </a:lnTo>
                  <a:lnTo>
                    <a:pt x="376" y="118"/>
                  </a:lnTo>
                  <a:lnTo>
                    <a:pt x="401" y="143"/>
                  </a:lnTo>
                  <a:lnTo>
                    <a:pt x="418" y="176"/>
                  </a:lnTo>
                  <a:lnTo>
                    <a:pt x="443" y="201"/>
                  </a:lnTo>
                  <a:lnTo>
                    <a:pt x="460" y="226"/>
                  </a:lnTo>
                  <a:lnTo>
                    <a:pt x="485" y="251"/>
                  </a:lnTo>
                  <a:lnTo>
                    <a:pt x="535" y="310"/>
                  </a:lnTo>
                  <a:lnTo>
                    <a:pt x="577" y="360"/>
                  </a:lnTo>
                  <a:lnTo>
                    <a:pt x="627" y="418"/>
                  </a:lnTo>
                  <a:lnTo>
                    <a:pt x="677" y="469"/>
                  </a:lnTo>
                  <a:lnTo>
                    <a:pt x="694" y="494"/>
                  </a:lnTo>
                  <a:lnTo>
                    <a:pt x="719" y="527"/>
                  </a:lnTo>
                  <a:lnTo>
                    <a:pt x="769" y="577"/>
                  </a:lnTo>
                  <a:lnTo>
                    <a:pt x="819" y="636"/>
                  </a:lnTo>
                  <a:lnTo>
                    <a:pt x="928" y="736"/>
                  </a:lnTo>
                  <a:lnTo>
                    <a:pt x="1020" y="845"/>
                  </a:lnTo>
                  <a:lnTo>
                    <a:pt x="1020" y="845"/>
                  </a:lnTo>
                  <a:lnTo>
                    <a:pt x="1003" y="1145"/>
                  </a:lnTo>
                  <a:lnTo>
                    <a:pt x="694" y="1129"/>
                  </a:lnTo>
                  <a:lnTo>
                    <a:pt x="694" y="1129"/>
                  </a:lnTo>
                  <a:lnTo>
                    <a:pt x="602" y="1020"/>
                  </a:lnTo>
                  <a:lnTo>
                    <a:pt x="510" y="911"/>
                  </a:lnTo>
                  <a:lnTo>
                    <a:pt x="460" y="853"/>
                  </a:lnTo>
                  <a:lnTo>
                    <a:pt x="410" y="794"/>
                  </a:lnTo>
                  <a:lnTo>
                    <a:pt x="385" y="753"/>
                  </a:lnTo>
                  <a:lnTo>
                    <a:pt x="368" y="736"/>
                  </a:lnTo>
                  <a:lnTo>
                    <a:pt x="318" y="677"/>
                  </a:lnTo>
                  <a:lnTo>
                    <a:pt x="276" y="611"/>
                  </a:lnTo>
                  <a:lnTo>
                    <a:pt x="226" y="552"/>
                  </a:lnTo>
                  <a:lnTo>
                    <a:pt x="184" y="494"/>
                  </a:lnTo>
                  <a:lnTo>
                    <a:pt x="159" y="460"/>
                  </a:lnTo>
                  <a:lnTo>
                    <a:pt x="142" y="427"/>
                  </a:lnTo>
                  <a:lnTo>
                    <a:pt x="117" y="393"/>
                  </a:lnTo>
                  <a:lnTo>
                    <a:pt x="92" y="368"/>
                  </a:lnTo>
                  <a:lnTo>
                    <a:pt x="76" y="335"/>
                  </a:lnTo>
                  <a:lnTo>
                    <a:pt x="50" y="302"/>
                  </a:lnTo>
                  <a:lnTo>
                    <a:pt x="34" y="268"/>
                  </a:lnTo>
                  <a:lnTo>
                    <a:pt x="9" y="235"/>
                  </a:lnTo>
                  <a:lnTo>
                    <a:pt x="0" y="210"/>
                  </a:lnTo>
                  <a:lnTo>
                    <a:pt x="9" y="193"/>
                  </a:lnTo>
                  <a:lnTo>
                    <a:pt x="25" y="134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7752050" y="4290499"/>
              <a:ext cx="126130" cy="47848"/>
            </a:xfrm>
            <a:custGeom>
              <a:avLst/>
              <a:gdLst/>
              <a:ahLst/>
              <a:cxnLst/>
              <a:rect l="l" t="t" r="r" b="b"/>
              <a:pathLst>
                <a:path w="2557" h="970" extrusionOk="0">
                  <a:moveTo>
                    <a:pt x="393" y="9"/>
                  </a:moveTo>
                  <a:lnTo>
                    <a:pt x="468" y="17"/>
                  </a:lnTo>
                  <a:lnTo>
                    <a:pt x="543" y="34"/>
                  </a:lnTo>
                  <a:lnTo>
                    <a:pt x="618" y="51"/>
                  </a:lnTo>
                  <a:lnTo>
                    <a:pt x="694" y="68"/>
                  </a:lnTo>
                  <a:lnTo>
                    <a:pt x="769" y="93"/>
                  </a:lnTo>
                  <a:lnTo>
                    <a:pt x="844" y="109"/>
                  </a:lnTo>
                  <a:lnTo>
                    <a:pt x="844" y="109"/>
                  </a:lnTo>
                  <a:lnTo>
                    <a:pt x="911" y="126"/>
                  </a:lnTo>
                  <a:lnTo>
                    <a:pt x="986" y="151"/>
                  </a:lnTo>
                  <a:lnTo>
                    <a:pt x="1061" y="176"/>
                  </a:lnTo>
                  <a:lnTo>
                    <a:pt x="1128" y="193"/>
                  </a:lnTo>
                  <a:lnTo>
                    <a:pt x="1203" y="218"/>
                  </a:lnTo>
                  <a:lnTo>
                    <a:pt x="1278" y="243"/>
                  </a:lnTo>
                  <a:lnTo>
                    <a:pt x="1420" y="285"/>
                  </a:lnTo>
                  <a:lnTo>
                    <a:pt x="1546" y="327"/>
                  </a:lnTo>
                  <a:lnTo>
                    <a:pt x="1571" y="335"/>
                  </a:lnTo>
                  <a:lnTo>
                    <a:pt x="1713" y="385"/>
                  </a:lnTo>
                  <a:lnTo>
                    <a:pt x="1855" y="427"/>
                  </a:lnTo>
                  <a:lnTo>
                    <a:pt x="1997" y="477"/>
                  </a:lnTo>
                  <a:lnTo>
                    <a:pt x="2064" y="502"/>
                  </a:lnTo>
                  <a:lnTo>
                    <a:pt x="2139" y="519"/>
                  </a:lnTo>
                  <a:lnTo>
                    <a:pt x="2206" y="544"/>
                  </a:lnTo>
                  <a:lnTo>
                    <a:pt x="2281" y="569"/>
                  </a:lnTo>
                  <a:lnTo>
                    <a:pt x="2348" y="586"/>
                  </a:lnTo>
                  <a:lnTo>
                    <a:pt x="2406" y="602"/>
                  </a:lnTo>
                  <a:lnTo>
                    <a:pt x="2423" y="602"/>
                  </a:lnTo>
                  <a:lnTo>
                    <a:pt x="2557" y="836"/>
                  </a:lnTo>
                  <a:lnTo>
                    <a:pt x="2323" y="970"/>
                  </a:lnTo>
                  <a:lnTo>
                    <a:pt x="2306" y="970"/>
                  </a:lnTo>
                  <a:lnTo>
                    <a:pt x="2247" y="953"/>
                  </a:lnTo>
                  <a:lnTo>
                    <a:pt x="2172" y="928"/>
                  </a:lnTo>
                  <a:lnTo>
                    <a:pt x="2097" y="911"/>
                  </a:lnTo>
                  <a:lnTo>
                    <a:pt x="2030" y="886"/>
                  </a:lnTo>
                  <a:lnTo>
                    <a:pt x="1955" y="870"/>
                  </a:lnTo>
                  <a:lnTo>
                    <a:pt x="1880" y="845"/>
                  </a:lnTo>
                  <a:lnTo>
                    <a:pt x="1738" y="803"/>
                  </a:lnTo>
                  <a:lnTo>
                    <a:pt x="1588" y="761"/>
                  </a:lnTo>
                  <a:lnTo>
                    <a:pt x="1446" y="719"/>
                  </a:lnTo>
                  <a:lnTo>
                    <a:pt x="1420" y="711"/>
                  </a:lnTo>
                  <a:lnTo>
                    <a:pt x="1303" y="669"/>
                  </a:lnTo>
                  <a:lnTo>
                    <a:pt x="1161" y="627"/>
                  </a:lnTo>
                  <a:lnTo>
                    <a:pt x="1086" y="602"/>
                  </a:lnTo>
                  <a:lnTo>
                    <a:pt x="1011" y="586"/>
                  </a:lnTo>
                  <a:lnTo>
                    <a:pt x="944" y="560"/>
                  </a:lnTo>
                  <a:lnTo>
                    <a:pt x="877" y="544"/>
                  </a:lnTo>
                  <a:lnTo>
                    <a:pt x="802" y="519"/>
                  </a:lnTo>
                  <a:lnTo>
                    <a:pt x="735" y="502"/>
                  </a:lnTo>
                  <a:lnTo>
                    <a:pt x="735" y="502"/>
                  </a:lnTo>
                  <a:lnTo>
                    <a:pt x="660" y="477"/>
                  </a:lnTo>
                  <a:lnTo>
                    <a:pt x="593" y="460"/>
                  </a:lnTo>
                  <a:lnTo>
                    <a:pt x="518" y="435"/>
                  </a:lnTo>
                  <a:lnTo>
                    <a:pt x="451" y="418"/>
                  </a:lnTo>
                  <a:lnTo>
                    <a:pt x="376" y="402"/>
                  </a:lnTo>
                  <a:lnTo>
                    <a:pt x="309" y="385"/>
                  </a:lnTo>
                  <a:lnTo>
                    <a:pt x="259" y="368"/>
                  </a:lnTo>
                  <a:lnTo>
                    <a:pt x="243" y="360"/>
                  </a:lnTo>
                  <a:lnTo>
                    <a:pt x="209" y="335"/>
                  </a:lnTo>
                  <a:lnTo>
                    <a:pt x="176" y="302"/>
                  </a:lnTo>
                  <a:lnTo>
                    <a:pt x="142" y="276"/>
                  </a:lnTo>
                  <a:lnTo>
                    <a:pt x="109" y="251"/>
                  </a:lnTo>
                  <a:lnTo>
                    <a:pt x="50" y="201"/>
                  </a:lnTo>
                  <a:lnTo>
                    <a:pt x="50" y="201"/>
                  </a:lnTo>
                  <a:lnTo>
                    <a:pt x="0" y="126"/>
                  </a:lnTo>
                  <a:lnTo>
                    <a:pt x="75" y="68"/>
                  </a:lnTo>
                  <a:lnTo>
                    <a:pt x="84" y="68"/>
                  </a:lnTo>
                  <a:lnTo>
                    <a:pt x="159" y="51"/>
                  </a:lnTo>
                  <a:lnTo>
                    <a:pt x="201" y="34"/>
                  </a:lnTo>
                  <a:lnTo>
                    <a:pt x="243" y="26"/>
                  </a:lnTo>
                  <a:lnTo>
                    <a:pt x="284" y="9"/>
                  </a:lnTo>
                  <a:lnTo>
                    <a:pt x="318" y="1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8564277" y="3960844"/>
              <a:ext cx="49870" cy="90713"/>
            </a:xfrm>
            <a:custGeom>
              <a:avLst/>
              <a:gdLst/>
              <a:ahLst/>
              <a:cxnLst/>
              <a:rect l="l" t="t" r="r" b="b"/>
              <a:pathLst>
                <a:path w="1011" h="1839" extrusionOk="0">
                  <a:moveTo>
                    <a:pt x="384" y="42"/>
                  </a:moveTo>
                  <a:lnTo>
                    <a:pt x="401" y="42"/>
                  </a:lnTo>
                  <a:lnTo>
                    <a:pt x="426" y="84"/>
                  </a:lnTo>
                  <a:lnTo>
                    <a:pt x="460" y="134"/>
                  </a:lnTo>
                  <a:lnTo>
                    <a:pt x="493" y="168"/>
                  </a:lnTo>
                  <a:lnTo>
                    <a:pt x="493" y="176"/>
                  </a:lnTo>
                  <a:lnTo>
                    <a:pt x="501" y="226"/>
                  </a:lnTo>
                  <a:lnTo>
                    <a:pt x="510" y="276"/>
                  </a:lnTo>
                  <a:lnTo>
                    <a:pt x="526" y="326"/>
                  </a:lnTo>
                  <a:lnTo>
                    <a:pt x="543" y="376"/>
                  </a:lnTo>
                  <a:lnTo>
                    <a:pt x="551" y="418"/>
                  </a:lnTo>
                  <a:lnTo>
                    <a:pt x="568" y="468"/>
                  </a:lnTo>
                  <a:lnTo>
                    <a:pt x="585" y="518"/>
                  </a:lnTo>
                  <a:lnTo>
                    <a:pt x="602" y="569"/>
                  </a:lnTo>
                  <a:lnTo>
                    <a:pt x="618" y="619"/>
                  </a:lnTo>
                  <a:lnTo>
                    <a:pt x="635" y="661"/>
                  </a:lnTo>
                  <a:lnTo>
                    <a:pt x="652" y="711"/>
                  </a:lnTo>
                  <a:lnTo>
                    <a:pt x="668" y="761"/>
                  </a:lnTo>
                  <a:lnTo>
                    <a:pt x="685" y="811"/>
                  </a:lnTo>
                  <a:lnTo>
                    <a:pt x="710" y="853"/>
                  </a:lnTo>
                  <a:lnTo>
                    <a:pt x="727" y="903"/>
                  </a:lnTo>
                  <a:lnTo>
                    <a:pt x="744" y="945"/>
                  </a:lnTo>
                  <a:lnTo>
                    <a:pt x="744" y="953"/>
                  </a:lnTo>
                  <a:lnTo>
                    <a:pt x="769" y="1003"/>
                  </a:lnTo>
                  <a:lnTo>
                    <a:pt x="785" y="1045"/>
                  </a:lnTo>
                  <a:lnTo>
                    <a:pt x="810" y="1095"/>
                  </a:lnTo>
                  <a:lnTo>
                    <a:pt x="827" y="1145"/>
                  </a:lnTo>
                  <a:lnTo>
                    <a:pt x="852" y="1195"/>
                  </a:lnTo>
                  <a:lnTo>
                    <a:pt x="877" y="1237"/>
                  </a:lnTo>
                  <a:lnTo>
                    <a:pt x="919" y="1337"/>
                  </a:lnTo>
                  <a:lnTo>
                    <a:pt x="961" y="1429"/>
                  </a:lnTo>
                  <a:lnTo>
                    <a:pt x="1011" y="1521"/>
                  </a:lnTo>
                  <a:lnTo>
                    <a:pt x="1011" y="1529"/>
                  </a:lnTo>
                  <a:lnTo>
                    <a:pt x="902" y="1838"/>
                  </a:lnTo>
                  <a:lnTo>
                    <a:pt x="593" y="1738"/>
                  </a:lnTo>
                  <a:lnTo>
                    <a:pt x="593" y="1730"/>
                  </a:lnTo>
                  <a:lnTo>
                    <a:pt x="543" y="1638"/>
                  </a:lnTo>
                  <a:lnTo>
                    <a:pt x="493" y="1546"/>
                  </a:lnTo>
                  <a:lnTo>
                    <a:pt x="443" y="1446"/>
                  </a:lnTo>
                  <a:lnTo>
                    <a:pt x="418" y="1396"/>
                  </a:lnTo>
                  <a:lnTo>
                    <a:pt x="393" y="1346"/>
                  </a:lnTo>
                  <a:lnTo>
                    <a:pt x="368" y="1295"/>
                  </a:lnTo>
                  <a:lnTo>
                    <a:pt x="343" y="1245"/>
                  </a:lnTo>
                  <a:lnTo>
                    <a:pt x="318" y="1195"/>
                  </a:lnTo>
                  <a:lnTo>
                    <a:pt x="301" y="1145"/>
                  </a:lnTo>
                  <a:lnTo>
                    <a:pt x="301" y="1137"/>
                  </a:lnTo>
                  <a:lnTo>
                    <a:pt x="276" y="1095"/>
                  </a:lnTo>
                  <a:lnTo>
                    <a:pt x="259" y="1036"/>
                  </a:lnTo>
                  <a:lnTo>
                    <a:pt x="234" y="986"/>
                  </a:lnTo>
                  <a:lnTo>
                    <a:pt x="217" y="936"/>
                  </a:lnTo>
                  <a:lnTo>
                    <a:pt x="192" y="886"/>
                  </a:lnTo>
                  <a:lnTo>
                    <a:pt x="176" y="828"/>
                  </a:lnTo>
                  <a:lnTo>
                    <a:pt x="150" y="777"/>
                  </a:lnTo>
                  <a:lnTo>
                    <a:pt x="134" y="727"/>
                  </a:lnTo>
                  <a:lnTo>
                    <a:pt x="117" y="669"/>
                  </a:lnTo>
                  <a:lnTo>
                    <a:pt x="100" y="619"/>
                  </a:lnTo>
                  <a:lnTo>
                    <a:pt x="75" y="560"/>
                  </a:lnTo>
                  <a:lnTo>
                    <a:pt x="59" y="510"/>
                  </a:lnTo>
                  <a:lnTo>
                    <a:pt x="42" y="452"/>
                  </a:lnTo>
                  <a:lnTo>
                    <a:pt x="33" y="393"/>
                  </a:lnTo>
                  <a:lnTo>
                    <a:pt x="17" y="343"/>
                  </a:lnTo>
                  <a:lnTo>
                    <a:pt x="0" y="285"/>
                  </a:lnTo>
                  <a:lnTo>
                    <a:pt x="0" y="276"/>
                  </a:lnTo>
                  <a:lnTo>
                    <a:pt x="8" y="226"/>
                  </a:lnTo>
                  <a:lnTo>
                    <a:pt x="25" y="159"/>
                  </a:lnTo>
                  <a:lnTo>
                    <a:pt x="25" y="109"/>
                  </a:lnTo>
                  <a:lnTo>
                    <a:pt x="42" y="101"/>
                  </a:lnTo>
                  <a:lnTo>
                    <a:pt x="134" y="26"/>
                  </a:lnTo>
                  <a:lnTo>
                    <a:pt x="2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4"/>
            <p:cNvSpPr/>
            <p:nvPr/>
          </p:nvSpPr>
          <p:spPr>
            <a:xfrm>
              <a:off x="8662340" y="3688457"/>
              <a:ext cx="72166" cy="133579"/>
            </a:xfrm>
            <a:custGeom>
              <a:avLst/>
              <a:gdLst/>
              <a:ahLst/>
              <a:cxnLst/>
              <a:rect l="l" t="t" r="r" b="b"/>
              <a:pathLst>
                <a:path w="1463" h="2708" extrusionOk="0">
                  <a:moveTo>
                    <a:pt x="167" y="34"/>
                  </a:moveTo>
                  <a:lnTo>
                    <a:pt x="351" y="126"/>
                  </a:lnTo>
                  <a:lnTo>
                    <a:pt x="502" y="301"/>
                  </a:lnTo>
                  <a:lnTo>
                    <a:pt x="627" y="552"/>
                  </a:lnTo>
                  <a:lnTo>
                    <a:pt x="769" y="853"/>
                  </a:lnTo>
                  <a:lnTo>
                    <a:pt x="911" y="1153"/>
                  </a:lnTo>
                  <a:lnTo>
                    <a:pt x="1053" y="1454"/>
                  </a:lnTo>
                  <a:lnTo>
                    <a:pt x="1053" y="1471"/>
                  </a:lnTo>
                  <a:lnTo>
                    <a:pt x="1187" y="1755"/>
                  </a:lnTo>
                  <a:lnTo>
                    <a:pt x="1253" y="1905"/>
                  </a:lnTo>
                  <a:lnTo>
                    <a:pt x="1329" y="2064"/>
                  </a:lnTo>
                  <a:lnTo>
                    <a:pt x="1395" y="2214"/>
                  </a:lnTo>
                  <a:lnTo>
                    <a:pt x="1454" y="2356"/>
                  </a:lnTo>
                  <a:lnTo>
                    <a:pt x="1462" y="2365"/>
                  </a:lnTo>
                  <a:lnTo>
                    <a:pt x="1329" y="2707"/>
                  </a:lnTo>
                  <a:lnTo>
                    <a:pt x="994" y="2582"/>
                  </a:lnTo>
                  <a:lnTo>
                    <a:pt x="986" y="2565"/>
                  </a:lnTo>
                  <a:lnTo>
                    <a:pt x="928" y="2423"/>
                  </a:lnTo>
                  <a:lnTo>
                    <a:pt x="852" y="2273"/>
                  </a:lnTo>
                  <a:lnTo>
                    <a:pt x="786" y="2122"/>
                  </a:lnTo>
                  <a:lnTo>
                    <a:pt x="719" y="1972"/>
                  </a:lnTo>
                  <a:lnTo>
                    <a:pt x="585" y="1688"/>
                  </a:lnTo>
                  <a:lnTo>
                    <a:pt x="577" y="1671"/>
                  </a:lnTo>
                  <a:lnTo>
                    <a:pt x="435" y="1371"/>
                  </a:lnTo>
                  <a:lnTo>
                    <a:pt x="293" y="1070"/>
                  </a:lnTo>
                  <a:lnTo>
                    <a:pt x="159" y="769"/>
                  </a:lnTo>
                  <a:lnTo>
                    <a:pt x="34" y="518"/>
                  </a:lnTo>
                  <a:lnTo>
                    <a:pt x="0" y="285"/>
                  </a:lnTo>
                  <a:lnTo>
                    <a:pt x="42" y="84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4"/>
            <p:cNvSpPr/>
            <p:nvPr/>
          </p:nvSpPr>
          <p:spPr>
            <a:xfrm>
              <a:off x="8878691" y="3538058"/>
              <a:ext cx="76260" cy="180933"/>
            </a:xfrm>
            <a:custGeom>
              <a:avLst/>
              <a:gdLst/>
              <a:ahLst/>
              <a:cxnLst/>
              <a:rect l="l" t="t" r="r" b="b"/>
              <a:pathLst>
                <a:path w="1546" h="3668" extrusionOk="0">
                  <a:moveTo>
                    <a:pt x="201" y="17"/>
                  </a:moveTo>
                  <a:lnTo>
                    <a:pt x="201" y="25"/>
                  </a:lnTo>
                  <a:lnTo>
                    <a:pt x="226" y="67"/>
                  </a:lnTo>
                  <a:lnTo>
                    <a:pt x="259" y="117"/>
                  </a:lnTo>
                  <a:lnTo>
                    <a:pt x="276" y="134"/>
                  </a:lnTo>
                  <a:lnTo>
                    <a:pt x="301" y="167"/>
                  </a:lnTo>
                  <a:lnTo>
                    <a:pt x="334" y="218"/>
                  </a:lnTo>
                  <a:lnTo>
                    <a:pt x="376" y="251"/>
                  </a:lnTo>
                  <a:lnTo>
                    <a:pt x="376" y="259"/>
                  </a:lnTo>
                  <a:lnTo>
                    <a:pt x="393" y="318"/>
                  </a:lnTo>
                  <a:lnTo>
                    <a:pt x="410" y="368"/>
                  </a:lnTo>
                  <a:lnTo>
                    <a:pt x="426" y="418"/>
                  </a:lnTo>
                  <a:lnTo>
                    <a:pt x="443" y="468"/>
                  </a:lnTo>
                  <a:lnTo>
                    <a:pt x="460" y="527"/>
                  </a:lnTo>
                  <a:lnTo>
                    <a:pt x="460" y="527"/>
                  </a:lnTo>
                  <a:lnTo>
                    <a:pt x="476" y="577"/>
                  </a:lnTo>
                  <a:lnTo>
                    <a:pt x="493" y="627"/>
                  </a:lnTo>
                  <a:lnTo>
                    <a:pt x="518" y="677"/>
                  </a:lnTo>
                  <a:lnTo>
                    <a:pt x="535" y="735"/>
                  </a:lnTo>
                  <a:lnTo>
                    <a:pt x="552" y="786"/>
                  </a:lnTo>
                  <a:lnTo>
                    <a:pt x="560" y="811"/>
                  </a:lnTo>
                  <a:lnTo>
                    <a:pt x="568" y="836"/>
                  </a:lnTo>
                  <a:lnTo>
                    <a:pt x="585" y="886"/>
                  </a:lnTo>
                  <a:lnTo>
                    <a:pt x="602" y="944"/>
                  </a:lnTo>
                  <a:lnTo>
                    <a:pt x="635" y="1045"/>
                  </a:lnTo>
                  <a:lnTo>
                    <a:pt x="677" y="1153"/>
                  </a:lnTo>
                  <a:lnTo>
                    <a:pt x="710" y="1253"/>
                  </a:lnTo>
                  <a:lnTo>
                    <a:pt x="752" y="1362"/>
                  </a:lnTo>
                  <a:lnTo>
                    <a:pt x="794" y="1462"/>
                  </a:lnTo>
                  <a:lnTo>
                    <a:pt x="827" y="1571"/>
                  </a:lnTo>
                  <a:lnTo>
                    <a:pt x="869" y="1671"/>
                  </a:lnTo>
                  <a:lnTo>
                    <a:pt x="911" y="1780"/>
                  </a:lnTo>
                  <a:lnTo>
                    <a:pt x="953" y="1880"/>
                  </a:lnTo>
                  <a:lnTo>
                    <a:pt x="994" y="1989"/>
                  </a:lnTo>
                  <a:lnTo>
                    <a:pt x="1036" y="2089"/>
                  </a:lnTo>
                  <a:lnTo>
                    <a:pt x="1111" y="2264"/>
                  </a:lnTo>
                  <a:lnTo>
                    <a:pt x="1120" y="2298"/>
                  </a:lnTo>
                  <a:lnTo>
                    <a:pt x="1212" y="2507"/>
                  </a:lnTo>
                  <a:lnTo>
                    <a:pt x="1295" y="2715"/>
                  </a:lnTo>
                  <a:lnTo>
                    <a:pt x="1379" y="2924"/>
                  </a:lnTo>
                  <a:lnTo>
                    <a:pt x="1420" y="3033"/>
                  </a:lnTo>
                  <a:lnTo>
                    <a:pt x="1462" y="3133"/>
                  </a:lnTo>
                  <a:lnTo>
                    <a:pt x="1504" y="3242"/>
                  </a:lnTo>
                  <a:lnTo>
                    <a:pt x="1537" y="3325"/>
                  </a:lnTo>
                  <a:lnTo>
                    <a:pt x="1546" y="3342"/>
                  </a:lnTo>
                  <a:lnTo>
                    <a:pt x="1395" y="3668"/>
                  </a:lnTo>
                  <a:lnTo>
                    <a:pt x="1070" y="3526"/>
                  </a:lnTo>
                  <a:lnTo>
                    <a:pt x="1061" y="3509"/>
                  </a:lnTo>
                  <a:lnTo>
                    <a:pt x="1028" y="3417"/>
                  </a:lnTo>
                  <a:lnTo>
                    <a:pt x="986" y="3317"/>
                  </a:lnTo>
                  <a:lnTo>
                    <a:pt x="953" y="3208"/>
                  </a:lnTo>
                  <a:lnTo>
                    <a:pt x="911" y="3108"/>
                  </a:lnTo>
                  <a:lnTo>
                    <a:pt x="827" y="2899"/>
                  </a:lnTo>
                  <a:lnTo>
                    <a:pt x="752" y="2690"/>
                  </a:lnTo>
                  <a:lnTo>
                    <a:pt x="669" y="2481"/>
                  </a:lnTo>
                  <a:lnTo>
                    <a:pt x="652" y="2448"/>
                  </a:lnTo>
                  <a:lnTo>
                    <a:pt x="585" y="2264"/>
                  </a:lnTo>
                  <a:lnTo>
                    <a:pt x="543" y="2164"/>
                  </a:lnTo>
                  <a:lnTo>
                    <a:pt x="501" y="2055"/>
                  </a:lnTo>
                  <a:lnTo>
                    <a:pt x="460" y="1955"/>
                  </a:lnTo>
                  <a:lnTo>
                    <a:pt x="426" y="1847"/>
                  </a:lnTo>
                  <a:lnTo>
                    <a:pt x="384" y="1746"/>
                  </a:lnTo>
                  <a:lnTo>
                    <a:pt x="343" y="1638"/>
                  </a:lnTo>
                  <a:lnTo>
                    <a:pt x="309" y="1537"/>
                  </a:lnTo>
                  <a:lnTo>
                    <a:pt x="268" y="1429"/>
                  </a:lnTo>
                  <a:lnTo>
                    <a:pt x="234" y="1329"/>
                  </a:lnTo>
                  <a:lnTo>
                    <a:pt x="201" y="1220"/>
                  </a:lnTo>
                  <a:lnTo>
                    <a:pt x="167" y="1111"/>
                  </a:lnTo>
                  <a:lnTo>
                    <a:pt x="151" y="1061"/>
                  </a:lnTo>
                  <a:lnTo>
                    <a:pt x="126" y="1003"/>
                  </a:lnTo>
                  <a:lnTo>
                    <a:pt x="126" y="978"/>
                  </a:lnTo>
                  <a:lnTo>
                    <a:pt x="117" y="944"/>
                  </a:lnTo>
                  <a:lnTo>
                    <a:pt x="100" y="886"/>
                  </a:lnTo>
                  <a:lnTo>
                    <a:pt x="84" y="836"/>
                  </a:lnTo>
                  <a:lnTo>
                    <a:pt x="75" y="777"/>
                  </a:lnTo>
                  <a:lnTo>
                    <a:pt x="59" y="719"/>
                  </a:lnTo>
                  <a:lnTo>
                    <a:pt x="50" y="669"/>
                  </a:lnTo>
                  <a:lnTo>
                    <a:pt x="50" y="669"/>
                  </a:lnTo>
                  <a:lnTo>
                    <a:pt x="34" y="610"/>
                  </a:lnTo>
                  <a:lnTo>
                    <a:pt x="25" y="552"/>
                  </a:lnTo>
                  <a:lnTo>
                    <a:pt x="17" y="493"/>
                  </a:lnTo>
                  <a:lnTo>
                    <a:pt x="9" y="435"/>
                  </a:lnTo>
                  <a:lnTo>
                    <a:pt x="0" y="385"/>
                  </a:lnTo>
                  <a:lnTo>
                    <a:pt x="0" y="368"/>
                  </a:lnTo>
                  <a:lnTo>
                    <a:pt x="9" y="318"/>
                  </a:lnTo>
                  <a:lnTo>
                    <a:pt x="25" y="259"/>
                  </a:lnTo>
                  <a:lnTo>
                    <a:pt x="34" y="218"/>
                  </a:lnTo>
                  <a:lnTo>
                    <a:pt x="34" y="192"/>
                  </a:lnTo>
                  <a:lnTo>
                    <a:pt x="50" y="134"/>
                  </a:lnTo>
                  <a:lnTo>
                    <a:pt x="59" y="84"/>
                  </a:lnTo>
                  <a:lnTo>
                    <a:pt x="59" y="7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4"/>
            <p:cNvSpPr/>
            <p:nvPr/>
          </p:nvSpPr>
          <p:spPr>
            <a:xfrm>
              <a:off x="8845296" y="3918422"/>
              <a:ext cx="28906" cy="91946"/>
            </a:xfrm>
            <a:custGeom>
              <a:avLst/>
              <a:gdLst/>
              <a:ahLst/>
              <a:cxnLst/>
              <a:rect l="l" t="t" r="r" b="b"/>
              <a:pathLst>
                <a:path w="586" h="1864" extrusionOk="0">
                  <a:moveTo>
                    <a:pt x="168" y="67"/>
                  </a:moveTo>
                  <a:lnTo>
                    <a:pt x="168" y="75"/>
                  </a:lnTo>
                  <a:lnTo>
                    <a:pt x="184" y="117"/>
                  </a:lnTo>
                  <a:lnTo>
                    <a:pt x="201" y="176"/>
                  </a:lnTo>
                  <a:lnTo>
                    <a:pt x="218" y="226"/>
                  </a:lnTo>
                  <a:lnTo>
                    <a:pt x="226" y="267"/>
                  </a:lnTo>
                  <a:lnTo>
                    <a:pt x="226" y="267"/>
                  </a:lnTo>
                  <a:lnTo>
                    <a:pt x="251" y="318"/>
                  </a:lnTo>
                  <a:lnTo>
                    <a:pt x="268" y="368"/>
                  </a:lnTo>
                  <a:lnTo>
                    <a:pt x="276" y="401"/>
                  </a:lnTo>
                  <a:lnTo>
                    <a:pt x="285" y="418"/>
                  </a:lnTo>
                  <a:lnTo>
                    <a:pt x="293" y="468"/>
                  </a:lnTo>
                  <a:lnTo>
                    <a:pt x="310" y="510"/>
                  </a:lnTo>
                  <a:lnTo>
                    <a:pt x="310" y="510"/>
                  </a:lnTo>
                  <a:lnTo>
                    <a:pt x="318" y="560"/>
                  </a:lnTo>
                  <a:lnTo>
                    <a:pt x="335" y="610"/>
                  </a:lnTo>
                  <a:lnTo>
                    <a:pt x="343" y="652"/>
                  </a:lnTo>
                  <a:lnTo>
                    <a:pt x="351" y="702"/>
                  </a:lnTo>
                  <a:lnTo>
                    <a:pt x="368" y="752"/>
                  </a:lnTo>
                  <a:lnTo>
                    <a:pt x="376" y="802"/>
                  </a:lnTo>
                  <a:lnTo>
                    <a:pt x="376" y="802"/>
                  </a:lnTo>
                  <a:lnTo>
                    <a:pt x="385" y="844"/>
                  </a:lnTo>
                  <a:lnTo>
                    <a:pt x="402" y="894"/>
                  </a:lnTo>
                  <a:lnTo>
                    <a:pt x="410" y="944"/>
                  </a:lnTo>
                  <a:lnTo>
                    <a:pt x="418" y="994"/>
                  </a:lnTo>
                  <a:lnTo>
                    <a:pt x="435" y="1044"/>
                  </a:lnTo>
                  <a:lnTo>
                    <a:pt x="460" y="1136"/>
                  </a:lnTo>
                  <a:lnTo>
                    <a:pt x="468" y="1170"/>
                  </a:lnTo>
                  <a:lnTo>
                    <a:pt x="485" y="1236"/>
                  </a:lnTo>
                  <a:lnTo>
                    <a:pt x="510" y="1337"/>
                  </a:lnTo>
                  <a:lnTo>
                    <a:pt x="535" y="1437"/>
                  </a:lnTo>
                  <a:lnTo>
                    <a:pt x="560" y="1546"/>
                  </a:lnTo>
                  <a:lnTo>
                    <a:pt x="585" y="1637"/>
                  </a:lnTo>
                  <a:lnTo>
                    <a:pt x="585" y="1646"/>
                  </a:lnTo>
                  <a:lnTo>
                    <a:pt x="477" y="1863"/>
                  </a:lnTo>
                  <a:lnTo>
                    <a:pt x="259" y="1746"/>
                  </a:lnTo>
                  <a:lnTo>
                    <a:pt x="259" y="1738"/>
                  </a:lnTo>
                  <a:lnTo>
                    <a:pt x="234" y="1637"/>
                  </a:lnTo>
                  <a:lnTo>
                    <a:pt x="209" y="1537"/>
                  </a:lnTo>
                  <a:lnTo>
                    <a:pt x="176" y="1429"/>
                  </a:lnTo>
                  <a:lnTo>
                    <a:pt x="151" y="1328"/>
                  </a:lnTo>
                  <a:lnTo>
                    <a:pt x="134" y="1262"/>
                  </a:lnTo>
                  <a:lnTo>
                    <a:pt x="126" y="1228"/>
                  </a:lnTo>
                  <a:lnTo>
                    <a:pt x="101" y="1120"/>
                  </a:lnTo>
                  <a:lnTo>
                    <a:pt x="92" y="1069"/>
                  </a:lnTo>
                  <a:lnTo>
                    <a:pt x="84" y="1019"/>
                  </a:lnTo>
                  <a:lnTo>
                    <a:pt x="67" y="969"/>
                  </a:lnTo>
                  <a:lnTo>
                    <a:pt x="59" y="919"/>
                  </a:lnTo>
                  <a:lnTo>
                    <a:pt x="51" y="869"/>
                  </a:lnTo>
                  <a:lnTo>
                    <a:pt x="51" y="869"/>
                  </a:lnTo>
                  <a:lnTo>
                    <a:pt x="42" y="810"/>
                  </a:lnTo>
                  <a:lnTo>
                    <a:pt x="34" y="760"/>
                  </a:lnTo>
                  <a:lnTo>
                    <a:pt x="26" y="710"/>
                  </a:lnTo>
                  <a:lnTo>
                    <a:pt x="17" y="660"/>
                  </a:lnTo>
                  <a:lnTo>
                    <a:pt x="9" y="610"/>
                  </a:lnTo>
                  <a:lnTo>
                    <a:pt x="1" y="560"/>
                  </a:lnTo>
                  <a:lnTo>
                    <a:pt x="1" y="426"/>
                  </a:lnTo>
                  <a:lnTo>
                    <a:pt x="1" y="393"/>
                  </a:lnTo>
                  <a:lnTo>
                    <a:pt x="1" y="343"/>
                  </a:lnTo>
                  <a:lnTo>
                    <a:pt x="1" y="284"/>
                  </a:lnTo>
                  <a:lnTo>
                    <a:pt x="1" y="284"/>
                  </a:lnTo>
                  <a:lnTo>
                    <a:pt x="9" y="234"/>
                  </a:lnTo>
                  <a:lnTo>
                    <a:pt x="17" y="184"/>
                  </a:lnTo>
                  <a:lnTo>
                    <a:pt x="26" y="125"/>
                  </a:lnTo>
                  <a:lnTo>
                    <a:pt x="26" y="75"/>
                  </a:lnTo>
                  <a:lnTo>
                    <a:pt x="26" y="75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4"/>
            <p:cNvSpPr/>
            <p:nvPr/>
          </p:nvSpPr>
          <p:spPr>
            <a:xfrm>
              <a:off x="9124687" y="3704933"/>
              <a:ext cx="39215" cy="101023"/>
            </a:xfrm>
            <a:custGeom>
              <a:avLst/>
              <a:gdLst/>
              <a:ahLst/>
              <a:cxnLst/>
              <a:rect l="l" t="t" r="r" b="b"/>
              <a:pathLst>
                <a:path w="795" h="2048" extrusionOk="0">
                  <a:moveTo>
                    <a:pt x="209" y="51"/>
                  </a:moveTo>
                  <a:lnTo>
                    <a:pt x="268" y="101"/>
                  </a:lnTo>
                  <a:lnTo>
                    <a:pt x="310" y="134"/>
                  </a:lnTo>
                  <a:lnTo>
                    <a:pt x="318" y="151"/>
                  </a:lnTo>
                  <a:lnTo>
                    <a:pt x="343" y="210"/>
                  </a:lnTo>
                  <a:lnTo>
                    <a:pt x="360" y="260"/>
                  </a:lnTo>
                  <a:lnTo>
                    <a:pt x="376" y="293"/>
                  </a:lnTo>
                  <a:lnTo>
                    <a:pt x="376" y="310"/>
                  </a:lnTo>
                  <a:lnTo>
                    <a:pt x="393" y="368"/>
                  </a:lnTo>
                  <a:lnTo>
                    <a:pt x="402" y="418"/>
                  </a:lnTo>
                  <a:lnTo>
                    <a:pt x="418" y="477"/>
                  </a:lnTo>
                  <a:lnTo>
                    <a:pt x="427" y="535"/>
                  </a:lnTo>
                  <a:lnTo>
                    <a:pt x="443" y="585"/>
                  </a:lnTo>
                  <a:lnTo>
                    <a:pt x="452" y="636"/>
                  </a:lnTo>
                  <a:lnTo>
                    <a:pt x="468" y="694"/>
                  </a:lnTo>
                  <a:lnTo>
                    <a:pt x="485" y="753"/>
                  </a:lnTo>
                  <a:lnTo>
                    <a:pt x="502" y="803"/>
                  </a:lnTo>
                  <a:lnTo>
                    <a:pt x="510" y="861"/>
                  </a:lnTo>
                  <a:lnTo>
                    <a:pt x="527" y="911"/>
                  </a:lnTo>
                  <a:lnTo>
                    <a:pt x="560" y="1020"/>
                  </a:lnTo>
                  <a:lnTo>
                    <a:pt x="594" y="1128"/>
                  </a:lnTo>
                  <a:lnTo>
                    <a:pt x="594" y="1137"/>
                  </a:lnTo>
                  <a:lnTo>
                    <a:pt x="619" y="1237"/>
                  </a:lnTo>
                  <a:lnTo>
                    <a:pt x="661" y="1346"/>
                  </a:lnTo>
                  <a:lnTo>
                    <a:pt x="727" y="1563"/>
                  </a:lnTo>
                  <a:lnTo>
                    <a:pt x="761" y="1680"/>
                  </a:lnTo>
                  <a:lnTo>
                    <a:pt x="794" y="1780"/>
                  </a:lnTo>
                  <a:lnTo>
                    <a:pt x="794" y="1788"/>
                  </a:lnTo>
                  <a:lnTo>
                    <a:pt x="652" y="2047"/>
                  </a:lnTo>
                  <a:lnTo>
                    <a:pt x="402" y="1914"/>
                  </a:lnTo>
                  <a:lnTo>
                    <a:pt x="402" y="1905"/>
                  </a:lnTo>
                  <a:lnTo>
                    <a:pt x="368" y="1797"/>
                  </a:lnTo>
                  <a:lnTo>
                    <a:pt x="335" y="1688"/>
                  </a:lnTo>
                  <a:lnTo>
                    <a:pt x="268" y="1463"/>
                  </a:lnTo>
                  <a:lnTo>
                    <a:pt x="234" y="1354"/>
                  </a:lnTo>
                  <a:lnTo>
                    <a:pt x="201" y="1245"/>
                  </a:lnTo>
                  <a:lnTo>
                    <a:pt x="201" y="1237"/>
                  </a:lnTo>
                  <a:lnTo>
                    <a:pt x="176" y="1120"/>
                  </a:lnTo>
                  <a:lnTo>
                    <a:pt x="143" y="1012"/>
                  </a:lnTo>
                  <a:lnTo>
                    <a:pt x="126" y="953"/>
                  </a:lnTo>
                  <a:lnTo>
                    <a:pt x="109" y="895"/>
                  </a:lnTo>
                  <a:lnTo>
                    <a:pt x="101" y="836"/>
                  </a:lnTo>
                  <a:lnTo>
                    <a:pt x="84" y="778"/>
                  </a:lnTo>
                  <a:lnTo>
                    <a:pt x="67" y="727"/>
                  </a:lnTo>
                  <a:lnTo>
                    <a:pt x="59" y="669"/>
                  </a:lnTo>
                  <a:lnTo>
                    <a:pt x="42" y="611"/>
                  </a:lnTo>
                  <a:lnTo>
                    <a:pt x="34" y="569"/>
                  </a:lnTo>
                  <a:lnTo>
                    <a:pt x="17" y="510"/>
                  </a:lnTo>
                  <a:lnTo>
                    <a:pt x="9" y="452"/>
                  </a:lnTo>
                  <a:lnTo>
                    <a:pt x="1" y="393"/>
                  </a:lnTo>
                  <a:lnTo>
                    <a:pt x="1" y="368"/>
                  </a:lnTo>
                  <a:lnTo>
                    <a:pt x="1" y="326"/>
                  </a:lnTo>
                  <a:lnTo>
                    <a:pt x="1" y="268"/>
                  </a:lnTo>
                  <a:lnTo>
                    <a:pt x="1" y="210"/>
                  </a:lnTo>
                  <a:lnTo>
                    <a:pt x="1" y="184"/>
                  </a:lnTo>
                  <a:lnTo>
                    <a:pt x="34" y="143"/>
                  </a:lnTo>
                  <a:lnTo>
                    <a:pt x="67" y="76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4"/>
            <p:cNvSpPr/>
            <p:nvPr/>
          </p:nvSpPr>
          <p:spPr>
            <a:xfrm>
              <a:off x="9347647" y="3547923"/>
              <a:ext cx="28067" cy="130274"/>
            </a:xfrm>
            <a:custGeom>
              <a:avLst/>
              <a:gdLst/>
              <a:ahLst/>
              <a:cxnLst/>
              <a:rect l="l" t="t" r="r" b="b"/>
              <a:pathLst>
                <a:path w="569" h="2641" extrusionOk="0">
                  <a:moveTo>
                    <a:pt x="318" y="34"/>
                  </a:moveTo>
                  <a:lnTo>
                    <a:pt x="343" y="68"/>
                  </a:lnTo>
                  <a:lnTo>
                    <a:pt x="343" y="84"/>
                  </a:lnTo>
                  <a:lnTo>
                    <a:pt x="343" y="118"/>
                  </a:lnTo>
                  <a:lnTo>
                    <a:pt x="343" y="151"/>
                  </a:lnTo>
                  <a:lnTo>
                    <a:pt x="343" y="302"/>
                  </a:lnTo>
                  <a:lnTo>
                    <a:pt x="343" y="335"/>
                  </a:lnTo>
                  <a:lnTo>
                    <a:pt x="343" y="368"/>
                  </a:lnTo>
                  <a:lnTo>
                    <a:pt x="343" y="402"/>
                  </a:lnTo>
                  <a:lnTo>
                    <a:pt x="343" y="435"/>
                  </a:lnTo>
                  <a:lnTo>
                    <a:pt x="343" y="477"/>
                  </a:lnTo>
                  <a:lnTo>
                    <a:pt x="343" y="510"/>
                  </a:lnTo>
                  <a:lnTo>
                    <a:pt x="343" y="552"/>
                  </a:lnTo>
                  <a:lnTo>
                    <a:pt x="343" y="845"/>
                  </a:lnTo>
                  <a:lnTo>
                    <a:pt x="343" y="886"/>
                  </a:lnTo>
                  <a:lnTo>
                    <a:pt x="343" y="920"/>
                  </a:lnTo>
                  <a:lnTo>
                    <a:pt x="343" y="962"/>
                  </a:lnTo>
                  <a:lnTo>
                    <a:pt x="343" y="995"/>
                  </a:lnTo>
                  <a:lnTo>
                    <a:pt x="343" y="1037"/>
                  </a:lnTo>
                  <a:lnTo>
                    <a:pt x="343" y="1070"/>
                  </a:lnTo>
                  <a:lnTo>
                    <a:pt x="351" y="1145"/>
                  </a:lnTo>
                  <a:lnTo>
                    <a:pt x="359" y="1220"/>
                  </a:lnTo>
                  <a:lnTo>
                    <a:pt x="368" y="1304"/>
                  </a:lnTo>
                  <a:lnTo>
                    <a:pt x="376" y="1379"/>
                  </a:lnTo>
                  <a:lnTo>
                    <a:pt x="384" y="1454"/>
                  </a:lnTo>
                  <a:lnTo>
                    <a:pt x="393" y="1505"/>
                  </a:lnTo>
                  <a:lnTo>
                    <a:pt x="393" y="1530"/>
                  </a:lnTo>
                  <a:lnTo>
                    <a:pt x="409" y="1605"/>
                  </a:lnTo>
                  <a:lnTo>
                    <a:pt x="418" y="1680"/>
                  </a:lnTo>
                  <a:lnTo>
                    <a:pt x="435" y="1755"/>
                  </a:lnTo>
                  <a:lnTo>
                    <a:pt x="451" y="1830"/>
                  </a:lnTo>
                  <a:lnTo>
                    <a:pt x="460" y="1906"/>
                  </a:lnTo>
                  <a:lnTo>
                    <a:pt x="476" y="1981"/>
                  </a:lnTo>
                  <a:lnTo>
                    <a:pt x="493" y="2056"/>
                  </a:lnTo>
                  <a:lnTo>
                    <a:pt x="510" y="2131"/>
                  </a:lnTo>
                  <a:lnTo>
                    <a:pt x="543" y="2281"/>
                  </a:lnTo>
                  <a:lnTo>
                    <a:pt x="568" y="2415"/>
                  </a:lnTo>
                  <a:lnTo>
                    <a:pt x="568" y="2432"/>
                  </a:lnTo>
                  <a:lnTo>
                    <a:pt x="426" y="2641"/>
                  </a:lnTo>
                  <a:lnTo>
                    <a:pt x="209" y="2499"/>
                  </a:lnTo>
                  <a:lnTo>
                    <a:pt x="209" y="2490"/>
                  </a:lnTo>
                  <a:lnTo>
                    <a:pt x="184" y="2357"/>
                  </a:lnTo>
                  <a:lnTo>
                    <a:pt x="159" y="2206"/>
                  </a:lnTo>
                  <a:lnTo>
                    <a:pt x="142" y="2123"/>
                  </a:lnTo>
                  <a:lnTo>
                    <a:pt x="125" y="2048"/>
                  </a:lnTo>
                  <a:lnTo>
                    <a:pt x="109" y="1972"/>
                  </a:lnTo>
                  <a:lnTo>
                    <a:pt x="92" y="1897"/>
                  </a:lnTo>
                  <a:lnTo>
                    <a:pt x="84" y="1814"/>
                  </a:lnTo>
                  <a:lnTo>
                    <a:pt x="67" y="1738"/>
                  </a:lnTo>
                  <a:lnTo>
                    <a:pt x="59" y="1663"/>
                  </a:lnTo>
                  <a:lnTo>
                    <a:pt x="42" y="1580"/>
                  </a:lnTo>
                  <a:lnTo>
                    <a:pt x="42" y="1555"/>
                  </a:lnTo>
                  <a:lnTo>
                    <a:pt x="34" y="1505"/>
                  </a:lnTo>
                  <a:lnTo>
                    <a:pt x="25" y="1421"/>
                  </a:lnTo>
                  <a:lnTo>
                    <a:pt x="17" y="1337"/>
                  </a:lnTo>
                  <a:lnTo>
                    <a:pt x="8" y="1262"/>
                  </a:lnTo>
                  <a:lnTo>
                    <a:pt x="0" y="1179"/>
                  </a:lnTo>
                  <a:lnTo>
                    <a:pt x="0" y="1095"/>
                  </a:lnTo>
                  <a:lnTo>
                    <a:pt x="0" y="1062"/>
                  </a:lnTo>
                  <a:lnTo>
                    <a:pt x="0" y="1020"/>
                  </a:lnTo>
                  <a:lnTo>
                    <a:pt x="0" y="619"/>
                  </a:lnTo>
                  <a:lnTo>
                    <a:pt x="0" y="577"/>
                  </a:lnTo>
                  <a:lnTo>
                    <a:pt x="0" y="535"/>
                  </a:lnTo>
                  <a:lnTo>
                    <a:pt x="0" y="494"/>
                  </a:lnTo>
                  <a:lnTo>
                    <a:pt x="0" y="460"/>
                  </a:lnTo>
                  <a:lnTo>
                    <a:pt x="0" y="418"/>
                  </a:lnTo>
                  <a:lnTo>
                    <a:pt x="0" y="377"/>
                  </a:lnTo>
                  <a:lnTo>
                    <a:pt x="0" y="335"/>
                  </a:lnTo>
                  <a:lnTo>
                    <a:pt x="0" y="302"/>
                  </a:lnTo>
                  <a:lnTo>
                    <a:pt x="0" y="268"/>
                  </a:lnTo>
                  <a:lnTo>
                    <a:pt x="0" y="260"/>
                  </a:lnTo>
                  <a:lnTo>
                    <a:pt x="17" y="218"/>
                  </a:lnTo>
                  <a:lnTo>
                    <a:pt x="25" y="185"/>
                  </a:lnTo>
                  <a:lnTo>
                    <a:pt x="34" y="143"/>
                  </a:lnTo>
                  <a:lnTo>
                    <a:pt x="50" y="101"/>
                  </a:lnTo>
                  <a:lnTo>
                    <a:pt x="59" y="68"/>
                  </a:lnTo>
                  <a:lnTo>
                    <a:pt x="75" y="26"/>
                  </a:lnTo>
                  <a:lnTo>
                    <a:pt x="75" y="18"/>
                  </a:lnTo>
                  <a:lnTo>
                    <a:pt x="1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4"/>
            <p:cNvSpPr/>
            <p:nvPr/>
          </p:nvSpPr>
          <p:spPr>
            <a:xfrm>
              <a:off x="9599020" y="3489026"/>
              <a:ext cx="41238" cy="156220"/>
            </a:xfrm>
            <a:custGeom>
              <a:avLst/>
              <a:gdLst/>
              <a:ahLst/>
              <a:cxnLst/>
              <a:rect l="l" t="t" r="r" b="b"/>
              <a:pathLst>
                <a:path w="836" h="3167" extrusionOk="0">
                  <a:moveTo>
                    <a:pt x="384" y="9"/>
                  </a:moveTo>
                  <a:lnTo>
                    <a:pt x="418" y="67"/>
                  </a:lnTo>
                  <a:lnTo>
                    <a:pt x="468" y="151"/>
                  </a:lnTo>
                  <a:lnTo>
                    <a:pt x="485" y="176"/>
                  </a:lnTo>
                  <a:lnTo>
                    <a:pt x="493" y="242"/>
                  </a:lnTo>
                  <a:lnTo>
                    <a:pt x="510" y="334"/>
                  </a:lnTo>
                  <a:lnTo>
                    <a:pt x="526" y="435"/>
                  </a:lnTo>
                  <a:lnTo>
                    <a:pt x="543" y="526"/>
                  </a:lnTo>
                  <a:lnTo>
                    <a:pt x="560" y="618"/>
                  </a:lnTo>
                  <a:lnTo>
                    <a:pt x="576" y="710"/>
                  </a:lnTo>
                  <a:lnTo>
                    <a:pt x="593" y="802"/>
                  </a:lnTo>
                  <a:lnTo>
                    <a:pt x="610" y="902"/>
                  </a:lnTo>
                  <a:lnTo>
                    <a:pt x="635" y="1086"/>
                  </a:lnTo>
                  <a:lnTo>
                    <a:pt x="643" y="1145"/>
                  </a:lnTo>
                  <a:lnTo>
                    <a:pt x="660" y="1270"/>
                  </a:lnTo>
                  <a:lnTo>
                    <a:pt x="685" y="1462"/>
                  </a:lnTo>
                  <a:lnTo>
                    <a:pt x="710" y="1646"/>
                  </a:lnTo>
                  <a:lnTo>
                    <a:pt x="727" y="1830"/>
                  </a:lnTo>
                  <a:lnTo>
                    <a:pt x="752" y="2022"/>
                  </a:lnTo>
                  <a:lnTo>
                    <a:pt x="769" y="2114"/>
                  </a:lnTo>
                  <a:lnTo>
                    <a:pt x="777" y="2181"/>
                  </a:lnTo>
                  <a:lnTo>
                    <a:pt x="777" y="2206"/>
                  </a:lnTo>
                  <a:lnTo>
                    <a:pt x="785" y="2298"/>
                  </a:lnTo>
                  <a:lnTo>
                    <a:pt x="794" y="2389"/>
                  </a:lnTo>
                  <a:lnTo>
                    <a:pt x="794" y="2481"/>
                  </a:lnTo>
                  <a:lnTo>
                    <a:pt x="802" y="2573"/>
                  </a:lnTo>
                  <a:lnTo>
                    <a:pt x="810" y="2640"/>
                  </a:lnTo>
                  <a:lnTo>
                    <a:pt x="810" y="2665"/>
                  </a:lnTo>
                  <a:lnTo>
                    <a:pt x="819" y="2757"/>
                  </a:lnTo>
                  <a:lnTo>
                    <a:pt x="827" y="2849"/>
                  </a:lnTo>
                  <a:lnTo>
                    <a:pt x="835" y="2941"/>
                  </a:lnTo>
                  <a:lnTo>
                    <a:pt x="693" y="3166"/>
                  </a:lnTo>
                  <a:lnTo>
                    <a:pt x="468" y="3008"/>
                  </a:lnTo>
                  <a:lnTo>
                    <a:pt x="443" y="2916"/>
                  </a:lnTo>
                  <a:lnTo>
                    <a:pt x="418" y="2824"/>
                  </a:lnTo>
                  <a:lnTo>
                    <a:pt x="393" y="2732"/>
                  </a:lnTo>
                  <a:lnTo>
                    <a:pt x="384" y="2707"/>
                  </a:lnTo>
                  <a:lnTo>
                    <a:pt x="368" y="2640"/>
                  </a:lnTo>
                  <a:lnTo>
                    <a:pt x="343" y="2548"/>
                  </a:lnTo>
                  <a:lnTo>
                    <a:pt x="326" y="2456"/>
                  </a:lnTo>
                  <a:lnTo>
                    <a:pt x="301" y="2364"/>
                  </a:lnTo>
                  <a:lnTo>
                    <a:pt x="284" y="2272"/>
                  </a:lnTo>
                  <a:lnTo>
                    <a:pt x="284" y="2256"/>
                  </a:lnTo>
                  <a:lnTo>
                    <a:pt x="267" y="2181"/>
                  </a:lnTo>
                  <a:lnTo>
                    <a:pt x="259" y="2080"/>
                  </a:lnTo>
                  <a:lnTo>
                    <a:pt x="226" y="1897"/>
                  </a:lnTo>
                  <a:lnTo>
                    <a:pt x="201" y="1713"/>
                  </a:lnTo>
                  <a:lnTo>
                    <a:pt x="176" y="1529"/>
                  </a:lnTo>
                  <a:lnTo>
                    <a:pt x="150" y="1337"/>
                  </a:lnTo>
                  <a:lnTo>
                    <a:pt x="134" y="1220"/>
                  </a:lnTo>
                  <a:lnTo>
                    <a:pt x="125" y="1153"/>
                  </a:lnTo>
                  <a:lnTo>
                    <a:pt x="100" y="969"/>
                  </a:lnTo>
                  <a:lnTo>
                    <a:pt x="92" y="877"/>
                  </a:lnTo>
                  <a:lnTo>
                    <a:pt x="75" y="785"/>
                  </a:lnTo>
                  <a:lnTo>
                    <a:pt x="67" y="694"/>
                  </a:lnTo>
                  <a:lnTo>
                    <a:pt x="50" y="602"/>
                  </a:lnTo>
                  <a:lnTo>
                    <a:pt x="33" y="510"/>
                  </a:lnTo>
                  <a:lnTo>
                    <a:pt x="25" y="426"/>
                  </a:lnTo>
                  <a:lnTo>
                    <a:pt x="8" y="334"/>
                  </a:lnTo>
                  <a:lnTo>
                    <a:pt x="0" y="267"/>
                  </a:lnTo>
                  <a:lnTo>
                    <a:pt x="0" y="242"/>
                  </a:lnTo>
                  <a:lnTo>
                    <a:pt x="17" y="142"/>
                  </a:lnTo>
                  <a:lnTo>
                    <a:pt x="25" y="75"/>
                  </a:lnTo>
                  <a:lnTo>
                    <a:pt x="75" y="42"/>
                  </a:lnTo>
                  <a:lnTo>
                    <a:pt x="134" y="25"/>
                  </a:lnTo>
                  <a:lnTo>
                    <a:pt x="267" y="0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9517827" y="3669910"/>
              <a:ext cx="17758" cy="59785"/>
            </a:xfrm>
            <a:custGeom>
              <a:avLst/>
              <a:gdLst/>
              <a:ahLst/>
              <a:cxnLst/>
              <a:rect l="l" t="t" r="r" b="b"/>
              <a:pathLst>
                <a:path w="360" h="1212" extrusionOk="0">
                  <a:moveTo>
                    <a:pt x="351" y="34"/>
                  </a:moveTo>
                  <a:lnTo>
                    <a:pt x="351" y="67"/>
                  </a:lnTo>
                  <a:lnTo>
                    <a:pt x="351" y="101"/>
                  </a:lnTo>
                  <a:lnTo>
                    <a:pt x="351" y="134"/>
                  </a:lnTo>
                  <a:lnTo>
                    <a:pt x="351" y="168"/>
                  </a:lnTo>
                  <a:lnTo>
                    <a:pt x="351" y="168"/>
                  </a:lnTo>
                  <a:lnTo>
                    <a:pt x="351" y="201"/>
                  </a:lnTo>
                  <a:lnTo>
                    <a:pt x="351" y="235"/>
                  </a:lnTo>
                  <a:lnTo>
                    <a:pt x="360" y="260"/>
                  </a:lnTo>
                  <a:lnTo>
                    <a:pt x="360" y="268"/>
                  </a:lnTo>
                  <a:lnTo>
                    <a:pt x="360" y="301"/>
                  </a:lnTo>
                  <a:lnTo>
                    <a:pt x="360" y="326"/>
                  </a:lnTo>
                  <a:lnTo>
                    <a:pt x="360" y="343"/>
                  </a:lnTo>
                  <a:lnTo>
                    <a:pt x="360" y="360"/>
                  </a:lnTo>
                  <a:lnTo>
                    <a:pt x="360" y="393"/>
                  </a:lnTo>
                  <a:lnTo>
                    <a:pt x="360" y="418"/>
                  </a:lnTo>
                  <a:lnTo>
                    <a:pt x="360" y="485"/>
                  </a:lnTo>
                  <a:lnTo>
                    <a:pt x="360" y="544"/>
                  </a:lnTo>
                  <a:lnTo>
                    <a:pt x="360" y="602"/>
                  </a:lnTo>
                  <a:lnTo>
                    <a:pt x="360" y="661"/>
                  </a:lnTo>
                  <a:lnTo>
                    <a:pt x="360" y="727"/>
                  </a:lnTo>
                  <a:lnTo>
                    <a:pt x="360" y="752"/>
                  </a:lnTo>
                  <a:lnTo>
                    <a:pt x="360" y="786"/>
                  </a:lnTo>
                  <a:lnTo>
                    <a:pt x="360" y="844"/>
                  </a:lnTo>
                  <a:lnTo>
                    <a:pt x="360" y="911"/>
                  </a:lnTo>
                  <a:lnTo>
                    <a:pt x="360" y="1036"/>
                  </a:lnTo>
                  <a:lnTo>
                    <a:pt x="167" y="1212"/>
                  </a:lnTo>
                  <a:lnTo>
                    <a:pt x="0" y="1028"/>
                  </a:lnTo>
                  <a:lnTo>
                    <a:pt x="0" y="1020"/>
                  </a:lnTo>
                  <a:lnTo>
                    <a:pt x="0" y="961"/>
                  </a:lnTo>
                  <a:lnTo>
                    <a:pt x="0" y="886"/>
                  </a:lnTo>
                  <a:lnTo>
                    <a:pt x="9" y="819"/>
                  </a:lnTo>
                  <a:lnTo>
                    <a:pt x="17" y="752"/>
                  </a:lnTo>
                  <a:lnTo>
                    <a:pt x="17" y="719"/>
                  </a:lnTo>
                  <a:lnTo>
                    <a:pt x="17" y="694"/>
                  </a:lnTo>
                  <a:lnTo>
                    <a:pt x="25" y="627"/>
                  </a:lnTo>
                  <a:lnTo>
                    <a:pt x="34" y="560"/>
                  </a:lnTo>
                  <a:lnTo>
                    <a:pt x="50" y="493"/>
                  </a:lnTo>
                  <a:lnTo>
                    <a:pt x="50" y="477"/>
                  </a:lnTo>
                  <a:lnTo>
                    <a:pt x="59" y="435"/>
                  </a:lnTo>
                  <a:lnTo>
                    <a:pt x="76" y="368"/>
                  </a:lnTo>
                  <a:lnTo>
                    <a:pt x="84" y="335"/>
                  </a:lnTo>
                  <a:lnTo>
                    <a:pt x="101" y="310"/>
                  </a:lnTo>
                  <a:lnTo>
                    <a:pt x="101" y="293"/>
                  </a:lnTo>
                  <a:lnTo>
                    <a:pt x="109" y="276"/>
                  </a:lnTo>
                  <a:lnTo>
                    <a:pt x="126" y="243"/>
                  </a:lnTo>
                  <a:lnTo>
                    <a:pt x="142" y="218"/>
                  </a:lnTo>
                  <a:lnTo>
                    <a:pt x="142" y="209"/>
                  </a:lnTo>
                  <a:lnTo>
                    <a:pt x="159" y="184"/>
                  </a:lnTo>
                  <a:lnTo>
                    <a:pt x="176" y="159"/>
                  </a:lnTo>
                  <a:lnTo>
                    <a:pt x="201" y="126"/>
                  </a:lnTo>
                  <a:lnTo>
                    <a:pt x="201" y="126"/>
                  </a:lnTo>
                  <a:lnTo>
                    <a:pt x="218" y="101"/>
                  </a:lnTo>
                  <a:lnTo>
                    <a:pt x="234" y="76"/>
                  </a:lnTo>
                  <a:lnTo>
                    <a:pt x="259" y="42"/>
                  </a:lnTo>
                  <a:lnTo>
                    <a:pt x="276" y="17"/>
                  </a:lnTo>
                  <a:lnTo>
                    <a:pt x="276" y="17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9739960" y="3556999"/>
              <a:ext cx="16969" cy="135651"/>
            </a:xfrm>
            <a:custGeom>
              <a:avLst/>
              <a:gdLst/>
              <a:ahLst/>
              <a:cxnLst/>
              <a:rect l="l" t="t" r="r" b="b"/>
              <a:pathLst>
                <a:path w="344" h="2750" extrusionOk="0">
                  <a:moveTo>
                    <a:pt x="218" y="67"/>
                  </a:moveTo>
                  <a:lnTo>
                    <a:pt x="218" y="76"/>
                  </a:lnTo>
                  <a:lnTo>
                    <a:pt x="260" y="226"/>
                  </a:lnTo>
                  <a:lnTo>
                    <a:pt x="260" y="226"/>
                  </a:lnTo>
                  <a:lnTo>
                    <a:pt x="301" y="377"/>
                  </a:lnTo>
                  <a:lnTo>
                    <a:pt x="301" y="393"/>
                  </a:lnTo>
                  <a:lnTo>
                    <a:pt x="318" y="535"/>
                  </a:lnTo>
                  <a:lnTo>
                    <a:pt x="335" y="644"/>
                  </a:lnTo>
                  <a:lnTo>
                    <a:pt x="335" y="694"/>
                  </a:lnTo>
                  <a:lnTo>
                    <a:pt x="343" y="853"/>
                  </a:lnTo>
                  <a:lnTo>
                    <a:pt x="343" y="894"/>
                  </a:lnTo>
                  <a:lnTo>
                    <a:pt x="343" y="1011"/>
                  </a:lnTo>
                  <a:lnTo>
                    <a:pt x="343" y="1170"/>
                  </a:lnTo>
                  <a:lnTo>
                    <a:pt x="343" y="1329"/>
                  </a:lnTo>
                  <a:lnTo>
                    <a:pt x="343" y="1479"/>
                  </a:lnTo>
                  <a:lnTo>
                    <a:pt x="343" y="1638"/>
                  </a:lnTo>
                  <a:lnTo>
                    <a:pt x="343" y="1955"/>
                  </a:lnTo>
                  <a:lnTo>
                    <a:pt x="343" y="2582"/>
                  </a:lnTo>
                  <a:lnTo>
                    <a:pt x="168" y="2749"/>
                  </a:lnTo>
                  <a:lnTo>
                    <a:pt x="1" y="2582"/>
                  </a:lnTo>
                  <a:lnTo>
                    <a:pt x="1" y="2265"/>
                  </a:lnTo>
                  <a:lnTo>
                    <a:pt x="1" y="1955"/>
                  </a:lnTo>
                  <a:lnTo>
                    <a:pt x="1" y="1638"/>
                  </a:lnTo>
                  <a:lnTo>
                    <a:pt x="1" y="1488"/>
                  </a:lnTo>
                  <a:lnTo>
                    <a:pt x="1" y="1329"/>
                  </a:lnTo>
                  <a:lnTo>
                    <a:pt x="1" y="1170"/>
                  </a:lnTo>
                  <a:lnTo>
                    <a:pt x="1" y="1011"/>
                  </a:lnTo>
                  <a:lnTo>
                    <a:pt x="1" y="903"/>
                  </a:lnTo>
                  <a:lnTo>
                    <a:pt x="1" y="644"/>
                  </a:lnTo>
                  <a:lnTo>
                    <a:pt x="1" y="544"/>
                  </a:lnTo>
                  <a:lnTo>
                    <a:pt x="1" y="402"/>
                  </a:lnTo>
                  <a:lnTo>
                    <a:pt x="1" y="385"/>
                  </a:lnTo>
                  <a:lnTo>
                    <a:pt x="34" y="226"/>
                  </a:lnTo>
                  <a:lnTo>
                    <a:pt x="34" y="226"/>
                  </a:lnTo>
                  <a:lnTo>
                    <a:pt x="67" y="76"/>
                  </a:lnTo>
                  <a:lnTo>
                    <a:pt x="67" y="67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9766350" y="3291617"/>
              <a:ext cx="29695" cy="170229"/>
            </a:xfrm>
            <a:custGeom>
              <a:avLst/>
              <a:gdLst/>
              <a:ahLst/>
              <a:cxnLst/>
              <a:rect l="l" t="t" r="r" b="b"/>
              <a:pathLst>
                <a:path w="602" h="3451" extrusionOk="0">
                  <a:moveTo>
                    <a:pt x="552" y="51"/>
                  </a:moveTo>
                  <a:lnTo>
                    <a:pt x="585" y="118"/>
                  </a:lnTo>
                  <a:lnTo>
                    <a:pt x="602" y="151"/>
                  </a:lnTo>
                  <a:lnTo>
                    <a:pt x="602" y="176"/>
                  </a:lnTo>
                  <a:lnTo>
                    <a:pt x="602" y="218"/>
                  </a:lnTo>
                  <a:lnTo>
                    <a:pt x="602" y="226"/>
                  </a:lnTo>
                  <a:lnTo>
                    <a:pt x="593" y="268"/>
                  </a:lnTo>
                  <a:lnTo>
                    <a:pt x="585" y="318"/>
                  </a:lnTo>
                  <a:lnTo>
                    <a:pt x="568" y="360"/>
                  </a:lnTo>
                  <a:lnTo>
                    <a:pt x="560" y="410"/>
                  </a:lnTo>
                  <a:lnTo>
                    <a:pt x="552" y="452"/>
                  </a:lnTo>
                  <a:lnTo>
                    <a:pt x="543" y="502"/>
                  </a:lnTo>
                  <a:lnTo>
                    <a:pt x="535" y="552"/>
                  </a:lnTo>
                  <a:lnTo>
                    <a:pt x="527" y="594"/>
                  </a:lnTo>
                  <a:lnTo>
                    <a:pt x="527" y="644"/>
                  </a:lnTo>
                  <a:lnTo>
                    <a:pt x="518" y="694"/>
                  </a:lnTo>
                  <a:lnTo>
                    <a:pt x="518" y="719"/>
                  </a:lnTo>
                  <a:lnTo>
                    <a:pt x="518" y="736"/>
                  </a:lnTo>
                  <a:lnTo>
                    <a:pt x="510" y="786"/>
                  </a:lnTo>
                  <a:lnTo>
                    <a:pt x="510" y="836"/>
                  </a:lnTo>
                  <a:lnTo>
                    <a:pt x="510" y="878"/>
                  </a:lnTo>
                  <a:lnTo>
                    <a:pt x="510" y="928"/>
                  </a:lnTo>
                  <a:lnTo>
                    <a:pt x="510" y="978"/>
                  </a:lnTo>
                  <a:lnTo>
                    <a:pt x="510" y="1028"/>
                  </a:lnTo>
                  <a:lnTo>
                    <a:pt x="510" y="1070"/>
                  </a:lnTo>
                  <a:lnTo>
                    <a:pt x="510" y="1120"/>
                  </a:lnTo>
                  <a:lnTo>
                    <a:pt x="510" y="1170"/>
                  </a:lnTo>
                  <a:lnTo>
                    <a:pt x="510" y="1220"/>
                  </a:lnTo>
                  <a:lnTo>
                    <a:pt x="510" y="1262"/>
                  </a:lnTo>
                  <a:lnTo>
                    <a:pt x="510" y="1713"/>
                  </a:lnTo>
                  <a:lnTo>
                    <a:pt x="510" y="1788"/>
                  </a:lnTo>
                  <a:lnTo>
                    <a:pt x="510" y="2306"/>
                  </a:lnTo>
                  <a:lnTo>
                    <a:pt x="510" y="2415"/>
                  </a:lnTo>
                  <a:lnTo>
                    <a:pt x="510" y="2615"/>
                  </a:lnTo>
                  <a:lnTo>
                    <a:pt x="510" y="2649"/>
                  </a:lnTo>
                  <a:lnTo>
                    <a:pt x="510" y="2816"/>
                  </a:lnTo>
                  <a:lnTo>
                    <a:pt x="510" y="3016"/>
                  </a:lnTo>
                  <a:lnTo>
                    <a:pt x="510" y="3209"/>
                  </a:lnTo>
                  <a:lnTo>
                    <a:pt x="293" y="3451"/>
                  </a:lnTo>
                  <a:lnTo>
                    <a:pt x="59" y="3225"/>
                  </a:lnTo>
                  <a:lnTo>
                    <a:pt x="50" y="3133"/>
                  </a:lnTo>
                  <a:lnTo>
                    <a:pt x="42" y="3033"/>
                  </a:lnTo>
                  <a:lnTo>
                    <a:pt x="34" y="2833"/>
                  </a:lnTo>
                  <a:lnTo>
                    <a:pt x="17" y="2674"/>
                  </a:lnTo>
                  <a:lnTo>
                    <a:pt x="17" y="2632"/>
                  </a:lnTo>
                  <a:lnTo>
                    <a:pt x="9" y="2432"/>
                  </a:lnTo>
                  <a:lnTo>
                    <a:pt x="0" y="2323"/>
                  </a:lnTo>
                  <a:lnTo>
                    <a:pt x="0" y="2223"/>
                  </a:lnTo>
                  <a:lnTo>
                    <a:pt x="0" y="2114"/>
                  </a:lnTo>
                  <a:lnTo>
                    <a:pt x="0" y="2014"/>
                  </a:lnTo>
                  <a:lnTo>
                    <a:pt x="0" y="1905"/>
                  </a:lnTo>
                  <a:lnTo>
                    <a:pt x="0" y="1805"/>
                  </a:lnTo>
                  <a:lnTo>
                    <a:pt x="0" y="1780"/>
                  </a:lnTo>
                  <a:lnTo>
                    <a:pt x="0" y="1696"/>
                  </a:lnTo>
                  <a:lnTo>
                    <a:pt x="0" y="1646"/>
                  </a:lnTo>
                  <a:lnTo>
                    <a:pt x="0" y="1596"/>
                  </a:lnTo>
                  <a:lnTo>
                    <a:pt x="0" y="1546"/>
                  </a:lnTo>
                  <a:lnTo>
                    <a:pt x="0" y="1488"/>
                  </a:lnTo>
                  <a:lnTo>
                    <a:pt x="0" y="1437"/>
                  </a:lnTo>
                  <a:lnTo>
                    <a:pt x="0" y="1387"/>
                  </a:lnTo>
                  <a:lnTo>
                    <a:pt x="0" y="1337"/>
                  </a:lnTo>
                  <a:lnTo>
                    <a:pt x="0" y="1279"/>
                  </a:lnTo>
                  <a:lnTo>
                    <a:pt x="0" y="1229"/>
                  </a:lnTo>
                  <a:lnTo>
                    <a:pt x="9" y="1178"/>
                  </a:lnTo>
                  <a:lnTo>
                    <a:pt x="9" y="1178"/>
                  </a:lnTo>
                  <a:lnTo>
                    <a:pt x="17" y="1128"/>
                  </a:lnTo>
                  <a:lnTo>
                    <a:pt x="25" y="1078"/>
                  </a:lnTo>
                  <a:lnTo>
                    <a:pt x="34" y="1028"/>
                  </a:lnTo>
                  <a:lnTo>
                    <a:pt x="42" y="970"/>
                  </a:lnTo>
                  <a:lnTo>
                    <a:pt x="50" y="920"/>
                  </a:lnTo>
                  <a:lnTo>
                    <a:pt x="59" y="869"/>
                  </a:lnTo>
                  <a:lnTo>
                    <a:pt x="67" y="819"/>
                  </a:lnTo>
                  <a:lnTo>
                    <a:pt x="75" y="761"/>
                  </a:lnTo>
                  <a:lnTo>
                    <a:pt x="92" y="711"/>
                  </a:lnTo>
                  <a:lnTo>
                    <a:pt x="101" y="661"/>
                  </a:lnTo>
                  <a:lnTo>
                    <a:pt x="101" y="644"/>
                  </a:lnTo>
                  <a:lnTo>
                    <a:pt x="109" y="610"/>
                  </a:lnTo>
                  <a:lnTo>
                    <a:pt x="126" y="560"/>
                  </a:lnTo>
                  <a:lnTo>
                    <a:pt x="134" y="510"/>
                  </a:lnTo>
                  <a:lnTo>
                    <a:pt x="151" y="460"/>
                  </a:lnTo>
                  <a:lnTo>
                    <a:pt x="167" y="410"/>
                  </a:lnTo>
                  <a:lnTo>
                    <a:pt x="184" y="360"/>
                  </a:lnTo>
                  <a:lnTo>
                    <a:pt x="192" y="310"/>
                  </a:lnTo>
                  <a:lnTo>
                    <a:pt x="209" y="260"/>
                  </a:lnTo>
                  <a:lnTo>
                    <a:pt x="234" y="209"/>
                  </a:lnTo>
                  <a:lnTo>
                    <a:pt x="251" y="159"/>
                  </a:lnTo>
                  <a:lnTo>
                    <a:pt x="268" y="109"/>
                  </a:lnTo>
                  <a:lnTo>
                    <a:pt x="268" y="101"/>
                  </a:lnTo>
                  <a:lnTo>
                    <a:pt x="301" y="67"/>
                  </a:lnTo>
                  <a:lnTo>
                    <a:pt x="318" y="42"/>
                  </a:lnTo>
                  <a:lnTo>
                    <a:pt x="351" y="34"/>
                  </a:lnTo>
                  <a:lnTo>
                    <a:pt x="41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9667832" y="3261972"/>
              <a:ext cx="18596" cy="135601"/>
            </a:xfrm>
            <a:custGeom>
              <a:avLst/>
              <a:gdLst/>
              <a:ahLst/>
              <a:cxnLst/>
              <a:rect l="l" t="t" r="r" b="b"/>
              <a:pathLst>
                <a:path w="377" h="2749" extrusionOk="0">
                  <a:moveTo>
                    <a:pt x="318" y="0"/>
                  </a:moveTo>
                  <a:lnTo>
                    <a:pt x="351" y="34"/>
                  </a:lnTo>
                  <a:lnTo>
                    <a:pt x="359" y="326"/>
                  </a:lnTo>
                  <a:lnTo>
                    <a:pt x="368" y="610"/>
                  </a:lnTo>
                  <a:lnTo>
                    <a:pt x="368" y="652"/>
                  </a:lnTo>
                  <a:lnTo>
                    <a:pt x="376" y="969"/>
                  </a:lnTo>
                  <a:lnTo>
                    <a:pt x="376" y="986"/>
                  </a:lnTo>
                  <a:lnTo>
                    <a:pt x="376" y="1295"/>
                  </a:lnTo>
                  <a:lnTo>
                    <a:pt x="376" y="1337"/>
                  </a:lnTo>
                  <a:lnTo>
                    <a:pt x="368" y="1621"/>
                  </a:lnTo>
                  <a:lnTo>
                    <a:pt x="368" y="1713"/>
                  </a:lnTo>
                  <a:lnTo>
                    <a:pt x="368" y="1779"/>
                  </a:lnTo>
                  <a:lnTo>
                    <a:pt x="368" y="1938"/>
                  </a:lnTo>
                  <a:lnTo>
                    <a:pt x="359" y="2097"/>
                  </a:lnTo>
                  <a:lnTo>
                    <a:pt x="359" y="2114"/>
                  </a:lnTo>
                  <a:lnTo>
                    <a:pt x="351" y="2264"/>
                  </a:lnTo>
                  <a:lnTo>
                    <a:pt x="343" y="2423"/>
                  </a:lnTo>
                  <a:lnTo>
                    <a:pt x="334" y="2581"/>
                  </a:lnTo>
                  <a:lnTo>
                    <a:pt x="167" y="2749"/>
                  </a:lnTo>
                  <a:lnTo>
                    <a:pt x="0" y="2573"/>
                  </a:lnTo>
                  <a:lnTo>
                    <a:pt x="0" y="2089"/>
                  </a:lnTo>
                  <a:lnTo>
                    <a:pt x="0" y="1930"/>
                  </a:lnTo>
                  <a:lnTo>
                    <a:pt x="0" y="1771"/>
                  </a:lnTo>
                  <a:lnTo>
                    <a:pt x="0" y="1696"/>
                  </a:lnTo>
                  <a:lnTo>
                    <a:pt x="0" y="1604"/>
                  </a:lnTo>
                  <a:lnTo>
                    <a:pt x="9" y="1328"/>
                  </a:lnTo>
                  <a:lnTo>
                    <a:pt x="9" y="1278"/>
                  </a:lnTo>
                  <a:lnTo>
                    <a:pt x="34" y="978"/>
                  </a:lnTo>
                  <a:lnTo>
                    <a:pt x="34" y="961"/>
                  </a:lnTo>
                  <a:lnTo>
                    <a:pt x="67" y="635"/>
                  </a:lnTo>
                  <a:lnTo>
                    <a:pt x="67" y="602"/>
                  </a:lnTo>
                  <a:lnTo>
                    <a:pt x="100" y="318"/>
                  </a:lnTo>
                  <a:lnTo>
                    <a:pt x="134" y="25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9430468" y="3223644"/>
              <a:ext cx="21901" cy="123269"/>
            </a:xfrm>
            <a:custGeom>
              <a:avLst/>
              <a:gdLst/>
              <a:ahLst/>
              <a:cxnLst/>
              <a:rect l="l" t="t" r="r" b="b"/>
              <a:pathLst>
                <a:path w="444" h="2499" extrusionOk="0">
                  <a:moveTo>
                    <a:pt x="318" y="75"/>
                  </a:moveTo>
                  <a:lnTo>
                    <a:pt x="318" y="92"/>
                  </a:lnTo>
                  <a:lnTo>
                    <a:pt x="334" y="151"/>
                  </a:lnTo>
                  <a:lnTo>
                    <a:pt x="343" y="217"/>
                  </a:lnTo>
                  <a:lnTo>
                    <a:pt x="359" y="293"/>
                  </a:lnTo>
                  <a:lnTo>
                    <a:pt x="368" y="318"/>
                  </a:lnTo>
                  <a:lnTo>
                    <a:pt x="376" y="359"/>
                  </a:lnTo>
                  <a:lnTo>
                    <a:pt x="393" y="426"/>
                  </a:lnTo>
                  <a:lnTo>
                    <a:pt x="410" y="485"/>
                  </a:lnTo>
                  <a:lnTo>
                    <a:pt x="410" y="501"/>
                  </a:lnTo>
                  <a:lnTo>
                    <a:pt x="418" y="568"/>
                  </a:lnTo>
                  <a:lnTo>
                    <a:pt x="426" y="618"/>
                  </a:lnTo>
                  <a:lnTo>
                    <a:pt x="426" y="702"/>
                  </a:lnTo>
                  <a:lnTo>
                    <a:pt x="426" y="769"/>
                  </a:lnTo>
                  <a:lnTo>
                    <a:pt x="426" y="844"/>
                  </a:lnTo>
                  <a:lnTo>
                    <a:pt x="426" y="911"/>
                  </a:lnTo>
                  <a:lnTo>
                    <a:pt x="435" y="1036"/>
                  </a:lnTo>
                  <a:lnTo>
                    <a:pt x="435" y="1044"/>
                  </a:lnTo>
                  <a:lnTo>
                    <a:pt x="435" y="1186"/>
                  </a:lnTo>
                  <a:lnTo>
                    <a:pt x="435" y="1320"/>
                  </a:lnTo>
                  <a:lnTo>
                    <a:pt x="435" y="1454"/>
                  </a:lnTo>
                  <a:lnTo>
                    <a:pt x="435" y="1587"/>
                  </a:lnTo>
                  <a:lnTo>
                    <a:pt x="435" y="1587"/>
                  </a:lnTo>
                  <a:lnTo>
                    <a:pt x="435" y="1729"/>
                  </a:lnTo>
                  <a:lnTo>
                    <a:pt x="443" y="2005"/>
                  </a:lnTo>
                  <a:lnTo>
                    <a:pt x="443" y="2147"/>
                  </a:lnTo>
                  <a:lnTo>
                    <a:pt x="443" y="2272"/>
                  </a:lnTo>
                  <a:lnTo>
                    <a:pt x="443" y="2289"/>
                  </a:lnTo>
                  <a:lnTo>
                    <a:pt x="243" y="2498"/>
                  </a:lnTo>
                  <a:lnTo>
                    <a:pt x="34" y="2298"/>
                  </a:lnTo>
                  <a:lnTo>
                    <a:pt x="34" y="2281"/>
                  </a:lnTo>
                  <a:lnTo>
                    <a:pt x="25" y="2156"/>
                  </a:lnTo>
                  <a:lnTo>
                    <a:pt x="17" y="2013"/>
                  </a:lnTo>
                  <a:lnTo>
                    <a:pt x="9" y="1738"/>
                  </a:lnTo>
                  <a:lnTo>
                    <a:pt x="0" y="1596"/>
                  </a:lnTo>
                  <a:lnTo>
                    <a:pt x="0" y="1596"/>
                  </a:lnTo>
                  <a:lnTo>
                    <a:pt x="0" y="1462"/>
                  </a:lnTo>
                  <a:lnTo>
                    <a:pt x="0" y="1328"/>
                  </a:lnTo>
                  <a:lnTo>
                    <a:pt x="0" y="1186"/>
                  </a:lnTo>
                  <a:lnTo>
                    <a:pt x="0" y="1044"/>
                  </a:lnTo>
                  <a:lnTo>
                    <a:pt x="0" y="1036"/>
                  </a:lnTo>
                  <a:lnTo>
                    <a:pt x="0" y="902"/>
                  </a:lnTo>
                  <a:lnTo>
                    <a:pt x="0" y="836"/>
                  </a:lnTo>
                  <a:lnTo>
                    <a:pt x="0" y="769"/>
                  </a:lnTo>
                  <a:lnTo>
                    <a:pt x="0" y="694"/>
                  </a:lnTo>
                  <a:lnTo>
                    <a:pt x="0" y="618"/>
                  </a:lnTo>
                  <a:lnTo>
                    <a:pt x="0" y="610"/>
                  </a:lnTo>
                  <a:lnTo>
                    <a:pt x="17" y="552"/>
                  </a:lnTo>
                  <a:lnTo>
                    <a:pt x="25" y="485"/>
                  </a:lnTo>
                  <a:lnTo>
                    <a:pt x="25" y="468"/>
                  </a:lnTo>
                  <a:lnTo>
                    <a:pt x="42" y="410"/>
                  </a:lnTo>
                  <a:lnTo>
                    <a:pt x="67" y="343"/>
                  </a:lnTo>
                  <a:lnTo>
                    <a:pt x="75" y="301"/>
                  </a:lnTo>
                  <a:lnTo>
                    <a:pt x="92" y="276"/>
                  </a:lnTo>
                  <a:lnTo>
                    <a:pt x="109" y="201"/>
                  </a:lnTo>
                  <a:lnTo>
                    <a:pt x="134" y="134"/>
                  </a:lnTo>
                  <a:lnTo>
                    <a:pt x="151" y="75"/>
                  </a:lnTo>
                  <a:lnTo>
                    <a:pt x="151" y="6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4"/>
            <p:cNvSpPr/>
            <p:nvPr/>
          </p:nvSpPr>
          <p:spPr>
            <a:xfrm>
              <a:off x="9127597" y="3371972"/>
              <a:ext cx="35861" cy="111332"/>
            </a:xfrm>
            <a:custGeom>
              <a:avLst/>
              <a:gdLst/>
              <a:ahLst/>
              <a:cxnLst/>
              <a:rect l="l" t="t" r="r" b="b"/>
              <a:pathLst>
                <a:path w="727" h="2257" extrusionOk="0">
                  <a:moveTo>
                    <a:pt x="284" y="59"/>
                  </a:moveTo>
                  <a:lnTo>
                    <a:pt x="284" y="67"/>
                  </a:lnTo>
                  <a:lnTo>
                    <a:pt x="317" y="118"/>
                  </a:lnTo>
                  <a:lnTo>
                    <a:pt x="351" y="176"/>
                  </a:lnTo>
                  <a:lnTo>
                    <a:pt x="393" y="235"/>
                  </a:lnTo>
                  <a:lnTo>
                    <a:pt x="393" y="235"/>
                  </a:lnTo>
                  <a:lnTo>
                    <a:pt x="426" y="293"/>
                  </a:lnTo>
                  <a:lnTo>
                    <a:pt x="476" y="360"/>
                  </a:lnTo>
                  <a:lnTo>
                    <a:pt x="501" y="402"/>
                  </a:lnTo>
                  <a:lnTo>
                    <a:pt x="510" y="418"/>
                  </a:lnTo>
                  <a:lnTo>
                    <a:pt x="535" y="477"/>
                  </a:lnTo>
                  <a:lnTo>
                    <a:pt x="543" y="527"/>
                  </a:lnTo>
                  <a:lnTo>
                    <a:pt x="560" y="627"/>
                  </a:lnTo>
                  <a:lnTo>
                    <a:pt x="560" y="636"/>
                  </a:lnTo>
                  <a:lnTo>
                    <a:pt x="585" y="761"/>
                  </a:lnTo>
                  <a:lnTo>
                    <a:pt x="593" y="844"/>
                  </a:lnTo>
                  <a:lnTo>
                    <a:pt x="593" y="886"/>
                  </a:lnTo>
                  <a:lnTo>
                    <a:pt x="610" y="1003"/>
                  </a:lnTo>
                  <a:lnTo>
                    <a:pt x="627" y="1128"/>
                  </a:lnTo>
                  <a:lnTo>
                    <a:pt x="643" y="1254"/>
                  </a:lnTo>
                  <a:lnTo>
                    <a:pt x="652" y="1354"/>
                  </a:lnTo>
                  <a:lnTo>
                    <a:pt x="668" y="1504"/>
                  </a:lnTo>
                  <a:lnTo>
                    <a:pt x="702" y="1755"/>
                  </a:lnTo>
                  <a:lnTo>
                    <a:pt x="710" y="1880"/>
                  </a:lnTo>
                  <a:lnTo>
                    <a:pt x="727" y="1997"/>
                  </a:lnTo>
                  <a:lnTo>
                    <a:pt x="727" y="2006"/>
                  </a:lnTo>
                  <a:lnTo>
                    <a:pt x="543" y="2256"/>
                  </a:lnTo>
                  <a:lnTo>
                    <a:pt x="292" y="2072"/>
                  </a:lnTo>
                  <a:lnTo>
                    <a:pt x="292" y="2064"/>
                  </a:lnTo>
                  <a:lnTo>
                    <a:pt x="267" y="1955"/>
                  </a:lnTo>
                  <a:lnTo>
                    <a:pt x="234" y="1830"/>
                  </a:lnTo>
                  <a:lnTo>
                    <a:pt x="184" y="1588"/>
                  </a:lnTo>
                  <a:lnTo>
                    <a:pt x="150" y="1446"/>
                  </a:lnTo>
                  <a:lnTo>
                    <a:pt x="125" y="1346"/>
                  </a:lnTo>
                  <a:lnTo>
                    <a:pt x="100" y="1220"/>
                  </a:lnTo>
                  <a:lnTo>
                    <a:pt x="75" y="1095"/>
                  </a:lnTo>
                  <a:lnTo>
                    <a:pt x="50" y="978"/>
                  </a:lnTo>
                  <a:lnTo>
                    <a:pt x="42" y="936"/>
                  </a:lnTo>
                  <a:lnTo>
                    <a:pt x="33" y="853"/>
                  </a:lnTo>
                  <a:lnTo>
                    <a:pt x="17" y="727"/>
                  </a:lnTo>
                  <a:lnTo>
                    <a:pt x="17" y="711"/>
                  </a:lnTo>
                  <a:lnTo>
                    <a:pt x="0" y="602"/>
                  </a:lnTo>
                  <a:lnTo>
                    <a:pt x="0" y="552"/>
                  </a:lnTo>
                  <a:lnTo>
                    <a:pt x="8" y="494"/>
                  </a:lnTo>
                  <a:lnTo>
                    <a:pt x="17" y="468"/>
                  </a:lnTo>
                  <a:lnTo>
                    <a:pt x="25" y="418"/>
                  </a:lnTo>
                  <a:lnTo>
                    <a:pt x="59" y="335"/>
                  </a:lnTo>
                  <a:lnTo>
                    <a:pt x="75" y="276"/>
                  </a:lnTo>
                  <a:lnTo>
                    <a:pt x="75" y="276"/>
                  </a:lnTo>
                  <a:lnTo>
                    <a:pt x="100" y="209"/>
                  </a:lnTo>
                  <a:lnTo>
                    <a:pt x="125" y="143"/>
                  </a:lnTo>
                  <a:lnTo>
                    <a:pt x="142" y="84"/>
                  </a:lnTo>
                  <a:lnTo>
                    <a:pt x="142" y="76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4"/>
            <p:cNvSpPr/>
            <p:nvPr/>
          </p:nvSpPr>
          <p:spPr>
            <a:xfrm>
              <a:off x="8843668" y="3295317"/>
              <a:ext cx="54408" cy="115426"/>
            </a:xfrm>
            <a:custGeom>
              <a:avLst/>
              <a:gdLst/>
              <a:ahLst/>
              <a:cxnLst/>
              <a:rect l="l" t="t" r="r" b="b"/>
              <a:pathLst>
                <a:path w="1103" h="2340" extrusionOk="0">
                  <a:moveTo>
                    <a:pt x="368" y="68"/>
                  </a:moveTo>
                  <a:lnTo>
                    <a:pt x="393" y="93"/>
                  </a:lnTo>
                  <a:lnTo>
                    <a:pt x="435" y="143"/>
                  </a:lnTo>
                  <a:lnTo>
                    <a:pt x="485" y="210"/>
                  </a:lnTo>
                  <a:lnTo>
                    <a:pt x="501" y="226"/>
                  </a:lnTo>
                  <a:lnTo>
                    <a:pt x="577" y="469"/>
                  </a:lnTo>
                  <a:lnTo>
                    <a:pt x="668" y="736"/>
                  </a:lnTo>
                  <a:lnTo>
                    <a:pt x="760" y="1003"/>
                  </a:lnTo>
                  <a:lnTo>
                    <a:pt x="852" y="1271"/>
                  </a:lnTo>
                  <a:lnTo>
                    <a:pt x="936" y="1530"/>
                  </a:lnTo>
                  <a:lnTo>
                    <a:pt x="1019" y="1797"/>
                  </a:lnTo>
                  <a:lnTo>
                    <a:pt x="1103" y="2056"/>
                  </a:lnTo>
                  <a:lnTo>
                    <a:pt x="1103" y="2064"/>
                  </a:lnTo>
                  <a:lnTo>
                    <a:pt x="978" y="2340"/>
                  </a:lnTo>
                  <a:lnTo>
                    <a:pt x="702" y="2206"/>
                  </a:lnTo>
                  <a:lnTo>
                    <a:pt x="702" y="2198"/>
                  </a:lnTo>
                  <a:lnTo>
                    <a:pt x="602" y="1947"/>
                  </a:lnTo>
                  <a:lnTo>
                    <a:pt x="501" y="1688"/>
                  </a:lnTo>
                  <a:lnTo>
                    <a:pt x="401" y="1429"/>
                  </a:lnTo>
                  <a:lnTo>
                    <a:pt x="301" y="1162"/>
                  </a:lnTo>
                  <a:lnTo>
                    <a:pt x="201" y="903"/>
                  </a:lnTo>
                  <a:lnTo>
                    <a:pt x="92" y="644"/>
                  </a:lnTo>
                  <a:lnTo>
                    <a:pt x="0" y="402"/>
                  </a:lnTo>
                  <a:lnTo>
                    <a:pt x="0" y="377"/>
                  </a:lnTo>
                  <a:lnTo>
                    <a:pt x="0" y="302"/>
                  </a:lnTo>
                  <a:lnTo>
                    <a:pt x="0" y="193"/>
                  </a:lnTo>
                  <a:lnTo>
                    <a:pt x="84" y="51"/>
                  </a:lnTo>
                  <a:lnTo>
                    <a:pt x="20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4"/>
            <p:cNvSpPr/>
            <p:nvPr/>
          </p:nvSpPr>
          <p:spPr>
            <a:xfrm>
              <a:off x="8551501" y="3481183"/>
              <a:ext cx="59390" cy="86570"/>
            </a:xfrm>
            <a:custGeom>
              <a:avLst/>
              <a:gdLst/>
              <a:ahLst/>
              <a:cxnLst/>
              <a:rect l="l" t="t" r="r" b="b"/>
              <a:pathLst>
                <a:path w="1204" h="1755" extrusionOk="0">
                  <a:moveTo>
                    <a:pt x="125" y="51"/>
                  </a:moveTo>
                  <a:lnTo>
                    <a:pt x="125" y="51"/>
                  </a:lnTo>
                  <a:lnTo>
                    <a:pt x="167" y="84"/>
                  </a:lnTo>
                  <a:lnTo>
                    <a:pt x="209" y="117"/>
                  </a:lnTo>
                  <a:lnTo>
                    <a:pt x="251" y="159"/>
                  </a:lnTo>
                  <a:lnTo>
                    <a:pt x="251" y="159"/>
                  </a:lnTo>
                  <a:lnTo>
                    <a:pt x="301" y="193"/>
                  </a:lnTo>
                  <a:lnTo>
                    <a:pt x="343" y="234"/>
                  </a:lnTo>
                  <a:lnTo>
                    <a:pt x="343" y="234"/>
                  </a:lnTo>
                  <a:lnTo>
                    <a:pt x="384" y="276"/>
                  </a:lnTo>
                  <a:lnTo>
                    <a:pt x="418" y="301"/>
                  </a:lnTo>
                  <a:lnTo>
                    <a:pt x="451" y="360"/>
                  </a:lnTo>
                  <a:lnTo>
                    <a:pt x="518" y="452"/>
                  </a:lnTo>
                  <a:lnTo>
                    <a:pt x="577" y="543"/>
                  </a:lnTo>
                  <a:lnTo>
                    <a:pt x="610" y="585"/>
                  </a:lnTo>
                  <a:lnTo>
                    <a:pt x="643" y="635"/>
                  </a:lnTo>
                  <a:lnTo>
                    <a:pt x="702" y="719"/>
                  </a:lnTo>
                  <a:lnTo>
                    <a:pt x="760" y="811"/>
                  </a:lnTo>
                  <a:lnTo>
                    <a:pt x="827" y="903"/>
                  </a:lnTo>
                  <a:lnTo>
                    <a:pt x="869" y="970"/>
                  </a:lnTo>
                  <a:lnTo>
                    <a:pt x="886" y="995"/>
                  </a:lnTo>
                  <a:lnTo>
                    <a:pt x="952" y="1086"/>
                  </a:lnTo>
                  <a:lnTo>
                    <a:pt x="1011" y="1178"/>
                  </a:lnTo>
                  <a:lnTo>
                    <a:pt x="1078" y="1270"/>
                  </a:lnTo>
                  <a:lnTo>
                    <a:pt x="1145" y="1354"/>
                  </a:lnTo>
                  <a:lnTo>
                    <a:pt x="1203" y="1437"/>
                  </a:lnTo>
                  <a:lnTo>
                    <a:pt x="1203" y="1446"/>
                  </a:lnTo>
                  <a:lnTo>
                    <a:pt x="1153" y="1755"/>
                  </a:lnTo>
                  <a:lnTo>
                    <a:pt x="852" y="1705"/>
                  </a:lnTo>
                  <a:lnTo>
                    <a:pt x="844" y="1696"/>
                  </a:lnTo>
                  <a:lnTo>
                    <a:pt x="785" y="1613"/>
                  </a:lnTo>
                  <a:lnTo>
                    <a:pt x="719" y="1521"/>
                  </a:lnTo>
                  <a:lnTo>
                    <a:pt x="652" y="1429"/>
                  </a:lnTo>
                  <a:lnTo>
                    <a:pt x="585" y="1337"/>
                  </a:lnTo>
                  <a:lnTo>
                    <a:pt x="526" y="1237"/>
                  </a:lnTo>
                  <a:lnTo>
                    <a:pt x="501" y="1212"/>
                  </a:lnTo>
                  <a:lnTo>
                    <a:pt x="460" y="1145"/>
                  </a:lnTo>
                  <a:lnTo>
                    <a:pt x="401" y="1053"/>
                  </a:lnTo>
                  <a:lnTo>
                    <a:pt x="334" y="953"/>
                  </a:lnTo>
                  <a:lnTo>
                    <a:pt x="276" y="861"/>
                  </a:lnTo>
                  <a:lnTo>
                    <a:pt x="251" y="802"/>
                  </a:lnTo>
                  <a:lnTo>
                    <a:pt x="226" y="761"/>
                  </a:lnTo>
                  <a:lnTo>
                    <a:pt x="167" y="660"/>
                  </a:lnTo>
                  <a:lnTo>
                    <a:pt x="109" y="552"/>
                  </a:lnTo>
                  <a:lnTo>
                    <a:pt x="75" y="485"/>
                  </a:lnTo>
                  <a:lnTo>
                    <a:pt x="67" y="443"/>
                  </a:lnTo>
                  <a:lnTo>
                    <a:pt x="50" y="393"/>
                  </a:lnTo>
                  <a:lnTo>
                    <a:pt x="50" y="393"/>
                  </a:lnTo>
                  <a:lnTo>
                    <a:pt x="42" y="335"/>
                  </a:lnTo>
                  <a:lnTo>
                    <a:pt x="34" y="268"/>
                  </a:lnTo>
                  <a:lnTo>
                    <a:pt x="34" y="268"/>
                  </a:lnTo>
                  <a:lnTo>
                    <a:pt x="25" y="209"/>
                  </a:lnTo>
                  <a:lnTo>
                    <a:pt x="17" y="151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14"/>
            <p:cNvSpPr/>
            <p:nvPr/>
          </p:nvSpPr>
          <p:spPr>
            <a:xfrm>
              <a:off x="8371012" y="3699605"/>
              <a:ext cx="79565" cy="93180"/>
            </a:xfrm>
            <a:custGeom>
              <a:avLst/>
              <a:gdLst/>
              <a:ahLst/>
              <a:cxnLst/>
              <a:rect l="l" t="t" r="r" b="b"/>
              <a:pathLst>
                <a:path w="1613" h="1889" extrusionOk="0">
                  <a:moveTo>
                    <a:pt x="92" y="8"/>
                  </a:moveTo>
                  <a:lnTo>
                    <a:pt x="100" y="8"/>
                  </a:lnTo>
                  <a:lnTo>
                    <a:pt x="292" y="117"/>
                  </a:lnTo>
                  <a:lnTo>
                    <a:pt x="434" y="184"/>
                  </a:lnTo>
                  <a:lnTo>
                    <a:pt x="501" y="226"/>
                  </a:lnTo>
                  <a:lnTo>
                    <a:pt x="551" y="259"/>
                  </a:lnTo>
                  <a:lnTo>
                    <a:pt x="585" y="292"/>
                  </a:lnTo>
                  <a:lnTo>
                    <a:pt x="668" y="384"/>
                  </a:lnTo>
                  <a:lnTo>
                    <a:pt x="827" y="560"/>
                  </a:lnTo>
                  <a:lnTo>
                    <a:pt x="927" y="685"/>
                  </a:lnTo>
                  <a:lnTo>
                    <a:pt x="1111" y="894"/>
                  </a:lnTo>
                  <a:lnTo>
                    <a:pt x="1178" y="978"/>
                  </a:lnTo>
                  <a:lnTo>
                    <a:pt x="1278" y="1094"/>
                  </a:lnTo>
                  <a:lnTo>
                    <a:pt x="1445" y="1303"/>
                  </a:lnTo>
                  <a:lnTo>
                    <a:pt x="1604" y="1504"/>
                  </a:lnTo>
                  <a:lnTo>
                    <a:pt x="1612" y="1512"/>
                  </a:lnTo>
                  <a:lnTo>
                    <a:pt x="1587" y="1888"/>
                  </a:lnTo>
                  <a:lnTo>
                    <a:pt x="1203" y="1855"/>
                  </a:lnTo>
                  <a:lnTo>
                    <a:pt x="1195" y="1846"/>
                  </a:lnTo>
                  <a:lnTo>
                    <a:pt x="1028" y="1654"/>
                  </a:lnTo>
                  <a:lnTo>
                    <a:pt x="852" y="1454"/>
                  </a:lnTo>
                  <a:lnTo>
                    <a:pt x="752" y="1337"/>
                  </a:lnTo>
                  <a:lnTo>
                    <a:pt x="677" y="1253"/>
                  </a:lnTo>
                  <a:lnTo>
                    <a:pt x="510" y="1044"/>
                  </a:lnTo>
                  <a:lnTo>
                    <a:pt x="409" y="919"/>
                  </a:lnTo>
                  <a:lnTo>
                    <a:pt x="259" y="735"/>
                  </a:lnTo>
                  <a:lnTo>
                    <a:pt x="184" y="627"/>
                  </a:lnTo>
                  <a:lnTo>
                    <a:pt x="159" y="593"/>
                  </a:lnTo>
                  <a:lnTo>
                    <a:pt x="134" y="535"/>
                  </a:lnTo>
                  <a:lnTo>
                    <a:pt x="109" y="468"/>
                  </a:lnTo>
                  <a:lnTo>
                    <a:pt x="67" y="309"/>
                  </a:lnTo>
                  <a:lnTo>
                    <a:pt x="0" y="100"/>
                  </a:lnTo>
                  <a:lnTo>
                    <a:pt x="0" y="9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8094877" y="3749031"/>
              <a:ext cx="92390" cy="88247"/>
            </a:xfrm>
            <a:custGeom>
              <a:avLst/>
              <a:gdLst/>
              <a:ahLst/>
              <a:cxnLst/>
              <a:rect l="l" t="t" r="r" b="b"/>
              <a:pathLst>
                <a:path w="1873" h="1789" extrusionOk="0">
                  <a:moveTo>
                    <a:pt x="226" y="17"/>
                  </a:moveTo>
                  <a:lnTo>
                    <a:pt x="260" y="26"/>
                  </a:lnTo>
                  <a:lnTo>
                    <a:pt x="302" y="34"/>
                  </a:lnTo>
                  <a:lnTo>
                    <a:pt x="335" y="42"/>
                  </a:lnTo>
                  <a:lnTo>
                    <a:pt x="377" y="51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44" y="84"/>
                  </a:lnTo>
                  <a:lnTo>
                    <a:pt x="477" y="109"/>
                  </a:lnTo>
                  <a:lnTo>
                    <a:pt x="535" y="151"/>
                  </a:lnTo>
                  <a:lnTo>
                    <a:pt x="594" y="201"/>
                  </a:lnTo>
                  <a:lnTo>
                    <a:pt x="652" y="243"/>
                  </a:lnTo>
                  <a:lnTo>
                    <a:pt x="711" y="293"/>
                  </a:lnTo>
                  <a:lnTo>
                    <a:pt x="769" y="343"/>
                  </a:lnTo>
                  <a:lnTo>
                    <a:pt x="828" y="393"/>
                  </a:lnTo>
                  <a:lnTo>
                    <a:pt x="886" y="435"/>
                  </a:lnTo>
                  <a:lnTo>
                    <a:pt x="936" y="485"/>
                  </a:lnTo>
                  <a:lnTo>
                    <a:pt x="995" y="535"/>
                  </a:lnTo>
                  <a:lnTo>
                    <a:pt x="1045" y="594"/>
                  </a:lnTo>
                  <a:lnTo>
                    <a:pt x="1104" y="644"/>
                  </a:lnTo>
                  <a:lnTo>
                    <a:pt x="1154" y="694"/>
                  </a:lnTo>
                  <a:lnTo>
                    <a:pt x="1204" y="744"/>
                  </a:lnTo>
                  <a:lnTo>
                    <a:pt x="1254" y="803"/>
                  </a:lnTo>
                  <a:lnTo>
                    <a:pt x="1296" y="844"/>
                  </a:lnTo>
                  <a:lnTo>
                    <a:pt x="1304" y="853"/>
                  </a:lnTo>
                  <a:lnTo>
                    <a:pt x="1354" y="911"/>
                  </a:lnTo>
                  <a:lnTo>
                    <a:pt x="1404" y="961"/>
                  </a:lnTo>
                  <a:lnTo>
                    <a:pt x="1454" y="1020"/>
                  </a:lnTo>
                  <a:lnTo>
                    <a:pt x="1505" y="1078"/>
                  </a:lnTo>
                  <a:lnTo>
                    <a:pt x="1546" y="1128"/>
                  </a:lnTo>
                  <a:lnTo>
                    <a:pt x="1596" y="1187"/>
                  </a:lnTo>
                  <a:lnTo>
                    <a:pt x="1647" y="1245"/>
                  </a:lnTo>
                  <a:lnTo>
                    <a:pt x="1688" y="1304"/>
                  </a:lnTo>
                  <a:lnTo>
                    <a:pt x="1738" y="1362"/>
                  </a:lnTo>
                  <a:lnTo>
                    <a:pt x="1780" y="1421"/>
                  </a:lnTo>
                  <a:lnTo>
                    <a:pt x="1822" y="1479"/>
                  </a:lnTo>
                  <a:lnTo>
                    <a:pt x="1864" y="1529"/>
                  </a:lnTo>
                  <a:lnTo>
                    <a:pt x="1872" y="1538"/>
                  </a:lnTo>
                  <a:lnTo>
                    <a:pt x="1847" y="1788"/>
                  </a:lnTo>
                  <a:lnTo>
                    <a:pt x="1596" y="1763"/>
                  </a:lnTo>
                  <a:lnTo>
                    <a:pt x="1588" y="1755"/>
                  </a:lnTo>
                  <a:lnTo>
                    <a:pt x="1546" y="1705"/>
                  </a:lnTo>
                  <a:lnTo>
                    <a:pt x="1496" y="1655"/>
                  </a:lnTo>
                  <a:lnTo>
                    <a:pt x="1454" y="1596"/>
                  </a:lnTo>
                  <a:lnTo>
                    <a:pt x="1404" y="1546"/>
                  </a:lnTo>
                  <a:lnTo>
                    <a:pt x="1354" y="1496"/>
                  </a:lnTo>
                  <a:lnTo>
                    <a:pt x="1312" y="1437"/>
                  </a:lnTo>
                  <a:lnTo>
                    <a:pt x="1262" y="1387"/>
                  </a:lnTo>
                  <a:lnTo>
                    <a:pt x="1212" y="1337"/>
                  </a:lnTo>
                  <a:lnTo>
                    <a:pt x="1162" y="1287"/>
                  </a:lnTo>
                  <a:lnTo>
                    <a:pt x="1112" y="1237"/>
                  </a:lnTo>
                  <a:lnTo>
                    <a:pt x="1062" y="1187"/>
                  </a:lnTo>
                  <a:lnTo>
                    <a:pt x="1012" y="1145"/>
                  </a:lnTo>
                  <a:lnTo>
                    <a:pt x="1003" y="1137"/>
                  </a:lnTo>
                  <a:lnTo>
                    <a:pt x="962" y="1095"/>
                  </a:lnTo>
                  <a:lnTo>
                    <a:pt x="911" y="1045"/>
                  </a:lnTo>
                  <a:lnTo>
                    <a:pt x="861" y="1003"/>
                  </a:lnTo>
                  <a:lnTo>
                    <a:pt x="811" y="953"/>
                  </a:lnTo>
                  <a:lnTo>
                    <a:pt x="753" y="911"/>
                  </a:lnTo>
                  <a:lnTo>
                    <a:pt x="703" y="869"/>
                  </a:lnTo>
                  <a:lnTo>
                    <a:pt x="652" y="819"/>
                  </a:lnTo>
                  <a:lnTo>
                    <a:pt x="594" y="777"/>
                  </a:lnTo>
                  <a:lnTo>
                    <a:pt x="544" y="736"/>
                  </a:lnTo>
                  <a:lnTo>
                    <a:pt x="485" y="694"/>
                  </a:lnTo>
                  <a:lnTo>
                    <a:pt x="435" y="652"/>
                  </a:lnTo>
                  <a:lnTo>
                    <a:pt x="377" y="619"/>
                  </a:lnTo>
                  <a:lnTo>
                    <a:pt x="318" y="577"/>
                  </a:lnTo>
                  <a:lnTo>
                    <a:pt x="268" y="535"/>
                  </a:lnTo>
                  <a:lnTo>
                    <a:pt x="210" y="502"/>
                  </a:lnTo>
                  <a:lnTo>
                    <a:pt x="176" y="485"/>
                  </a:lnTo>
                  <a:lnTo>
                    <a:pt x="151" y="468"/>
                  </a:lnTo>
                  <a:lnTo>
                    <a:pt x="126" y="452"/>
                  </a:lnTo>
                  <a:lnTo>
                    <a:pt x="126" y="443"/>
                  </a:lnTo>
                  <a:lnTo>
                    <a:pt x="101" y="418"/>
                  </a:lnTo>
                  <a:lnTo>
                    <a:pt x="76" y="385"/>
                  </a:lnTo>
                  <a:lnTo>
                    <a:pt x="51" y="360"/>
                  </a:lnTo>
                  <a:lnTo>
                    <a:pt x="26" y="326"/>
                  </a:lnTo>
                  <a:lnTo>
                    <a:pt x="18" y="318"/>
                  </a:lnTo>
                  <a:lnTo>
                    <a:pt x="18" y="285"/>
                  </a:lnTo>
                  <a:lnTo>
                    <a:pt x="9" y="226"/>
                  </a:lnTo>
                  <a:lnTo>
                    <a:pt x="1" y="168"/>
                  </a:lnTo>
                  <a:lnTo>
                    <a:pt x="68" y="59"/>
                  </a:lnTo>
                  <a:lnTo>
                    <a:pt x="118" y="42"/>
                  </a:lnTo>
                  <a:lnTo>
                    <a:pt x="176" y="17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7905311" y="3874718"/>
              <a:ext cx="97718" cy="85337"/>
            </a:xfrm>
            <a:custGeom>
              <a:avLst/>
              <a:gdLst/>
              <a:ahLst/>
              <a:cxnLst/>
              <a:rect l="l" t="t" r="r" b="b"/>
              <a:pathLst>
                <a:path w="1981" h="1730" extrusionOk="0">
                  <a:moveTo>
                    <a:pt x="126" y="9"/>
                  </a:moveTo>
                  <a:lnTo>
                    <a:pt x="176" y="17"/>
                  </a:lnTo>
                  <a:lnTo>
                    <a:pt x="252" y="17"/>
                  </a:lnTo>
                  <a:lnTo>
                    <a:pt x="268" y="26"/>
                  </a:lnTo>
                  <a:lnTo>
                    <a:pt x="293" y="51"/>
                  </a:lnTo>
                  <a:lnTo>
                    <a:pt x="327" y="67"/>
                  </a:lnTo>
                  <a:lnTo>
                    <a:pt x="360" y="92"/>
                  </a:lnTo>
                  <a:lnTo>
                    <a:pt x="385" y="109"/>
                  </a:lnTo>
                  <a:lnTo>
                    <a:pt x="410" y="134"/>
                  </a:lnTo>
                  <a:lnTo>
                    <a:pt x="435" y="159"/>
                  </a:lnTo>
                  <a:lnTo>
                    <a:pt x="460" y="184"/>
                  </a:lnTo>
                  <a:lnTo>
                    <a:pt x="502" y="234"/>
                  </a:lnTo>
                  <a:lnTo>
                    <a:pt x="552" y="285"/>
                  </a:lnTo>
                  <a:lnTo>
                    <a:pt x="602" y="335"/>
                  </a:lnTo>
                  <a:lnTo>
                    <a:pt x="653" y="385"/>
                  </a:lnTo>
                  <a:lnTo>
                    <a:pt x="703" y="427"/>
                  </a:lnTo>
                  <a:lnTo>
                    <a:pt x="753" y="477"/>
                  </a:lnTo>
                  <a:lnTo>
                    <a:pt x="811" y="527"/>
                  </a:lnTo>
                  <a:lnTo>
                    <a:pt x="861" y="569"/>
                  </a:lnTo>
                  <a:lnTo>
                    <a:pt x="912" y="619"/>
                  </a:lnTo>
                  <a:lnTo>
                    <a:pt x="970" y="661"/>
                  </a:lnTo>
                  <a:lnTo>
                    <a:pt x="1020" y="711"/>
                  </a:lnTo>
                  <a:lnTo>
                    <a:pt x="1079" y="752"/>
                  </a:lnTo>
                  <a:lnTo>
                    <a:pt x="1137" y="794"/>
                  </a:lnTo>
                  <a:lnTo>
                    <a:pt x="1187" y="844"/>
                  </a:lnTo>
                  <a:lnTo>
                    <a:pt x="1229" y="869"/>
                  </a:lnTo>
                  <a:lnTo>
                    <a:pt x="1246" y="886"/>
                  </a:lnTo>
                  <a:lnTo>
                    <a:pt x="1304" y="928"/>
                  </a:lnTo>
                  <a:lnTo>
                    <a:pt x="1363" y="970"/>
                  </a:lnTo>
                  <a:lnTo>
                    <a:pt x="1421" y="1011"/>
                  </a:lnTo>
                  <a:lnTo>
                    <a:pt x="1471" y="1062"/>
                  </a:lnTo>
                  <a:lnTo>
                    <a:pt x="1588" y="1145"/>
                  </a:lnTo>
                  <a:lnTo>
                    <a:pt x="1705" y="1229"/>
                  </a:lnTo>
                  <a:lnTo>
                    <a:pt x="1931" y="1396"/>
                  </a:lnTo>
                  <a:lnTo>
                    <a:pt x="1939" y="1396"/>
                  </a:lnTo>
                  <a:lnTo>
                    <a:pt x="1981" y="1680"/>
                  </a:lnTo>
                  <a:lnTo>
                    <a:pt x="1697" y="1730"/>
                  </a:lnTo>
                  <a:lnTo>
                    <a:pt x="1688" y="1721"/>
                  </a:lnTo>
                  <a:lnTo>
                    <a:pt x="1463" y="1554"/>
                  </a:lnTo>
                  <a:lnTo>
                    <a:pt x="1346" y="1471"/>
                  </a:lnTo>
                  <a:lnTo>
                    <a:pt x="1229" y="1387"/>
                  </a:lnTo>
                  <a:lnTo>
                    <a:pt x="1171" y="1346"/>
                  </a:lnTo>
                  <a:lnTo>
                    <a:pt x="1112" y="1295"/>
                  </a:lnTo>
                  <a:lnTo>
                    <a:pt x="1054" y="1254"/>
                  </a:lnTo>
                  <a:lnTo>
                    <a:pt x="995" y="1212"/>
                  </a:lnTo>
                  <a:lnTo>
                    <a:pt x="970" y="1195"/>
                  </a:lnTo>
                  <a:lnTo>
                    <a:pt x="937" y="1162"/>
                  </a:lnTo>
                  <a:lnTo>
                    <a:pt x="878" y="1120"/>
                  </a:lnTo>
                  <a:lnTo>
                    <a:pt x="820" y="1070"/>
                  </a:lnTo>
                  <a:lnTo>
                    <a:pt x="761" y="1020"/>
                  </a:lnTo>
                  <a:lnTo>
                    <a:pt x="703" y="978"/>
                  </a:lnTo>
                  <a:lnTo>
                    <a:pt x="644" y="928"/>
                  </a:lnTo>
                  <a:lnTo>
                    <a:pt x="594" y="878"/>
                  </a:lnTo>
                  <a:lnTo>
                    <a:pt x="536" y="828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69" y="677"/>
                  </a:lnTo>
                  <a:lnTo>
                    <a:pt x="318" y="627"/>
                  </a:lnTo>
                  <a:lnTo>
                    <a:pt x="260" y="569"/>
                  </a:lnTo>
                  <a:lnTo>
                    <a:pt x="210" y="519"/>
                  </a:lnTo>
                  <a:lnTo>
                    <a:pt x="160" y="460"/>
                  </a:lnTo>
                  <a:lnTo>
                    <a:pt x="135" y="435"/>
                  </a:lnTo>
                  <a:lnTo>
                    <a:pt x="110" y="410"/>
                  </a:lnTo>
                  <a:lnTo>
                    <a:pt x="84" y="376"/>
                  </a:lnTo>
                  <a:lnTo>
                    <a:pt x="84" y="376"/>
                  </a:lnTo>
                  <a:lnTo>
                    <a:pt x="68" y="343"/>
                  </a:lnTo>
                  <a:lnTo>
                    <a:pt x="51" y="310"/>
                  </a:lnTo>
                  <a:lnTo>
                    <a:pt x="34" y="276"/>
                  </a:lnTo>
                  <a:lnTo>
                    <a:pt x="18" y="243"/>
                  </a:lnTo>
                  <a:lnTo>
                    <a:pt x="1" y="218"/>
                  </a:lnTo>
                  <a:lnTo>
                    <a:pt x="1" y="201"/>
                  </a:lnTo>
                  <a:lnTo>
                    <a:pt x="9" y="143"/>
                  </a:lnTo>
                  <a:lnTo>
                    <a:pt x="9" y="92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7774297" y="3977319"/>
              <a:ext cx="77494" cy="82081"/>
            </a:xfrm>
            <a:custGeom>
              <a:avLst/>
              <a:gdLst/>
              <a:ahLst/>
              <a:cxnLst/>
              <a:rect l="l" t="t" r="r" b="b"/>
              <a:pathLst>
                <a:path w="1571" h="1664" extrusionOk="0">
                  <a:moveTo>
                    <a:pt x="117" y="26"/>
                  </a:moveTo>
                  <a:lnTo>
                    <a:pt x="117" y="26"/>
                  </a:lnTo>
                  <a:lnTo>
                    <a:pt x="142" y="51"/>
                  </a:lnTo>
                  <a:lnTo>
                    <a:pt x="167" y="68"/>
                  </a:lnTo>
                  <a:lnTo>
                    <a:pt x="193" y="93"/>
                  </a:lnTo>
                  <a:lnTo>
                    <a:pt x="218" y="109"/>
                  </a:lnTo>
                  <a:lnTo>
                    <a:pt x="243" y="134"/>
                  </a:lnTo>
                  <a:lnTo>
                    <a:pt x="268" y="151"/>
                  </a:lnTo>
                  <a:lnTo>
                    <a:pt x="276" y="151"/>
                  </a:lnTo>
                  <a:lnTo>
                    <a:pt x="301" y="168"/>
                  </a:lnTo>
                  <a:lnTo>
                    <a:pt x="326" y="184"/>
                  </a:lnTo>
                  <a:lnTo>
                    <a:pt x="351" y="201"/>
                  </a:lnTo>
                  <a:lnTo>
                    <a:pt x="376" y="218"/>
                  </a:lnTo>
                  <a:lnTo>
                    <a:pt x="393" y="235"/>
                  </a:lnTo>
                  <a:lnTo>
                    <a:pt x="410" y="243"/>
                  </a:lnTo>
                  <a:lnTo>
                    <a:pt x="435" y="260"/>
                  </a:lnTo>
                  <a:lnTo>
                    <a:pt x="451" y="268"/>
                  </a:lnTo>
                  <a:lnTo>
                    <a:pt x="477" y="301"/>
                  </a:lnTo>
                  <a:lnTo>
                    <a:pt x="485" y="310"/>
                  </a:lnTo>
                  <a:lnTo>
                    <a:pt x="518" y="343"/>
                  </a:lnTo>
                  <a:lnTo>
                    <a:pt x="560" y="393"/>
                  </a:lnTo>
                  <a:lnTo>
                    <a:pt x="585" y="427"/>
                  </a:lnTo>
                  <a:lnTo>
                    <a:pt x="602" y="443"/>
                  </a:lnTo>
                  <a:lnTo>
                    <a:pt x="635" y="485"/>
                  </a:lnTo>
                  <a:lnTo>
                    <a:pt x="677" y="535"/>
                  </a:lnTo>
                  <a:lnTo>
                    <a:pt x="719" y="585"/>
                  </a:lnTo>
                  <a:lnTo>
                    <a:pt x="736" y="602"/>
                  </a:lnTo>
                  <a:lnTo>
                    <a:pt x="761" y="636"/>
                  </a:lnTo>
                  <a:lnTo>
                    <a:pt x="802" y="677"/>
                  </a:lnTo>
                  <a:lnTo>
                    <a:pt x="844" y="728"/>
                  </a:lnTo>
                  <a:lnTo>
                    <a:pt x="886" y="778"/>
                  </a:lnTo>
                  <a:lnTo>
                    <a:pt x="936" y="819"/>
                  </a:lnTo>
                  <a:lnTo>
                    <a:pt x="978" y="870"/>
                  </a:lnTo>
                  <a:lnTo>
                    <a:pt x="1020" y="920"/>
                  </a:lnTo>
                  <a:lnTo>
                    <a:pt x="1061" y="961"/>
                  </a:lnTo>
                  <a:lnTo>
                    <a:pt x="1095" y="995"/>
                  </a:lnTo>
                  <a:lnTo>
                    <a:pt x="1111" y="1012"/>
                  </a:lnTo>
                  <a:lnTo>
                    <a:pt x="1203" y="1103"/>
                  </a:lnTo>
                  <a:lnTo>
                    <a:pt x="1379" y="1296"/>
                  </a:lnTo>
                  <a:lnTo>
                    <a:pt x="1471" y="1387"/>
                  </a:lnTo>
                  <a:lnTo>
                    <a:pt x="1521" y="1438"/>
                  </a:lnTo>
                  <a:lnTo>
                    <a:pt x="1563" y="1479"/>
                  </a:lnTo>
                  <a:lnTo>
                    <a:pt x="1563" y="1488"/>
                  </a:lnTo>
                  <a:lnTo>
                    <a:pt x="1571" y="1663"/>
                  </a:lnTo>
                  <a:lnTo>
                    <a:pt x="1395" y="1663"/>
                  </a:lnTo>
                  <a:lnTo>
                    <a:pt x="1387" y="1655"/>
                  </a:lnTo>
                  <a:lnTo>
                    <a:pt x="1345" y="1621"/>
                  </a:lnTo>
                  <a:lnTo>
                    <a:pt x="1295" y="1580"/>
                  </a:lnTo>
                  <a:lnTo>
                    <a:pt x="1195" y="1496"/>
                  </a:lnTo>
                  <a:lnTo>
                    <a:pt x="986" y="1329"/>
                  </a:lnTo>
                  <a:lnTo>
                    <a:pt x="878" y="1254"/>
                  </a:lnTo>
                  <a:lnTo>
                    <a:pt x="861" y="1237"/>
                  </a:lnTo>
                  <a:lnTo>
                    <a:pt x="827" y="1212"/>
                  </a:lnTo>
                  <a:lnTo>
                    <a:pt x="777" y="1162"/>
                  </a:lnTo>
                  <a:lnTo>
                    <a:pt x="727" y="1120"/>
                  </a:lnTo>
                  <a:lnTo>
                    <a:pt x="677" y="1078"/>
                  </a:lnTo>
                  <a:lnTo>
                    <a:pt x="627" y="1037"/>
                  </a:lnTo>
                  <a:lnTo>
                    <a:pt x="577" y="995"/>
                  </a:lnTo>
                  <a:lnTo>
                    <a:pt x="527" y="945"/>
                  </a:lnTo>
                  <a:lnTo>
                    <a:pt x="477" y="903"/>
                  </a:lnTo>
                  <a:lnTo>
                    <a:pt x="435" y="870"/>
                  </a:lnTo>
                  <a:lnTo>
                    <a:pt x="426" y="853"/>
                  </a:lnTo>
                  <a:lnTo>
                    <a:pt x="376" y="811"/>
                  </a:lnTo>
                  <a:lnTo>
                    <a:pt x="326" y="761"/>
                  </a:lnTo>
                  <a:lnTo>
                    <a:pt x="276" y="711"/>
                  </a:lnTo>
                  <a:lnTo>
                    <a:pt x="268" y="702"/>
                  </a:lnTo>
                  <a:lnTo>
                    <a:pt x="234" y="661"/>
                  </a:lnTo>
                  <a:lnTo>
                    <a:pt x="193" y="611"/>
                  </a:lnTo>
                  <a:lnTo>
                    <a:pt x="159" y="560"/>
                  </a:lnTo>
                  <a:lnTo>
                    <a:pt x="151" y="552"/>
                  </a:lnTo>
                  <a:lnTo>
                    <a:pt x="126" y="510"/>
                  </a:lnTo>
                  <a:lnTo>
                    <a:pt x="117" y="494"/>
                  </a:lnTo>
                  <a:lnTo>
                    <a:pt x="101" y="460"/>
                  </a:lnTo>
                  <a:lnTo>
                    <a:pt x="101" y="452"/>
                  </a:lnTo>
                  <a:lnTo>
                    <a:pt x="92" y="427"/>
                  </a:lnTo>
                  <a:lnTo>
                    <a:pt x="76" y="393"/>
                  </a:lnTo>
                  <a:lnTo>
                    <a:pt x="67" y="360"/>
                  </a:lnTo>
                  <a:lnTo>
                    <a:pt x="59" y="327"/>
                  </a:lnTo>
                  <a:lnTo>
                    <a:pt x="50" y="301"/>
                  </a:lnTo>
                  <a:lnTo>
                    <a:pt x="50" y="293"/>
                  </a:lnTo>
                  <a:lnTo>
                    <a:pt x="50" y="268"/>
                  </a:lnTo>
                  <a:lnTo>
                    <a:pt x="42" y="226"/>
                  </a:lnTo>
                  <a:lnTo>
                    <a:pt x="34" y="193"/>
                  </a:lnTo>
                  <a:lnTo>
                    <a:pt x="17" y="159"/>
                  </a:lnTo>
                  <a:lnTo>
                    <a:pt x="9" y="126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7692709" y="4091907"/>
              <a:ext cx="33395" cy="42076"/>
            </a:xfrm>
            <a:custGeom>
              <a:avLst/>
              <a:gdLst/>
              <a:ahLst/>
              <a:cxnLst/>
              <a:rect l="l" t="t" r="r" b="b"/>
              <a:pathLst>
                <a:path w="677" h="853" extrusionOk="0">
                  <a:moveTo>
                    <a:pt x="109" y="34"/>
                  </a:moveTo>
                  <a:lnTo>
                    <a:pt x="134" y="59"/>
                  </a:lnTo>
                  <a:lnTo>
                    <a:pt x="159" y="75"/>
                  </a:lnTo>
                  <a:lnTo>
                    <a:pt x="184" y="100"/>
                  </a:lnTo>
                  <a:lnTo>
                    <a:pt x="184" y="100"/>
                  </a:lnTo>
                  <a:lnTo>
                    <a:pt x="192" y="125"/>
                  </a:lnTo>
                  <a:lnTo>
                    <a:pt x="209" y="142"/>
                  </a:lnTo>
                  <a:lnTo>
                    <a:pt x="217" y="167"/>
                  </a:lnTo>
                  <a:lnTo>
                    <a:pt x="234" y="192"/>
                  </a:lnTo>
                  <a:lnTo>
                    <a:pt x="251" y="217"/>
                  </a:lnTo>
                  <a:lnTo>
                    <a:pt x="259" y="234"/>
                  </a:lnTo>
                  <a:lnTo>
                    <a:pt x="276" y="259"/>
                  </a:lnTo>
                  <a:lnTo>
                    <a:pt x="293" y="284"/>
                  </a:lnTo>
                  <a:lnTo>
                    <a:pt x="309" y="301"/>
                  </a:lnTo>
                  <a:lnTo>
                    <a:pt x="326" y="326"/>
                  </a:lnTo>
                  <a:lnTo>
                    <a:pt x="343" y="343"/>
                  </a:lnTo>
                  <a:lnTo>
                    <a:pt x="359" y="368"/>
                  </a:lnTo>
                  <a:lnTo>
                    <a:pt x="376" y="384"/>
                  </a:lnTo>
                  <a:lnTo>
                    <a:pt x="393" y="409"/>
                  </a:lnTo>
                  <a:lnTo>
                    <a:pt x="410" y="426"/>
                  </a:lnTo>
                  <a:lnTo>
                    <a:pt x="435" y="460"/>
                  </a:lnTo>
                  <a:lnTo>
                    <a:pt x="443" y="468"/>
                  </a:lnTo>
                  <a:lnTo>
                    <a:pt x="476" y="510"/>
                  </a:lnTo>
                  <a:lnTo>
                    <a:pt x="518" y="551"/>
                  </a:lnTo>
                  <a:lnTo>
                    <a:pt x="552" y="593"/>
                  </a:lnTo>
                  <a:lnTo>
                    <a:pt x="593" y="635"/>
                  </a:lnTo>
                  <a:lnTo>
                    <a:pt x="677" y="727"/>
                  </a:lnTo>
                  <a:lnTo>
                    <a:pt x="677" y="727"/>
                  </a:lnTo>
                  <a:lnTo>
                    <a:pt x="677" y="852"/>
                  </a:lnTo>
                  <a:lnTo>
                    <a:pt x="543" y="852"/>
                  </a:lnTo>
                  <a:lnTo>
                    <a:pt x="543" y="852"/>
                  </a:lnTo>
                  <a:lnTo>
                    <a:pt x="460" y="777"/>
                  </a:lnTo>
                  <a:lnTo>
                    <a:pt x="418" y="735"/>
                  </a:lnTo>
                  <a:lnTo>
                    <a:pt x="376" y="694"/>
                  </a:lnTo>
                  <a:lnTo>
                    <a:pt x="334" y="652"/>
                  </a:lnTo>
                  <a:lnTo>
                    <a:pt x="293" y="610"/>
                  </a:lnTo>
                  <a:lnTo>
                    <a:pt x="293" y="602"/>
                  </a:lnTo>
                  <a:lnTo>
                    <a:pt x="259" y="560"/>
                  </a:lnTo>
                  <a:lnTo>
                    <a:pt x="243" y="543"/>
                  </a:lnTo>
                  <a:lnTo>
                    <a:pt x="217" y="518"/>
                  </a:lnTo>
                  <a:lnTo>
                    <a:pt x="201" y="493"/>
                  </a:lnTo>
                  <a:lnTo>
                    <a:pt x="184" y="476"/>
                  </a:lnTo>
                  <a:lnTo>
                    <a:pt x="167" y="451"/>
                  </a:lnTo>
                  <a:lnTo>
                    <a:pt x="151" y="426"/>
                  </a:lnTo>
                  <a:lnTo>
                    <a:pt x="126" y="401"/>
                  </a:lnTo>
                  <a:lnTo>
                    <a:pt x="109" y="376"/>
                  </a:lnTo>
                  <a:lnTo>
                    <a:pt x="92" y="351"/>
                  </a:lnTo>
                  <a:lnTo>
                    <a:pt x="75" y="326"/>
                  </a:lnTo>
                  <a:lnTo>
                    <a:pt x="59" y="301"/>
                  </a:lnTo>
                  <a:lnTo>
                    <a:pt x="42" y="276"/>
                  </a:lnTo>
                  <a:lnTo>
                    <a:pt x="34" y="251"/>
                  </a:lnTo>
                  <a:lnTo>
                    <a:pt x="17" y="217"/>
                  </a:lnTo>
                  <a:lnTo>
                    <a:pt x="0" y="192"/>
                  </a:lnTo>
                  <a:lnTo>
                    <a:pt x="0" y="192"/>
                  </a:lnTo>
                  <a:lnTo>
                    <a:pt x="0" y="159"/>
                  </a:lnTo>
                  <a:lnTo>
                    <a:pt x="0" y="125"/>
                  </a:lnTo>
                  <a:lnTo>
                    <a:pt x="0" y="9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9564787" y="3099585"/>
              <a:ext cx="25206" cy="131902"/>
            </a:xfrm>
            <a:custGeom>
              <a:avLst/>
              <a:gdLst/>
              <a:ahLst/>
              <a:cxnLst/>
              <a:rect l="l" t="t" r="r" b="b"/>
              <a:pathLst>
                <a:path w="511" h="2674" extrusionOk="0">
                  <a:moveTo>
                    <a:pt x="268" y="9"/>
                  </a:moveTo>
                  <a:lnTo>
                    <a:pt x="393" y="34"/>
                  </a:lnTo>
                  <a:lnTo>
                    <a:pt x="460" y="59"/>
                  </a:lnTo>
                  <a:lnTo>
                    <a:pt x="502" y="92"/>
                  </a:lnTo>
                  <a:lnTo>
                    <a:pt x="502" y="101"/>
                  </a:lnTo>
                  <a:lnTo>
                    <a:pt x="502" y="134"/>
                  </a:lnTo>
                  <a:lnTo>
                    <a:pt x="502" y="176"/>
                  </a:lnTo>
                  <a:lnTo>
                    <a:pt x="502" y="209"/>
                  </a:lnTo>
                  <a:lnTo>
                    <a:pt x="510" y="251"/>
                  </a:lnTo>
                  <a:lnTo>
                    <a:pt x="510" y="260"/>
                  </a:lnTo>
                  <a:lnTo>
                    <a:pt x="510" y="285"/>
                  </a:lnTo>
                  <a:lnTo>
                    <a:pt x="502" y="326"/>
                  </a:lnTo>
                  <a:lnTo>
                    <a:pt x="502" y="360"/>
                  </a:lnTo>
                  <a:lnTo>
                    <a:pt x="494" y="393"/>
                  </a:lnTo>
                  <a:lnTo>
                    <a:pt x="485" y="427"/>
                  </a:lnTo>
                  <a:lnTo>
                    <a:pt x="485" y="468"/>
                  </a:lnTo>
                  <a:lnTo>
                    <a:pt x="477" y="502"/>
                  </a:lnTo>
                  <a:lnTo>
                    <a:pt x="477" y="535"/>
                  </a:lnTo>
                  <a:lnTo>
                    <a:pt x="477" y="569"/>
                  </a:lnTo>
                  <a:lnTo>
                    <a:pt x="477" y="610"/>
                  </a:lnTo>
                  <a:lnTo>
                    <a:pt x="477" y="644"/>
                  </a:lnTo>
                  <a:lnTo>
                    <a:pt x="469" y="719"/>
                  </a:lnTo>
                  <a:lnTo>
                    <a:pt x="469" y="786"/>
                  </a:lnTo>
                  <a:lnTo>
                    <a:pt x="469" y="861"/>
                  </a:lnTo>
                  <a:lnTo>
                    <a:pt x="469" y="936"/>
                  </a:lnTo>
                  <a:lnTo>
                    <a:pt x="469" y="1003"/>
                  </a:lnTo>
                  <a:lnTo>
                    <a:pt x="469" y="1078"/>
                  </a:lnTo>
                  <a:lnTo>
                    <a:pt x="469" y="1153"/>
                  </a:lnTo>
                  <a:lnTo>
                    <a:pt x="469" y="1521"/>
                  </a:lnTo>
                  <a:lnTo>
                    <a:pt x="469" y="1596"/>
                  </a:lnTo>
                  <a:lnTo>
                    <a:pt x="469" y="1671"/>
                  </a:lnTo>
                  <a:lnTo>
                    <a:pt x="469" y="1747"/>
                  </a:lnTo>
                  <a:lnTo>
                    <a:pt x="469" y="1822"/>
                  </a:lnTo>
                  <a:lnTo>
                    <a:pt x="469" y="1897"/>
                  </a:lnTo>
                  <a:lnTo>
                    <a:pt x="469" y="1972"/>
                  </a:lnTo>
                  <a:lnTo>
                    <a:pt x="477" y="2123"/>
                  </a:lnTo>
                  <a:lnTo>
                    <a:pt x="485" y="2273"/>
                  </a:lnTo>
                  <a:lnTo>
                    <a:pt x="494" y="2415"/>
                  </a:lnTo>
                  <a:lnTo>
                    <a:pt x="494" y="2423"/>
                  </a:lnTo>
                  <a:lnTo>
                    <a:pt x="285" y="2674"/>
                  </a:lnTo>
                  <a:lnTo>
                    <a:pt x="42" y="2465"/>
                  </a:lnTo>
                  <a:lnTo>
                    <a:pt x="42" y="2448"/>
                  </a:lnTo>
                  <a:lnTo>
                    <a:pt x="26" y="2306"/>
                  </a:lnTo>
                  <a:lnTo>
                    <a:pt x="17" y="2156"/>
                  </a:lnTo>
                  <a:lnTo>
                    <a:pt x="1" y="2006"/>
                  </a:lnTo>
                  <a:lnTo>
                    <a:pt x="1" y="1922"/>
                  </a:lnTo>
                  <a:lnTo>
                    <a:pt x="1" y="1847"/>
                  </a:lnTo>
                  <a:lnTo>
                    <a:pt x="1" y="1772"/>
                  </a:lnTo>
                  <a:lnTo>
                    <a:pt x="1" y="1696"/>
                  </a:lnTo>
                  <a:lnTo>
                    <a:pt x="1" y="1613"/>
                  </a:lnTo>
                  <a:lnTo>
                    <a:pt x="1" y="1538"/>
                  </a:lnTo>
                  <a:lnTo>
                    <a:pt x="1" y="1488"/>
                  </a:lnTo>
                  <a:lnTo>
                    <a:pt x="1" y="1463"/>
                  </a:lnTo>
                  <a:lnTo>
                    <a:pt x="1" y="1379"/>
                  </a:lnTo>
                  <a:lnTo>
                    <a:pt x="1" y="1070"/>
                  </a:lnTo>
                  <a:lnTo>
                    <a:pt x="1" y="995"/>
                  </a:lnTo>
                  <a:lnTo>
                    <a:pt x="1" y="911"/>
                  </a:lnTo>
                  <a:lnTo>
                    <a:pt x="1" y="836"/>
                  </a:lnTo>
                  <a:lnTo>
                    <a:pt x="1" y="752"/>
                  </a:lnTo>
                  <a:lnTo>
                    <a:pt x="1" y="677"/>
                  </a:lnTo>
                  <a:lnTo>
                    <a:pt x="9" y="602"/>
                  </a:lnTo>
                  <a:lnTo>
                    <a:pt x="9" y="560"/>
                  </a:lnTo>
                  <a:lnTo>
                    <a:pt x="9" y="519"/>
                  </a:lnTo>
                  <a:lnTo>
                    <a:pt x="9" y="477"/>
                  </a:lnTo>
                  <a:lnTo>
                    <a:pt x="9" y="443"/>
                  </a:lnTo>
                  <a:lnTo>
                    <a:pt x="17" y="402"/>
                  </a:lnTo>
                  <a:lnTo>
                    <a:pt x="26" y="360"/>
                  </a:lnTo>
                  <a:lnTo>
                    <a:pt x="26" y="318"/>
                  </a:lnTo>
                  <a:lnTo>
                    <a:pt x="34" y="285"/>
                  </a:lnTo>
                  <a:lnTo>
                    <a:pt x="42" y="243"/>
                  </a:lnTo>
                  <a:lnTo>
                    <a:pt x="51" y="201"/>
                  </a:lnTo>
                  <a:lnTo>
                    <a:pt x="51" y="176"/>
                  </a:lnTo>
                  <a:lnTo>
                    <a:pt x="59" y="159"/>
                  </a:lnTo>
                  <a:lnTo>
                    <a:pt x="84" y="126"/>
                  </a:lnTo>
                  <a:lnTo>
                    <a:pt x="101" y="92"/>
                  </a:lnTo>
                  <a:lnTo>
                    <a:pt x="126" y="51"/>
                  </a:lnTo>
                  <a:lnTo>
                    <a:pt x="143" y="17"/>
                  </a:lnTo>
                  <a:lnTo>
                    <a:pt x="143" y="9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9252001" y="3054697"/>
              <a:ext cx="54063" cy="165247"/>
            </a:xfrm>
            <a:custGeom>
              <a:avLst/>
              <a:gdLst/>
              <a:ahLst/>
              <a:cxnLst/>
              <a:rect l="l" t="t" r="r" b="b"/>
              <a:pathLst>
                <a:path w="1096" h="3350" extrusionOk="0">
                  <a:moveTo>
                    <a:pt x="352" y="125"/>
                  </a:moveTo>
                  <a:lnTo>
                    <a:pt x="444" y="259"/>
                  </a:lnTo>
                  <a:lnTo>
                    <a:pt x="452" y="301"/>
                  </a:lnTo>
                  <a:lnTo>
                    <a:pt x="494" y="485"/>
                  </a:lnTo>
                  <a:lnTo>
                    <a:pt x="536" y="668"/>
                  </a:lnTo>
                  <a:lnTo>
                    <a:pt x="577" y="852"/>
                  </a:lnTo>
                  <a:lnTo>
                    <a:pt x="669" y="1220"/>
                  </a:lnTo>
                  <a:lnTo>
                    <a:pt x="753" y="1587"/>
                  </a:lnTo>
                  <a:lnTo>
                    <a:pt x="820" y="1846"/>
                  </a:lnTo>
                  <a:lnTo>
                    <a:pt x="845" y="1963"/>
                  </a:lnTo>
                  <a:lnTo>
                    <a:pt x="928" y="2331"/>
                  </a:lnTo>
                  <a:lnTo>
                    <a:pt x="1020" y="2698"/>
                  </a:lnTo>
                  <a:lnTo>
                    <a:pt x="1062" y="2891"/>
                  </a:lnTo>
                  <a:lnTo>
                    <a:pt x="1095" y="3058"/>
                  </a:lnTo>
                  <a:lnTo>
                    <a:pt x="1095" y="3074"/>
                  </a:lnTo>
                  <a:lnTo>
                    <a:pt x="928" y="3350"/>
                  </a:lnTo>
                  <a:lnTo>
                    <a:pt x="644" y="3175"/>
                  </a:lnTo>
                  <a:lnTo>
                    <a:pt x="644" y="3158"/>
                  </a:lnTo>
                  <a:lnTo>
                    <a:pt x="611" y="2991"/>
                  </a:lnTo>
                  <a:lnTo>
                    <a:pt x="569" y="2807"/>
                  </a:lnTo>
                  <a:lnTo>
                    <a:pt x="477" y="2439"/>
                  </a:lnTo>
                  <a:lnTo>
                    <a:pt x="394" y="2063"/>
                  </a:lnTo>
                  <a:lnTo>
                    <a:pt x="360" y="1955"/>
                  </a:lnTo>
                  <a:lnTo>
                    <a:pt x="302" y="1696"/>
                  </a:lnTo>
                  <a:lnTo>
                    <a:pt x="218" y="1328"/>
                  </a:lnTo>
                  <a:lnTo>
                    <a:pt x="135" y="952"/>
                  </a:lnTo>
                  <a:lnTo>
                    <a:pt x="93" y="769"/>
                  </a:lnTo>
                  <a:lnTo>
                    <a:pt x="51" y="585"/>
                  </a:lnTo>
                  <a:lnTo>
                    <a:pt x="9" y="401"/>
                  </a:lnTo>
                  <a:lnTo>
                    <a:pt x="1" y="359"/>
                  </a:lnTo>
                  <a:lnTo>
                    <a:pt x="18" y="201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9045960" y="3083110"/>
              <a:ext cx="34677" cy="94413"/>
            </a:xfrm>
            <a:custGeom>
              <a:avLst/>
              <a:gdLst/>
              <a:ahLst/>
              <a:cxnLst/>
              <a:rect l="l" t="t" r="r" b="b"/>
              <a:pathLst>
                <a:path w="703" h="1914" extrusionOk="0">
                  <a:moveTo>
                    <a:pt x="143" y="34"/>
                  </a:moveTo>
                  <a:lnTo>
                    <a:pt x="143" y="42"/>
                  </a:lnTo>
                  <a:lnTo>
                    <a:pt x="193" y="134"/>
                  </a:lnTo>
                  <a:lnTo>
                    <a:pt x="235" y="218"/>
                  </a:lnTo>
                  <a:lnTo>
                    <a:pt x="243" y="234"/>
                  </a:lnTo>
                  <a:lnTo>
                    <a:pt x="302" y="343"/>
                  </a:lnTo>
                  <a:lnTo>
                    <a:pt x="302" y="343"/>
                  </a:lnTo>
                  <a:lnTo>
                    <a:pt x="343" y="443"/>
                  </a:lnTo>
                  <a:lnTo>
                    <a:pt x="352" y="460"/>
                  </a:lnTo>
                  <a:lnTo>
                    <a:pt x="377" y="543"/>
                  </a:lnTo>
                  <a:lnTo>
                    <a:pt x="410" y="652"/>
                  </a:lnTo>
                  <a:lnTo>
                    <a:pt x="444" y="752"/>
                  </a:lnTo>
                  <a:lnTo>
                    <a:pt x="444" y="769"/>
                  </a:lnTo>
                  <a:lnTo>
                    <a:pt x="469" y="861"/>
                  </a:lnTo>
                  <a:lnTo>
                    <a:pt x="494" y="970"/>
                  </a:lnTo>
                  <a:lnTo>
                    <a:pt x="527" y="1070"/>
                  </a:lnTo>
                  <a:lnTo>
                    <a:pt x="552" y="1178"/>
                  </a:lnTo>
                  <a:lnTo>
                    <a:pt x="552" y="1187"/>
                  </a:lnTo>
                  <a:lnTo>
                    <a:pt x="586" y="1279"/>
                  </a:lnTo>
                  <a:lnTo>
                    <a:pt x="611" y="1387"/>
                  </a:lnTo>
                  <a:lnTo>
                    <a:pt x="644" y="1487"/>
                  </a:lnTo>
                  <a:lnTo>
                    <a:pt x="669" y="1596"/>
                  </a:lnTo>
                  <a:lnTo>
                    <a:pt x="703" y="1696"/>
                  </a:lnTo>
                  <a:lnTo>
                    <a:pt x="703" y="1705"/>
                  </a:lnTo>
                  <a:lnTo>
                    <a:pt x="594" y="1914"/>
                  </a:lnTo>
                  <a:lnTo>
                    <a:pt x="385" y="1805"/>
                  </a:lnTo>
                  <a:lnTo>
                    <a:pt x="385" y="1797"/>
                  </a:lnTo>
                  <a:lnTo>
                    <a:pt x="352" y="1696"/>
                  </a:lnTo>
                  <a:lnTo>
                    <a:pt x="318" y="1596"/>
                  </a:lnTo>
                  <a:lnTo>
                    <a:pt x="277" y="1487"/>
                  </a:lnTo>
                  <a:lnTo>
                    <a:pt x="243" y="1387"/>
                  </a:lnTo>
                  <a:lnTo>
                    <a:pt x="210" y="1287"/>
                  </a:lnTo>
                  <a:lnTo>
                    <a:pt x="210" y="1279"/>
                  </a:lnTo>
                  <a:lnTo>
                    <a:pt x="176" y="1178"/>
                  </a:lnTo>
                  <a:lnTo>
                    <a:pt x="143" y="1070"/>
                  </a:lnTo>
                  <a:lnTo>
                    <a:pt x="118" y="970"/>
                  </a:lnTo>
                  <a:lnTo>
                    <a:pt x="84" y="878"/>
                  </a:lnTo>
                  <a:lnTo>
                    <a:pt x="84" y="861"/>
                  </a:lnTo>
                  <a:lnTo>
                    <a:pt x="59" y="752"/>
                  </a:lnTo>
                  <a:lnTo>
                    <a:pt x="34" y="652"/>
                  </a:lnTo>
                  <a:lnTo>
                    <a:pt x="9" y="560"/>
                  </a:lnTo>
                  <a:lnTo>
                    <a:pt x="9" y="543"/>
                  </a:lnTo>
                  <a:lnTo>
                    <a:pt x="1" y="435"/>
                  </a:lnTo>
                  <a:lnTo>
                    <a:pt x="1" y="293"/>
                  </a:lnTo>
                  <a:lnTo>
                    <a:pt x="1" y="201"/>
                  </a:lnTo>
                  <a:lnTo>
                    <a:pt x="1" y="84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9472890" y="2841603"/>
              <a:ext cx="37982" cy="127018"/>
            </a:xfrm>
            <a:custGeom>
              <a:avLst/>
              <a:gdLst/>
              <a:ahLst/>
              <a:cxnLst/>
              <a:rect l="l" t="t" r="r" b="b"/>
              <a:pathLst>
                <a:path w="770" h="2575" extrusionOk="0">
                  <a:moveTo>
                    <a:pt x="352" y="1"/>
                  </a:moveTo>
                  <a:lnTo>
                    <a:pt x="385" y="110"/>
                  </a:lnTo>
                  <a:lnTo>
                    <a:pt x="410" y="293"/>
                  </a:lnTo>
                  <a:lnTo>
                    <a:pt x="460" y="594"/>
                  </a:lnTo>
                  <a:lnTo>
                    <a:pt x="510" y="886"/>
                  </a:lnTo>
                  <a:lnTo>
                    <a:pt x="560" y="1187"/>
                  </a:lnTo>
                  <a:lnTo>
                    <a:pt x="611" y="1480"/>
                  </a:lnTo>
                  <a:lnTo>
                    <a:pt x="636" y="1630"/>
                  </a:lnTo>
                  <a:lnTo>
                    <a:pt x="661" y="1780"/>
                  </a:lnTo>
                  <a:lnTo>
                    <a:pt x="686" y="1931"/>
                  </a:lnTo>
                  <a:lnTo>
                    <a:pt x="711" y="2073"/>
                  </a:lnTo>
                  <a:lnTo>
                    <a:pt x="744" y="2223"/>
                  </a:lnTo>
                  <a:lnTo>
                    <a:pt x="769" y="2374"/>
                  </a:lnTo>
                  <a:lnTo>
                    <a:pt x="636" y="2574"/>
                  </a:lnTo>
                  <a:lnTo>
                    <a:pt x="427" y="2440"/>
                  </a:lnTo>
                  <a:lnTo>
                    <a:pt x="402" y="2290"/>
                  </a:lnTo>
                  <a:lnTo>
                    <a:pt x="368" y="2140"/>
                  </a:lnTo>
                  <a:lnTo>
                    <a:pt x="343" y="1989"/>
                  </a:lnTo>
                  <a:lnTo>
                    <a:pt x="310" y="1847"/>
                  </a:lnTo>
                  <a:lnTo>
                    <a:pt x="285" y="1697"/>
                  </a:lnTo>
                  <a:lnTo>
                    <a:pt x="260" y="1546"/>
                  </a:lnTo>
                  <a:lnTo>
                    <a:pt x="201" y="1246"/>
                  </a:lnTo>
                  <a:lnTo>
                    <a:pt x="143" y="953"/>
                  </a:lnTo>
                  <a:lnTo>
                    <a:pt x="93" y="653"/>
                  </a:lnTo>
                  <a:lnTo>
                    <a:pt x="34" y="360"/>
                  </a:lnTo>
                  <a:lnTo>
                    <a:pt x="1" y="176"/>
                  </a:lnTo>
                  <a:lnTo>
                    <a:pt x="1" y="68"/>
                  </a:lnTo>
                  <a:lnTo>
                    <a:pt x="26" y="59"/>
                  </a:lnTo>
                  <a:lnTo>
                    <a:pt x="32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9762650" y="2935177"/>
              <a:ext cx="26390" cy="188776"/>
            </a:xfrm>
            <a:custGeom>
              <a:avLst/>
              <a:gdLst/>
              <a:ahLst/>
              <a:cxnLst/>
              <a:rect l="l" t="t" r="r" b="b"/>
              <a:pathLst>
                <a:path w="535" h="3827" extrusionOk="0">
                  <a:moveTo>
                    <a:pt x="418" y="151"/>
                  </a:moveTo>
                  <a:lnTo>
                    <a:pt x="418" y="159"/>
                  </a:lnTo>
                  <a:lnTo>
                    <a:pt x="468" y="368"/>
                  </a:lnTo>
                  <a:lnTo>
                    <a:pt x="468" y="385"/>
                  </a:lnTo>
                  <a:lnTo>
                    <a:pt x="510" y="518"/>
                  </a:lnTo>
                  <a:lnTo>
                    <a:pt x="526" y="610"/>
                  </a:lnTo>
                  <a:lnTo>
                    <a:pt x="535" y="635"/>
                  </a:lnTo>
                  <a:lnTo>
                    <a:pt x="526" y="827"/>
                  </a:lnTo>
                  <a:lnTo>
                    <a:pt x="526" y="928"/>
                  </a:lnTo>
                  <a:lnTo>
                    <a:pt x="526" y="928"/>
                  </a:lnTo>
                  <a:lnTo>
                    <a:pt x="518" y="1036"/>
                  </a:lnTo>
                  <a:lnTo>
                    <a:pt x="518" y="1136"/>
                  </a:lnTo>
                  <a:lnTo>
                    <a:pt x="510" y="1245"/>
                  </a:lnTo>
                  <a:lnTo>
                    <a:pt x="510" y="1337"/>
                  </a:lnTo>
                  <a:lnTo>
                    <a:pt x="510" y="1354"/>
                  </a:lnTo>
                  <a:lnTo>
                    <a:pt x="501" y="1454"/>
                  </a:lnTo>
                  <a:lnTo>
                    <a:pt x="501" y="1563"/>
                  </a:lnTo>
                  <a:lnTo>
                    <a:pt x="493" y="1663"/>
                  </a:lnTo>
                  <a:lnTo>
                    <a:pt x="493" y="1771"/>
                  </a:lnTo>
                  <a:lnTo>
                    <a:pt x="493" y="1872"/>
                  </a:lnTo>
                  <a:lnTo>
                    <a:pt x="493" y="1980"/>
                  </a:lnTo>
                  <a:lnTo>
                    <a:pt x="493" y="2080"/>
                  </a:lnTo>
                  <a:lnTo>
                    <a:pt x="493" y="2189"/>
                  </a:lnTo>
                  <a:lnTo>
                    <a:pt x="493" y="2289"/>
                  </a:lnTo>
                  <a:lnTo>
                    <a:pt x="493" y="2306"/>
                  </a:lnTo>
                  <a:lnTo>
                    <a:pt x="493" y="2398"/>
                  </a:lnTo>
                  <a:lnTo>
                    <a:pt x="493" y="2507"/>
                  </a:lnTo>
                  <a:lnTo>
                    <a:pt x="493" y="2941"/>
                  </a:lnTo>
                  <a:lnTo>
                    <a:pt x="493" y="3041"/>
                  </a:lnTo>
                  <a:lnTo>
                    <a:pt x="493" y="3150"/>
                  </a:lnTo>
                  <a:lnTo>
                    <a:pt x="493" y="3250"/>
                  </a:lnTo>
                  <a:lnTo>
                    <a:pt x="493" y="3359"/>
                  </a:lnTo>
                  <a:lnTo>
                    <a:pt x="501" y="3459"/>
                  </a:lnTo>
                  <a:lnTo>
                    <a:pt x="501" y="3551"/>
                  </a:lnTo>
                  <a:lnTo>
                    <a:pt x="501" y="3568"/>
                  </a:lnTo>
                  <a:lnTo>
                    <a:pt x="284" y="3826"/>
                  </a:lnTo>
                  <a:lnTo>
                    <a:pt x="34" y="3601"/>
                  </a:lnTo>
                  <a:lnTo>
                    <a:pt x="34" y="3584"/>
                  </a:lnTo>
                  <a:lnTo>
                    <a:pt x="25" y="3492"/>
                  </a:lnTo>
                  <a:lnTo>
                    <a:pt x="17" y="3384"/>
                  </a:lnTo>
                  <a:lnTo>
                    <a:pt x="8" y="3267"/>
                  </a:lnTo>
                  <a:lnTo>
                    <a:pt x="0" y="3158"/>
                  </a:lnTo>
                  <a:lnTo>
                    <a:pt x="0" y="3041"/>
                  </a:lnTo>
                  <a:lnTo>
                    <a:pt x="0" y="2933"/>
                  </a:lnTo>
                  <a:lnTo>
                    <a:pt x="0" y="2824"/>
                  </a:lnTo>
                  <a:lnTo>
                    <a:pt x="0" y="2707"/>
                  </a:lnTo>
                  <a:lnTo>
                    <a:pt x="0" y="2264"/>
                  </a:lnTo>
                  <a:lnTo>
                    <a:pt x="0" y="2147"/>
                  </a:lnTo>
                  <a:lnTo>
                    <a:pt x="0" y="2039"/>
                  </a:lnTo>
                  <a:lnTo>
                    <a:pt x="0" y="1930"/>
                  </a:lnTo>
                  <a:lnTo>
                    <a:pt x="0" y="1813"/>
                  </a:lnTo>
                  <a:lnTo>
                    <a:pt x="0" y="1705"/>
                  </a:lnTo>
                  <a:lnTo>
                    <a:pt x="8" y="1588"/>
                  </a:lnTo>
                  <a:lnTo>
                    <a:pt x="17" y="1479"/>
                  </a:lnTo>
                  <a:lnTo>
                    <a:pt x="17" y="1370"/>
                  </a:lnTo>
                  <a:lnTo>
                    <a:pt x="25" y="1253"/>
                  </a:lnTo>
                  <a:lnTo>
                    <a:pt x="25" y="1237"/>
                  </a:lnTo>
                  <a:lnTo>
                    <a:pt x="34" y="1145"/>
                  </a:lnTo>
                  <a:lnTo>
                    <a:pt x="42" y="1036"/>
                  </a:lnTo>
                  <a:lnTo>
                    <a:pt x="50" y="928"/>
                  </a:lnTo>
                  <a:lnTo>
                    <a:pt x="67" y="811"/>
                  </a:lnTo>
                  <a:lnTo>
                    <a:pt x="67" y="811"/>
                  </a:lnTo>
                  <a:lnTo>
                    <a:pt x="75" y="702"/>
                  </a:lnTo>
                  <a:lnTo>
                    <a:pt x="100" y="510"/>
                  </a:lnTo>
                  <a:lnTo>
                    <a:pt x="109" y="485"/>
                  </a:lnTo>
                  <a:lnTo>
                    <a:pt x="142" y="401"/>
                  </a:lnTo>
                  <a:lnTo>
                    <a:pt x="201" y="268"/>
                  </a:lnTo>
                  <a:lnTo>
                    <a:pt x="201" y="259"/>
                  </a:lnTo>
                  <a:lnTo>
                    <a:pt x="293" y="67"/>
                  </a:lnTo>
                  <a:lnTo>
                    <a:pt x="293" y="59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9698316" y="2864688"/>
              <a:ext cx="17758" cy="136884"/>
            </a:xfrm>
            <a:custGeom>
              <a:avLst/>
              <a:gdLst/>
              <a:ahLst/>
              <a:cxnLst/>
              <a:rect l="l" t="t" r="r" b="b"/>
              <a:pathLst>
                <a:path w="360" h="2775" extrusionOk="0">
                  <a:moveTo>
                    <a:pt x="284" y="59"/>
                  </a:moveTo>
                  <a:lnTo>
                    <a:pt x="284" y="76"/>
                  </a:lnTo>
                  <a:lnTo>
                    <a:pt x="293" y="143"/>
                  </a:lnTo>
                  <a:lnTo>
                    <a:pt x="309" y="226"/>
                  </a:lnTo>
                  <a:lnTo>
                    <a:pt x="318" y="285"/>
                  </a:lnTo>
                  <a:lnTo>
                    <a:pt x="318" y="302"/>
                  </a:lnTo>
                  <a:lnTo>
                    <a:pt x="335" y="385"/>
                  </a:lnTo>
                  <a:lnTo>
                    <a:pt x="343" y="435"/>
                  </a:lnTo>
                  <a:lnTo>
                    <a:pt x="343" y="460"/>
                  </a:lnTo>
                  <a:lnTo>
                    <a:pt x="360" y="544"/>
                  </a:lnTo>
                  <a:lnTo>
                    <a:pt x="360" y="1053"/>
                  </a:lnTo>
                  <a:lnTo>
                    <a:pt x="351" y="1337"/>
                  </a:lnTo>
                  <a:lnTo>
                    <a:pt x="351" y="1496"/>
                  </a:lnTo>
                  <a:lnTo>
                    <a:pt x="351" y="1655"/>
                  </a:lnTo>
                  <a:lnTo>
                    <a:pt x="351" y="2281"/>
                  </a:lnTo>
                  <a:lnTo>
                    <a:pt x="351" y="2357"/>
                  </a:lnTo>
                  <a:lnTo>
                    <a:pt x="351" y="2432"/>
                  </a:lnTo>
                  <a:lnTo>
                    <a:pt x="351" y="2515"/>
                  </a:lnTo>
                  <a:lnTo>
                    <a:pt x="351" y="2582"/>
                  </a:lnTo>
                  <a:lnTo>
                    <a:pt x="351" y="2591"/>
                  </a:lnTo>
                  <a:lnTo>
                    <a:pt x="184" y="2774"/>
                  </a:lnTo>
                  <a:lnTo>
                    <a:pt x="0" y="2607"/>
                  </a:lnTo>
                  <a:lnTo>
                    <a:pt x="0" y="2599"/>
                  </a:lnTo>
                  <a:lnTo>
                    <a:pt x="0" y="2532"/>
                  </a:lnTo>
                  <a:lnTo>
                    <a:pt x="0" y="2449"/>
                  </a:lnTo>
                  <a:lnTo>
                    <a:pt x="0" y="2365"/>
                  </a:lnTo>
                  <a:lnTo>
                    <a:pt x="0" y="2290"/>
                  </a:lnTo>
                  <a:lnTo>
                    <a:pt x="0" y="1730"/>
                  </a:lnTo>
                  <a:lnTo>
                    <a:pt x="0" y="1647"/>
                  </a:lnTo>
                  <a:lnTo>
                    <a:pt x="0" y="1488"/>
                  </a:lnTo>
                  <a:lnTo>
                    <a:pt x="9" y="1329"/>
                  </a:lnTo>
                  <a:lnTo>
                    <a:pt x="25" y="1037"/>
                  </a:lnTo>
                  <a:lnTo>
                    <a:pt x="25" y="1012"/>
                  </a:lnTo>
                  <a:lnTo>
                    <a:pt x="34" y="853"/>
                  </a:lnTo>
                  <a:lnTo>
                    <a:pt x="42" y="694"/>
                  </a:lnTo>
                  <a:lnTo>
                    <a:pt x="51" y="544"/>
                  </a:lnTo>
                  <a:lnTo>
                    <a:pt x="51" y="544"/>
                  </a:lnTo>
                  <a:lnTo>
                    <a:pt x="59" y="460"/>
                  </a:lnTo>
                  <a:lnTo>
                    <a:pt x="59" y="435"/>
                  </a:lnTo>
                  <a:lnTo>
                    <a:pt x="76" y="385"/>
                  </a:lnTo>
                  <a:lnTo>
                    <a:pt x="92" y="310"/>
                  </a:lnTo>
                  <a:lnTo>
                    <a:pt x="92" y="293"/>
                  </a:lnTo>
                  <a:lnTo>
                    <a:pt x="101" y="226"/>
                  </a:lnTo>
                  <a:lnTo>
                    <a:pt x="117" y="151"/>
                  </a:lnTo>
                  <a:lnTo>
                    <a:pt x="134" y="76"/>
                  </a:lnTo>
                  <a:lnTo>
                    <a:pt x="134" y="68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9753969" y="2617853"/>
              <a:ext cx="33444" cy="131112"/>
            </a:xfrm>
            <a:custGeom>
              <a:avLst/>
              <a:gdLst/>
              <a:ahLst/>
              <a:cxnLst/>
              <a:rect l="l" t="t" r="r" b="b"/>
              <a:pathLst>
                <a:path w="678" h="2658" extrusionOk="0">
                  <a:moveTo>
                    <a:pt x="569" y="76"/>
                  </a:moveTo>
                  <a:lnTo>
                    <a:pt x="569" y="76"/>
                  </a:lnTo>
                  <a:lnTo>
                    <a:pt x="594" y="151"/>
                  </a:lnTo>
                  <a:lnTo>
                    <a:pt x="619" y="235"/>
                  </a:lnTo>
                  <a:lnTo>
                    <a:pt x="619" y="243"/>
                  </a:lnTo>
                  <a:lnTo>
                    <a:pt x="644" y="310"/>
                  </a:lnTo>
                  <a:lnTo>
                    <a:pt x="669" y="368"/>
                  </a:lnTo>
                  <a:lnTo>
                    <a:pt x="669" y="393"/>
                  </a:lnTo>
                  <a:lnTo>
                    <a:pt x="677" y="427"/>
                  </a:lnTo>
                  <a:lnTo>
                    <a:pt x="677" y="469"/>
                  </a:lnTo>
                  <a:lnTo>
                    <a:pt x="677" y="469"/>
                  </a:lnTo>
                  <a:lnTo>
                    <a:pt x="669" y="535"/>
                  </a:lnTo>
                  <a:lnTo>
                    <a:pt x="661" y="611"/>
                  </a:lnTo>
                  <a:lnTo>
                    <a:pt x="661" y="661"/>
                  </a:lnTo>
                  <a:lnTo>
                    <a:pt x="661" y="686"/>
                  </a:lnTo>
                  <a:lnTo>
                    <a:pt x="652" y="761"/>
                  </a:lnTo>
                  <a:lnTo>
                    <a:pt x="636" y="828"/>
                  </a:lnTo>
                  <a:lnTo>
                    <a:pt x="627" y="903"/>
                  </a:lnTo>
                  <a:lnTo>
                    <a:pt x="627" y="936"/>
                  </a:lnTo>
                  <a:lnTo>
                    <a:pt x="619" y="978"/>
                  </a:lnTo>
                  <a:lnTo>
                    <a:pt x="611" y="1045"/>
                  </a:lnTo>
                  <a:lnTo>
                    <a:pt x="602" y="1120"/>
                  </a:lnTo>
                  <a:lnTo>
                    <a:pt x="594" y="1195"/>
                  </a:lnTo>
                  <a:lnTo>
                    <a:pt x="585" y="1271"/>
                  </a:lnTo>
                  <a:lnTo>
                    <a:pt x="577" y="1337"/>
                  </a:lnTo>
                  <a:lnTo>
                    <a:pt x="560" y="1413"/>
                  </a:lnTo>
                  <a:lnTo>
                    <a:pt x="544" y="1563"/>
                  </a:lnTo>
                  <a:lnTo>
                    <a:pt x="544" y="1596"/>
                  </a:lnTo>
                  <a:lnTo>
                    <a:pt x="535" y="1705"/>
                  </a:lnTo>
                  <a:lnTo>
                    <a:pt x="510" y="1855"/>
                  </a:lnTo>
                  <a:lnTo>
                    <a:pt x="494" y="2006"/>
                  </a:lnTo>
                  <a:lnTo>
                    <a:pt x="477" y="2156"/>
                  </a:lnTo>
                  <a:lnTo>
                    <a:pt x="452" y="2440"/>
                  </a:lnTo>
                  <a:lnTo>
                    <a:pt x="452" y="2448"/>
                  </a:lnTo>
                  <a:lnTo>
                    <a:pt x="210" y="2657"/>
                  </a:lnTo>
                  <a:lnTo>
                    <a:pt x="1" y="2415"/>
                  </a:lnTo>
                  <a:lnTo>
                    <a:pt x="1" y="2407"/>
                  </a:lnTo>
                  <a:lnTo>
                    <a:pt x="9" y="2114"/>
                  </a:lnTo>
                  <a:lnTo>
                    <a:pt x="17" y="1964"/>
                  </a:lnTo>
                  <a:lnTo>
                    <a:pt x="26" y="1814"/>
                  </a:lnTo>
                  <a:lnTo>
                    <a:pt x="34" y="1663"/>
                  </a:lnTo>
                  <a:lnTo>
                    <a:pt x="34" y="1546"/>
                  </a:lnTo>
                  <a:lnTo>
                    <a:pt x="34" y="1513"/>
                  </a:lnTo>
                  <a:lnTo>
                    <a:pt x="51" y="1362"/>
                  </a:lnTo>
                  <a:lnTo>
                    <a:pt x="51" y="1287"/>
                  </a:lnTo>
                  <a:lnTo>
                    <a:pt x="59" y="1212"/>
                  </a:lnTo>
                  <a:lnTo>
                    <a:pt x="68" y="1137"/>
                  </a:lnTo>
                  <a:lnTo>
                    <a:pt x="76" y="1062"/>
                  </a:lnTo>
                  <a:lnTo>
                    <a:pt x="84" y="978"/>
                  </a:lnTo>
                  <a:lnTo>
                    <a:pt x="93" y="903"/>
                  </a:lnTo>
                  <a:lnTo>
                    <a:pt x="93" y="861"/>
                  </a:lnTo>
                  <a:lnTo>
                    <a:pt x="93" y="828"/>
                  </a:lnTo>
                  <a:lnTo>
                    <a:pt x="101" y="753"/>
                  </a:lnTo>
                  <a:lnTo>
                    <a:pt x="109" y="677"/>
                  </a:lnTo>
                  <a:lnTo>
                    <a:pt x="126" y="602"/>
                  </a:lnTo>
                  <a:lnTo>
                    <a:pt x="126" y="577"/>
                  </a:lnTo>
                  <a:lnTo>
                    <a:pt x="134" y="527"/>
                  </a:lnTo>
                  <a:lnTo>
                    <a:pt x="151" y="452"/>
                  </a:lnTo>
                  <a:lnTo>
                    <a:pt x="168" y="377"/>
                  </a:lnTo>
                  <a:lnTo>
                    <a:pt x="168" y="377"/>
                  </a:lnTo>
                  <a:lnTo>
                    <a:pt x="184" y="335"/>
                  </a:lnTo>
                  <a:lnTo>
                    <a:pt x="201" y="310"/>
                  </a:lnTo>
                  <a:lnTo>
                    <a:pt x="218" y="285"/>
                  </a:lnTo>
                  <a:lnTo>
                    <a:pt x="260" y="243"/>
                  </a:lnTo>
                  <a:lnTo>
                    <a:pt x="310" y="185"/>
                  </a:lnTo>
                  <a:lnTo>
                    <a:pt x="318" y="176"/>
                  </a:lnTo>
                  <a:lnTo>
                    <a:pt x="377" y="109"/>
                  </a:lnTo>
                  <a:lnTo>
                    <a:pt x="418" y="51"/>
                  </a:lnTo>
                  <a:lnTo>
                    <a:pt x="418" y="51"/>
                  </a:lnTo>
                  <a:lnTo>
                    <a:pt x="502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9678141" y="2482696"/>
              <a:ext cx="18153" cy="136884"/>
            </a:xfrm>
            <a:custGeom>
              <a:avLst/>
              <a:gdLst/>
              <a:ahLst/>
              <a:cxnLst/>
              <a:rect l="l" t="t" r="r" b="b"/>
              <a:pathLst>
                <a:path w="368" h="2775" extrusionOk="0">
                  <a:moveTo>
                    <a:pt x="276" y="76"/>
                  </a:moveTo>
                  <a:lnTo>
                    <a:pt x="276" y="84"/>
                  </a:lnTo>
                  <a:lnTo>
                    <a:pt x="301" y="235"/>
                  </a:lnTo>
                  <a:lnTo>
                    <a:pt x="309" y="301"/>
                  </a:lnTo>
                  <a:lnTo>
                    <a:pt x="326" y="393"/>
                  </a:lnTo>
                  <a:lnTo>
                    <a:pt x="334" y="452"/>
                  </a:lnTo>
                  <a:lnTo>
                    <a:pt x="334" y="477"/>
                  </a:lnTo>
                  <a:lnTo>
                    <a:pt x="343" y="552"/>
                  </a:lnTo>
                  <a:lnTo>
                    <a:pt x="343" y="569"/>
                  </a:lnTo>
                  <a:lnTo>
                    <a:pt x="343" y="636"/>
                  </a:lnTo>
                  <a:lnTo>
                    <a:pt x="343" y="711"/>
                  </a:lnTo>
                  <a:lnTo>
                    <a:pt x="343" y="1663"/>
                  </a:lnTo>
                  <a:lnTo>
                    <a:pt x="343" y="1738"/>
                  </a:lnTo>
                  <a:lnTo>
                    <a:pt x="343" y="1813"/>
                  </a:lnTo>
                  <a:lnTo>
                    <a:pt x="343" y="1897"/>
                  </a:lnTo>
                  <a:lnTo>
                    <a:pt x="343" y="1972"/>
                  </a:lnTo>
                  <a:lnTo>
                    <a:pt x="343" y="2047"/>
                  </a:lnTo>
                  <a:lnTo>
                    <a:pt x="343" y="2131"/>
                  </a:lnTo>
                  <a:lnTo>
                    <a:pt x="343" y="2206"/>
                  </a:lnTo>
                  <a:lnTo>
                    <a:pt x="343" y="2290"/>
                  </a:lnTo>
                  <a:lnTo>
                    <a:pt x="351" y="2365"/>
                  </a:lnTo>
                  <a:lnTo>
                    <a:pt x="359" y="2440"/>
                  </a:lnTo>
                  <a:lnTo>
                    <a:pt x="359" y="2524"/>
                  </a:lnTo>
                  <a:lnTo>
                    <a:pt x="368" y="2590"/>
                  </a:lnTo>
                  <a:lnTo>
                    <a:pt x="368" y="2599"/>
                  </a:lnTo>
                  <a:lnTo>
                    <a:pt x="226" y="2774"/>
                  </a:lnTo>
                  <a:lnTo>
                    <a:pt x="59" y="2632"/>
                  </a:lnTo>
                  <a:lnTo>
                    <a:pt x="59" y="2624"/>
                  </a:lnTo>
                  <a:lnTo>
                    <a:pt x="50" y="2557"/>
                  </a:lnTo>
                  <a:lnTo>
                    <a:pt x="42" y="2473"/>
                  </a:lnTo>
                  <a:lnTo>
                    <a:pt x="33" y="2390"/>
                  </a:lnTo>
                  <a:lnTo>
                    <a:pt x="25" y="2315"/>
                  </a:lnTo>
                  <a:lnTo>
                    <a:pt x="17" y="2231"/>
                  </a:lnTo>
                  <a:lnTo>
                    <a:pt x="8" y="2148"/>
                  </a:lnTo>
                  <a:lnTo>
                    <a:pt x="0" y="2072"/>
                  </a:lnTo>
                  <a:lnTo>
                    <a:pt x="0" y="1989"/>
                  </a:lnTo>
                  <a:lnTo>
                    <a:pt x="0" y="1905"/>
                  </a:lnTo>
                  <a:lnTo>
                    <a:pt x="0" y="1830"/>
                  </a:lnTo>
                  <a:lnTo>
                    <a:pt x="0" y="1755"/>
                  </a:lnTo>
                  <a:lnTo>
                    <a:pt x="0" y="1747"/>
                  </a:lnTo>
                  <a:lnTo>
                    <a:pt x="0" y="1663"/>
                  </a:lnTo>
                  <a:lnTo>
                    <a:pt x="0" y="1588"/>
                  </a:lnTo>
                  <a:lnTo>
                    <a:pt x="0" y="1504"/>
                  </a:lnTo>
                  <a:lnTo>
                    <a:pt x="0" y="1020"/>
                  </a:lnTo>
                  <a:lnTo>
                    <a:pt x="0" y="945"/>
                  </a:lnTo>
                  <a:lnTo>
                    <a:pt x="0" y="861"/>
                  </a:lnTo>
                  <a:lnTo>
                    <a:pt x="0" y="778"/>
                  </a:lnTo>
                  <a:lnTo>
                    <a:pt x="0" y="702"/>
                  </a:lnTo>
                  <a:lnTo>
                    <a:pt x="0" y="619"/>
                  </a:lnTo>
                  <a:lnTo>
                    <a:pt x="0" y="552"/>
                  </a:lnTo>
                  <a:lnTo>
                    <a:pt x="0" y="544"/>
                  </a:lnTo>
                  <a:lnTo>
                    <a:pt x="17" y="460"/>
                  </a:lnTo>
                  <a:lnTo>
                    <a:pt x="17" y="435"/>
                  </a:lnTo>
                  <a:lnTo>
                    <a:pt x="25" y="377"/>
                  </a:lnTo>
                  <a:lnTo>
                    <a:pt x="50" y="285"/>
                  </a:lnTo>
                  <a:lnTo>
                    <a:pt x="75" y="218"/>
                  </a:lnTo>
                  <a:lnTo>
                    <a:pt x="109" y="67"/>
                  </a:lnTo>
                  <a:lnTo>
                    <a:pt x="109" y="59"/>
                  </a:lnTo>
                  <a:lnTo>
                    <a:pt x="18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9443244" y="2437808"/>
              <a:ext cx="37538" cy="157453"/>
            </a:xfrm>
            <a:custGeom>
              <a:avLst/>
              <a:gdLst/>
              <a:ahLst/>
              <a:cxnLst/>
              <a:rect l="l" t="t" r="r" b="b"/>
              <a:pathLst>
                <a:path w="761" h="3192" extrusionOk="0">
                  <a:moveTo>
                    <a:pt x="368" y="0"/>
                  </a:moveTo>
                  <a:lnTo>
                    <a:pt x="476" y="92"/>
                  </a:lnTo>
                  <a:lnTo>
                    <a:pt x="518" y="125"/>
                  </a:lnTo>
                  <a:lnTo>
                    <a:pt x="543" y="184"/>
                  </a:lnTo>
                  <a:lnTo>
                    <a:pt x="560" y="242"/>
                  </a:lnTo>
                  <a:lnTo>
                    <a:pt x="577" y="276"/>
                  </a:lnTo>
                  <a:lnTo>
                    <a:pt x="602" y="359"/>
                  </a:lnTo>
                  <a:lnTo>
                    <a:pt x="602" y="543"/>
                  </a:lnTo>
                  <a:lnTo>
                    <a:pt x="602" y="635"/>
                  </a:lnTo>
                  <a:lnTo>
                    <a:pt x="602" y="727"/>
                  </a:lnTo>
                  <a:lnTo>
                    <a:pt x="602" y="819"/>
                  </a:lnTo>
                  <a:lnTo>
                    <a:pt x="602" y="902"/>
                  </a:lnTo>
                  <a:lnTo>
                    <a:pt x="602" y="961"/>
                  </a:lnTo>
                  <a:lnTo>
                    <a:pt x="602" y="994"/>
                  </a:lnTo>
                  <a:lnTo>
                    <a:pt x="602" y="1086"/>
                  </a:lnTo>
                  <a:lnTo>
                    <a:pt x="610" y="1178"/>
                  </a:lnTo>
                  <a:lnTo>
                    <a:pt x="610" y="1270"/>
                  </a:lnTo>
                  <a:lnTo>
                    <a:pt x="618" y="1370"/>
                  </a:lnTo>
                  <a:lnTo>
                    <a:pt x="627" y="1462"/>
                  </a:lnTo>
                  <a:lnTo>
                    <a:pt x="635" y="1554"/>
                  </a:lnTo>
                  <a:lnTo>
                    <a:pt x="644" y="1646"/>
                  </a:lnTo>
                  <a:lnTo>
                    <a:pt x="660" y="1821"/>
                  </a:lnTo>
                  <a:lnTo>
                    <a:pt x="660" y="1830"/>
                  </a:lnTo>
                  <a:lnTo>
                    <a:pt x="677" y="2013"/>
                  </a:lnTo>
                  <a:lnTo>
                    <a:pt x="694" y="2205"/>
                  </a:lnTo>
                  <a:lnTo>
                    <a:pt x="710" y="2389"/>
                  </a:lnTo>
                  <a:lnTo>
                    <a:pt x="727" y="2581"/>
                  </a:lnTo>
                  <a:lnTo>
                    <a:pt x="744" y="2765"/>
                  </a:lnTo>
                  <a:lnTo>
                    <a:pt x="752" y="2857"/>
                  </a:lnTo>
                  <a:lnTo>
                    <a:pt x="760" y="2941"/>
                  </a:lnTo>
                  <a:lnTo>
                    <a:pt x="760" y="2949"/>
                  </a:lnTo>
                  <a:lnTo>
                    <a:pt x="568" y="3191"/>
                  </a:lnTo>
                  <a:lnTo>
                    <a:pt x="334" y="2999"/>
                  </a:lnTo>
                  <a:lnTo>
                    <a:pt x="334" y="2982"/>
                  </a:lnTo>
                  <a:lnTo>
                    <a:pt x="326" y="2907"/>
                  </a:lnTo>
                  <a:lnTo>
                    <a:pt x="309" y="2815"/>
                  </a:lnTo>
                  <a:lnTo>
                    <a:pt x="284" y="2632"/>
                  </a:lnTo>
                  <a:lnTo>
                    <a:pt x="251" y="2448"/>
                  </a:lnTo>
                  <a:lnTo>
                    <a:pt x="217" y="2264"/>
                  </a:lnTo>
                  <a:lnTo>
                    <a:pt x="192" y="2080"/>
                  </a:lnTo>
                  <a:lnTo>
                    <a:pt x="159" y="1896"/>
                  </a:lnTo>
                  <a:lnTo>
                    <a:pt x="159" y="1888"/>
                  </a:lnTo>
                  <a:lnTo>
                    <a:pt x="134" y="1704"/>
                  </a:lnTo>
                  <a:lnTo>
                    <a:pt x="117" y="1612"/>
                  </a:lnTo>
                  <a:lnTo>
                    <a:pt x="109" y="1520"/>
                  </a:lnTo>
                  <a:lnTo>
                    <a:pt x="92" y="1429"/>
                  </a:lnTo>
                  <a:lnTo>
                    <a:pt x="75" y="1328"/>
                  </a:lnTo>
                  <a:lnTo>
                    <a:pt x="67" y="1236"/>
                  </a:lnTo>
                  <a:lnTo>
                    <a:pt x="50" y="1145"/>
                  </a:lnTo>
                  <a:lnTo>
                    <a:pt x="42" y="1044"/>
                  </a:lnTo>
                  <a:lnTo>
                    <a:pt x="42" y="1011"/>
                  </a:lnTo>
                  <a:lnTo>
                    <a:pt x="34" y="952"/>
                  </a:lnTo>
                  <a:lnTo>
                    <a:pt x="25" y="860"/>
                  </a:lnTo>
                  <a:lnTo>
                    <a:pt x="17" y="760"/>
                  </a:lnTo>
                  <a:lnTo>
                    <a:pt x="9" y="668"/>
                  </a:lnTo>
                  <a:lnTo>
                    <a:pt x="9" y="568"/>
                  </a:lnTo>
                  <a:lnTo>
                    <a:pt x="0" y="476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25" y="284"/>
                  </a:lnTo>
                  <a:lnTo>
                    <a:pt x="34" y="251"/>
                  </a:lnTo>
                  <a:lnTo>
                    <a:pt x="50" y="192"/>
                  </a:lnTo>
                  <a:lnTo>
                    <a:pt x="75" y="125"/>
                  </a:lnTo>
                  <a:lnTo>
                    <a:pt x="117" y="92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9606814" y="2678427"/>
              <a:ext cx="23135" cy="67628"/>
            </a:xfrm>
            <a:custGeom>
              <a:avLst/>
              <a:gdLst/>
              <a:ahLst/>
              <a:cxnLst/>
              <a:rect l="l" t="t" r="r" b="b"/>
              <a:pathLst>
                <a:path w="469" h="1371" extrusionOk="0">
                  <a:moveTo>
                    <a:pt x="302" y="9"/>
                  </a:moveTo>
                  <a:lnTo>
                    <a:pt x="377" y="93"/>
                  </a:lnTo>
                  <a:lnTo>
                    <a:pt x="410" y="118"/>
                  </a:lnTo>
                  <a:lnTo>
                    <a:pt x="435" y="168"/>
                  </a:lnTo>
                  <a:lnTo>
                    <a:pt x="444" y="185"/>
                  </a:lnTo>
                  <a:lnTo>
                    <a:pt x="460" y="235"/>
                  </a:lnTo>
                  <a:lnTo>
                    <a:pt x="469" y="260"/>
                  </a:lnTo>
                  <a:lnTo>
                    <a:pt x="469" y="310"/>
                  </a:lnTo>
                  <a:lnTo>
                    <a:pt x="460" y="377"/>
                  </a:lnTo>
                  <a:lnTo>
                    <a:pt x="460" y="444"/>
                  </a:lnTo>
                  <a:lnTo>
                    <a:pt x="460" y="510"/>
                  </a:lnTo>
                  <a:lnTo>
                    <a:pt x="460" y="586"/>
                  </a:lnTo>
                  <a:lnTo>
                    <a:pt x="460" y="652"/>
                  </a:lnTo>
                  <a:lnTo>
                    <a:pt x="460" y="719"/>
                  </a:lnTo>
                  <a:lnTo>
                    <a:pt x="460" y="786"/>
                  </a:lnTo>
                  <a:lnTo>
                    <a:pt x="460" y="861"/>
                  </a:lnTo>
                  <a:lnTo>
                    <a:pt x="460" y="928"/>
                  </a:lnTo>
                  <a:lnTo>
                    <a:pt x="460" y="995"/>
                  </a:lnTo>
                  <a:lnTo>
                    <a:pt x="460" y="1070"/>
                  </a:lnTo>
                  <a:lnTo>
                    <a:pt x="460" y="1137"/>
                  </a:lnTo>
                  <a:lnTo>
                    <a:pt x="235" y="1371"/>
                  </a:lnTo>
                  <a:lnTo>
                    <a:pt x="1" y="1145"/>
                  </a:lnTo>
                  <a:lnTo>
                    <a:pt x="1" y="1145"/>
                  </a:lnTo>
                  <a:lnTo>
                    <a:pt x="1" y="1078"/>
                  </a:lnTo>
                  <a:lnTo>
                    <a:pt x="1" y="1003"/>
                  </a:lnTo>
                  <a:lnTo>
                    <a:pt x="1" y="928"/>
                  </a:lnTo>
                  <a:lnTo>
                    <a:pt x="1" y="853"/>
                  </a:lnTo>
                  <a:lnTo>
                    <a:pt x="1" y="560"/>
                  </a:lnTo>
                  <a:lnTo>
                    <a:pt x="1" y="494"/>
                  </a:lnTo>
                  <a:lnTo>
                    <a:pt x="1" y="418"/>
                  </a:lnTo>
                  <a:lnTo>
                    <a:pt x="1" y="343"/>
                  </a:lnTo>
                  <a:lnTo>
                    <a:pt x="1" y="268"/>
                  </a:lnTo>
                  <a:lnTo>
                    <a:pt x="1" y="218"/>
                  </a:lnTo>
                  <a:lnTo>
                    <a:pt x="9" y="201"/>
                  </a:lnTo>
                  <a:lnTo>
                    <a:pt x="34" y="151"/>
                  </a:lnTo>
                  <a:lnTo>
                    <a:pt x="51" y="126"/>
                  </a:lnTo>
                  <a:lnTo>
                    <a:pt x="76" y="84"/>
                  </a:lnTo>
                  <a:lnTo>
                    <a:pt x="118" y="59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9194337" y="2291058"/>
              <a:ext cx="36700" cy="103094"/>
            </a:xfrm>
            <a:custGeom>
              <a:avLst/>
              <a:gdLst/>
              <a:ahLst/>
              <a:cxnLst/>
              <a:rect l="l" t="t" r="r" b="b"/>
              <a:pathLst>
                <a:path w="744" h="2090" extrusionOk="0">
                  <a:moveTo>
                    <a:pt x="393" y="1"/>
                  </a:moveTo>
                  <a:lnTo>
                    <a:pt x="426" y="76"/>
                  </a:lnTo>
                  <a:lnTo>
                    <a:pt x="493" y="460"/>
                  </a:lnTo>
                  <a:lnTo>
                    <a:pt x="577" y="937"/>
                  </a:lnTo>
                  <a:lnTo>
                    <a:pt x="660" y="1404"/>
                  </a:lnTo>
                  <a:lnTo>
                    <a:pt x="702" y="1638"/>
                  </a:lnTo>
                  <a:lnTo>
                    <a:pt x="744" y="1872"/>
                  </a:lnTo>
                  <a:lnTo>
                    <a:pt x="602" y="2089"/>
                  </a:lnTo>
                  <a:lnTo>
                    <a:pt x="393" y="1947"/>
                  </a:lnTo>
                  <a:lnTo>
                    <a:pt x="343" y="1714"/>
                  </a:lnTo>
                  <a:lnTo>
                    <a:pt x="284" y="1480"/>
                  </a:lnTo>
                  <a:lnTo>
                    <a:pt x="184" y="1012"/>
                  </a:lnTo>
                  <a:lnTo>
                    <a:pt x="76" y="536"/>
                  </a:lnTo>
                  <a:lnTo>
                    <a:pt x="0" y="151"/>
                  </a:lnTo>
                  <a:lnTo>
                    <a:pt x="0" y="76"/>
                  </a:lnTo>
                  <a:lnTo>
                    <a:pt x="25" y="59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9294472" y="2604683"/>
              <a:ext cx="35910" cy="145122"/>
            </a:xfrm>
            <a:custGeom>
              <a:avLst/>
              <a:gdLst/>
              <a:ahLst/>
              <a:cxnLst/>
              <a:rect l="l" t="t" r="r" b="b"/>
              <a:pathLst>
                <a:path w="728" h="2942" extrusionOk="0">
                  <a:moveTo>
                    <a:pt x="343" y="59"/>
                  </a:moveTo>
                  <a:lnTo>
                    <a:pt x="343" y="67"/>
                  </a:lnTo>
                  <a:lnTo>
                    <a:pt x="385" y="167"/>
                  </a:lnTo>
                  <a:lnTo>
                    <a:pt x="468" y="360"/>
                  </a:lnTo>
                  <a:lnTo>
                    <a:pt x="477" y="385"/>
                  </a:lnTo>
                  <a:lnTo>
                    <a:pt x="552" y="543"/>
                  </a:lnTo>
                  <a:lnTo>
                    <a:pt x="569" y="577"/>
                  </a:lnTo>
                  <a:lnTo>
                    <a:pt x="610" y="694"/>
                  </a:lnTo>
                  <a:lnTo>
                    <a:pt x="610" y="702"/>
                  </a:lnTo>
                  <a:lnTo>
                    <a:pt x="644" y="811"/>
                  </a:lnTo>
                  <a:lnTo>
                    <a:pt x="644" y="869"/>
                  </a:lnTo>
                  <a:lnTo>
                    <a:pt x="660" y="1020"/>
                  </a:lnTo>
                  <a:lnTo>
                    <a:pt x="660" y="1036"/>
                  </a:lnTo>
                  <a:lnTo>
                    <a:pt x="677" y="1195"/>
                  </a:lnTo>
                  <a:lnTo>
                    <a:pt x="677" y="1279"/>
                  </a:lnTo>
                  <a:lnTo>
                    <a:pt x="677" y="1287"/>
                  </a:lnTo>
                  <a:lnTo>
                    <a:pt x="677" y="1362"/>
                  </a:lnTo>
                  <a:lnTo>
                    <a:pt x="677" y="1446"/>
                  </a:lnTo>
                  <a:lnTo>
                    <a:pt x="677" y="1521"/>
                  </a:lnTo>
                  <a:lnTo>
                    <a:pt x="677" y="1604"/>
                  </a:lnTo>
                  <a:lnTo>
                    <a:pt x="677" y="1688"/>
                  </a:lnTo>
                  <a:lnTo>
                    <a:pt x="677" y="1771"/>
                  </a:lnTo>
                  <a:lnTo>
                    <a:pt x="677" y="1847"/>
                  </a:lnTo>
                  <a:lnTo>
                    <a:pt x="677" y="1905"/>
                  </a:lnTo>
                  <a:lnTo>
                    <a:pt x="677" y="1930"/>
                  </a:lnTo>
                  <a:lnTo>
                    <a:pt x="677" y="2014"/>
                  </a:lnTo>
                  <a:lnTo>
                    <a:pt x="677" y="2097"/>
                  </a:lnTo>
                  <a:lnTo>
                    <a:pt x="685" y="2172"/>
                  </a:lnTo>
                  <a:lnTo>
                    <a:pt x="685" y="2256"/>
                  </a:lnTo>
                  <a:lnTo>
                    <a:pt x="694" y="2340"/>
                  </a:lnTo>
                  <a:lnTo>
                    <a:pt x="702" y="2423"/>
                  </a:lnTo>
                  <a:lnTo>
                    <a:pt x="711" y="2498"/>
                  </a:lnTo>
                  <a:lnTo>
                    <a:pt x="719" y="2582"/>
                  </a:lnTo>
                  <a:lnTo>
                    <a:pt x="727" y="2657"/>
                  </a:lnTo>
                  <a:lnTo>
                    <a:pt x="727" y="2665"/>
                  </a:lnTo>
                  <a:lnTo>
                    <a:pt x="543" y="2941"/>
                  </a:lnTo>
                  <a:lnTo>
                    <a:pt x="268" y="2749"/>
                  </a:lnTo>
                  <a:lnTo>
                    <a:pt x="268" y="2741"/>
                  </a:lnTo>
                  <a:lnTo>
                    <a:pt x="251" y="2665"/>
                  </a:lnTo>
                  <a:lnTo>
                    <a:pt x="234" y="2582"/>
                  </a:lnTo>
                  <a:lnTo>
                    <a:pt x="209" y="2498"/>
                  </a:lnTo>
                  <a:lnTo>
                    <a:pt x="193" y="2415"/>
                  </a:lnTo>
                  <a:lnTo>
                    <a:pt x="176" y="2331"/>
                  </a:lnTo>
                  <a:lnTo>
                    <a:pt x="151" y="2248"/>
                  </a:lnTo>
                  <a:lnTo>
                    <a:pt x="134" y="2164"/>
                  </a:lnTo>
                  <a:lnTo>
                    <a:pt x="117" y="2081"/>
                  </a:lnTo>
                  <a:lnTo>
                    <a:pt x="101" y="1997"/>
                  </a:lnTo>
                  <a:lnTo>
                    <a:pt x="101" y="1972"/>
                  </a:lnTo>
                  <a:lnTo>
                    <a:pt x="92" y="1913"/>
                  </a:lnTo>
                  <a:lnTo>
                    <a:pt x="76" y="1830"/>
                  </a:lnTo>
                  <a:lnTo>
                    <a:pt x="59" y="1746"/>
                  </a:lnTo>
                  <a:lnTo>
                    <a:pt x="51" y="1663"/>
                  </a:lnTo>
                  <a:lnTo>
                    <a:pt x="34" y="1579"/>
                  </a:lnTo>
                  <a:lnTo>
                    <a:pt x="25" y="1496"/>
                  </a:lnTo>
                  <a:lnTo>
                    <a:pt x="9" y="1412"/>
                  </a:lnTo>
                  <a:lnTo>
                    <a:pt x="0" y="1337"/>
                  </a:lnTo>
                  <a:lnTo>
                    <a:pt x="0" y="1329"/>
                  </a:lnTo>
                  <a:lnTo>
                    <a:pt x="34" y="1254"/>
                  </a:lnTo>
                  <a:lnTo>
                    <a:pt x="17" y="1086"/>
                  </a:lnTo>
                  <a:lnTo>
                    <a:pt x="17" y="1070"/>
                  </a:lnTo>
                  <a:lnTo>
                    <a:pt x="17" y="919"/>
                  </a:lnTo>
                  <a:lnTo>
                    <a:pt x="17" y="861"/>
                  </a:lnTo>
                  <a:lnTo>
                    <a:pt x="25" y="752"/>
                  </a:lnTo>
                  <a:lnTo>
                    <a:pt x="25" y="744"/>
                  </a:lnTo>
                  <a:lnTo>
                    <a:pt x="51" y="619"/>
                  </a:lnTo>
                  <a:lnTo>
                    <a:pt x="67" y="585"/>
                  </a:lnTo>
                  <a:lnTo>
                    <a:pt x="117" y="410"/>
                  </a:lnTo>
                  <a:lnTo>
                    <a:pt x="126" y="385"/>
                  </a:lnTo>
                  <a:lnTo>
                    <a:pt x="184" y="184"/>
                  </a:lnTo>
                  <a:lnTo>
                    <a:pt x="209" y="84"/>
                  </a:lnTo>
                  <a:lnTo>
                    <a:pt x="209" y="76"/>
                  </a:lnTo>
                  <a:lnTo>
                    <a:pt x="276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9126315" y="2773235"/>
              <a:ext cx="55691" cy="131507"/>
            </a:xfrm>
            <a:custGeom>
              <a:avLst/>
              <a:gdLst/>
              <a:ahLst/>
              <a:cxnLst/>
              <a:rect l="l" t="t" r="r" b="b"/>
              <a:pathLst>
                <a:path w="1129" h="2666" extrusionOk="0">
                  <a:moveTo>
                    <a:pt x="193" y="42"/>
                  </a:moveTo>
                  <a:lnTo>
                    <a:pt x="252" y="109"/>
                  </a:lnTo>
                  <a:lnTo>
                    <a:pt x="327" y="167"/>
                  </a:lnTo>
                  <a:lnTo>
                    <a:pt x="327" y="167"/>
                  </a:lnTo>
                  <a:lnTo>
                    <a:pt x="369" y="242"/>
                  </a:lnTo>
                  <a:lnTo>
                    <a:pt x="402" y="309"/>
                  </a:lnTo>
                  <a:lnTo>
                    <a:pt x="427" y="359"/>
                  </a:lnTo>
                  <a:lnTo>
                    <a:pt x="435" y="384"/>
                  </a:lnTo>
                  <a:lnTo>
                    <a:pt x="460" y="460"/>
                  </a:lnTo>
                  <a:lnTo>
                    <a:pt x="477" y="535"/>
                  </a:lnTo>
                  <a:lnTo>
                    <a:pt x="502" y="610"/>
                  </a:lnTo>
                  <a:lnTo>
                    <a:pt x="527" y="677"/>
                  </a:lnTo>
                  <a:lnTo>
                    <a:pt x="544" y="752"/>
                  </a:lnTo>
                  <a:lnTo>
                    <a:pt x="569" y="827"/>
                  </a:lnTo>
                  <a:lnTo>
                    <a:pt x="594" y="902"/>
                  </a:lnTo>
                  <a:lnTo>
                    <a:pt x="619" y="978"/>
                  </a:lnTo>
                  <a:lnTo>
                    <a:pt x="644" y="1053"/>
                  </a:lnTo>
                  <a:lnTo>
                    <a:pt x="669" y="1128"/>
                  </a:lnTo>
                  <a:lnTo>
                    <a:pt x="694" y="1195"/>
                  </a:lnTo>
                  <a:lnTo>
                    <a:pt x="719" y="1270"/>
                  </a:lnTo>
                  <a:lnTo>
                    <a:pt x="744" y="1345"/>
                  </a:lnTo>
                  <a:lnTo>
                    <a:pt x="770" y="1420"/>
                  </a:lnTo>
                  <a:lnTo>
                    <a:pt x="795" y="1496"/>
                  </a:lnTo>
                  <a:lnTo>
                    <a:pt x="795" y="1504"/>
                  </a:lnTo>
                  <a:lnTo>
                    <a:pt x="820" y="1562"/>
                  </a:lnTo>
                  <a:lnTo>
                    <a:pt x="845" y="1638"/>
                  </a:lnTo>
                  <a:lnTo>
                    <a:pt x="870" y="1713"/>
                  </a:lnTo>
                  <a:lnTo>
                    <a:pt x="903" y="1788"/>
                  </a:lnTo>
                  <a:lnTo>
                    <a:pt x="928" y="1855"/>
                  </a:lnTo>
                  <a:lnTo>
                    <a:pt x="962" y="1930"/>
                  </a:lnTo>
                  <a:lnTo>
                    <a:pt x="987" y="2005"/>
                  </a:lnTo>
                  <a:lnTo>
                    <a:pt x="1020" y="2072"/>
                  </a:lnTo>
                  <a:lnTo>
                    <a:pt x="1045" y="2147"/>
                  </a:lnTo>
                  <a:lnTo>
                    <a:pt x="1079" y="2222"/>
                  </a:lnTo>
                  <a:lnTo>
                    <a:pt x="1104" y="2289"/>
                  </a:lnTo>
                  <a:lnTo>
                    <a:pt x="1129" y="2348"/>
                  </a:lnTo>
                  <a:lnTo>
                    <a:pt x="1129" y="2364"/>
                  </a:lnTo>
                  <a:lnTo>
                    <a:pt x="1012" y="2665"/>
                  </a:lnTo>
                  <a:lnTo>
                    <a:pt x="711" y="2540"/>
                  </a:lnTo>
                  <a:lnTo>
                    <a:pt x="711" y="2531"/>
                  </a:lnTo>
                  <a:lnTo>
                    <a:pt x="678" y="2473"/>
                  </a:lnTo>
                  <a:lnTo>
                    <a:pt x="653" y="2398"/>
                  </a:lnTo>
                  <a:lnTo>
                    <a:pt x="628" y="2331"/>
                  </a:lnTo>
                  <a:lnTo>
                    <a:pt x="594" y="2256"/>
                  </a:lnTo>
                  <a:lnTo>
                    <a:pt x="569" y="2181"/>
                  </a:lnTo>
                  <a:lnTo>
                    <a:pt x="536" y="2105"/>
                  </a:lnTo>
                  <a:lnTo>
                    <a:pt x="502" y="2030"/>
                  </a:lnTo>
                  <a:lnTo>
                    <a:pt x="477" y="1955"/>
                  </a:lnTo>
                  <a:lnTo>
                    <a:pt x="444" y="1880"/>
                  </a:lnTo>
                  <a:lnTo>
                    <a:pt x="419" y="1805"/>
                  </a:lnTo>
                  <a:lnTo>
                    <a:pt x="385" y="1729"/>
                  </a:lnTo>
                  <a:lnTo>
                    <a:pt x="369" y="1671"/>
                  </a:lnTo>
                  <a:lnTo>
                    <a:pt x="369" y="1654"/>
                  </a:lnTo>
                  <a:lnTo>
                    <a:pt x="343" y="1579"/>
                  </a:lnTo>
                  <a:lnTo>
                    <a:pt x="318" y="1504"/>
                  </a:lnTo>
                  <a:lnTo>
                    <a:pt x="285" y="1429"/>
                  </a:lnTo>
                  <a:lnTo>
                    <a:pt x="260" y="1345"/>
                  </a:lnTo>
                  <a:lnTo>
                    <a:pt x="235" y="1270"/>
                  </a:lnTo>
                  <a:lnTo>
                    <a:pt x="210" y="1195"/>
                  </a:lnTo>
                  <a:lnTo>
                    <a:pt x="193" y="1120"/>
                  </a:lnTo>
                  <a:lnTo>
                    <a:pt x="168" y="1044"/>
                  </a:lnTo>
                  <a:lnTo>
                    <a:pt x="143" y="961"/>
                  </a:lnTo>
                  <a:lnTo>
                    <a:pt x="118" y="886"/>
                  </a:lnTo>
                  <a:lnTo>
                    <a:pt x="93" y="811"/>
                  </a:lnTo>
                  <a:lnTo>
                    <a:pt x="76" y="735"/>
                  </a:lnTo>
                  <a:lnTo>
                    <a:pt x="51" y="652"/>
                  </a:lnTo>
                  <a:lnTo>
                    <a:pt x="34" y="577"/>
                  </a:lnTo>
                  <a:lnTo>
                    <a:pt x="9" y="501"/>
                  </a:lnTo>
                  <a:lnTo>
                    <a:pt x="1" y="476"/>
                  </a:lnTo>
                  <a:lnTo>
                    <a:pt x="1" y="251"/>
                  </a:lnTo>
                  <a:lnTo>
                    <a:pt x="1" y="251"/>
                  </a:lnTo>
                  <a:lnTo>
                    <a:pt x="43" y="167"/>
                  </a:lnTo>
                  <a:lnTo>
                    <a:pt x="68" y="7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9355441" y="2887773"/>
              <a:ext cx="19830" cy="107633"/>
            </a:xfrm>
            <a:custGeom>
              <a:avLst/>
              <a:gdLst/>
              <a:ahLst/>
              <a:cxnLst/>
              <a:rect l="l" t="t" r="r" b="b"/>
              <a:pathLst>
                <a:path w="402" h="2182" extrusionOk="0">
                  <a:moveTo>
                    <a:pt x="335" y="67"/>
                  </a:moveTo>
                  <a:lnTo>
                    <a:pt x="335" y="76"/>
                  </a:lnTo>
                  <a:lnTo>
                    <a:pt x="335" y="126"/>
                  </a:lnTo>
                  <a:lnTo>
                    <a:pt x="343" y="193"/>
                  </a:lnTo>
                  <a:lnTo>
                    <a:pt x="343" y="251"/>
                  </a:lnTo>
                  <a:lnTo>
                    <a:pt x="352" y="318"/>
                  </a:lnTo>
                  <a:lnTo>
                    <a:pt x="352" y="318"/>
                  </a:lnTo>
                  <a:lnTo>
                    <a:pt x="360" y="377"/>
                  </a:lnTo>
                  <a:lnTo>
                    <a:pt x="368" y="435"/>
                  </a:lnTo>
                  <a:lnTo>
                    <a:pt x="377" y="494"/>
                  </a:lnTo>
                  <a:lnTo>
                    <a:pt x="377" y="502"/>
                  </a:lnTo>
                  <a:lnTo>
                    <a:pt x="377" y="560"/>
                  </a:lnTo>
                  <a:lnTo>
                    <a:pt x="377" y="619"/>
                  </a:lnTo>
                  <a:lnTo>
                    <a:pt x="377" y="652"/>
                  </a:lnTo>
                  <a:lnTo>
                    <a:pt x="377" y="677"/>
                  </a:lnTo>
                  <a:lnTo>
                    <a:pt x="377" y="744"/>
                  </a:lnTo>
                  <a:lnTo>
                    <a:pt x="377" y="1329"/>
                  </a:lnTo>
                  <a:lnTo>
                    <a:pt x="377" y="1396"/>
                  </a:lnTo>
                  <a:lnTo>
                    <a:pt x="377" y="1438"/>
                  </a:lnTo>
                  <a:lnTo>
                    <a:pt x="377" y="1454"/>
                  </a:lnTo>
                  <a:lnTo>
                    <a:pt x="377" y="1513"/>
                  </a:lnTo>
                  <a:lnTo>
                    <a:pt x="377" y="1571"/>
                  </a:lnTo>
                  <a:lnTo>
                    <a:pt x="377" y="1630"/>
                  </a:lnTo>
                  <a:lnTo>
                    <a:pt x="377" y="1688"/>
                  </a:lnTo>
                  <a:lnTo>
                    <a:pt x="377" y="1747"/>
                  </a:lnTo>
                  <a:lnTo>
                    <a:pt x="377" y="1805"/>
                  </a:lnTo>
                  <a:lnTo>
                    <a:pt x="385" y="1872"/>
                  </a:lnTo>
                  <a:lnTo>
                    <a:pt x="393" y="1930"/>
                  </a:lnTo>
                  <a:lnTo>
                    <a:pt x="402" y="1981"/>
                  </a:lnTo>
                  <a:lnTo>
                    <a:pt x="402" y="1989"/>
                  </a:lnTo>
                  <a:lnTo>
                    <a:pt x="260" y="2181"/>
                  </a:lnTo>
                  <a:lnTo>
                    <a:pt x="68" y="2039"/>
                  </a:lnTo>
                  <a:lnTo>
                    <a:pt x="68" y="2031"/>
                  </a:lnTo>
                  <a:lnTo>
                    <a:pt x="59" y="1981"/>
                  </a:lnTo>
                  <a:lnTo>
                    <a:pt x="51" y="1914"/>
                  </a:lnTo>
                  <a:lnTo>
                    <a:pt x="43" y="1847"/>
                  </a:lnTo>
                  <a:lnTo>
                    <a:pt x="34" y="1788"/>
                  </a:lnTo>
                  <a:lnTo>
                    <a:pt x="26" y="1722"/>
                  </a:lnTo>
                  <a:lnTo>
                    <a:pt x="18" y="1663"/>
                  </a:lnTo>
                  <a:lnTo>
                    <a:pt x="9" y="1596"/>
                  </a:lnTo>
                  <a:lnTo>
                    <a:pt x="1" y="1538"/>
                  </a:lnTo>
                  <a:lnTo>
                    <a:pt x="1" y="1471"/>
                  </a:lnTo>
                  <a:lnTo>
                    <a:pt x="1" y="1471"/>
                  </a:lnTo>
                  <a:lnTo>
                    <a:pt x="1" y="1412"/>
                  </a:lnTo>
                  <a:lnTo>
                    <a:pt x="1" y="1354"/>
                  </a:lnTo>
                  <a:lnTo>
                    <a:pt x="1" y="1287"/>
                  </a:lnTo>
                  <a:lnTo>
                    <a:pt x="1" y="1229"/>
                  </a:lnTo>
                  <a:lnTo>
                    <a:pt x="1" y="978"/>
                  </a:lnTo>
                  <a:lnTo>
                    <a:pt x="1" y="911"/>
                  </a:lnTo>
                  <a:lnTo>
                    <a:pt x="1" y="853"/>
                  </a:lnTo>
                  <a:lnTo>
                    <a:pt x="1" y="786"/>
                  </a:lnTo>
                  <a:lnTo>
                    <a:pt x="1" y="727"/>
                  </a:lnTo>
                  <a:lnTo>
                    <a:pt x="1" y="661"/>
                  </a:lnTo>
                  <a:lnTo>
                    <a:pt x="1" y="636"/>
                  </a:lnTo>
                  <a:lnTo>
                    <a:pt x="1" y="602"/>
                  </a:lnTo>
                  <a:lnTo>
                    <a:pt x="18" y="544"/>
                  </a:lnTo>
                  <a:lnTo>
                    <a:pt x="26" y="477"/>
                  </a:lnTo>
                  <a:lnTo>
                    <a:pt x="26" y="468"/>
                  </a:lnTo>
                  <a:lnTo>
                    <a:pt x="43" y="418"/>
                  </a:lnTo>
                  <a:lnTo>
                    <a:pt x="59" y="360"/>
                  </a:lnTo>
                  <a:lnTo>
                    <a:pt x="76" y="301"/>
                  </a:lnTo>
                  <a:lnTo>
                    <a:pt x="76" y="301"/>
                  </a:lnTo>
                  <a:lnTo>
                    <a:pt x="101" y="235"/>
                  </a:lnTo>
                  <a:lnTo>
                    <a:pt x="118" y="176"/>
                  </a:lnTo>
                  <a:lnTo>
                    <a:pt x="134" y="118"/>
                  </a:lnTo>
                  <a:lnTo>
                    <a:pt x="151" y="67"/>
                  </a:lnTo>
                  <a:lnTo>
                    <a:pt x="151" y="59"/>
                  </a:lnTo>
                  <a:lnTo>
                    <a:pt x="2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8992834" y="2372251"/>
              <a:ext cx="37933" cy="145122"/>
            </a:xfrm>
            <a:custGeom>
              <a:avLst/>
              <a:gdLst/>
              <a:ahLst/>
              <a:cxnLst/>
              <a:rect l="l" t="t" r="r" b="b"/>
              <a:pathLst>
                <a:path w="769" h="2942" extrusionOk="0">
                  <a:moveTo>
                    <a:pt x="234" y="68"/>
                  </a:moveTo>
                  <a:lnTo>
                    <a:pt x="234" y="76"/>
                  </a:lnTo>
                  <a:lnTo>
                    <a:pt x="259" y="151"/>
                  </a:lnTo>
                  <a:lnTo>
                    <a:pt x="293" y="235"/>
                  </a:lnTo>
                  <a:lnTo>
                    <a:pt x="301" y="251"/>
                  </a:lnTo>
                  <a:lnTo>
                    <a:pt x="326" y="318"/>
                  </a:lnTo>
                  <a:lnTo>
                    <a:pt x="359" y="385"/>
                  </a:lnTo>
                  <a:lnTo>
                    <a:pt x="359" y="393"/>
                  </a:lnTo>
                  <a:lnTo>
                    <a:pt x="385" y="477"/>
                  </a:lnTo>
                  <a:lnTo>
                    <a:pt x="385" y="477"/>
                  </a:lnTo>
                  <a:lnTo>
                    <a:pt x="401" y="560"/>
                  </a:lnTo>
                  <a:lnTo>
                    <a:pt x="410" y="644"/>
                  </a:lnTo>
                  <a:lnTo>
                    <a:pt x="418" y="728"/>
                  </a:lnTo>
                  <a:lnTo>
                    <a:pt x="426" y="811"/>
                  </a:lnTo>
                  <a:lnTo>
                    <a:pt x="443" y="895"/>
                  </a:lnTo>
                  <a:lnTo>
                    <a:pt x="451" y="970"/>
                  </a:lnTo>
                  <a:lnTo>
                    <a:pt x="460" y="1012"/>
                  </a:lnTo>
                  <a:lnTo>
                    <a:pt x="468" y="1053"/>
                  </a:lnTo>
                  <a:lnTo>
                    <a:pt x="476" y="1137"/>
                  </a:lnTo>
                  <a:lnTo>
                    <a:pt x="493" y="1220"/>
                  </a:lnTo>
                  <a:lnTo>
                    <a:pt x="502" y="1304"/>
                  </a:lnTo>
                  <a:lnTo>
                    <a:pt x="518" y="1387"/>
                  </a:lnTo>
                  <a:lnTo>
                    <a:pt x="535" y="1471"/>
                  </a:lnTo>
                  <a:lnTo>
                    <a:pt x="552" y="1555"/>
                  </a:lnTo>
                  <a:lnTo>
                    <a:pt x="560" y="1630"/>
                  </a:lnTo>
                  <a:lnTo>
                    <a:pt x="577" y="1713"/>
                  </a:lnTo>
                  <a:lnTo>
                    <a:pt x="585" y="1755"/>
                  </a:lnTo>
                  <a:lnTo>
                    <a:pt x="593" y="1797"/>
                  </a:lnTo>
                  <a:lnTo>
                    <a:pt x="610" y="1880"/>
                  </a:lnTo>
                  <a:lnTo>
                    <a:pt x="644" y="2047"/>
                  </a:lnTo>
                  <a:lnTo>
                    <a:pt x="677" y="2215"/>
                  </a:lnTo>
                  <a:lnTo>
                    <a:pt x="710" y="2382"/>
                  </a:lnTo>
                  <a:lnTo>
                    <a:pt x="769" y="2707"/>
                  </a:lnTo>
                  <a:lnTo>
                    <a:pt x="769" y="2716"/>
                  </a:lnTo>
                  <a:lnTo>
                    <a:pt x="635" y="2941"/>
                  </a:lnTo>
                  <a:lnTo>
                    <a:pt x="418" y="2799"/>
                  </a:lnTo>
                  <a:lnTo>
                    <a:pt x="418" y="2783"/>
                  </a:lnTo>
                  <a:lnTo>
                    <a:pt x="343" y="2465"/>
                  </a:lnTo>
                  <a:lnTo>
                    <a:pt x="301" y="2298"/>
                  </a:lnTo>
                  <a:lnTo>
                    <a:pt x="259" y="2131"/>
                  </a:lnTo>
                  <a:lnTo>
                    <a:pt x="226" y="1964"/>
                  </a:lnTo>
                  <a:lnTo>
                    <a:pt x="209" y="1880"/>
                  </a:lnTo>
                  <a:lnTo>
                    <a:pt x="201" y="1839"/>
                  </a:lnTo>
                  <a:lnTo>
                    <a:pt x="192" y="1797"/>
                  </a:lnTo>
                  <a:lnTo>
                    <a:pt x="176" y="1713"/>
                  </a:lnTo>
                  <a:lnTo>
                    <a:pt x="159" y="1621"/>
                  </a:lnTo>
                  <a:lnTo>
                    <a:pt x="142" y="1538"/>
                  </a:lnTo>
                  <a:lnTo>
                    <a:pt x="126" y="1454"/>
                  </a:lnTo>
                  <a:lnTo>
                    <a:pt x="109" y="1371"/>
                  </a:lnTo>
                  <a:lnTo>
                    <a:pt x="92" y="1287"/>
                  </a:lnTo>
                  <a:lnTo>
                    <a:pt x="75" y="1204"/>
                  </a:lnTo>
                  <a:lnTo>
                    <a:pt x="59" y="1112"/>
                  </a:lnTo>
                  <a:lnTo>
                    <a:pt x="59" y="1070"/>
                  </a:lnTo>
                  <a:lnTo>
                    <a:pt x="50" y="1028"/>
                  </a:lnTo>
                  <a:lnTo>
                    <a:pt x="42" y="945"/>
                  </a:lnTo>
                  <a:lnTo>
                    <a:pt x="34" y="853"/>
                  </a:lnTo>
                  <a:lnTo>
                    <a:pt x="17" y="769"/>
                  </a:lnTo>
                  <a:lnTo>
                    <a:pt x="9" y="686"/>
                  </a:lnTo>
                  <a:lnTo>
                    <a:pt x="0" y="594"/>
                  </a:lnTo>
                  <a:lnTo>
                    <a:pt x="0" y="510"/>
                  </a:lnTo>
                  <a:lnTo>
                    <a:pt x="0" y="510"/>
                  </a:lnTo>
                  <a:lnTo>
                    <a:pt x="9" y="418"/>
                  </a:lnTo>
                  <a:lnTo>
                    <a:pt x="9" y="402"/>
                  </a:lnTo>
                  <a:lnTo>
                    <a:pt x="34" y="335"/>
                  </a:lnTo>
                  <a:lnTo>
                    <a:pt x="50" y="268"/>
                  </a:lnTo>
                  <a:lnTo>
                    <a:pt x="59" y="243"/>
                  </a:lnTo>
                  <a:lnTo>
                    <a:pt x="84" y="159"/>
                  </a:lnTo>
                  <a:lnTo>
                    <a:pt x="101" y="76"/>
                  </a:lnTo>
                  <a:lnTo>
                    <a:pt x="101" y="68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8890233" y="2689131"/>
              <a:ext cx="51942" cy="115476"/>
            </a:xfrm>
            <a:custGeom>
              <a:avLst/>
              <a:gdLst/>
              <a:ahLst/>
              <a:cxnLst/>
              <a:rect l="l" t="t" r="r" b="b"/>
              <a:pathLst>
                <a:path w="1053" h="2341" extrusionOk="0">
                  <a:moveTo>
                    <a:pt x="150" y="43"/>
                  </a:moveTo>
                  <a:lnTo>
                    <a:pt x="150" y="51"/>
                  </a:lnTo>
                  <a:lnTo>
                    <a:pt x="176" y="110"/>
                  </a:lnTo>
                  <a:lnTo>
                    <a:pt x="209" y="168"/>
                  </a:lnTo>
                  <a:lnTo>
                    <a:pt x="251" y="227"/>
                  </a:lnTo>
                  <a:lnTo>
                    <a:pt x="267" y="260"/>
                  </a:lnTo>
                  <a:lnTo>
                    <a:pt x="284" y="293"/>
                  </a:lnTo>
                  <a:lnTo>
                    <a:pt x="326" y="352"/>
                  </a:lnTo>
                  <a:lnTo>
                    <a:pt x="359" y="410"/>
                  </a:lnTo>
                  <a:lnTo>
                    <a:pt x="359" y="410"/>
                  </a:lnTo>
                  <a:lnTo>
                    <a:pt x="393" y="469"/>
                  </a:lnTo>
                  <a:lnTo>
                    <a:pt x="426" y="527"/>
                  </a:lnTo>
                  <a:lnTo>
                    <a:pt x="435" y="544"/>
                  </a:lnTo>
                  <a:lnTo>
                    <a:pt x="451" y="594"/>
                  </a:lnTo>
                  <a:lnTo>
                    <a:pt x="476" y="661"/>
                  </a:lnTo>
                  <a:lnTo>
                    <a:pt x="501" y="719"/>
                  </a:lnTo>
                  <a:lnTo>
                    <a:pt x="526" y="786"/>
                  </a:lnTo>
                  <a:lnTo>
                    <a:pt x="551" y="853"/>
                  </a:lnTo>
                  <a:lnTo>
                    <a:pt x="577" y="912"/>
                  </a:lnTo>
                  <a:lnTo>
                    <a:pt x="577" y="920"/>
                  </a:lnTo>
                  <a:lnTo>
                    <a:pt x="593" y="978"/>
                  </a:lnTo>
                  <a:lnTo>
                    <a:pt x="618" y="1037"/>
                  </a:lnTo>
                  <a:lnTo>
                    <a:pt x="643" y="1104"/>
                  </a:lnTo>
                  <a:lnTo>
                    <a:pt x="668" y="1162"/>
                  </a:lnTo>
                  <a:lnTo>
                    <a:pt x="694" y="1229"/>
                  </a:lnTo>
                  <a:lnTo>
                    <a:pt x="719" y="1287"/>
                  </a:lnTo>
                  <a:lnTo>
                    <a:pt x="744" y="1354"/>
                  </a:lnTo>
                  <a:lnTo>
                    <a:pt x="777" y="1413"/>
                  </a:lnTo>
                  <a:lnTo>
                    <a:pt x="777" y="1421"/>
                  </a:lnTo>
                  <a:lnTo>
                    <a:pt x="794" y="1480"/>
                  </a:lnTo>
                  <a:lnTo>
                    <a:pt x="827" y="1538"/>
                  </a:lnTo>
                  <a:lnTo>
                    <a:pt x="852" y="1605"/>
                  </a:lnTo>
                  <a:lnTo>
                    <a:pt x="877" y="1663"/>
                  </a:lnTo>
                  <a:lnTo>
                    <a:pt x="911" y="1730"/>
                  </a:lnTo>
                  <a:lnTo>
                    <a:pt x="936" y="1789"/>
                  </a:lnTo>
                  <a:lnTo>
                    <a:pt x="969" y="1847"/>
                  </a:lnTo>
                  <a:lnTo>
                    <a:pt x="994" y="1906"/>
                  </a:lnTo>
                  <a:lnTo>
                    <a:pt x="1028" y="1973"/>
                  </a:lnTo>
                  <a:lnTo>
                    <a:pt x="1053" y="2023"/>
                  </a:lnTo>
                  <a:lnTo>
                    <a:pt x="1053" y="2031"/>
                  </a:lnTo>
                  <a:lnTo>
                    <a:pt x="952" y="2340"/>
                  </a:lnTo>
                  <a:lnTo>
                    <a:pt x="643" y="2248"/>
                  </a:lnTo>
                  <a:lnTo>
                    <a:pt x="635" y="2232"/>
                  </a:lnTo>
                  <a:lnTo>
                    <a:pt x="610" y="2181"/>
                  </a:lnTo>
                  <a:lnTo>
                    <a:pt x="577" y="2123"/>
                  </a:lnTo>
                  <a:lnTo>
                    <a:pt x="543" y="2056"/>
                  </a:lnTo>
                  <a:lnTo>
                    <a:pt x="510" y="1989"/>
                  </a:lnTo>
                  <a:lnTo>
                    <a:pt x="476" y="1931"/>
                  </a:lnTo>
                  <a:lnTo>
                    <a:pt x="451" y="1864"/>
                  </a:lnTo>
                  <a:lnTo>
                    <a:pt x="418" y="1797"/>
                  </a:lnTo>
                  <a:lnTo>
                    <a:pt x="384" y="1739"/>
                  </a:lnTo>
                  <a:lnTo>
                    <a:pt x="359" y="1672"/>
                  </a:lnTo>
                  <a:lnTo>
                    <a:pt x="334" y="1613"/>
                  </a:lnTo>
                  <a:lnTo>
                    <a:pt x="334" y="1605"/>
                  </a:lnTo>
                  <a:lnTo>
                    <a:pt x="309" y="1538"/>
                  </a:lnTo>
                  <a:lnTo>
                    <a:pt x="276" y="1471"/>
                  </a:lnTo>
                  <a:lnTo>
                    <a:pt x="251" y="1404"/>
                  </a:lnTo>
                  <a:lnTo>
                    <a:pt x="226" y="1338"/>
                  </a:lnTo>
                  <a:lnTo>
                    <a:pt x="201" y="1271"/>
                  </a:lnTo>
                  <a:lnTo>
                    <a:pt x="176" y="1204"/>
                  </a:lnTo>
                  <a:lnTo>
                    <a:pt x="150" y="1137"/>
                  </a:lnTo>
                  <a:lnTo>
                    <a:pt x="134" y="1087"/>
                  </a:lnTo>
                  <a:lnTo>
                    <a:pt x="134" y="1070"/>
                  </a:lnTo>
                  <a:lnTo>
                    <a:pt x="109" y="1003"/>
                  </a:lnTo>
                  <a:lnTo>
                    <a:pt x="92" y="937"/>
                  </a:lnTo>
                  <a:lnTo>
                    <a:pt x="67" y="870"/>
                  </a:lnTo>
                  <a:lnTo>
                    <a:pt x="50" y="795"/>
                  </a:lnTo>
                  <a:lnTo>
                    <a:pt x="34" y="728"/>
                  </a:lnTo>
                  <a:lnTo>
                    <a:pt x="17" y="678"/>
                  </a:lnTo>
                  <a:lnTo>
                    <a:pt x="17" y="661"/>
                  </a:lnTo>
                  <a:lnTo>
                    <a:pt x="8" y="586"/>
                  </a:lnTo>
                  <a:lnTo>
                    <a:pt x="0" y="519"/>
                  </a:lnTo>
                  <a:lnTo>
                    <a:pt x="0" y="519"/>
                  </a:lnTo>
                  <a:lnTo>
                    <a:pt x="0" y="335"/>
                  </a:lnTo>
                  <a:lnTo>
                    <a:pt x="0" y="293"/>
                  </a:lnTo>
                  <a:lnTo>
                    <a:pt x="0" y="218"/>
                  </a:lnTo>
                  <a:lnTo>
                    <a:pt x="0" y="76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8776089" y="2350399"/>
              <a:ext cx="52780" cy="92390"/>
            </a:xfrm>
            <a:custGeom>
              <a:avLst/>
              <a:gdLst/>
              <a:ahLst/>
              <a:cxnLst/>
              <a:rect l="l" t="t" r="r" b="b"/>
              <a:pathLst>
                <a:path w="1070" h="1873" extrusionOk="0">
                  <a:moveTo>
                    <a:pt x="301" y="26"/>
                  </a:moveTo>
                  <a:lnTo>
                    <a:pt x="326" y="59"/>
                  </a:lnTo>
                  <a:lnTo>
                    <a:pt x="401" y="151"/>
                  </a:lnTo>
                  <a:lnTo>
                    <a:pt x="401" y="151"/>
                  </a:lnTo>
                  <a:lnTo>
                    <a:pt x="501" y="360"/>
                  </a:lnTo>
                  <a:lnTo>
                    <a:pt x="593" y="569"/>
                  </a:lnTo>
                  <a:lnTo>
                    <a:pt x="685" y="778"/>
                  </a:lnTo>
                  <a:lnTo>
                    <a:pt x="785" y="987"/>
                  </a:lnTo>
                  <a:lnTo>
                    <a:pt x="785" y="987"/>
                  </a:lnTo>
                  <a:lnTo>
                    <a:pt x="877" y="1196"/>
                  </a:lnTo>
                  <a:lnTo>
                    <a:pt x="977" y="1404"/>
                  </a:lnTo>
                  <a:lnTo>
                    <a:pt x="1069" y="1605"/>
                  </a:lnTo>
                  <a:lnTo>
                    <a:pt x="1069" y="1613"/>
                  </a:lnTo>
                  <a:lnTo>
                    <a:pt x="977" y="1872"/>
                  </a:lnTo>
                  <a:lnTo>
                    <a:pt x="718" y="1780"/>
                  </a:lnTo>
                  <a:lnTo>
                    <a:pt x="718" y="1772"/>
                  </a:lnTo>
                  <a:lnTo>
                    <a:pt x="618" y="1572"/>
                  </a:lnTo>
                  <a:lnTo>
                    <a:pt x="518" y="1363"/>
                  </a:lnTo>
                  <a:lnTo>
                    <a:pt x="409" y="1154"/>
                  </a:lnTo>
                  <a:lnTo>
                    <a:pt x="409" y="1154"/>
                  </a:lnTo>
                  <a:lnTo>
                    <a:pt x="317" y="945"/>
                  </a:lnTo>
                  <a:lnTo>
                    <a:pt x="217" y="736"/>
                  </a:lnTo>
                  <a:lnTo>
                    <a:pt x="117" y="527"/>
                  </a:lnTo>
                  <a:lnTo>
                    <a:pt x="17" y="318"/>
                  </a:lnTo>
                  <a:lnTo>
                    <a:pt x="17" y="318"/>
                  </a:lnTo>
                  <a:lnTo>
                    <a:pt x="0" y="201"/>
                  </a:lnTo>
                  <a:lnTo>
                    <a:pt x="0" y="160"/>
                  </a:lnTo>
                  <a:lnTo>
                    <a:pt x="50" y="5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8856000" y="2922006"/>
              <a:ext cx="41682" cy="115821"/>
            </a:xfrm>
            <a:custGeom>
              <a:avLst/>
              <a:gdLst/>
              <a:ahLst/>
              <a:cxnLst/>
              <a:rect l="l" t="t" r="r" b="b"/>
              <a:pathLst>
                <a:path w="845" h="2348" extrusionOk="0">
                  <a:moveTo>
                    <a:pt x="343" y="0"/>
                  </a:moveTo>
                  <a:lnTo>
                    <a:pt x="410" y="75"/>
                  </a:lnTo>
                  <a:lnTo>
                    <a:pt x="477" y="117"/>
                  </a:lnTo>
                  <a:lnTo>
                    <a:pt x="494" y="142"/>
                  </a:lnTo>
                  <a:lnTo>
                    <a:pt x="519" y="201"/>
                  </a:lnTo>
                  <a:lnTo>
                    <a:pt x="519" y="201"/>
                  </a:lnTo>
                  <a:lnTo>
                    <a:pt x="552" y="267"/>
                  </a:lnTo>
                  <a:lnTo>
                    <a:pt x="560" y="276"/>
                  </a:lnTo>
                  <a:lnTo>
                    <a:pt x="560" y="326"/>
                  </a:lnTo>
                  <a:lnTo>
                    <a:pt x="560" y="393"/>
                  </a:lnTo>
                  <a:lnTo>
                    <a:pt x="560" y="451"/>
                  </a:lnTo>
                  <a:lnTo>
                    <a:pt x="560" y="518"/>
                  </a:lnTo>
                  <a:lnTo>
                    <a:pt x="560" y="576"/>
                  </a:lnTo>
                  <a:lnTo>
                    <a:pt x="569" y="643"/>
                  </a:lnTo>
                  <a:lnTo>
                    <a:pt x="569" y="685"/>
                  </a:lnTo>
                  <a:lnTo>
                    <a:pt x="569" y="702"/>
                  </a:lnTo>
                  <a:lnTo>
                    <a:pt x="577" y="769"/>
                  </a:lnTo>
                  <a:lnTo>
                    <a:pt x="586" y="827"/>
                  </a:lnTo>
                  <a:lnTo>
                    <a:pt x="586" y="894"/>
                  </a:lnTo>
                  <a:lnTo>
                    <a:pt x="602" y="952"/>
                  </a:lnTo>
                  <a:lnTo>
                    <a:pt x="611" y="1019"/>
                  </a:lnTo>
                  <a:lnTo>
                    <a:pt x="619" y="1078"/>
                  </a:lnTo>
                  <a:lnTo>
                    <a:pt x="627" y="1145"/>
                  </a:lnTo>
                  <a:lnTo>
                    <a:pt x="644" y="1203"/>
                  </a:lnTo>
                  <a:lnTo>
                    <a:pt x="652" y="1270"/>
                  </a:lnTo>
                  <a:lnTo>
                    <a:pt x="652" y="1270"/>
                  </a:lnTo>
                  <a:lnTo>
                    <a:pt x="669" y="1328"/>
                  </a:lnTo>
                  <a:lnTo>
                    <a:pt x="677" y="1387"/>
                  </a:lnTo>
                  <a:lnTo>
                    <a:pt x="694" y="1454"/>
                  </a:lnTo>
                  <a:lnTo>
                    <a:pt x="711" y="1512"/>
                  </a:lnTo>
                  <a:lnTo>
                    <a:pt x="728" y="1579"/>
                  </a:lnTo>
                  <a:lnTo>
                    <a:pt x="736" y="1637"/>
                  </a:lnTo>
                  <a:lnTo>
                    <a:pt x="761" y="1704"/>
                  </a:lnTo>
                  <a:lnTo>
                    <a:pt x="778" y="1763"/>
                  </a:lnTo>
                  <a:lnTo>
                    <a:pt x="794" y="1830"/>
                  </a:lnTo>
                  <a:lnTo>
                    <a:pt x="811" y="1888"/>
                  </a:lnTo>
                  <a:lnTo>
                    <a:pt x="828" y="1955"/>
                  </a:lnTo>
                  <a:lnTo>
                    <a:pt x="844" y="2005"/>
                  </a:lnTo>
                  <a:lnTo>
                    <a:pt x="844" y="2013"/>
                  </a:lnTo>
                  <a:lnTo>
                    <a:pt x="677" y="2347"/>
                  </a:lnTo>
                  <a:lnTo>
                    <a:pt x="343" y="2180"/>
                  </a:lnTo>
                  <a:lnTo>
                    <a:pt x="343" y="2164"/>
                  </a:lnTo>
                  <a:lnTo>
                    <a:pt x="327" y="2114"/>
                  </a:lnTo>
                  <a:lnTo>
                    <a:pt x="301" y="2047"/>
                  </a:lnTo>
                  <a:lnTo>
                    <a:pt x="285" y="1980"/>
                  </a:lnTo>
                  <a:lnTo>
                    <a:pt x="260" y="1913"/>
                  </a:lnTo>
                  <a:lnTo>
                    <a:pt x="243" y="1846"/>
                  </a:lnTo>
                  <a:lnTo>
                    <a:pt x="218" y="1779"/>
                  </a:lnTo>
                  <a:lnTo>
                    <a:pt x="201" y="1713"/>
                  </a:lnTo>
                  <a:lnTo>
                    <a:pt x="176" y="1646"/>
                  </a:lnTo>
                  <a:lnTo>
                    <a:pt x="159" y="1579"/>
                  </a:lnTo>
                  <a:lnTo>
                    <a:pt x="143" y="1512"/>
                  </a:lnTo>
                  <a:lnTo>
                    <a:pt x="126" y="1445"/>
                  </a:lnTo>
                  <a:lnTo>
                    <a:pt x="109" y="1387"/>
                  </a:lnTo>
                  <a:lnTo>
                    <a:pt x="109" y="1387"/>
                  </a:lnTo>
                  <a:lnTo>
                    <a:pt x="93" y="1320"/>
                  </a:lnTo>
                  <a:lnTo>
                    <a:pt x="76" y="1253"/>
                  </a:lnTo>
                  <a:lnTo>
                    <a:pt x="68" y="1178"/>
                  </a:lnTo>
                  <a:lnTo>
                    <a:pt x="51" y="1111"/>
                  </a:lnTo>
                  <a:lnTo>
                    <a:pt x="34" y="1044"/>
                  </a:lnTo>
                  <a:lnTo>
                    <a:pt x="51" y="986"/>
                  </a:lnTo>
                  <a:lnTo>
                    <a:pt x="34" y="911"/>
                  </a:lnTo>
                  <a:lnTo>
                    <a:pt x="26" y="844"/>
                  </a:lnTo>
                  <a:lnTo>
                    <a:pt x="17" y="777"/>
                  </a:lnTo>
                  <a:lnTo>
                    <a:pt x="17" y="752"/>
                  </a:lnTo>
                  <a:lnTo>
                    <a:pt x="9" y="702"/>
                  </a:lnTo>
                  <a:lnTo>
                    <a:pt x="9" y="635"/>
                  </a:lnTo>
                  <a:lnTo>
                    <a:pt x="1" y="568"/>
                  </a:lnTo>
                  <a:lnTo>
                    <a:pt x="1" y="493"/>
                  </a:lnTo>
                  <a:lnTo>
                    <a:pt x="1" y="426"/>
                  </a:lnTo>
                  <a:lnTo>
                    <a:pt x="1" y="351"/>
                  </a:lnTo>
                  <a:lnTo>
                    <a:pt x="1" y="301"/>
                  </a:lnTo>
                  <a:lnTo>
                    <a:pt x="9" y="284"/>
                  </a:lnTo>
                  <a:lnTo>
                    <a:pt x="34" y="209"/>
                  </a:lnTo>
                  <a:lnTo>
                    <a:pt x="34" y="201"/>
                  </a:lnTo>
                  <a:lnTo>
                    <a:pt x="59" y="142"/>
                  </a:lnTo>
                  <a:lnTo>
                    <a:pt x="76" y="117"/>
                  </a:lnTo>
                  <a:lnTo>
                    <a:pt x="143" y="6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8638860" y="2591512"/>
              <a:ext cx="63484" cy="107583"/>
            </a:xfrm>
            <a:custGeom>
              <a:avLst/>
              <a:gdLst/>
              <a:ahLst/>
              <a:cxnLst/>
              <a:rect l="l" t="t" r="r" b="b"/>
              <a:pathLst>
                <a:path w="1287" h="2181" extrusionOk="0">
                  <a:moveTo>
                    <a:pt x="134" y="17"/>
                  </a:moveTo>
                  <a:lnTo>
                    <a:pt x="176" y="25"/>
                  </a:lnTo>
                  <a:lnTo>
                    <a:pt x="226" y="25"/>
                  </a:lnTo>
                  <a:lnTo>
                    <a:pt x="284" y="25"/>
                  </a:lnTo>
                  <a:lnTo>
                    <a:pt x="326" y="25"/>
                  </a:lnTo>
                  <a:lnTo>
                    <a:pt x="334" y="25"/>
                  </a:lnTo>
                  <a:lnTo>
                    <a:pt x="368" y="50"/>
                  </a:lnTo>
                  <a:lnTo>
                    <a:pt x="393" y="67"/>
                  </a:lnTo>
                  <a:lnTo>
                    <a:pt x="426" y="92"/>
                  </a:lnTo>
                  <a:lnTo>
                    <a:pt x="426" y="92"/>
                  </a:lnTo>
                  <a:lnTo>
                    <a:pt x="451" y="117"/>
                  </a:lnTo>
                  <a:lnTo>
                    <a:pt x="485" y="142"/>
                  </a:lnTo>
                  <a:lnTo>
                    <a:pt x="510" y="167"/>
                  </a:lnTo>
                  <a:lnTo>
                    <a:pt x="518" y="175"/>
                  </a:lnTo>
                  <a:lnTo>
                    <a:pt x="535" y="192"/>
                  </a:lnTo>
                  <a:lnTo>
                    <a:pt x="552" y="226"/>
                  </a:lnTo>
                  <a:lnTo>
                    <a:pt x="577" y="251"/>
                  </a:lnTo>
                  <a:lnTo>
                    <a:pt x="593" y="284"/>
                  </a:lnTo>
                  <a:lnTo>
                    <a:pt x="627" y="343"/>
                  </a:lnTo>
                  <a:lnTo>
                    <a:pt x="660" y="409"/>
                  </a:lnTo>
                  <a:lnTo>
                    <a:pt x="702" y="476"/>
                  </a:lnTo>
                  <a:lnTo>
                    <a:pt x="727" y="535"/>
                  </a:lnTo>
                  <a:lnTo>
                    <a:pt x="752" y="568"/>
                  </a:lnTo>
                  <a:lnTo>
                    <a:pt x="760" y="602"/>
                  </a:lnTo>
                  <a:lnTo>
                    <a:pt x="794" y="668"/>
                  </a:lnTo>
                  <a:lnTo>
                    <a:pt x="827" y="727"/>
                  </a:lnTo>
                  <a:lnTo>
                    <a:pt x="852" y="794"/>
                  </a:lnTo>
                  <a:lnTo>
                    <a:pt x="886" y="861"/>
                  </a:lnTo>
                  <a:lnTo>
                    <a:pt x="911" y="927"/>
                  </a:lnTo>
                  <a:lnTo>
                    <a:pt x="936" y="986"/>
                  </a:lnTo>
                  <a:lnTo>
                    <a:pt x="961" y="1053"/>
                  </a:lnTo>
                  <a:lnTo>
                    <a:pt x="986" y="1120"/>
                  </a:lnTo>
                  <a:lnTo>
                    <a:pt x="1003" y="1145"/>
                  </a:lnTo>
                  <a:lnTo>
                    <a:pt x="1044" y="1253"/>
                  </a:lnTo>
                  <a:lnTo>
                    <a:pt x="1095" y="1378"/>
                  </a:lnTo>
                  <a:lnTo>
                    <a:pt x="1136" y="1504"/>
                  </a:lnTo>
                  <a:lnTo>
                    <a:pt x="1186" y="1629"/>
                  </a:lnTo>
                  <a:lnTo>
                    <a:pt x="1237" y="1754"/>
                  </a:lnTo>
                  <a:lnTo>
                    <a:pt x="1262" y="1813"/>
                  </a:lnTo>
                  <a:lnTo>
                    <a:pt x="1287" y="1863"/>
                  </a:lnTo>
                  <a:lnTo>
                    <a:pt x="1287" y="1871"/>
                  </a:lnTo>
                  <a:lnTo>
                    <a:pt x="1170" y="2180"/>
                  </a:lnTo>
                  <a:lnTo>
                    <a:pt x="861" y="2064"/>
                  </a:lnTo>
                  <a:lnTo>
                    <a:pt x="861" y="2055"/>
                  </a:lnTo>
                  <a:lnTo>
                    <a:pt x="836" y="2005"/>
                  </a:lnTo>
                  <a:lnTo>
                    <a:pt x="810" y="1947"/>
                  </a:lnTo>
                  <a:lnTo>
                    <a:pt x="752" y="1821"/>
                  </a:lnTo>
                  <a:lnTo>
                    <a:pt x="694" y="1696"/>
                  </a:lnTo>
                  <a:lnTo>
                    <a:pt x="635" y="1571"/>
                  </a:lnTo>
                  <a:lnTo>
                    <a:pt x="577" y="1445"/>
                  </a:lnTo>
                  <a:lnTo>
                    <a:pt x="526" y="1353"/>
                  </a:lnTo>
                  <a:lnTo>
                    <a:pt x="518" y="1328"/>
                  </a:lnTo>
                  <a:lnTo>
                    <a:pt x="485" y="1270"/>
                  </a:lnTo>
                  <a:lnTo>
                    <a:pt x="460" y="1203"/>
                  </a:lnTo>
                  <a:lnTo>
                    <a:pt x="426" y="1145"/>
                  </a:lnTo>
                  <a:lnTo>
                    <a:pt x="401" y="1086"/>
                  </a:lnTo>
                  <a:lnTo>
                    <a:pt x="368" y="1028"/>
                  </a:lnTo>
                  <a:lnTo>
                    <a:pt x="343" y="969"/>
                  </a:lnTo>
                  <a:lnTo>
                    <a:pt x="309" y="911"/>
                  </a:lnTo>
                  <a:lnTo>
                    <a:pt x="276" y="852"/>
                  </a:lnTo>
                  <a:lnTo>
                    <a:pt x="259" y="827"/>
                  </a:lnTo>
                  <a:lnTo>
                    <a:pt x="242" y="802"/>
                  </a:lnTo>
                  <a:lnTo>
                    <a:pt x="217" y="744"/>
                  </a:lnTo>
                  <a:lnTo>
                    <a:pt x="184" y="685"/>
                  </a:lnTo>
                  <a:lnTo>
                    <a:pt x="151" y="635"/>
                  </a:lnTo>
                  <a:lnTo>
                    <a:pt x="117" y="576"/>
                  </a:lnTo>
                  <a:lnTo>
                    <a:pt x="100" y="551"/>
                  </a:lnTo>
                  <a:lnTo>
                    <a:pt x="84" y="526"/>
                  </a:lnTo>
                  <a:lnTo>
                    <a:pt x="67" y="501"/>
                  </a:lnTo>
                  <a:lnTo>
                    <a:pt x="50" y="485"/>
                  </a:lnTo>
                  <a:lnTo>
                    <a:pt x="50" y="468"/>
                  </a:lnTo>
                  <a:lnTo>
                    <a:pt x="42" y="443"/>
                  </a:lnTo>
                  <a:lnTo>
                    <a:pt x="34" y="409"/>
                  </a:lnTo>
                  <a:lnTo>
                    <a:pt x="25" y="376"/>
                  </a:lnTo>
                  <a:lnTo>
                    <a:pt x="25" y="376"/>
                  </a:lnTo>
                  <a:lnTo>
                    <a:pt x="17" y="343"/>
                  </a:lnTo>
                  <a:lnTo>
                    <a:pt x="9" y="318"/>
                  </a:lnTo>
                  <a:lnTo>
                    <a:pt x="0" y="284"/>
                  </a:lnTo>
                  <a:lnTo>
                    <a:pt x="0" y="276"/>
                  </a:lnTo>
                  <a:lnTo>
                    <a:pt x="17" y="234"/>
                  </a:lnTo>
                  <a:lnTo>
                    <a:pt x="25" y="184"/>
                  </a:lnTo>
                  <a:lnTo>
                    <a:pt x="34" y="134"/>
                  </a:lnTo>
                  <a:lnTo>
                    <a:pt x="34" y="9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8557667" y="2320359"/>
              <a:ext cx="47453" cy="69650"/>
            </a:xfrm>
            <a:custGeom>
              <a:avLst/>
              <a:gdLst/>
              <a:ahLst/>
              <a:cxnLst/>
              <a:rect l="l" t="t" r="r" b="b"/>
              <a:pathLst>
                <a:path w="962" h="1412" extrusionOk="0">
                  <a:moveTo>
                    <a:pt x="117" y="34"/>
                  </a:moveTo>
                  <a:lnTo>
                    <a:pt x="117" y="34"/>
                  </a:lnTo>
                  <a:lnTo>
                    <a:pt x="268" y="142"/>
                  </a:lnTo>
                  <a:lnTo>
                    <a:pt x="276" y="142"/>
                  </a:lnTo>
                  <a:lnTo>
                    <a:pt x="393" y="226"/>
                  </a:lnTo>
                  <a:lnTo>
                    <a:pt x="418" y="251"/>
                  </a:lnTo>
                  <a:lnTo>
                    <a:pt x="443" y="276"/>
                  </a:lnTo>
                  <a:lnTo>
                    <a:pt x="477" y="309"/>
                  </a:lnTo>
                  <a:lnTo>
                    <a:pt x="485" y="318"/>
                  </a:lnTo>
                  <a:lnTo>
                    <a:pt x="527" y="384"/>
                  </a:lnTo>
                  <a:lnTo>
                    <a:pt x="552" y="409"/>
                  </a:lnTo>
                  <a:lnTo>
                    <a:pt x="577" y="451"/>
                  </a:lnTo>
                  <a:lnTo>
                    <a:pt x="619" y="526"/>
                  </a:lnTo>
                  <a:lnTo>
                    <a:pt x="619" y="526"/>
                  </a:lnTo>
                  <a:lnTo>
                    <a:pt x="660" y="602"/>
                  </a:lnTo>
                  <a:lnTo>
                    <a:pt x="702" y="677"/>
                  </a:lnTo>
                  <a:lnTo>
                    <a:pt x="752" y="744"/>
                  </a:lnTo>
                  <a:lnTo>
                    <a:pt x="777" y="794"/>
                  </a:lnTo>
                  <a:lnTo>
                    <a:pt x="794" y="819"/>
                  </a:lnTo>
                  <a:lnTo>
                    <a:pt x="836" y="894"/>
                  </a:lnTo>
                  <a:lnTo>
                    <a:pt x="878" y="969"/>
                  </a:lnTo>
                  <a:lnTo>
                    <a:pt x="919" y="1044"/>
                  </a:lnTo>
                  <a:lnTo>
                    <a:pt x="961" y="1120"/>
                  </a:lnTo>
                  <a:lnTo>
                    <a:pt x="961" y="1120"/>
                  </a:lnTo>
                  <a:lnTo>
                    <a:pt x="903" y="1412"/>
                  </a:lnTo>
                  <a:lnTo>
                    <a:pt x="619" y="1362"/>
                  </a:lnTo>
                  <a:lnTo>
                    <a:pt x="619" y="1353"/>
                  </a:lnTo>
                  <a:lnTo>
                    <a:pt x="568" y="1287"/>
                  </a:lnTo>
                  <a:lnTo>
                    <a:pt x="510" y="1220"/>
                  </a:lnTo>
                  <a:lnTo>
                    <a:pt x="452" y="1145"/>
                  </a:lnTo>
                  <a:lnTo>
                    <a:pt x="401" y="1078"/>
                  </a:lnTo>
                  <a:lnTo>
                    <a:pt x="376" y="1044"/>
                  </a:lnTo>
                  <a:lnTo>
                    <a:pt x="351" y="1003"/>
                  </a:lnTo>
                  <a:lnTo>
                    <a:pt x="301" y="927"/>
                  </a:lnTo>
                  <a:lnTo>
                    <a:pt x="251" y="861"/>
                  </a:lnTo>
                  <a:lnTo>
                    <a:pt x="201" y="785"/>
                  </a:lnTo>
                  <a:lnTo>
                    <a:pt x="201" y="785"/>
                  </a:lnTo>
                  <a:lnTo>
                    <a:pt x="159" y="710"/>
                  </a:lnTo>
                  <a:lnTo>
                    <a:pt x="126" y="660"/>
                  </a:lnTo>
                  <a:lnTo>
                    <a:pt x="109" y="635"/>
                  </a:lnTo>
                  <a:lnTo>
                    <a:pt x="76" y="568"/>
                  </a:lnTo>
                  <a:lnTo>
                    <a:pt x="76" y="551"/>
                  </a:lnTo>
                  <a:lnTo>
                    <a:pt x="59" y="501"/>
                  </a:lnTo>
                  <a:lnTo>
                    <a:pt x="51" y="468"/>
                  </a:lnTo>
                  <a:lnTo>
                    <a:pt x="42" y="435"/>
                  </a:lnTo>
                  <a:lnTo>
                    <a:pt x="25" y="284"/>
                  </a:lnTo>
                  <a:lnTo>
                    <a:pt x="25" y="27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342155" y="2525167"/>
              <a:ext cx="103884" cy="141767"/>
            </a:xfrm>
            <a:custGeom>
              <a:avLst/>
              <a:gdLst/>
              <a:ahLst/>
              <a:cxnLst/>
              <a:rect l="l" t="t" r="r" b="b"/>
              <a:pathLst>
                <a:path w="2106" h="2874" extrusionOk="0">
                  <a:moveTo>
                    <a:pt x="385" y="17"/>
                  </a:moveTo>
                  <a:lnTo>
                    <a:pt x="468" y="84"/>
                  </a:lnTo>
                  <a:lnTo>
                    <a:pt x="518" y="125"/>
                  </a:lnTo>
                  <a:lnTo>
                    <a:pt x="535" y="159"/>
                  </a:lnTo>
                  <a:lnTo>
                    <a:pt x="577" y="242"/>
                  </a:lnTo>
                  <a:lnTo>
                    <a:pt x="627" y="334"/>
                  </a:lnTo>
                  <a:lnTo>
                    <a:pt x="677" y="418"/>
                  </a:lnTo>
                  <a:lnTo>
                    <a:pt x="727" y="501"/>
                  </a:lnTo>
                  <a:lnTo>
                    <a:pt x="769" y="585"/>
                  </a:lnTo>
                  <a:lnTo>
                    <a:pt x="819" y="660"/>
                  </a:lnTo>
                  <a:lnTo>
                    <a:pt x="877" y="744"/>
                  </a:lnTo>
                  <a:lnTo>
                    <a:pt x="928" y="827"/>
                  </a:lnTo>
                  <a:lnTo>
                    <a:pt x="978" y="911"/>
                  </a:lnTo>
                  <a:lnTo>
                    <a:pt x="1028" y="994"/>
                  </a:lnTo>
                  <a:lnTo>
                    <a:pt x="1086" y="1069"/>
                  </a:lnTo>
                  <a:lnTo>
                    <a:pt x="1136" y="1153"/>
                  </a:lnTo>
                  <a:lnTo>
                    <a:pt x="1187" y="1228"/>
                  </a:lnTo>
                  <a:lnTo>
                    <a:pt x="1245" y="1312"/>
                  </a:lnTo>
                  <a:lnTo>
                    <a:pt x="1303" y="1395"/>
                  </a:lnTo>
                  <a:lnTo>
                    <a:pt x="1354" y="1470"/>
                  </a:lnTo>
                  <a:lnTo>
                    <a:pt x="1370" y="1495"/>
                  </a:lnTo>
                  <a:lnTo>
                    <a:pt x="1412" y="1554"/>
                  </a:lnTo>
                  <a:lnTo>
                    <a:pt x="1471" y="1637"/>
                  </a:lnTo>
                  <a:lnTo>
                    <a:pt x="1529" y="1713"/>
                  </a:lnTo>
                  <a:lnTo>
                    <a:pt x="1579" y="1796"/>
                  </a:lnTo>
                  <a:lnTo>
                    <a:pt x="1638" y="1871"/>
                  </a:lnTo>
                  <a:lnTo>
                    <a:pt x="1696" y="1955"/>
                  </a:lnTo>
                  <a:lnTo>
                    <a:pt x="1755" y="2030"/>
                  </a:lnTo>
                  <a:lnTo>
                    <a:pt x="1872" y="2189"/>
                  </a:lnTo>
                  <a:lnTo>
                    <a:pt x="1989" y="2348"/>
                  </a:lnTo>
                  <a:lnTo>
                    <a:pt x="2097" y="2498"/>
                  </a:lnTo>
                  <a:lnTo>
                    <a:pt x="2105" y="2506"/>
                  </a:lnTo>
                  <a:lnTo>
                    <a:pt x="2055" y="2874"/>
                  </a:lnTo>
                  <a:lnTo>
                    <a:pt x="1688" y="2824"/>
                  </a:lnTo>
                  <a:lnTo>
                    <a:pt x="1679" y="2815"/>
                  </a:lnTo>
                  <a:lnTo>
                    <a:pt x="1562" y="2665"/>
                  </a:lnTo>
                  <a:lnTo>
                    <a:pt x="1445" y="2515"/>
                  </a:lnTo>
                  <a:lnTo>
                    <a:pt x="1320" y="2356"/>
                  </a:lnTo>
                  <a:lnTo>
                    <a:pt x="1262" y="2272"/>
                  </a:lnTo>
                  <a:lnTo>
                    <a:pt x="1203" y="2197"/>
                  </a:lnTo>
                  <a:lnTo>
                    <a:pt x="1136" y="2114"/>
                  </a:lnTo>
                  <a:lnTo>
                    <a:pt x="1078" y="2030"/>
                  </a:lnTo>
                  <a:lnTo>
                    <a:pt x="1019" y="1955"/>
                  </a:lnTo>
                  <a:lnTo>
                    <a:pt x="961" y="1871"/>
                  </a:lnTo>
                  <a:lnTo>
                    <a:pt x="919" y="1813"/>
                  </a:lnTo>
                  <a:lnTo>
                    <a:pt x="902" y="1788"/>
                  </a:lnTo>
                  <a:lnTo>
                    <a:pt x="844" y="1704"/>
                  </a:lnTo>
                  <a:lnTo>
                    <a:pt x="786" y="1629"/>
                  </a:lnTo>
                  <a:lnTo>
                    <a:pt x="727" y="1546"/>
                  </a:lnTo>
                  <a:lnTo>
                    <a:pt x="677" y="1462"/>
                  </a:lnTo>
                  <a:lnTo>
                    <a:pt x="618" y="1378"/>
                  </a:lnTo>
                  <a:lnTo>
                    <a:pt x="560" y="1295"/>
                  </a:lnTo>
                  <a:lnTo>
                    <a:pt x="510" y="1211"/>
                  </a:lnTo>
                  <a:lnTo>
                    <a:pt x="451" y="1120"/>
                  </a:lnTo>
                  <a:lnTo>
                    <a:pt x="401" y="1036"/>
                  </a:lnTo>
                  <a:lnTo>
                    <a:pt x="343" y="952"/>
                  </a:lnTo>
                  <a:lnTo>
                    <a:pt x="293" y="869"/>
                  </a:lnTo>
                  <a:lnTo>
                    <a:pt x="243" y="777"/>
                  </a:lnTo>
                  <a:lnTo>
                    <a:pt x="192" y="693"/>
                  </a:lnTo>
                  <a:lnTo>
                    <a:pt x="142" y="602"/>
                  </a:lnTo>
                  <a:lnTo>
                    <a:pt x="92" y="518"/>
                  </a:lnTo>
                  <a:lnTo>
                    <a:pt x="42" y="426"/>
                  </a:lnTo>
                  <a:lnTo>
                    <a:pt x="25" y="393"/>
                  </a:lnTo>
                  <a:lnTo>
                    <a:pt x="9" y="326"/>
                  </a:lnTo>
                  <a:lnTo>
                    <a:pt x="0" y="217"/>
                  </a:lnTo>
                  <a:lnTo>
                    <a:pt x="0" y="184"/>
                  </a:lnTo>
                  <a:lnTo>
                    <a:pt x="92" y="59"/>
                  </a:lnTo>
                  <a:lnTo>
                    <a:pt x="209" y="0"/>
                  </a:lnTo>
                  <a:lnTo>
                    <a:pt x="36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8593528" y="2821033"/>
              <a:ext cx="84103" cy="117054"/>
            </a:xfrm>
            <a:custGeom>
              <a:avLst/>
              <a:gdLst/>
              <a:ahLst/>
              <a:cxnLst/>
              <a:rect l="l" t="t" r="r" b="b"/>
              <a:pathLst>
                <a:path w="1705" h="2373" extrusionOk="0">
                  <a:moveTo>
                    <a:pt x="368" y="50"/>
                  </a:moveTo>
                  <a:lnTo>
                    <a:pt x="435" y="101"/>
                  </a:lnTo>
                  <a:lnTo>
                    <a:pt x="443" y="101"/>
                  </a:lnTo>
                  <a:lnTo>
                    <a:pt x="476" y="159"/>
                  </a:lnTo>
                  <a:lnTo>
                    <a:pt x="510" y="226"/>
                  </a:lnTo>
                  <a:lnTo>
                    <a:pt x="543" y="293"/>
                  </a:lnTo>
                  <a:lnTo>
                    <a:pt x="585" y="359"/>
                  </a:lnTo>
                  <a:lnTo>
                    <a:pt x="618" y="426"/>
                  </a:lnTo>
                  <a:lnTo>
                    <a:pt x="660" y="493"/>
                  </a:lnTo>
                  <a:lnTo>
                    <a:pt x="702" y="560"/>
                  </a:lnTo>
                  <a:lnTo>
                    <a:pt x="735" y="618"/>
                  </a:lnTo>
                  <a:lnTo>
                    <a:pt x="777" y="685"/>
                  </a:lnTo>
                  <a:lnTo>
                    <a:pt x="819" y="752"/>
                  </a:lnTo>
                  <a:lnTo>
                    <a:pt x="861" y="819"/>
                  </a:lnTo>
                  <a:lnTo>
                    <a:pt x="902" y="886"/>
                  </a:lnTo>
                  <a:lnTo>
                    <a:pt x="944" y="944"/>
                  </a:lnTo>
                  <a:lnTo>
                    <a:pt x="994" y="1011"/>
                  </a:lnTo>
                  <a:lnTo>
                    <a:pt x="1036" y="1078"/>
                  </a:lnTo>
                  <a:lnTo>
                    <a:pt x="1078" y="1145"/>
                  </a:lnTo>
                  <a:lnTo>
                    <a:pt x="1120" y="1203"/>
                  </a:lnTo>
                  <a:lnTo>
                    <a:pt x="1170" y="1270"/>
                  </a:lnTo>
                  <a:lnTo>
                    <a:pt x="1253" y="1404"/>
                  </a:lnTo>
                  <a:lnTo>
                    <a:pt x="1345" y="1529"/>
                  </a:lnTo>
                  <a:lnTo>
                    <a:pt x="1437" y="1663"/>
                  </a:lnTo>
                  <a:lnTo>
                    <a:pt x="1529" y="1788"/>
                  </a:lnTo>
                  <a:lnTo>
                    <a:pt x="1613" y="1922"/>
                  </a:lnTo>
                  <a:lnTo>
                    <a:pt x="1654" y="1980"/>
                  </a:lnTo>
                  <a:lnTo>
                    <a:pt x="1696" y="2039"/>
                  </a:lnTo>
                  <a:lnTo>
                    <a:pt x="1704" y="2047"/>
                  </a:lnTo>
                  <a:lnTo>
                    <a:pt x="1638" y="2373"/>
                  </a:lnTo>
                  <a:lnTo>
                    <a:pt x="1312" y="2314"/>
                  </a:lnTo>
                  <a:lnTo>
                    <a:pt x="1312" y="2306"/>
                  </a:lnTo>
                  <a:lnTo>
                    <a:pt x="1270" y="2256"/>
                  </a:lnTo>
                  <a:lnTo>
                    <a:pt x="1228" y="2189"/>
                  </a:lnTo>
                  <a:lnTo>
                    <a:pt x="1136" y="2064"/>
                  </a:lnTo>
                  <a:lnTo>
                    <a:pt x="1044" y="1938"/>
                  </a:lnTo>
                  <a:lnTo>
                    <a:pt x="953" y="1813"/>
                  </a:lnTo>
                  <a:lnTo>
                    <a:pt x="861" y="1679"/>
                  </a:lnTo>
                  <a:lnTo>
                    <a:pt x="769" y="1554"/>
                  </a:lnTo>
                  <a:lnTo>
                    <a:pt x="719" y="1487"/>
                  </a:lnTo>
                  <a:lnTo>
                    <a:pt x="677" y="1420"/>
                  </a:lnTo>
                  <a:lnTo>
                    <a:pt x="627" y="1354"/>
                  </a:lnTo>
                  <a:lnTo>
                    <a:pt x="585" y="1287"/>
                  </a:lnTo>
                  <a:lnTo>
                    <a:pt x="543" y="1220"/>
                  </a:lnTo>
                  <a:lnTo>
                    <a:pt x="493" y="1153"/>
                  </a:lnTo>
                  <a:lnTo>
                    <a:pt x="451" y="1086"/>
                  </a:lnTo>
                  <a:lnTo>
                    <a:pt x="410" y="1019"/>
                  </a:lnTo>
                  <a:lnTo>
                    <a:pt x="359" y="953"/>
                  </a:lnTo>
                  <a:lnTo>
                    <a:pt x="318" y="886"/>
                  </a:lnTo>
                  <a:lnTo>
                    <a:pt x="276" y="811"/>
                  </a:lnTo>
                  <a:lnTo>
                    <a:pt x="234" y="744"/>
                  </a:lnTo>
                  <a:lnTo>
                    <a:pt x="192" y="677"/>
                  </a:lnTo>
                  <a:lnTo>
                    <a:pt x="151" y="602"/>
                  </a:lnTo>
                  <a:lnTo>
                    <a:pt x="109" y="535"/>
                  </a:lnTo>
                  <a:lnTo>
                    <a:pt x="75" y="460"/>
                  </a:lnTo>
                  <a:lnTo>
                    <a:pt x="34" y="393"/>
                  </a:lnTo>
                  <a:lnTo>
                    <a:pt x="0" y="326"/>
                  </a:lnTo>
                  <a:lnTo>
                    <a:pt x="0" y="318"/>
                  </a:lnTo>
                  <a:lnTo>
                    <a:pt x="0" y="226"/>
                  </a:lnTo>
                  <a:lnTo>
                    <a:pt x="0" y="159"/>
                  </a:lnTo>
                  <a:lnTo>
                    <a:pt x="42" y="126"/>
                  </a:lnTo>
                  <a:lnTo>
                    <a:pt x="284" y="9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620313" y="3138308"/>
              <a:ext cx="82032" cy="143888"/>
            </a:xfrm>
            <a:custGeom>
              <a:avLst/>
              <a:gdLst/>
              <a:ahLst/>
              <a:cxnLst/>
              <a:rect l="l" t="t" r="r" b="b"/>
              <a:pathLst>
                <a:path w="1663" h="2917" extrusionOk="0">
                  <a:moveTo>
                    <a:pt x="126" y="34"/>
                  </a:moveTo>
                  <a:lnTo>
                    <a:pt x="192" y="118"/>
                  </a:lnTo>
                  <a:lnTo>
                    <a:pt x="268" y="185"/>
                  </a:lnTo>
                  <a:lnTo>
                    <a:pt x="284" y="193"/>
                  </a:lnTo>
                  <a:lnTo>
                    <a:pt x="326" y="268"/>
                  </a:lnTo>
                  <a:lnTo>
                    <a:pt x="376" y="352"/>
                  </a:lnTo>
                  <a:lnTo>
                    <a:pt x="426" y="435"/>
                  </a:lnTo>
                  <a:lnTo>
                    <a:pt x="443" y="469"/>
                  </a:lnTo>
                  <a:lnTo>
                    <a:pt x="468" y="519"/>
                  </a:lnTo>
                  <a:lnTo>
                    <a:pt x="510" y="611"/>
                  </a:lnTo>
                  <a:lnTo>
                    <a:pt x="543" y="694"/>
                  </a:lnTo>
                  <a:lnTo>
                    <a:pt x="585" y="786"/>
                  </a:lnTo>
                  <a:lnTo>
                    <a:pt x="627" y="870"/>
                  </a:lnTo>
                  <a:lnTo>
                    <a:pt x="669" y="953"/>
                  </a:lnTo>
                  <a:lnTo>
                    <a:pt x="710" y="1037"/>
                  </a:lnTo>
                  <a:lnTo>
                    <a:pt x="752" y="1120"/>
                  </a:lnTo>
                  <a:lnTo>
                    <a:pt x="794" y="1204"/>
                  </a:lnTo>
                  <a:lnTo>
                    <a:pt x="836" y="1296"/>
                  </a:lnTo>
                  <a:lnTo>
                    <a:pt x="886" y="1379"/>
                  </a:lnTo>
                  <a:lnTo>
                    <a:pt x="928" y="1463"/>
                  </a:lnTo>
                  <a:lnTo>
                    <a:pt x="969" y="1546"/>
                  </a:lnTo>
                  <a:lnTo>
                    <a:pt x="1019" y="1630"/>
                  </a:lnTo>
                  <a:lnTo>
                    <a:pt x="1061" y="1705"/>
                  </a:lnTo>
                  <a:lnTo>
                    <a:pt x="1095" y="1764"/>
                  </a:lnTo>
                  <a:lnTo>
                    <a:pt x="1111" y="1789"/>
                  </a:lnTo>
                  <a:lnTo>
                    <a:pt x="1161" y="1872"/>
                  </a:lnTo>
                  <a:lnTo>
                    <a:pt x="1203" y="1956"/>
                  </a:lnTo>
                  <a:lnTo>
                    <a:pt x="1253" y="2039"/>
                  </a:lnTo>
                  <a:lnTo>
                    <a:pt x="1303" y="2123"/>
                  </a:lnTo>
                  <a:lnTo>
                    <a:pt x="1354" y="2206"/>
                  </a:lnTo>
                  <a:lnTo>
                    <a:pt x="1404" y="2290"/>
                  </a:lnTo>
                  <a:lnTo>
                    <a:pt x="1454" y="2365"/>
                  </a:lnTo>
                  <a:lnTo>
                    <a:pt x="1504" y="2449"/>
                  </a:lnTo>
                  <a:lnTo>
                    <a:pt x="1554" y="2532"/>
                  </a:lnTo>
                  <a:lnTo>
                    <a:pt x="1613" y="2616"/>
                  </a:lnTo>
                  <a:lnTo>
                    <a:pt x="1654" y="2683"/>
                  </a:lnTo>
                  <a:lnTo>
                    <a:pt x="1663" y="2699"/>
                  </a:lnTo>
                  <a:lnTo>
                    <a:pt x="1621" y="2916"/>
                  </a:lnTo>
                  <a:lnTo>
                    <a:pt x="1395" y="2875"/>
                  </a:lnTo>
                  <a:lnTo>
                    <a:pt x="1387" y="2866"/>
                  </a:lnTo>
                  <a:lnTo>
                    <a:pt x="1337" y="2791"/>
                  </a:lnTo>
                  <a:lnTo>
                    <a:pt x="1287" y="2708"/>
                  </a:lnTo>
                  <a:lnTo>
                    <a:pt x="1228" y="2632"/>
                  </a:lnTo>
                  <a:lnTo>
                    <a:pt x="1178" y="2549"/>
                  </a:lnTo>
                  <a:lnTo>
                    <a:pt x="1120" y="2465"/>
                  </a:lnTo>
                  <a:lnTo>
                    <a:pt x="1070" y="2382"/>
                  </a:lnTo>
                  <a:lnTo>
                    <a:pt x="1019" y="2298"/>
                  </a:lnTo>
                  <a:lnTo>
                    <a:pt x="961" y="2215"/>
                  </a:lnTo>
                  <a:lnTo>
                    <a:pt x="911" y="2131"/>
                  </a:lnTo>
                  <a:lnTo>
                    <a:pt x="861" y="2056"/>
                  </a:lnTo>
                  <a:lnTo>
                    <a:pt x="811" y="1972"/>
                  </a:lnTo>
                  <a:lnTo>
                    <a:pt x="794" y="1939"/>
                  </a:lnTo>
                  <a:lnTo>
                    <a:pt x="760" y="1889"/>
                  </a:lnTo>
                  <a:lnTo>
                    <a:pt x="710" y="1805"/>
                  </a:lnTo>
                  <a:lnTo>
                    <a:pt x="660" y="1722"/>
                  </a:lnTo>
                  <a:lnTo>
                    <a:pt x="618" y="1638"/>
                  </a:lnTo>
                  <a:lnTo>
                    <a:pt x="568" y="1546"/>
                  </a:lnTo>
                  <a:lnTo>
                    <a:pt x="518" y="1463"/>
                  </a:lnTo>
                  <a:lnTo>
                    <a:pt x="476" y="1379"/>
                  </a:lnTo>
                  <a:lnTo>
                    <a:pt x="426" y="1296"/>
                  </a:lnTo>
                  <a:lnTo>
                    <a:pt x="376" y="1212"/>
                  </a:lnTo>
                  <a:lnTo>
                    <a:pt x="334" y="1120"/>
                  </a:lnTo>
                  <a:lnTo>
                    <a:pt x="293" y="1037"/>
                  </a:lnTo>
                  <a:lnTo>
                    <a:pt x="242" y="945"/>
                  </a:lnTo>
                  <a:lnTo>
                    <a:pt x="201" y="861"/>
                  </a:lnTo>
                  <a:lnTo>
                    <a:pt x="159" y="769"/>
                  </a:lnTo>
                  <a:lnTo>
                    <a:pt x="117" y="686"/>
                  </a:lnTo>
                  <a:lnTo>
                    <a:pt x="92" y="627"/>
                  </a:lnTo>
                  <a:lnTo>
                    <a:pt x="84" y="594"/>
                  </a:lnTo>
                  <a:lnTo>
                    <a:pt x="50" y="494"/>
                  </a:lnTo>
                  <a:lnTo>
                    <a:pt x="25" y="402"/>
                  </a:lnTo>
                  <a:lnTo>
                    <a:pt x="0" y="318"/>
                  </a:lnTo>
                  <a:lnTo>
                    <a:pt x="0" y="193"/>
                  </a:lnTo>
                  <a:lnTo>
                    <a:pt x="0" y="93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8724147" y="3528587"/>
              <a:ext cx="74633" cy="119964"/>
            </a:xfrm>
            <a:custGeom>
              <a:avLst/>
              <a:gdLst/>
              <a:ahLst/>
              <a:cxnLst/>
              <a:rect l="l" t="t" r="r" b="b"/>
              <a:pathLst>
                <a:path w="1513" h="2432" extrusionOk="0">
                  <a:moveTo>
                    <a:pt x="552" y="59"/>
                  </a:moveTo>
                  <a:lnTo>
                    <a:pt x="585" y="125"/>
                  </a:lnTo>
                  <a:lnTo>
                    <a:pt x="644" y="259"/>
                  </a:lnTo>
                  <a:lnTo>
                    <a:pt x="702" y="401"/>
                  </a:lnTo>
                  <a:lnTo>
                    <a:pt x="769" y="543"/>
                  </a:lnTo>
                  <a:lnTo>
                    <a:pt x="886" y="819"/>
                  </a:lnTo>
                  <a:lnTo>
                    <a:pt x="944" y="953"/>
                  </a:lnTo>
                  <a:lnTo>
                    <a:pt x="1003" y="1095"/>
                  </a:lnTo>
                  <a:lnTo>
                    <a:pt x="1061" y="1228"/>
                  </a:lnTo>
                  <a:lnTo>
                    <a:pt x="1128" y="1362"/>
                  </a:lnTo>
                  <a:lnTo>
                    <a:pt x="1187" y="1496"/>
                  </a:lnTo>
                  <a:lnTo>
                    <a:pt x="1212" y="1562"/>
                  </a:lnTo>
                  <a:lnTo>
                    <a:pt x="1245" y="1629"/>
                  </a:lnTo>
                  <a:lnTo>
                    <a:pt x="1279" y="1696"/>
                  </a:lnTo>
                  <a:lnTo>
                    <a:pt x="1312" y="1763"/>
                  </a:lnTo>
                  <a:lnTo>
                    <a:pt x="1345" y="1830"/>
                  </a:lnTo>
                  <a:lnTo>
                    <a:pt x="1370" y="1897"/>
                  </a:lnTo>
                  <a:lnTo>
                    <a:pt x="1404" y="1963"/>
                  </a:lnTo>
                  <a:lnTo>
                    <a:pt x="1437" y="2030"/>
                  </a:lnTo>
                  <a:lnTo>
                    <a:pt x="1471" y="2097"/>
                  </a:lnTo>
                  <a:lnTo>
                    <a:pt x="1513" y="2164"/>
                  </a:lnTo>
                  <a:lnTo>
                    <a:pt x="1437" y="2431"/>
                  </a:lnTo>
                  <a:lnTo>
                    <a:pt x="1170" y="2356"/>
                  </a:lnTo>
                  <a:lnTo>
                    <a:pt x="1128" y="2298"/>
                  </a:lnTo>
                  <a:lnTo>
                    <a:pt x="1086" y="2231"/>
                  </a:lnTo>
                  <a:lnTo>
                    <a:pt x="1045" y="2164"/>
                  </a:lnTo>
                  <a:lnTo>
                    <a:pt x="1011" y="2097"/>
                  </a:lnTo>
                  <a:lnTo>
                    <a:pt x="970" y="2039"/>
                  </a:lnTo>
                  <a:lnTo>
                    <a:pt x="928" y="1972"/>
                  </a:lnTo>
                  <a:lnTo>
                    <a:pt x="894" y="1905"/>
                  </a:lnTo>
                  <a:lnTo>
                    <a:pt x="853" y="1838"/>
                  </a:lnTo>
                  <a:lnTo>
                    <a:pt x="819" y="1771"/>
                  </a:lnTo>
                  <a:lnTo>
                    <a:pt x="777" y="1704"/>
                  </a:lnTo>
                  <a:lnTo>
                    <a:pt x="702" y="1579"/>
                  </a:lnTo>
                  <a:lnTo>
                    <a:pt x="627" y="1445"/>
                  </a:lnTo>
                  <a:lnTo>
                    <a:pt x="560" y="1312"/>
                  </a:lnTo>
                  <a:lnTo>
                    <a:pt x="485" y="1178"/>
                  </a:lnTo>
                  <a:lnTo>
                    <a:pt x="410" y="1053"/>
                  </a:lnTo>
                  <a:lnTo>
                    <a:pt x="268" y="785"/>
                  </a:lnTo>
                  <a:lnTo>
                    <a:pt x="193" y="660"/>
                  </a:lnTo>
                  <a:lnTo>
                    <a:pt x="126" y="526"/>
                  </a:lnTo>
                  <a:lnTo>
                    <a:pt x="51" y="401"/>
                  </a:lnTo>
                  <a:lnTo>
                    <a:pt x="17" y="343"/>
                  </a:lnTo>
                  <a:lnTo>
                    <a:pt x="0" y="259"/>
                  </a:lnTo>
                  <a:lnTo>
                    <a:pt x="51" y="234"/>
                  </a:lnTo>
                  <a:lnTo>
                    <a:pt x="443" y="2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8431142" y="3135052"/>
              <a:ext cx="60229" cy="82426"/>
            </a:xfrm>
            <a:custGeom>
              <a:avLst/>
              <a:gdLst/>
              <a:ahLst/>
              <a:cxnLst/>
              <a:rect l="l" t="t" r="r" b="b"/>
              <a:pathLst>
                <a:path w="1221" h="1671" extrusionOk="0">
                  <a:moveTo>
                    <a:pt x="235" y="25"/>
                  </a:moveTo>
                  <a:lnTo>
                    <a:pt x="260" y="25"/>
                  </a:lnTo>
                  <a:lnTo>
                    <a:pt x="285" y="59"/>
                  </a:lnTo>
                  <a:lnTo>
                    <a:pt x="318" y="100"/>
                  </a:lnTo>
                  <a:lnTo>
                    <a:pt x="360" y="142"/>
                  </a:lnTo>
                  <a:lnTo>
                    <a:pt x="360" y="150"/>
                  </a:lnTo>
                  <a:lnTo>
                    <a:pt x="385" y="192"/>
                  </a:lnTo>
                  <a:lnTo>
                    <a:pt x="410" y="234"/>
                  </a:lnTo>
                  <a:lnTo>
                    <a:pt x="435" y="284"/>
                  </a:lnTo>
                  <a:lnTo>
                    <a:pt x="469" y="334"/>
                  </a:lnTo>
                  <a:lnTo>
                    <a:pt x="494" y="376"/>
                  </a:lnTo>
                  <a:lnTo>
                    <a:pt x="519" y="426"/>
                  </a:lnTo>
                  <a:lnTo>
                    <a:pt x="552" y="468"/>
                  </a:lnTo>
                  <a:lnTo>
                    <a:pt x="577" y="518"/>
                  </a:lnTo>
                  <a:lnTo>
                    <a:pt x="611" y="560"/>
                  </a:lnTo>
                  <a:lnTo>
                    <a:pt x="636" y="610"/>
                  </a:lnTo>
                  <a:lnTo>
                    <a:pt x="669" y="652"/>
                  </a:lnTo>
                  <a:lnTo>
                    <a:pt x="702" y="702"/>
                  </a:lnTo>
                  <a:lnTo>
                    <a:pt x="728" y="744"/>
                  </a:lnTo>
                  <a:lnTo>
                    <a:pt x="761" y="785"/>
                  </a:lnTo>
                  <a:lnTo>
                    <a:pt x="794" y="835"/>
                  </a:lnTo>
                  <a:lnTo>
                    <a:pt x="828" y="877"/>
                  </a:lnTo>
                  <a:lnTo>
                    <a:pt x="828" y="877"/>
                  </a:lnTo>
                  <a:lnTo>
                    <a:pt x="853" y="919"/>
                  </a:lnTo>
                  <a:lnTo>
                    <a:pt x="886" y="961"/>
                  </a:lnTo>
                  <a:lnTo>
                    <a:pt x="920" y="1003"/>
                  </a:lnTo>
                  <a:lnTo>
                    <a:pt x="953" y="1053"/>
                  </a:lnTo>
                  <a:lnTo>
                    <a:pt x="986" y="1094"/>
                  </a:lnTo>
                  <a:lnTo>
                    <a:pt x="1020" y="1136"/>
                  </a:lnTo>
                  <a:lnTo>
                    <a:pt x="1087" y="1228"/>
                  </a:lnTo>
                  <a:lnTo>
                    <a:pt x="1154" y="1312"/>
                  </a:lnTo>
                  <a:lnTo>
                    <a:pt x="1220" y="1395"/>
                  </a:lnTo>
                  <a:lnTo>
                    <a:pt x="1220" y="1404"/>
                  </a:lnTo>
                  <a:lnTo>
                    <a:pt x="1195" y="1671"/>
                  </a:lnTo>
                  <a:lnTo>
                    <a:pt x="928" y="1637"/>
                  </a:lnTo>
                  <a:lnTo>
                    <a:pt x="920" y="1629"/>
                  </a:lnTo>
                  <a:lnTo>
                    <a:pt x="853" y="1546"/>
                  </a:lnTo>
                  <a:lnTo>
                    <a:pt x="786" y="1454"/>
                  </a:lnTo>
                  <a:lnTo>
                    <a:pt x="719" y="1370"/>
                  </a:lnTo>
                  <a:lnTo>
                    <a:pt x="677" y="1320"/>
                  </a:lnTo>
                  <a:lnTo>
                    <a:pt x="644" y="1278"/>
                  </a:lnTo>
                  <a:lnTo>
                    <a:pt x="611" y="1228"/>
                  </a:lnTo>
                  <a:lnTo>
                    <a:pt x="577" y="1186"/>
                  </a:lnTo>
                  <a:lnTo>
                    <a:pt x="552" y="1136"/>
                  </a:lnTo>
                  <a:lnTo>
                    <a:pt x="519" y="1094"/>
                  </a:lnTo>
                  <a:lnTo>
                    <a:pt x="519" y="1094"/>
                  </a:lnTo>
                  <a:lnTo>
                    <a:pt x="485" y="1044"/>
                  </a:lnTo>
                  <a:lnTo>
                    <a:pt x="452" y="994"/>
                  </a:lnTo>
                  <a:lnTo>
                    <a:pt x="427" y="952"/>
                  </a:lnTo>
                  <a:lnTo>
                    <a:pt x="393" y="902"/>
                  </a:lnTo>
                  <a:lnTo>
                    <a:pt x="360" y="852"/>
                  </a:lnTo>
                  <a:lnTo>
                    <a:pt x="335" y="810"/>
                  </a:lnTo>
                  <a:lnTo>
                    <a:pt x="301" y="760"/>
                  </a:lnTo>
                  <a:lnTo>
                    <a:pt x="268" y="710"/>
                  </a:lnTo>
                  <a:lnTo>
                    <a:pt x="243" y="660"/>
                  </a:lnTo>
                  <a:lnTo>
                    <a:pt x="210" y="618"/>
                  </a:lnTo>
                  <a:lnTo>
                    <a:pt x="185" y="568"/>
                  </a:lnTo>
                  <a:lnTo>
                    <a:pt x="151" y="518"/>
                  </a:lnTo>
                  <a:lnTo>
                    <a:pt x="126" y="468"/>
                  </a:lnTo>
                  <a:lnTo>
                    <a:pt x="101" y="418"/>
                  </a:lnTo>
                  <a:lnTo>
                    <a:pt x="68" y="368"/>
                  </a:lnTo>
                  <a:lnTo>
                    <a:pt x="42" y="326"/>
                  </a:lnTo>
                  <a:lnTo>
                    <a:pt x="42" y="317"/>
                  </a:lnTo>
                  <a:lnTo>
                    <a:pt x="26" y="259"/>
                  </a:lnTo>
                  <a:lnTo>
                    <a:pt x="9" y="201"/>
                  </a:lnTo>
                  <a:lnTo>
                    <a:pt x="1" y="167"/>
                  </a:lnTo>
                  <a:lnTo>
                    <a:pt x="9" y="142"/>
                  </a:lnTo>
                  <a:lnTo>
                    <a:pt x="34" y="59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8418810" y="2762481"/>
              <a:ext cx="74633" cy="93180"/>
            </a:xfrm>
            <a:custGeom>
              <a:avLst/>
              <a:gdLst/>
              <a:ahLst/>
              <a:cxnLst/>
              <a:rect l="l" t="t" r="r" b="b"/>
              <a:pathLst>
                <a:path w="1513" h="1889" extrusionOk="0">
                  <a:moveTo>
                    <a:pt x="100" y="43"/>
                  </a:moveTo>
                  <a:lnTo>
                    <a:pt x="259" y="85"/>
                  </a:lnTo>
                  <a:lnTo>
                    <a:pt x="267" y="85"/>
                  </a:lnTo>
                  <a:lnTo>
                    <a:pt x="376" y="160"/>
                  </a:lnTo>
                  <a:lnTo>
                    <a:pt x="426" y="193"/>
                  </a:lnTo>
                  <a:lnTo>
                    <a:pt x="468" y="252"/>
                  </a:lnTo>
                  <a:lnTo>
                    <a:pt x="551" y="360"/>
                  </a:lnTo>
                  <a:lnTo>
                    <a:pt x="635" y="460"/>
                  </a:lnTo>
                  <a:lnTo>
                    <a:pt x="719" y="569"/>
                  </a:lnTo>
                  <a:lnTo>
                    <a:pt x="802" y="669"/>
                  </a:lnTo>
                  <a:lnTo>
                    <a:pt x="886" y="778"/>
                  </a:lnTo>
                  <a:lnTo>
                    <a:pt x="961" y="878"/>
                  </a:lnTo>
                  <a:lnTo>
                    <a:pt x="1044" y="987"/>
                  </a:lnTo>
                  <a:lnTo>
                    <a:pt x="1053" y="1003"/>
                  </a:lnTo>
                  <a:lnTo>
                    <a:pt x="1120" y="1095"/>
                  </a:lnTo>
                  <a:lnTo>
                    <a:pt x="1203" y="1196"/>
                  </a:lnTo>
                  <a:lnTo>
                    <a:pt x="1278" y="1304"/>
                  </a:lnTo>
                  <a:lnTo>
                    <a:pt x="1353" y="1413"/>
                  </a:lnTo>
                  <a:lnTo>
                    <a:pt x="1429" y="1521"/>
                  </a:lnTo>
                  <a:lnTo>
                    <a:pt x="1504" y="1630"/>
                  </a:lnTo>
                  <a:lnTo>
                    <a:pt x="1512" y="1638"/>
                  </a:lnTo>
                  <a:lnTo>
                    <a:pt x="1470" y="1889"/>
                  </a:lnTo>
                  <a:lnTo>
                    <a:pt x="1211" y="1847"/>
                  </a:lnTo>
                  <a:lnTo>
                    <a:pt x="1203" y="1839"/>
                  </a:lnTo>
                  <a:lnTo>
                    <a:pt x="1136" y="1747"/>
                  </a:lnTo>
                  <a:lnTo>
                    <a:pt x="1053" y="1638"/>
                  </a:lnTo>
                  <a:lnTo>
                    <a:pt x="969" y="1538"/>
                  </a:lnTo>
                  <a:lnTo>
                    <a:pt x="894" y="1430"/>
                  </a:lnTo>
                  <a:lnTo>
                    <a:pt x="810" y="1329"/>
                  </a:lnTo>
                  <a:lnTo>
                    <a:pt x="744" y="1237"/>
                  </a:lnTo>
                  <a:lnTo>
                    <a:pt x="727" y="1221"/>
                  </a:lnTo>
                  <a:lnTo>
                    <a:pt x="643" y="1120"/>
                  </a:lnTo>
                  <a:lnTo>
                    <a:pt x="568" y="1012"/>
                  </a:lnTo>
                  <a:lnTo>
                    <a:pt x="485" y="912"/>
                  </a:lnTo>
                  <a:lnTo>
                    <a:pt x="401" y="803"/>
                  </a:lnTo>
                  <a:lnTo>
                    <a:pt x="318" y="703"/>
                  </a:lnTo>
                  <a:lnTo>
                    <a:pt x="234" y="594"/>
                  </a:lnTo>
                  <a:lnTo>
                    <a:pt x="142" y="494"/>
                  </a:lnTo>
                  <a:lnTo>
                    <a:pt x="100" y="435"/>
                  </a:lnTo>
                  <a:lnTo>
                    <a:pt x="75" y="377"/>
                  </a:lnTo>
                  <a:lnTo>
                    <a:pt x="17" y="260"/>
                  </a:lnTo>
                  <a:lnTo>
                    <a:pt x="17" y="252"/>
                  </a:lnTo>
                  <a:lnTo>
                    <a:pt x="0" y="93"/>
                  </a:lnTo>
                  <a:lnTo>
                    <a:pt x="8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8092016" y="2541642"/>
              <a:ext cx="73794" cy="109260"/>
            </a:xfrm>
            <a:custGeom>
              <a:avLst/>
              <a:gdLst/>
              <a:ahLst/>
              <a:cxnLst/>
              <a:rect l="l" t="t" r="r" b="b"/>
              <a:pathLst>
                <a:path w="1496" h="2215" extrusionOk="0">
                  <a:moveTo>
                    <a:pt x="243" y="59"/>
                  </a:moveTo>
                  <a:lnTo>
                    <a:pt x="284" y="84"/>
                  </a:lnTo>
                  <a:lnTo>
                    <a:pt x="326" y="109"/>
                  </a:lnTo>
                  <a:lnTo>
                    <a:pt x="368" y="134"/>
                  </a:lnTo>
                  <a:lnTo>
                    <a:pt x="385" y="134"/>
                  </a:lnTo>
                  <a:lnTo>
                    <a:pt x="401" y="159"/>
                  </a:lnTo>
                  <a:lnTo>
                    <a:pt x="418" y="192"/>
                  </a:lnTo>
                  <a:lnTo>
                    <a:pt x="443" y="217"/>
                  </a:lnTo>
                  <a:lnTo>
                    <a:pt x="468" y="242"/>
                  </a:lnTo>
                  <a:lnTo>
                    <a:pt x="477" y="251"/>
                  </a:lnTo>
                  <a:lnTo>
                    <a:pt x="477" y="276"/>
                  </a:lnTo>
                  <a:lnTo>
                    <a:pt x="493" y="309"/>
                  </a:lnTo>
                  <a:lnTo>
                    <a:pt x="502" y="343"/>
                  </a:lnTo>
                  <a:lnTo>
                    <a:pt x="510" y="368"/>
                  </a:lnTo>
                  <a:lnTo>
                    <a:pt x="518" y="401"/>
                  </a:lnTo>
                  <a:lnTo>
                    <a:pt x="535" y="435"/>
                  </a:lnTo>
                  <a:lnTo>
                    <a:pt x="543" y="460"/>
                  </a:lnTo>
                  <a:lnTo>
                    <a:pt x="552" y="493"/>
                  </a:lnTo>
                  <a:lnTo>
                    <a:pt x="568" y="518"/>
                  </a:lnTo>
                  <a:lnTo>
                    <a:pt x="577" y="552"/>
                  </a:lnTo>
                  <a:lnTo>
                    <a:pt x="593" y="585"/>
                  </a:lnTo>
                  <a:lnTo>
                    <a:pt x="610" y="610"/>
                  </a:lnTo>
                  <a:lnTo>
                    <a:pt x="619" y="643"/>
                  </a:lnTo>
                  <a:lnTo>
                    <a:pt x="635" y="677"/>
                  </a:lnTo>
                  <a:lnTo>
                    <a:pt x="652" y="702"/>
                  </a:lnTo>
                  <a:lnTo>
                    <a:pt x="669" y="735"/>
                  </a:lnTo>
                  <a:lnTo>
                    <a:pt x="677" y="760"/>
                  </a:lnTo>
                  <a:lnTo>
                    <a:pt x="694" y="794"/>
                  </a:lnTo>
                  <a:lnTo>
                    <a:pt x="710" y="819"/>
                  </a:lnTo>
                  <a:lnTo>
                    <a:pt x="727" y="852"/>
                  </a:lnTo>
                  <a:lnTo>
                    <a:pt x="744" y="877"/>
                  </a:lnTo>
                  <a:lnTo>
                    <a:pt x="761" y="911"/>
                  </a:lnTo>
                  <a:lnTo>
                    <a:pt x="777" y="936"/>
                  </a:lnTo>
                  <a:lnTo>
                    <a:pt x="802" y="969"/>
                  </a:lnTo>
                  <a:lnTo>
                    <a:pt x="819" y="994"/>
                  </a:lnTo>
                  <a:lnTo>
                    <a:pt x="836" y="1028"/>
                  </a:lnTo>
                  <a:lnTo>
                    <a:pt x="852" y="1053"/>
                  </a:lnTo>
                  <a:lnTo>
                    <a:pt x="894" y="1111"/>
                  </a:lnTo>
                  <a:lnTo>
                    <a:pt x="936" y="1170"/>
                  </a:lnTo>
                  <a:lnTo>
                    <a:pt x="961" y="1212"/>
                  </a:lnTo>
                  <a:lnTo>
                    <a:pt x="969" y="1228"/>
                  </a:lnTo>
                  <a:lnTo>
                    <a:pt x="1011" y="1287"/>
                  </a:lnTo>
                  <a:lnTo>
                    <a:pt x="1053" y="1345"/>
                  </a:lnTo>
                  <a:lnTo>
                    <a:pt x="1095" y="1395"/>
                  </a:lnTo>
                  <a:lnTo>
                    <a:pt x="1145" y="1454"/>
                  </a:lnTo>
                  <a:lnTo>
                    <a:pt x="1187" y="1512"/>
                  </a:lnTo>
                  <a:lnTo>
                    <a:pt x="1228" y="1571"/>
                  </a:lnTo>
                  <a:lnTo>
                    <a:pt x="1270" y="1621"/>
                  </a:lnTo>
                  <a:lnTo>
                    <a:pt x="1320" y="1679"/>
                  </a:lnTo>
                  <a:lnTo>
                    <a:pt x="1362" y="1730"/>
                  </a:lnTo>
                  <a:lnTo>
                    <a:pt x="1412" y="1788"/>
                  </a:lnTo>
                  <a:lnTo>
                    <a:pt x="1496" y="1888"/>
                  </a:lnTo>
                  <a:lnTo>
                    <a:pt x="1496" y="1905"/>
                  </a:lnTo>
                  <a:lnTo>
                    <a:pt x="1479" y="2214"/>
                  </a:lnTo>
                  <a:lnTo>
                    <a:pt x="1162" y="2189"/>
                  </a:lnTo>
                  <a:lnTo>
                    <a:pt x="1153" y="2181"/>
                  </a:lnTo>
                  <a:lnTo>
                    <a:pt x="1070" y="2080"/>
                  </a:lnTo>
                  <a:lnTo>
                    <a:pt x="1020" y="2022"/>
                  </a:lnTo>
                  <a:lnTo>
                    <a:pt x="969" y="1972"/>
                  </a:lnTo>
                  <a:lnTo>
                    <a:pt x="919" y="1913"/>
                  </a:lnTo>
                  <a:lnTo>
                    <a:pt x="878" y="1855"/>
                  </a:lnTo>
                  <a:lnTo>
                    <a:pt x="827" y="1796"/>
                  </a:lnTo>
                  <a:lnTo>
                    <a:pt x="777" y="1738"/>
                  </a:lnTo>
                  <a:lnTo>
                    <a:pt x="727" y="1679"/>
                  </a:lnTo>
                  <a:lnTo>
                    <a:pt x="685" y="1621"/>
                  </a:lnTo>
                  <a:lnTo>
                    <a:pt x="635" y="1562"/>
                  </a:lnTo>
                  <a:lnTo>
                    <a:pt x="593" y="1504"/>
                  </a:lnTo>
                  <a:lnTo>
                    <a:pt x="577" y="1487"/>
                  </a:lnTo>
                  <a:lnTo>
                    <a:pt x="543" y="1445"/>
                  </a:lnTo>
                  <a:lnTo>
                    <a:pt x="502" y="1387"/>
                  </a:lnTo>
                  <a:lnTo>
                    <a:pt x="460" y="1320"/>
                  </a:lnTo>
                  <a:lnTo>
                    <a:pt x="435" y="1287"/>
                  </a:lnTo>
                  <a:lnTo>
                    <a:pt x="418" y="1253"/>
                  </a:lnTo>
                  <a:lnTo>
                    <a:pt x="393" y="1228"/>
                  </a:lnTo>
                  <a:lnTo>
                    <a:pt x="376" y="1195"/>
                  </a:lnTo>
                  <a:lnTo>
                    <a:pt x="351" y="1161"/>
                  </a:lnTo>
                  <a:lnTo>
                    <a:pt x="334" y="1128"/>
                  </a:lnTo>
                  <a:lnTo>
                    <a:pt x="309" y="1095"/>
                  </a:lnTo>
                  <a:lnTo>
                    <a:pt x="293" y="1061"/>
                  </a:lnTo>
                  <a:lnTo>
                    <a:pt x="276" y="1028"/>
                  </a:lnTo>
                  <a:lnTo>
                    <a:pt x="259" y="994"/>
                  </a:lnTo>
                  <a:lnTo>
                    <a:pt x="234" y="961"/>
                  </a:lnTo>
                  <a:lnTo>
                    <a:pt x="218" y="928"/>
                  </a:lnTo>
                  <a:lnTo>
                    <a:pt x="201" y="886"/>
                  </a:lnTo>
                  <a:lnTo>
                    <a:pt x="184" y="861"/>
                  </a:lnTo>
                  <a:lnTo>
                    <a:pt x="167" y="827"/>
                  </a:lnTo>
                  <a:lnTo>
                    <a:pt x="151" y="794"/>
                  </a:lnTo>
                  <a:lnTo>
                    <a:pt x="134" y="752"/>
                  </a:lnTo>
                  <a:lnTo>
                    <a:pt x="117" y="719"/>
                  </a:lnTo>
                  <a:lnTo>
                    <a:pt x="109" y="685"/>
                  </a:lnTo>
                  <a:lnTo>
                    <a:pt x="92" y="652"/>
                  </a:lnTo>
                  <a:lnTo>
                    <a:pt x="76" y="610"/>
                  </a:lnTo>
                  <a:lnTo>
                    <a:pt x="59" y="577"/>
                  </a:lnTo>
                  <a:lnTo>
                    <a:pt x="50" y="535"/>
                  </a:lnTo>
                  <a:lnTo>
                    <a:pt x="34" y="501"/>
                  </a:lnTo>
                  <a:lnTo>
                    <a:pt x="25" y="460"/>
                  </a:lnTo>
                  <a:lnTo>
                    <a:pt x="9" y="426"/>
                  </a:lnTo>
                  <a:lnTo>
                    <a:pt x="0" y="393"/>
                  </a:lnTo>
                  <a:lnTo>
                    <a:pt x="0" y="385"/>
                  </a:lnTo>
                  <a:lnTo>
                    <a:pt x="0" y="343"/>
                  </a:lnTo>
                  <a:lnTo>
                    <a:pt x="9" y="301"/>
                  </a:lnTo>
                  <a:lnTo>
                    <a:pt x="17" y="259"/>
                  </a:lnTo>
                  <a:lnTo>
                    <a:pt x="17" y="226"/>
                  </a:lnTo>
                  <a:lnTo>
                    <a:pt x="25" y="217"/>
                  </a:lnTo>
                  <a:lnTo>
                    <a:pt x="50" y="167"/>
                  </a:lnTo>
                  <a:lnTo>
                    <a:pt x="84" y="126"/>
                  </a:lnTo>
                  <a:lnTo>
                    <a:pt x="109" y="84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8254352" y="2856894"/>
              <a:ext cx="32605" cy="44543"/>
            </a:xfrm>
            <a:custGeom>
              <a:avLst/>
              <a:gdLst/>
              <a:ahLst/>
              <a:cxnLst/>
              <a:rect l="l" t="t" r="r" b="b"/>
              <a:pathLst>
                <a:path w="661" h="903" extrusionOk="0">
                  <a:moveTo>
                    <a:pt x="109" y="17"/>
                  </a:moveTo>
                  <a:lnTo>
                    <a:pt x="109" y="17"/>
                  </a:lnTo>
                  <a:lnTo>
                    <a:pt x="210" y="84"/>
                  </a:lnTo>
                  <a:lnTo>
                    <a:pt x="243" y="109"/>
                  </a:lnTo>
                  <a:lnTo>
                    <a:pt x="277" y="125"/>
                  </a:lnTo>
                  <a:lnTo>
                    <a:pt x="327" y="167"/>
                  </a:lnTo>
                  <a:lnTo>
                    <a:pt x="335" y="176"/>
                  </a:lnTo>
                  <a:lnTo>
                    <a:pt x="385" y="251"/>
                  </a:lnTo>
                  <a:lnTo>
                    <a:pt x="419" y="292"/>
                  </a:lnTo>
                  <a:lnTo>
                    <a:pt x="427" y="309"/>
                  </a:lnTo>
                  <a:lnTo>
                    <a:pt x="469" y="376"/>
                  </a:lnTo>
                  <a:lnTo>
                    <a:pt x="519" y="451"/>
                  </a:lnTo>
                  <a:lnTo>
                    <a:pt x="527" y="460"/>
                  </a:lnTo>
                  <a:lnTo>
                    <a:pt x="586" y="551"/>
                  </a:lnTo>
                  <a:lnTo>
                    <a:pt x="661" y="677"/>
                  </a:lnTo>
                  <a:lnTo>
                    <a:pt x="661" y="677"/>
                  </a:lnTo>
                  <a:lnTo>
                    <a:pt x="619" y="902"/>
                  </a:lnTo>
                  <a:lnTo>
                    <a:pt x="402" y="861"/>
                  </a:lnTo>
                  <a:lnTo>
                    <a:pt x="402" y="861"/>
                  </a:lnTo>
                  <a:lnTo>
                    <a:pt x="310" y="735"/>
                  </a:lnTo>
                  <a:lnTo>
                    <a:pt x="243" y="660"/>
                  </a:lnTo>
                  <a:lnTo>
                    <a:pt x="235" y="643"/>
                  </a:lnTo>
                  <a:lnTo>
                    <a:pt x="185" y="576"/>
                  </a:lnTo>
                  <a:lnTo>
                    <a:pt x="134" y="510"/>
                  </a:lnTo>
                  <a:lnTo>
                    <a:pt x="118" y="485"/>
                  </a:lnTo>
                  <a:lnTo>
                    <a:pt x="93" y="443"/>
                  </a:lnTo>
                  <a:lnTo>
                    <a:pt x="43" y="359"/>
                  </a:lnTo>
                  <a:lnTo>
                    <a:pt x="34" y="351"/>
                  </a:lnTo>
                  <a:lnTo>
                    <a:pt x="18" y="284"/>
                  </a:lnTo>
                  <a:lnTo>
                    <a:pt x="18" y="251"/>
                  </a:lnTo>
                  <a:lnTo>
                    <a:pt x="18" y="201"/>
                  </a:lnTo>
                  <a:lnTo>
                    <a:pt x="1" y="92"/>
                  </a:lnTo>
                  <a:lnTo>
                    <a:pt x="1" y="9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7946943" y="2723759"/>
              <a:ext cx="108422" cy="140189"/>
            </a:xfrm>
            <a:custGeom>
              <a:avLst/>
              <a:gdLst/>
              <a:ahLst/>
              <a:cxnLst/>
              <a:rect l="l" t="t" r="r" b="b"/>
              <a:pathLst>
                <a:path w="2198" h="2842" extrusionOk="0">
                  <a:moveTo>
                    <a:pt x="118" y="17"/>
                  </a:moveTo>
                  <a:lnTo>
                    <a:pt x="168" y="42"/>
                  </a:lnTo>
                  <a:lnTo>
                    <a:pt x="226" y="76"/>
                  </a:lnTo>
                  <a:lnTo>
                    <a:pt x="285" y="93"/>
                  </a:lnTo>
                  <a:lnTo>
                    <a:pt x="285" y="93"/>
                  </a:lnTo>
                  <a:lnTo>
                    <a:pt x="327" y="134"/>
                  </a:lnTo>
                  <a:lnTo>
                    <a:pt x="360" y="168"/>
                  </a:lnTo>
                  <a:lnTo>
                    <a:pt x="402" y="201"/>
                  </a:lnTo>
                  <a:lnTo>
                    <a:pt x="435" y="243"/>
                  </a:lnTo>
                  <a:lnTo>
                    <a:pt x="452" y="251"/>
                  </a:lnTo>
                  <a:lnTo>
                    <a:pt x="469" y="285"/>
                  </a:lnTo>
                  <a:lnTo>
                    <a:pt x="527" y="368"/>
                  </a:lnTo>
                  <a:lnTo>
                    <a:pt x="577" y="452"/>
                  </a:lnTo>
                  <a:lnTo>
                    <a:pt x="636" y="535"/>
                  </a:lnTo>
                  <a:lnTo>
                    <a:pt x="694" y="627"/>
                  </a:lnTo>
                  <a:lnTo>
                    <a:pt x="761" y="711"/>
                  </a:lnTo>
                  <a:lnTo>
                    <a:pt x="819" y="794"/>
                  </a:lnTo>
                  <a:lnTo>
                    <a:pt x="878" y="878"/>
                  </a:lnTo>
                  <a:lnTo>
                    <a:pt x="936" y="961"/>
                  </a:lnTo>
                  <a:lnTo>
                    <a:pt x="1003" y="1045"/>
                  </a:lnTo>
                  <a:lnTo>
                    <a:pt x="1062" y="1129"/>
                  </a:lnTo>
                  <a:lnTo>
                    <a:pt x="1129" y="1212"/>
                  </a:lnTo>
                  <a:lnTo>
                    <a:pt x="1187" y="1296"/>
                  </a:lnTo>
                  <a:lnTo>
                    <a:pt x="1312" y="1463"/>
                  </a:lnTo>
                  <a:lnTo>
                    <a:pt x="1429" y="1613"/>
                  </a:lnTo>
                  <a:lnTo>
                    <a:pt x="1446" y="1630"/>
                  </a:lnTo>
                  <a:lnTo>
                    <a:pt x="1571" y="1797"/>
                  </a:lnTo>
                  <a:lnTo>
                    <a:pt x="1638" y="1880"/>
                  </a:lnTo>
                  <a:lnTo>
                    <a:pt x="1697" y="1972"/>
                  </a:lnTo>
                  <a:lnTo>
                    <a:pt x="1763" y="2056"/>
                  </a:lnTo>
                  <a:lnTo>
                    <a:pt x="1822" y="2139"/>
                  </a:lnTo>
                  <a:lnTo>
                    <a:pt x="1889" y="2223"/>
                  </a:lnTo>
                  <a:lnTo>
                    <a:pt x="1947" y="2306"/>
                  </a:lnTo>
                  <a:lnTo>
                    <a:pt x="2014" y="2398"/>
                  </a:lnTo>
                  <a:lnTo>
                    <a:pt x="2073" y="2482"/>
                  </a:lnTo>
                  <a:lnTo>
                    <a:pt x="2131" y="2565"/>
                  </a:lnTo>
                  <a:lnTo>
                    <a:pt x="2181" y="2641"/>
                  </a:lnTo>
                  <a:lnTo>
                    <a:pt x="2198" y="2657"/>
                  </a:lnTo>
                  <a:lnTo>
                    <a:pt x="2164" y="2841"/>
                  </a:lnTo>
                  <a:lnTo>
                    <a:pt x="1972" y="2816"/>
                  </a:lnTo>
                  <a:lnTo>
                    <a:pt x="1964" y="2799"/>
                  </a:lnTo>
                  <a:lnTo>
                    <a:pt x="1914" y="2732"/>
                  </a:lnTo>
                  <a:lnTo>
                    <a:pt x="1847" y="2649"/>
                  </a:lnTo>
                  <a:lnTo>
                    <a:pt x="1780" y="2565"/>
                  </a:lnTo>
                  <a:lnTo>
                    <a:pt x="1722" y="2490"/>
                  </a:lnTo>
                  <a:lnTo>
                    <a:pt x="1655" y="2407"/>
                  </a:lnTo>
                  <a:lnTo>
                    <a:pt x="1588" y="2323"/>
                  </a:lnTo>
                  <a:lnTo>
                    <a:pt x="1521" y="2248"/>
                  </a:lnTo>
                  <a:lnTo>
                    <a:pt x="1454" y="2164"/>
                  </a:lnTo>
                  <a:lnTo>
                    <a:pt x="1379" y="2081"/>
                  </a:lnTo>
                  <a:lnTo>
                    <a:pt x="1312" y="2006"/>
                  </a:lnTo>
                  <a:lnTo>
                    <a:pt x="1179" y="1847"/>
                  </a:lnTo>
                  <a:lnTo>
                    <a:pt x="1162" y="1822"/>
                  </a:lnTo>
                  <a:lnTo>
                    <a:pt x="1037" y="1688"/>
                  </a:lnTo>
                  <a:lnTo>
                    <a:pt x="903" y="1530"/>
                  </a:lnTo>
                  <a:lnTo>
                    <a:pt x="836" y="1446"/>
                  </a:lnTo>
                  <a:lnTo>
                    <a:pt x="769" y="1362"/>
                  </a:lnTo>
                  <a:lnTo>
                    <a:pt x="702" y="1279"/>
                  </a:lnTo>
                  <a:lnTo>
                    <a:pt x="627" y="1204"/>
                  </a:lnTo>
                  <a:lnTo>
                    <a:pt x="560" y="1120"/>
                  </a:lnTo>
                  <a:lnTo>
                    <a:pt x="494" y="1037"/>
                  </a:lnTo>
                  <a:lnTo>
                    <a:pt x="427" y="953"/>
                  </a:lnTo>
                  <a:lnTo>
                    <a:pt x="368" y="870"/>
                  </a:lnTo>
                  <a:lnTo>
                    <a:pt x="301" y="786"/>
                  </a:lnTo>
                  <a:lnTo>
                    <a:pt x="235" y="702"/>
                  </a:lnTo>
                  <a:lnTo>
                    <a:pt x="168" y="619"/>
                  </a:lnTo>
                  <a:lnTo>
                    <a:pt x="109" y="527"/>
                  </a:lnTo>
                  <a:lnTo>
                    <a:pt x="84" y="502"/>
                  </a:lnTo>
                  <a:lnTo>
                    <a:pt x="76" y="485"/>
                  </a:lnTo>
                  <a:lnTo>
                    <a:pt x="59" y="435"/>
                  </a:lnTo>
                  <a:lnTo>
                    <a:pt x="42" y="377"/>
                  </a:lnTo>
                  <a:lnTo>
                    <a:pt x="17" y="327"/>
                  </a:lnTo>
                  <a:lnTo>
                    <a:pt x="1" y="276"/>
                  </a:lnTo>
                  <a:lnTo>
                    <a:pt x="1" y="276"/>
                  </a:lnTo>
                  <a:lnTo>
                    <a:pt x="1" y="210"/>
                  </a:lnTo>
                  <a:lnTo>
                    <a:pt x="1" y="151"/>
                  </a:lnTo>
                  <a:lnTo>
                    <a:pt x="1" y="93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8176070" y="2981298"/>
              <a:ext cx="53224" cy="73399"/>
            </a:xfrm>
            <a:custGeom>
              <a:avLst/>
              <a:gdLst/>
              <a:ahLst/>
              <a:cxnLst/>
              <a:rect l="l" t="t" r="r" b="b"/>
              <a:pathLst>
                <a:path w="1079" h="1488" extrusionOk="0">
                  <a:moveTo>
                    <a:pt x="343" y="9"/>
                  </a:moveTo>
                  <a:lnTo>
                    <a:pt x="385" y="34"/>
                  </a:lnTo>
                  <a:lnTo>
                    <a:pt x="402" y="59"/>
                  </a:lnTo>
                  <a:lnTo>
                    <a:pt x="418" y="68"/>
                  </a:lnTo>
                  <a:lnTo>
                    <a:pt x="443" y="101"/>
                  </a:lnTo>
                  <a:lnTo>
                    <a:pt x="460" y="126"/>
                  </a:lnTo>
                  <a:lnTo>
                    <a:pt x="468" y="143"/>
                  </a:lnTo>
                  <a:lnTo>
                    <a:pt x="493" y="176"/>
                  </a:lnTo>
                  <a:lnTo>
                    <a:pt x="510" y="218"/>
                  </a:lnTo>
                  <a:lnTo>
                    <a:pt x="535" y="252"/>
                  </a:lnTo>
                  <a:lnTo>
                    <a:pt x="552" y="293"/>
                  </a:lnTo>
                  <a:lnTo>
                    <a:pt x="577" y="335"/>
                  </a:lnTo>
                  <a:lnTo>
                    <a:pt x="594" y="369"/>
                  </a:lnTo>
                  <a:lnTo>
                    <a:pt x="619" y="410"/>
                  </a:lnTo>
                  <a:lnTo>
                    <a:pt x="661" y="486"/>
                  </a:lnTo>
                  <a:lnTo>
                    <a:pt x="702" y="561"/>
                  </a:lnTo>
                  <a:lnTo>
                    <a:pt x="752" y="636"/>
                  </a:lnTo>
                  <a:lnTo>
                    <a:pt x="794" y="711"/>
                  </a:lnTo>
                  <a:lnTo>
                    <a:pt x="803" y="719"/>
                  </a:lnTo>
                  <a:lnTo>
                    <a:pt x="844" y="786"/>
                  </a:lnTo>
                  <a:lnTo>
                    <a:pt x="894" y="861"/>
                  </a:lnTo>
                  <a:lnTo>
                    <a:pt x="986" y="1012"/>
                  </a:lnTo>
                  <a:lnTo>
                    <a:pt x="1078" y="1162"/>
                  </a:lnTo>
                  <a:lnTo>
                    <a:pt x="1078" y="1171"/>
                  </a:lnTo>
                  <a:lnTo>
                    <a:pt x="1011" y="1488"/>
                  </a:lnTo>
                  <a:lnTo>
                    <a:pt x="694" y="1421"/>
                  </a:lnTo>
                  <a:lnTo>
                    <a:pt x="694" y="1413"/>
                  </a:lnTo>
                  <a:lnTo>
                    <a:pt x="594" y="1271"/>
                  </a:lnTo>
                  <a:lnTo>
                    <a:pt x="485" y="1120"/>
                  </a:lnTo>
                  <a:lnTo>
                    <a:pt x="435" y="1045"/>
                  </a:lnTo>
                  <a:lnTo>
                    <a:pt x="393" y="978"/>
                  </a:lnTo>
                  <a:lnTo>
                    <a:pt x="385" y="970"/>
                  </a:lnTo>
                  <a:lnTo>
                    <a:pt x="335" y="895"/>
                  </a:lnTo>
                  <a:lnTo>
                    <a:pt x="285" y="811"/>
                  </a:lnTo>
                  <a:lnTo>
                    <a:pt x="234" y="736"/>
                  </a:lnTo>
                  <a:lnTo>
                    <a:pt x="184" y="653"/>
                  </a:lnTo>
                  <a:lnTo>
                    <a:pt x="159" y="611"/>
                  </a:lnTo>
                  <a:lnTo>
                    <a:pt x="143" y="577"/>
                  </a:lnTo>
                  <a:lnTo>
                    <a:pt x="118" y="536"/>
                  </a:lnTo>
                  <a:lnTo>
                    <a:pt x="92" y="494"/>
                  </a:lnTo>
                  <a:lnTo>
                    <a:pt x="67" y="452"/>
                  </a:lnTo>
                  <a:lnTo>
                    <a:pt x="51" y="410"/>
                  </a:lnTo>
                  <a:lnTo>
                    <a:pt x="26" y="369"/>
                  </a:lnTo>
                  <a:lnTo>
                    <a:pt x="17" y="344"/>
                  </a:lnTo>
                  <a:lnTo>
                    <a:pt x="9" y="318"/>
                  </a:lnTo>
                  <a:lnTo>
                    <a:pt x="1" y="268"/>
                  </a:lnTo>
                  <a:lnTo>
                    <a:pt x="1" y="252"/>
                  </a:lnTo>
                  <a:lnTo>
                    <a:pt x="1" y="218"/>
                  </a:lnTo>
                  <a:lnTo>
                    <a:pt x="1" y="168"/>
                  </a:lnTo>
                  <a:lnTo>
                    <a:pt x="1" y="168"/>
                  </a:lnTo>
                  <a:lnTo>
                    <a:pt x="101" y="76"/>
                  </a:lnTo>
                  <a:lnTo>
                    <a:pt x="218" y="18"/>
                  </a:lnTo>
                  <a:lnTo>
                    <a:pt x="3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8357398" y="3271442"/>
              <a:ext cx="98112" cy="109655"/>
            </a:xfrm>
            <a:custGeom>
              <a:avLst/>
              <a:gdLst/>
              <a:ahLst/>
              <a:cxnLst/>
              <a:rect l="l" t="t" r="r" b="b"/>
              <a:pathLst>
                <a:path w="1989" h="2223" extrusionOk="0">
                  <a:moveTo>
                    <a:pt x="92" y="0"/>
                  </a:moveTo>
                  <a:lnTo>
                    <a:pt x="293" y="34"/>
                  </a:lnTo>
                  <a:lnTo>
                    <a:pt x="309" y="42"/>
                  </a:lnTo>
                  <a:lnTo>
                    <a:pt x="468" y="126"/>
                  </a:lnTo>
                  <a:lnTo>
                    <a:pt x="468" y="126"/>
                  </a:lnTo>
                  <a:lnTo>
                    <a:pt x="702" y="368"/>
                  </a:lnTo>
                  <a:lnTo>
                    <a:pt x="819" y="493"/>
                  </a:lnTo>
                  <a:lnTo>
                    <a:pt x="936" y="618"/>
                  </a:lnTo>
                  <a:lnTo>
                    <a:pt x="1020" y="710"/>
                  </a:lnTo>
                  <a:lnTo>
                    <a:pt x="1053" y="744"/>
                  </a:lnTo>
                  <a:lnTo>
                    <a:pt x="1111" y="811"/>
                  </a:lnTo>
                  <a:lnTo>
                    <a:pt x="1162" y="869"/>
                  </a:lnTo>
                  <a:lnTo>
                    <a:pt x="1220" y="936"/>
                  </a:lnTo>
                  <a:lnTo>
                    <a:pt x="1279" y="1003"/>
                  </a:lnTo>
                  <a:lnTo>
                    <a:pt x="1337" y="1070"/>
                  </a:lnTo>
                  <a:lnTo>
                    <a:pt x="1387" y="1136"/>
                  </a:lnTo>
                  <a:lnTo>
                    <a:pt x="1446" y="1203"/>
                  </a:lnTo>
                  <a:lnTo>
                    <a:pt x="1504" y="1270"/>
                  </a:lnTo>
                  <a:lnTo>
                    <a:pt x="1554" y="1337"/>
                  </a:lnTo>
                  <a:lnTo>
                    <a:pt x="1588" y="1379"/>
                  </a:lnTo>
                  <a:lnTo>
                    <a:pt x="1604" y="1404"/>
                  </a:lnTo>
                  <a:lnTo>
                    <a:pt x="1654" y="1479"/>
                  </a:lnTo>
                  <a:lnTo>
                    <a:pt x="1705" y="1546"/>
                  </a:lnTo>
                  <a:lnTo>
                    <a:pt x="1755" y="1621"/>
                  </a:lnTo>
                  <a:lnTo>
                    <a:pt x="1805" y="1696"/>
                  </a:lnTo>
                  <a:lnTo>
                    <a:pt x="1838" y="1746"/>
                  </a:lnTo>
                  <a:lnTo>
                    <a:pt x="1847" y="1771"/>
                  </a:lnTo>
                  <a:lnTo>
                    <a:pt x="1897" y="1846"/>
                  </a:lnTo>
                  <a:lnTo>
                    <a:pt x="1938" y="1922"/>
                  </a:lnTo>
                  <a:lnTo>
                    <a:pt x="1989" y="1997"/>
                  </a:lnTo>
                  <a:lnTo>
                    <a:pt x="1955" y="2222"/>
                  </a:lnTo>
                  <a:lnTo>
                    <a:pt x="1730" y="2181"/>
                  </a:lnTo>
                  <a:lnTo>
                    <a:pt x="1671" y="2114"/>
                  </a:lnTo>
                  <a:lnTo>
                    <a:pt x="1613" y="2055"/>
                  </a:lnTo>
                  <a:lnTo>
                    <a:pt x="1554" y="1988"/>
                  </a:lnTo>
                  <a:lnTo>
                    <a:pt x="1537" y="1972"/>
                  </a:lnTo>
                  <a:lnTo>
                    <a:pt x="1504" y="1930"/>
                  </a:lnTo>
                  <a:lnTo>
                    <a:pt x="1446" y="1872"/>
                  </a:lnTo>
                  <a:lnTo>
                    <a:pt x="1387" y="1805"/>
                  </a:lnTo>
                  <a:lnTo>
                    <a:pt x="1329" y="1746"/>
                  </a:lnTo>
                  <a:lnTo>
                    <a:pt x="1270" y="1688"/>
                  </a:lnTo>
                  <a:lnTo>
                    <a:pt x="1245" y="1663"/>
                  </a:lnTo>
                  <a:lnTo>
                    <a:pt x="1212" y="1629"/>
                  </a:lnTo>
                  <a:lnTo>
                    <a:pt x="1153" y="1562"/>
                  </a:lnTo>
                  <a:lnTo>
                    <a:pt x="1095" y="1504"/>
                  </a:lnTo>
                  <a:lnTo>
                    <a:pt x="1045" y="1437"/>
                  </a:lnTo>
                  <a:lnTo>
                    <a:pt x="986" y="1379"/>
                  </a:lnTo>
                  <a:lnTo>
                    <a:pt x="928" y="1320"/>
                  </a:lnTo>
                  <a:lnTo>
                    <a:pt x="869" y="1262"/>
                  </a:lnTo>
                  <a:lnTo>
                    <a:pt x="811" y="1195"/>
                  </a:lnTo>
                  <a:lnTo>
                    <a:pt x="752" y="1136"/>
                  </a:lnTo>
                  <a:lnTo>
                    <a:pt x="694" y="1078"/>
                  </a:lnTo>
                  <a:lnTo>
                    <a:pt x="660" y="1044"/>
                  </a:lnTo>
                  <a:lnTo>
                    <a:pt x="577" y="953"/>
                  </a:lnTo>
                  <a:lnTo>
                    <a:pt x="460" y="836"/>
                  </a:lnTo>
                  <a:lnTo>
                    <a:pt x="343" y="719"/>
                  </a:lnTo>
                  <a:lnTo>
                    <a:pt x="109" y="476"/>
                  </a:lnTo>
                  <a:lnTo>
                    <a:pt x="109" y="476"/>
                  </a:lnTo>
                  <a:lnTo>
                    <a:pt x="25" y="309"/>
                  </a:lnTo>
                  <a:lnTo>
                    <a:pt x="17" y="293"/>
                  </a:lnTo>
                  <a:lnTo>
                    <a:pt x="0" y="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8328936" y="3451488"/>
              <a:ext cx="95251" cy="115032"/>
            </a:xfrm>
            <a:custGeom>
              <a:avLst/>
              <a:gdLst/>
              <a:ahLst/>
              <a:cxnLst/>
              <a:rect l="l" t="t" r="r" b="b"/>
              <a:pathLst>
                <a:path w="1931" h="2332" extrusionOk="0">
                  <a:moveTo>
                    <a:pt x="143" y="43"/>
                  </a:moveTo>
                  <a:lnTo>
                    <a:pt x="185" y="68"/>
                  </a:lnTo>
                  <a:lnTo>
                    <a:pt x="226" y="93"/>
                  </a:lnTo>
                  <a:lnTo>
                    <a:pt x="268" y="110"/>
                  </a:lnTo>
                  <a:lnTo>
                    <a:pt x="268" y="118"/>
                  </a:lnTo>
                  <a:lnTo>
                    <a:pt x="293" y="151"/>
                  </a:lnTo>
                  <a:lnTo>
                    <a:pt x="318" y="185"/>
                  </a:lnTo>
                  <a:lnTo>
                    <a:pt x="343" y="218"/>
                  </a:lnTo>
                  <a:lnTo>
                    <a:pt x="368" y="252"/>
                  </a:lnTo>
                  <a:lnTo>
                    <a:pt x="394" y="293"/>
                  </a:lnTo>
                  <a:lnTo>
                    <a:pt x="410" y="327"/>
                  </a:lnTo>
                  <a:lnTo>
                    <a:pt x="435" y="360"/>
                  </a:lnTo>
                  <a:lnTo>
                    <a:pt x="460" y="394"/>
                  </a:lnTo>
                  <a:lnTo>
                    <a:pt x="485" y="427"/>
                  </a:lnTo>
                  <a:lnTo>
                    <a:pt x="502" y="452"/>
                  </a:lnTo>
                  <a:lnTo>
                    <a:pt x="511" y="460"/>
                  </a:lnTo>
                  <a:lnTo>
                    <a:pt x="536" y="494"/>
                  </a:lnTo>
                  <a:lnTo>
                    <a:pt x="561" y="527"/>
                  </a:lnTo>
                  <a:lnTo>
                    <a:pt x="586" y="561"/>
                  </a:lnTo>
                  <a:lnTo>
                    <a:pt x="611" y="594"/>
                  </a:lnTo>
                  <a:lnTo>
                    <a:pt x="636" y="628"/>
                  </a:lnTo>
                  <a:lnTo>
                    <a:pt x="661" y="661"/>
                  </a:lnTo>
                  <a:lnTo>
                    <a:pt x="661" y="661"/>
                  </a:lnTo>
                  <a:lnTo>
                    <a:pt x="686" y="694"/>
                  </a:lnTo>
                  <a:lnTo>
                    <a:pt x="703" y="728"/>
                  </a:lnTo>
                  <a:lnTo>
                    <a:pt x="728" y="761"/>
                  </a:lnTo>
                  <a:lnTo>
                    <a:pt x="753" y="795"/>
                  </a:lnTo>
                  <a:lnTo>
                    <a:pt x="778" y="828"/>
                  </a:lnTo>
                  <a:lnTo>
                    <a:pt x="811" y="853"/>
                  </a:lnTo>
                  <a:lnTo>
                    <a:pt x="811" y="853"/>
                  </a:lnTo>
                  <a:lnTo>
                    <a:pt x="828" y="886"/>
                  </a:lnTo>
                  <a:lnTo>
                    <a:pt x="853" y="920"/>
                  </a:lnTo>
                  <a:lnTo>
                    <a:pt x="878" y="953"/>
                  </a:lnTo>
                  <a:lnTo>
                    <a:pt x="903" y="987"/>
                  </a:lnTo>
                  <a:lnTo>
                    <a:pt x="928" y="1020"/>
                  </a:lnTo>
                  <a:lnTo>
                    <a:pt x="953" y="1045"/>
                  </a:lnTo>
                  <a:lnTo>
                    <a:pt x="978" y="1079"/>
                  </a:lnTo>
                  <a:lnTo>
                    <a:pt x="1003" y="1112"/>
                  </a:lnTo>
                  <a:lnTo>
                    <a:pt x="1037" y="1145"/>
                  </a:lnTo>
                  <a:lnTo>
                    <a:pt x="1062" y="1179"/>
                  </a:lnTo>
                  <a:lnTo>
                    <a:pt x="1070" y="1196"/>
                  </a:lnTo>
                  <a:lnTo>
                    <a:pt x="1087" y="1204"/>
                  </a:lnTo>
                  <a:lnTo>
                    <a:pt x="1112" y="1237"/>
                  </a:lnTo>
                  <a:lnTo>
                    <a:pt x="1137" y="1271"/>
                  </a:lnTo>
                  <a:lnTo>
                    <a:pt x="1196" y="1329"/>
                  </a:lnTo>
                  <a:lnTo>
                    <a:pt x="1246" y="1396"/>
                  </a:lnTo>
                  <a:lnTo>
                    <a:pt x="1304" y="1455"/>
                  </a:lnTo>
                  <a:lnTo>
                    <a:pt x="1363" y="1521"/>
                  </a:lnTo>
                  <a:lnTo>
                    <a:pt x="1421" y="1580"/>
                  </a:lnTo>
                  <a:lnTo>
                    <a:pt x="1429" y="1588"/>
                  </a:lnTo>
                  <a:lnTo>
                    <a:pt x="1480" y="1638"/>
                  </a:lnTo>
                  <a:lnTo>
                    <a:pt x="1538" y="1697"/>
                  </a:lnTo>
                  <a:lnTo>
                    <a:pt x="1597" y="1755"/>
                  </a:lnTo>
                  <a:lnTo>
                    <a:pt x="1655" y="1814"/>
                  </a:lnTo>
                  <a:lnTo>
                    <a:pt x="1713" y="1872"/>
                  </a:lnTo>
                  <a:lnTo>
                    <a:pt x="1780" y="1931"/>
                  </a:lnTo>
                  <a:lnTo>
                    <a:pt x="1839" y="1989"/>
                  </a:lnTo>
                  <a:lnTo>
                    <a:pt x="1906" y="2039"/>
                  </a:lnTo>
                  <a:lnTo>
                    <a:pt x="1931" y="2307"/>
                  </a:lnTo>
                  <a:lnTo>
                    <a:pt x="1663" y="2332"/>
                  </a:lnTo>
                  <a:lnTo>
                    <a:pt x="1597" y="2273"/>
                  </a:lnTo>
                  <a:lnTo>
                    <a:pt x="1530" y="2223"/>
                  </a:lnTo>
                  <a:lnTo>
                    <a:pt x="1455" y="2165"/>
                  </a:lnTo>
                  <a:lnTo>
                    <a:pt x="1388" y="2106"/>
                  </a:lnTo>
                  <a:lnTo>
                    <a:pt x="1321" y="2048"/>
                  </a:lnTo>
                  <a:lnTo>
                    <a:pt x="1254" y="1989"/>
                  </a:lnTo>
                  <a:lnTo>
                    <a:pt x="1187" y="1931"/>
                  </a:lnTo>
                  <a:lnTo>
                    <a:pt x="1137" y="1889"/>
                  </a:lnTo>
                  <a:lnTo>
                    <a:pt x="1129" y="1872"/>
                  </a:lnTo>
                  <a:lnTo>
                    <a:pt x="1062" y="1814"/>
                  </a:lnTo>
                  <a:lnTo>
                    <a:pt x="995" y="1747"/>
                  </a:lnTo>
                  <a:lnTo>
                    <a:pt x="937" y="1688"/>
                  </a:lnTo>
                  <a:lnTo>
                    <a:pt x="878" y="1622"/>
                  </a:lnTo>
                  <a:lnTo>
                    <a:pt x="811" y="1563"/>
                  </a:lnTo>
                  <a:lnTo>
                    <a:pt x="786" y="1530"/>
                  </a:lnTo>
                  <a:lnTo>
                    <a:pt x="753" y="1496"/>
                  </a:lnTo>
                  <a:lnTo>
                    <a:pt x="736" y="1480"/>
                  </a:lnTo>
                  <a:lnTo>
                    <a:pt x="728" y="1463"/>
                  </a:lnTo>
                  <a:lnTo>
                    <a:pt x="694" y="1429"/>
                  </a:lnTo>
                  <a:lnTo>
                    <a:pt x="669" y="1396"/>
                  </a:lnTo>
                  <a:lnTo>
                    <a:pt x="636" y="1363"/>
                  </a:lnTo>
                  <a:lnTo>
                    <a:pt x="611" y="1329"/>
                  </a:lnTo>
                  <a:lnTo>
                    <a:pt x="577" y="1287"/>
                  </a:lnTo>
                  <a:lnTo>
                    <a:pt x="552" y="1254"/>
                  </a:lnTo>
                  <a:lnTo>
                    <a:pt x="527" y="1221"/>
                  </a:lnTo>
                  <a:lnTo>
                    <a:pt x="502" y="1187"/>
                  </a:lnTo>
                  <a:lnTo>
                    <a:pt x="469" y="1154"/>
                  </a:lnTo>
                  <a:lnTo>
                    <a:pt x="452" y="1120"/>
                  </a:lnTo>
                  <a:lnTo>
                    <a:pt x="452" y="1112"/>
                  </a:lnTo>
                  <a:lnTo>
                    <a:pt x="427" y="1079"/>
                  </a:lnTo>
                  <a:lnTo>
                    <a:pt x="402" y="1045"/>
                  </a:lnTo>
                  <a:lnTo>
                    <a:pt x="377" y="1003"/>
                  </a:lnTo>
                  <a:lnTo>
                    <a:pt x="352" y="970"/>
                  </a:lnTo>
                  <a:lnTo>
                    <a:pt x="327" y="928"/>
                  </a:lnTo>
                  <a:lnTo>
                    <a:pt x="302" y="895"/>
                  </a:lnTo>
                  <a:lnTo>
                    <a:pt x="302" y="895"/>
                  </a:lnTo>
                  <a:lnTo>
                    <a:pt x="285" y="853"/>
                  </a:lnTo>
                  <a:lnTo>
                    <a:pt x="260" y="820"/>
                  </a:lnTo>
                  <a:lnTo>
                    <a:pt x="235" y="778"/>
                  </a:lnTo>
                  <a:lnTo>
                    <a:pt x="218" y="736"/>
                  </a:lnTo>
                  <a:lnTo>
                    <a:pt x="193" y="703"/>
                  </a:lnTo>
                  <a:lnTo>
                    <a:pt x="176" y="661"/>
                  </a:lnTo>
                  <a:lnTo>
                    <a:pt x="168" y="644"/>
                  </a:lnTo>
                  <a:lnTo>
                    <a:pt x="151" y="619"/>
                  </a:lnTo>
                  <a:lnTo>
                    <a:pt x="135" y="577"/>
                  </a:lnTo>
                  <a:lnTo>
                    <a:pt x="118" y="536"/>
                  </a:lnTo>
                  <a:lnTo>
                    <a:pt x="93" y="494"/>
                  </a:lnTo>
                  <a:lnTo>
                    <a:pt x="76" y="460"/>
                  </a:lnTo>
                  <a:lnTo>
                    <a:pt x="59" y="419"/>
                  </a:lnTo>
                  <a:lnTo>
                    <a:pt x="59" y="419"/>
                  </a:lnTo>
                  <a:lnTo>
                    <a:pt x="43" y="377"/>
                  </a:lnTo>
                  <a:lnTo>
                    <a:pt x="26" y="335"/>
                  </a:lnTo>
                  <a:lnTo>
                    <a:pt x="9" y="293"/>
                  </a:lnTo>
                  <a:lnTo>
                    <a:pt x="1" y="252"/>
                  </a:lnTo>
                  <a:lnTo>
                    <a:pt x="1" y="243"/>
                  </a:lnTo>
                  <a:lnTo>
                    <a:pt x="9" y="193"/>
                  </a:lnTo>
                  <a:lnTo>
                    <a:pt x="18" y="143"/>
                  </a:lnTo>
                  <a:lnTo>
                    <a:pt x="26" y="9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142675" y="3497264"/>
              <a:ext cx="137278" cy="153754"/>
            </a:xfrm>
            <a:custGeom>
              <a:avLst/>
              <a:gdLst/>
              <a:ahLst/>
              <a:cxnLst/>
              <a:rect l="l" t="t" r="r" b="b"/>
              <a:pathLst>
                <a:path w="2783" h="3117" extrusionOk="0">
                  <a:moveTo>
                    <a:pt x="335" y="0"/>
                  </a:moveTo>
                  <a:lnTo>
                    <a:pt x="360" y="25"/>
                  </a:lnTo>
                  <a:lnTo>
                    <a:pt x="385" y="75"/>
                  </a:lnTo>
                  <a:lnTo>
                    <a:pt x="419" y="126"/>
                  </a:lnTo>
                  <a:lnTo>
                    <a:pt x="452" y="167"/>
                  </a:lnTo>
                  <a:lnTo>
                    <a:pt x="494" y="217"/>
                  </a:lnTo>
                  <a:lnTo>
                    <a:pt x="527" y="259"/>
                  </a:lnTo>
                  <a:lnTo>
                    <a:pt x="561" y="309"/>
                  </a:lnTo>
                  <a:lnTo>
                    <a:pt x="594" y="351"/>
                  </a:lnTo>
                  <a:lnTo>
                    <a:pt x="627" y="393"/>
                  </a:lnTo>
                  <a:lnTo>
                    <a:pt x="627" y="393"/>
                  </a:lnTo>
                  <a:lnTo>
                    <a:pt x="661" y="443"/>
                  </a:lnTo>
                  <a:lnTo>
                    <a:pt x="703" y="485"/>
                  </a:lnTo>
                  <a:lnTo>
                    <a:pt x="736" y="535"/>
                  </a:lnTo>
                  <a:lnTo>
                    <a:pt x="769" y="577"/>
                  </a:lnTo>
                  <a:lnTo>
                    <a:pt x="811" y="618"/>
                  </a:lnTo>
                  <a:lnTo>
                    <a:pt x="845" y="669"/>
                  </a:lnTo>
                  <a:lnTo>
                    <a:pt x="886" y="710"/>
                  </a:lnTo>
                  <a:lnTo>
                    <a:pt x="920" y="752"/>
                  </a:lnTo>
                  <a:lnTo>
                    <a:pt x="962" y="794"/>
                  </a:lnTo>
                  <a:lnTo>
                    <a:pt x="995" y="844"/>
                  </a:lnTo>
                  <a:lnTo>
                    <a:pt x="1020" y="869"/>
                  </a:lnTo>
                  <a:lnTo>
                    <a:pt x="1037" y="886"/>
                  </a:lnTo>
                  <a:lnTo>
                    <a:pt x="1079" y="928"/>
                  </a:lnTo>
                  <a:lnTo>
                    <a:pt x="1112" y="969"/>
                  </a:lnTo>
                  <a:lnTo>
                    <a:pt x="1154" y="1011"/>
                  </a:lnTo>
                  <a:lnTo>
                    <a:pt x="1187" y="1061"/>
                  </a:lnTo>
                  <a:lnTo>
                    <a:pt x="1229" y="1103"/>
                  </a:lnTo>
                  <a:lnTo>
                    <a:pt x="1271" y="1145"/>
                  </a:lnTo>
                  <a:lnTo>
                    <a:pt x="1312" y="1187"/>
                  </a:lnTo>
                  <a:lnTo>
                    <a:pt x="1346" y="1228"/>
                  </a:lnTo>
                  <a:lnTo>
                    <a:pt x="1429" y="1312"/>
                  </a:lnTo>
                  <a:lnTo>
                    <a:pt x="1471" y="1354"/>
                  </a:lnTo>
                  <a:lnTo>
                    <a:pt x="1513" y="1395"/>
                  </a:lnTo>
                  <a:lnTo>
                    <a:pt x="1588" y="1487"/>
                  </a:lnTo>
                  <a:lnTo>
                    <a:pt x="1672" y="1571"/>
                  </a:lnTo>
                  <a:lnTo>
                    <a:pt x="1705" y="1604"/>
                  </a:lnTo>
                  <a:lnTo>
                    <a:pt x="1755" y="1654"/>
                  </a:lnTo>
                  <a:lnTo>
                    <a:pt x="1830" y="1738"/>
                  </a:lnTo>
                  <a:lnTo>
                    <a:pt x="1914" y="1821"/>
                  </a:lnTo>
                  <a:lnTo>
                    <a:pt x="1939" y="1846"/>
                  </a:lnTo>
                  <a:lnTo>
                    <a:pt x="1997" y="1913"/>
                  </a:lnTo>
                  <a:lnTo>
                    <a:pt x="2073" y="2005"/>
                  </a:lnTo>
                  <a:lnTo>
                    <a:pt x="2148" y="2089"/>
                  </a:lnTo>
                  <a:lnTo>
                    <a:pt x="2190" y="2131"/>
                  </a:lnTo>
                  <a:lnTo>
                    <a:pt x="2231" y="2181"/>
                  </a:lnTo>
                  <a:lnTo>
                    <a:pt x="2307" y="2273"/>
                  </a:lnTo>
                  <a:lnTo>
                    <a:pt x="2382" y="2364"/>
                  </a:lnTo>
                  <a:lnTo>
                    <a:pt x="2457" y="2448"/>
                  </a:lnTo>
                  <a:lnTo>
                    <a:pt x="2457" y="2448"/>
                  </a:lnTo>
                  <a:lnTo>
                    <a:pt x="2607" y="2632"/>
                  </a:lnTo>
                  <a:lnTo>
                    <a:pt x="2766" y="2807"/>
                  </a:lnTo>
                  <a:lnTo>
                    <a:pt x="2783" y="3116"/>
                  </a:lnTo>
                  <a:lnTo>
                    <a:pt x="2465" y="3108"/>
                  </a:lnTo>
                  <a:lnTo>
                    <a:pt x="2290" y="2966"/>
                  </a:lnTo>
                  <a:lnTo>
                    <a:pt x="2106" y="2807"/>
                  </a:lnTo>
                  <a:lnTo>
                    <a:pt x="2106" y="2807"/>
                  </a:lnTo>
                  <a:lnTo>
                    <a:pt x="2023" y="2732"/>
                  </a:lnTo>
                  <a:lnTo>
                    <a:pt x="1931" y="2657"/>
                  </a:lnTo>
                  <a:lnTo>
                    <a:pt x="1839" y="2582"/>
                  </a:lnTo>
                  <a:lnTo>
                    <a:pt x="1789" y="2540"/>
                  </a:lnTo>
                  <a:lnTo>
                    <a:pt x="1747" y="2498"/>
                  </a:lnTo>
                  <a:lnTo>
                    <a:pt x="1655" y="2415"/>
                  </a:lnTo>
                  <a:lnTo>
                    <a:pt x="1571" y="2339"/>
                  </a:lnTo>
                  <a:lnTo>
                    <a:pt x="1505" y="2273"/>
                  </a:lnTo>
                  <a:lnTo>
                    <a:pt x="1480" y="2247"/>
                  </a:lnTo>
                  <a:lnTo>
                    <a:pt x="1396" y="2164"/>
                  </a:lnTo>
                  <a:lnTo>
                    <a:pt x="1312" y="2072"/>
                  </a:lnTo>
                  <a:lnTo>
                    <a:pt x="1262" y="2022"/>
                  </a:lnTo>
                  <a:lnTo>
                    <a:pt x="1229" y="1989"/>
                  </a:lnTo>
                  <a:lnTo>
                    <a:pt x="1154" y="1888"/>
                  </a:lnTo>
                  <a:lnTo>
                    <a:pt x="1070" y="1796"/>
                  </a:lnTo>
                  <a:lnTo>
                    <a:pt x="1028" y="1746"/>
                  </a:lnTo>
                  <a:lnTo>
                    <a:pt x="995" y="1704"/>
                  </a:lnTo>
                  <a:lnTo>
                    <a:pt x="920" y="1613"/>
                  </a:lnTo>
                  <a:lnTo>
                    <a:pt x="878" y="1562"/>
                  </a:lnTo>
                  <a:lnTo>
                    <a:pt x="845" y="1512"/>
                  </a:lnTo>
                  <a:lnTo>
                    <a:pt x="803" y="1462"/>
                  </a:lnTo>
                  <a:lnTo>
                    <a:pt x="769" y="1412"/>
                  </a:lnTo>
                  <a:lnTo>
                    <a:pt x="728" y="1370"/>
                  </a:lnTo>
                  <a:lnTo>
                    <a:pt x="694" y="1320"/>
                  </a:lnTo>
                  <a:lnTo>
                    <a:pt x="661" y="1270"/>
                  </a:lnTo>
                  <a:lnTo>
                    <a:pt x="619" y="1220"/>
                  </a:lnTo>
                  <a:lnTo>
                    <a:pt x="611" y="1203"/>
                  </a:lnTo>
                  <a:lnTo>
                    <a:pt x="586" y="1170"/>
                  </a:lnTo>
                  <a:lnTo>
                    <a:pt x="552" y="1120"/>
                  </a:lnTo>
                  <a:lnTo>
                    <a:pt x="519" y="1070"/>
                  </a:lnTo>
                  <a:lnTo>
                    <a:pt x="485" y="1019"/>
                  </a:lnTo>
                  <a:lnTo>
                    <a:pt x="452" y="969"/>
                  </a:lnTo>
                  <a:lnTo>
                    <a:pt x="410" y="911"/>
                  </a:lnTo>
                  <a:lnTo>
                    <a:pt x="377" y="861"/>
                  </a:lnTo>
                  <a:lnTo>
                    <a:pt x="343" y="811"/>
                  </a:lnTo>
                  <a:lnTo>
                    <a:pt x="318" y="760"/>
                  </a:lnTo>
                  <a:lnTo>
                    <a:pt x="285" y="702"/>
                  </a:lnTo>
                  <a:lnTo>
                    <a:pt x="252" y="652"/>
                  </a:lnTo>
                  <a:lnTo>
                    <a:pt x="252" y="652"/>
                  </a:lnTo>
                  <a:lnTo>
                    <a:pt x="226" y="602"/>
                  </a:lnTo>
                  <a:lnTo>
                    <a:pt x="193" y="552"/>
                  </a:lnTo>
                  <a:lnTo>
                    <a:pt x="160" y="493"/>
                  </a:lnTo>
                  <a:lnTo>
                    <a:pt x="135" y="443"/>
                  </a:lnTo>
                  <a:lnTo>
                    <a:pt x="101" y="393"/>
                  </a:lnTo>
                  <a:lnTo>
                    <a:pt x="76" y="334"/>
                  </a:lnTo>
                  <a:lnTo>
                    <a:pt x="51" y="284"/>
                  </a:lnTo>
                  <a:lnTo>
                    <a:pt x="18" y="226"/>
                  </a:lnTo>
                  <a:lnTo>
                    <a:pt x="1" y="192"/>
                  </a:lnTo>
                  <a:lnTo>
                    <a:pt x="26" y="159"/>
                  </a:lnTo>
                  <a:lnTo>
                    <a:pt x="293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159200" y="3213335"/>
              <a:ext cx="77099" cy="80404"/>
            </a:xfrm>
            <a:custGeom>
              <a:avLst/>
              <a:gdLst/>
              <a:ahLst/>
              <a:cxnLst/>
              <a:rect l="l" t="t" r="r" b="b"/>
              <a:pathLst>
                <a:path w="1563" h="1630" extrusionOk="0">
                  <a:moveTo>
                    <a:pt x="84" y="0"/>
                  </a:moveTo>
                  <a:lnTo>
                    <a:pt x="159" y="9"/>
                  </a:lnTo>
                  <a:lnTo>
                    <a:pt x="159" y="9"/>
                  </a:lnTo>
                  <a:lnTo>
                    <a:pt x="234" y="17"/>
                  </a:lnTo>
                  <a:lnTo>
                    <a:pt x="259" y="17"/>
                  </a:lnTo>
                  <a:lnTo>
                    <a:pt x="292" y="59"/>
                  </a:lnTo>
                  <a:lnTo>
                    <a:pt x="343" y="101"/>
                  </a:lnTo>
                  <a:lnTo>
                    <a:pt x="393" y="142"/>
                  </a:lnTo>
                  <a:lnTo>
                    <a:pt x="434" y="184"/>
                  </a:lnTo>
                  <a:lnTo>
                    <a:pt x="485" y="234"/>
                  </a:lnTo>
                  <a:lnTo>
                    <a:pt x="535" y="276"/>
                  </a:lnTo>
                  <a:lnTo>
                    <a:pt x="576" y="318"/>
                  </a:lnTo>
                  <a:lnTo>
                    <a:pt x="585" y="318"/>
                  </a:lnTo>
                  <a:lnTo>
                    <a:pt x="618" y="360"/>
                  </a:lnTo>
                  <a:lnTo>
                    <a:pt x="668" y="410"/>
                  </a:lnTo>
                  <a:lnTo>
                    <a:pt x="710" y="451"/>
                  </a:lnTo>
                  <a:lnTo>
                    <a:pt x="802" y="543"/>
                  </a:lnTo>
                  <a:lnTo>
                    <a:pt x="886" y="644"/>
                  </a:lnTo>
                  <a:lnTo>
                    <a:pt x="977" y="735"/>
                  </a:lnTo>
                  <a:lnTo>
                    <a:pt x="1028" y="786"/>
                  </a:lnTo>
                  <a:lnTo>
                    <a:pt x="1061" y="827"/>
                  </a:lnTo>
                  <a:lnTo>
                    <a:pt x="1145" y="928"/>
                  </a:lnTo>
                  <a:lnTo>
                    <a:pt x="1228" y="1020"/>
                  </a:lnTo>
                  <a:lnTo>
                    <a:pt x="1312" y="1120"/>
                  </a:lnTo>
                  <a:lnTo>
                    <a:pt x="1395" y="1212"/>
                  </a:lnTo>
                  <a:lnTo>
                    <a:pt x="1562" y="1404"/>
                  </a:lnTo>
                  <a:lnTo>
                    <a:pt x="1562" y="1412"/>
                  </a:lnTo>
                  <a:lnTo>
                    <a:pt x="1554" y="1629"/>
                  </a:lnTo>
                  <a:lnTo>
                    <a:pt x="1337" y="1613"/>
                  </a:lnTo>
                  <a:lnTo>
                    <a:pt x="1328" y="1604"/>
                  </a:lnTo>
                  <a:lnTo>
                    <a:pt x="1161" y="1429"/>
                  </a:lnTo>
                  <a:lnTo>
                    <a:pt x="1078" y="1337"/>
                  </a:lnTo>
                  <a:lnTo>
                    <a:pt x="986" y="1237"/>
                  </a:lnTo>
                  <a:lnTo>
                    <a:pt x="902" y="1145"/>
                  </a:lnTo>
                  <a:lnTo>
                    <a:pt x="810" y="1061"/>
                  </a:lnTo>
                  <a:lnTo>
                    <a:pt x="777" y="1020"/>
                  </a:lnTo>
                  <a:lnTo>
                    <a:pt x="727" y="969"/>
                  </a:lnTo>
                  <a:lnTo>
                    <a:pt x="643" y="877"/>
                  </a:lnTo>
                  <a:lnTo>
                    <a:pt x="551" y="786"/>
                  </a:lnTo>
                  <a:lnTo>
                    <a:pt x="460" y="694"/>
                  </a:lnTo>
                  <a:lnTo>
                    <a:pt x="418" y="652"/>
                  </a:lnTo>
                  <a:lnTo>
                    <a:pt x="376" y="610"/>
                  </a:lnTo>
                  <a:lnTo>
                    <a:pt x="334" y="568"/>
                  </a:lnTo>
                  <a:lnTo>
                    <a:pt x="334" y="568"/>
                  </a:lnTo>
                  <a:lnTo>
                    <a:pt x="292" y="527"/>
                  </a:lnTo>
                  <a:lnTo>
                    <a:pt x="251" y="485"/>
                  </a:lnTo>
                  <a:lnTo>
                    <a:pt x="201" y="435"/>
                  </a:lnTo>
                  <a:lnTo>
                    <a:pt x="159" y="393"/>
                  </a:lnTo>
                  <a:lnTo>
                    <a:pt x="109" y="351"/>
                  </a:lnTo>
                  <a:lnTo>
                    <a:pt x="67" y="309"/>
                  </a:lnTo>
                  <a:lnTo>
                    <a:pt x="33" y="276"/>
                  </a:lnTo>
                  <a:lnTo>
                    <a:pt x="33" y="251"/>
                  </a:lnTo>
                  <a:lnTo>
                    <a:pt x="17" y="184"/>
                  </a:lnTo>
                  <a:lnTo>
                    <a:pt x="17" y="184"/>
                  </a:lnTo>
                  <a:lnTo>
                    <a:pt x="0" y="109"/>
                  </a:lnTo>
                  <a:lnTo>
                    <a:pt x="0" y="109"/>
                  </a:lnTo>
                  <a:lnTo>
                    <a:pt x="0" y="17"/>
                  </a:lnTo>
                  <a:lnTo>
                    <a:pt x="92" y="17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7862051" y="2825966"/>
              <a:ext cx="86619" cy="103094"/>
            </a:xfrm>
            <a:custGeom>
              <a:avLst/>
              <a:gdLst/>
              <a:ahLst/>
              <a:cxnLst/>
              <a:rect l="l" t="t" r="r" b="b"/>
              <a:pathLst>
                <a:path w="1756" h="2090" extrusionOk="0">
                  <a:moveTo>
                    <a:pt x="101" y="26"/>
                  </a:moveTo>
                  <a:lnTo>
                    <a:pt x="176" y="67"/>
                  </a:lnTo>
                  <a:lnTo>
                    <a:pt x="260" y="92"/>
                  </a:lnTo>
                  <a:lnTo>
                    <a:pt x="268" y="101"/>
                  </a:lnTo>
                  <a:lnTo>
                    <a:pt x="327" y="151"/>
                  </a:lnTo>
                  <a:lnTo>
                    <a:pt x="385" y="201"/>
                  </a:lnTo>
                  <a:lnTo>
                    <a:pt x="418" y="226"/>
                  </a:lnTo>
                  <a:lnTo>
                    <a:pt x="435" y="259"/>
                  </a:lnTo>
                  <a:lnTo>
                    <a:pt x="477" y="318"/>
                  </a:lnTo>
                  <a:lnTo>
                    <a:pt x="527" y="376"/>
                  </a:lnTo>
                  <a:lnTo>
                    <a:pt x="569" y="443"/>
                  </a:lnTo>
                  <a:lnTo>
                    <a:pt x="611" y="502"/>
                  </a:lnTo>
                  <a:lnTo>
                    <a:pt x="652" y="560"/>
                  </a:lnTo>
                  <a:lnTo>
                    <a:pt x="703" y="619"/>
                  </a:lnTo>
                  <a:lnTo>
                    <a:pt x="744" y="677"/>
                  </a:lnTo>
                  <a:lnTo>
                    <a:pt x="794" y="744"/>
                  </a:lnTo>
                  <a:lnTo>
                    <a:pt x="845" y="803"/>
                  </a:lnTo>
                  <a:lnTo>
                    <a:pt x="886" y="861"/>
                  </a:lnTo>
                  <a:lnTo>
                    <a:pt x="936" y="919"/>
                  </a:lnTo>
                  <a:lnTo>
                    <a:pt x="987" y="978"/>
                  </a:lnTo>
                  <a:lnTo>
                    <a:pt x="1037" y="1036"/>
                  </a:lnTo>
                  <a:lnTo>
                    <a:pt x="1087" y="1095"/>
                  </a:lnTo>
                  <a:lnTo>
                    <a:pt x="1129" y="1153"/>
                  </a:lnTo>
                  <a:lnTo>
                    <a:pt x="1137" y="1162"/>
                  </a:lnTo>
                  <a:lnTo>
                    <a:pt x="1229" y="1262"/>
                  </a:lnTo>
                  <a:lnTo>
                    <a:pt x="1337" y="1379"/>
                  </a:lnTo>
                  <a:lnTo>
                    <a:pt x="1438" y="1496"/>
                  </a:lnTo>
                  <a:lnTo>
                    <a:pt x="1546" y="1613"/>
                  </a:lnTo>
                  <a:lnTo>
                    <a:pt x="1647" y="1730"/>
                  </a:lnTo>
                  <a:lnTo>
                    <a:pt x="1747" y="1830"/>
                  </a:lnTo>
                  <a:lnTo>
                    <a:pt x="1755" y="1838"/>
                  </a:lnTo>
                  <a:lnTo>
                    <a:pt x="1738" y="2089"/>
                  </a:lnTo>
                  <a:lnTo>
                    <a:pt x="1496" y="2081"/>
                  </a:lnTo>
                  <a:lnTo>
                    <a:pt x="1488" y="2072"/>
                  </a:lnTo>
                  <a:lnTo>
                    <a:pt x="1388" y="1964"/>
                  </a:lnTo>
                  <a:lnTo>
                    <a:pt x="1279" y="1855"/>
                  </a:lnTo>
                  <a:lnTo>
                    <a:pt x="1179" y="1738"/>
                  </a:lnTo>
                  <a:lnTo>
                    <a:pt x="1070" y="1630"/>
                  </a:lnTo>
                  <a:lnTo>
                    <a:pt x="970" y="1521"/>
                  </a:lnTo>
                  <a:lnTo>
                    <a:pt x="870" y="1412"/>
                  </a:lnTo>
                  <a:lnTo>
                    <a:pt x="861" y="1404"/>
                  </a:lnTo>
                  <a:lnTo>
                    <a:pt x="803" y="1346"/>
                  </a:lnTo>
                  <a:lnTo>
                    <a:pt x="753" y="1287"/>
                  </a:lnTo>
                  <a:lnTo>
                    <a:pt x="703" y="1237"/>
                  </a:lnTo>
                  <a:lnTo>
                    <a:pt x="652" y="1178"/>
                  </a:lnTo>
                  <a:lnTo>
                    <a:pt x="594" y="1112"/>
                  </a:lnTo>
                  <a:lnTo>
                    <a:pt x="544" y="1061"/>
                  </a:lnTo>
                  <a:lnTo>
                    <a:pt x="494" y="995"/>
                  </a:lnTo>
                  <a:lnTo>
                    <a:pt x="444" y="936"/>
                  </a:lnTo>
                  <a:lnTo>
                    <a:pt x="393" y="878"/>
                  </a:lnTo>
                  <a:lnTo>
                    <a:pt x="343" y="819"/>
                  </a:lnTo>
                  <a:lnTo>
                    <a:pt x="293" y="761"/>
                  </a:lnTo>
                  <a:lnTo>
                    <a:pt x="243" y="694"/>
                  </a:lnTo>
                  <a:lnTo>
                    <a:pt x="193" y="635"/>
                  </a:lnTo>
                  <a:lnTo>
                    <a:pt x="143" y="569"/>
                  </a:lnTo>
                  <a:lnTo>
                    <a:pt x="101" y="510"/>
                  </a:lnTo>
                  <a:lnTo>
                    <a:pt x="68" y="468"/>
                  </a:lnTo>
                  <a:lnTo>
                    <a:pt x="59" y="435"/>
                  </a:lnTo>
                  <a:lnTo>
                    <a:pt x="34" y="360"/>
                  </a:lnTo>
                  <a:lnTo>
                    <a:pt x="1" y="285"/>
                  </a:lnTo>
                  <a:lnTo>
                    <a:pt x="1" y="268"/>
                  </a:lnTo>
                  <a:lnTo>
                    <a:pt x="9" y="184"/>
                  </a:lnTo>
                  <a:lnTo>
                    <a:pt x="9" y="92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054527" y="3074478"/>
              <a:ext cx="47009" cy="53619"/>
            </a:xfrm>
            <a:custGeom>
              <a:avLst/>
              <a:gdLst/>
              <a:ahLst/>
              <a:cxnLst/>
              <a:rect l="l" t="t" r="r" b="b"/>
              <a:pathLst>
                <a:path w="953" h="1087" extrusionOk="0">
                  <a:moveTo>
                    <a:pt x="318" y="17"/>
                  </a:moveTo>
                  <a:lnTo>
                    <a:pt x="359" y="33"/>
                  </a:lnTo>
                  <a:lnTo>
                    <a:pt x="393" y="50"/>
                  </a:lnTo>
                  <a:lnTo>
                    <a:pt x="426" y="67"/>
                  </a:lnTo>
                  <a:lnTo>
                    <a:pt x="451" y="100"/>
                  </a:lnTo>
                  <a:lnTo>
                    <a:pt x="493" y="159"/>
                  </a:lnTo>
                  <a:lnTo>
                    <a:pt x="543" y="217"/>
                  </a:lnTo>
                  <a:lnTo>
                    <a:pt x="585" y="276"/>
                  </a:lnTo>
                  <a:lnTo>
                    <a:pt x="627" y="343"/>
                  </a:lnTo>
                  <a:lnTo>
                    <a:pt x="668" y="401"/>
                  </a:lnTo>
                  <a:lnTo>
                    <a:pt x="710" y="459"/>
                  </a:lnTo>
                  <a:lnTo>
                    <a:pt x="744" y="493"/>
                  </a:lnTo>
                  <a:lnTo>
                    <a:pt x="752" y="518"/>
                  </a:lnTo>
                  <a:lnTo>
                    <a:pt x="794" y="576"/>
                  </a:lnTo>
                  <a:lnTo>
                    <a:pt x="877" y="702"/>
                  </a:lnTo>
                  <a:lnTo>
                    <a:pt x="952" y="819"/>
                  </a:lnTo>
                  <a:lnTo>
                    <a:pt x="952" y="819"/>
                  </a:lnTo>
                  <a:lnTo>
                    <a:pt x="919" y="1086"/>
                  </a:lnTo>
                  <a:lnTo>
                    <a:pt x="660" y="1053"/>
                  </a:lnTo>
                  <a:lnTo>
                    <a:pt x="660" y="1053"/>
                  </a:lnTo>
                  <a:lnTo>
                    <a:pt x="560" y="944"/>
                  </a:lnTo>
                  <a:lnTo>
                    <a:pt x="460" y="844"/>
                  </a:lnTo>
                  <a:lnTo>
                    <a:pt x="418" y="794"/>
                  </a:lnTo>
                  <a:lnTo>
                    <a:pt x="393" y="769"/>
                  </a:lnTo>
                  <a:lnTo>
                    <a:pt x="368" y="744"/>
                  </a:lnTo>
                  <a:lnTo>
                    <a:pt x="318" y="693"/>
                  </a:lnTo>
                  <a:lnTo>
                    <a:pt x="267" y="635"/>
                  </a:lnTo>
                  <a:lnTo>
                    <a:pt x="217" y="585"/>
                  </a:lnTo>
                  <a:lnTo>
                    <a:pt x="167" y="535"/>
                  </a:lnTo>
                  <a:lnTo>
                    <a:pt x="117" y="485"/>
                  </a:lnTo>
                  <a:lnTo>
                    <a:pt x="67" y="443"/>
                  </a:lnTo>
                  <a:lnTo>
                    <a:pt x="42" y="409"/>
                  </a:lnTo>
                  <a:lnTo>
                    <a:pt x="34" y="384"/>
                  </a:lnTo>
                  <a:lnTo>
                    <a:pt x="17" y="343"/>
                  </a:lnTo>
                  <a:lnTo>
                    <a:pt x="8" y="309"/>
                  </a:lnTo>
                  <a:lnTo>
                    <a:pt x="0" y="276"/>
                  </a:lnTo>
                  <a:lnTo>
                    <a:pt x="17" y="209"/>
                  </a:lnTo>
                  <a:lnTo>
                    <a:pt x="17" y="100"/>
                  </a:lnTo>
                  <a:lnTo>
                    <a:pt x="109" y="8"/>
                  </a:lnTo>
                  <a:lnTo>
                    <a:pt x="217" y="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7701342" y="2914953"/>
              <a:ext cx="115426" cy="91946"/>
            </a:xfrm>
            <a:custGeom>
              <a:avLst/>
              <a:gdLst/>
              <a:ahLst/>
              <a:cxnLst/>
              <a:rect l="l" t="t" r="r" b="b"/>
              <a:pathLst>
                <a:path w="2340" h="1864" extrusionOk="0">
                  <a:moveTo>
                    <a:pt x="93" y="1"/>
                  </a:moveTo>
                  <a:lnTo>
                    <a:pt x="251" y="18"/>
                  </a:lnTo>
                  <a:lnTo>
                    <a:pt x="285" y="18"/>
                  </a:lnTo>
                  <a:lnTo>
                    <a:pt x="377" y="26"/>
                  </a:lnTo>
                  <a:lnTo>
                    <a:pt x="460" y="43"/>
                  </a:lnTo>
                  <a:lnTo>
                    <a:pt x="477" y="51"/>
                  </a:lnTo>
                  <a:lnTo>
                    <a:pt x="619" y="143"/>
                  </a:lnTo>
                  <a:lnTo>
                    <a:pt x="661" y="176"/>
                  </a:lnTo>
                  <a:lnTo>
                    <a:pt x="694" y="193"/>
                  </a:lnTo>
                  <a:lnTo>
                    <a:pt x="761" y="243"/>
                  </a:lnTo>
                  <a:lnTo>
                    <a:pt x="828" y="302"/>
                  </a:lnTo>
                  <a:lnTo>
                    <a:pt x="903" y="352"/>
                  </a:lnTo>
                  <a:lnTo>
                    <a:pt x="936" y="377"/>
                  </a:lnTo>
                  <a:lnTo>
                    <a:pt x="970" y="402"/>
                  </a:lnTo>
                  <a:lnTo>
                    <a:pt x="1037" y="460"/>
                  </a:lnTo>
                  <a:lnTo>
                    <a:pt x="1103" y="511"/>
                  </a:lnTo>
                  <a:lnTo>
                    <a:pt x="1179" y="569"/>
                  </a:lnTo>
                  <a:lnTo>
                    <a:pt x="1245" y="619"/>
                  </a:lnTo>
                  <a:lnTo>
                    <a:pt x="1312" y="678"/>
                  </a:lnTo>
                  <a:lnTo>
                    <a:pt x="1379" y="728"/>
                  </a:lnTo>
                  <a:lnTo>
                    <a:pt x="1446" y="786"/>
                  </a:lnTo>
                  <a:lnTo>
                    <a:pt x="1513" y="845"/>
                  </a:lnTo>
                  <a:lnTo>
                    <a:pt x="1580" y="903"/>
                  </a:lnTo>
                  <a:lnTo>
                    <a:pt x="1580" y="903"/>
                  </a:lnTo>
                  <a:lnTo>
                    <a:pt x="1638" y="962"/>
                  </a:lnTo>
                  <a:lnTo>
                    <a:pt x="1705" y="1020"/>
                  </a:lnTo>
                  <a:lnTo>
                    <a:pt x="1772" y="1079"/>
                  </a:lnTo>
                  <a:lnTo>
                    <a:pt x="1839" y="1137"/>
                  </a:lnTo>
                  <a:lnTo>
                    <a:pt x="1897" y="1196"/>
                  </a:lnTo>
                  <a:lnTo>
                    <a:pt x="1964" y="1254"/>
                  </a:lnTo>
                  <a:lnTo>
                    <a:pt x="2031" y="1313"/>
                  </a:lnTo>
                  <a:lnTo>
                    <a:pt x="2089" y="1379"/>
                  </a:lnTo>
                  <a:lnTo>
                    <a:pt x="2156" y="1438"/>
                  </a:lnTo>
                  <a:lnTo>
                    <a:pt x="2215" y="1505"/>
                  </a:lnTo>
                  <a:lnTo>
                    <a:pt x="2281" y="1563"/>
                  </a:lnTo>
                  <a:lnTo>
                    <a:pt x="2331" y="1622"/>
                  </a:lnTo>
                  <a:lnTo>
                    <a:pt x="2340" y="1630"/>
                  </a:lnTo>
                  <a:lnTo>
                    <a:pt x="2340" y="1864"/>
                  </a:lnTo>
                  <a:lnTo>
                    <a:pt x="2106" y="1864"/>
                  </a:lnTo>
                  <a:lnTo>
                    <a:pt x="2098" y="1856"/>
                  </a:lnTo>
                  <a:lnTo>
                    <a:pt x="2039" y="1805"/>
                  </a:lnTo>
                  <a:lnTo>
                    <a:pt x="1981" y="1747"/>
                  </a:lnTo>
                  <a:lnTo>
                    <a:pt x="1914" y="1697"/>
                  </a:lnTo>
                  <a:lnTo>
                    <a:pt x="1847" y="1638"/>
                  </a:lnTo>
                  <a:lnTo>
                    <a:pt x="1780" y="1580"/>
                  </a:lnTo>
                  <a:lnTo>
                    <a:pt x="1713" y="1530"/>
                  </a:lnTo>
                  <a:lnTo>
                    <a:pt x="1646" y="1480"/>
                  </a:lnTo>
                  <a:lnTo>
                    <a:pt x="1580" y="1421"/>
                  </a:lnTo>
                  <a:lnTo>
                    <a:pt x="1513" y="1371"/>
                  </a:lnTo>
                  <a:lnTo>
                    <a:pt x="1446" y="1321"/>
                  </a:lnTo>
                  <a:lnTo>
                    <a:pt x="1379" y="1271"/>
                  </a:lnTo>
                  <a:lnTo>
                    <a:pt x="1321" y="1229"/>
                  </a:lnTo>
                  <a:lnTo>
                    <a:pt x="1321" y="1229"/>
                  </a:lnTo>
                  <a:lnTo>
                    <a:pt x="1254" y="1179"/>
                  </a:lnTo>
                  <a:lnTo>
                    <a:pt x="1187" y="1129"/>
                  </a:lnTo>
                  <a:lnTo>
                    <a:pt x="1120" y="1079"/>
                  </a:lnTo>
                  <a:lnTo>
                    <a:pt x="1045" y="1029"/>
                  </a:lnTo>
                  <a:lnTo>
                    <a:pt x="978" y="978"/>
                  </a:lnTo>
                  <a:lnTo>
                    <a:pt x="911" y="937"/>
                  </a:lnTo>
                  <a:lnTo>
                    <a:pt x="844" y="887"/>
                  </a:lnTo>
                  <a:lnTo>
                    <a:pt x="769" y="836"/>
                  </a:lnTo>
                  <a:lnTo>
                    <a:pt x="702" y="786"/>
                  </a:lnTo>
                  <a:lnTo>
                    <a:pt x="669" y="770"/>
                  </a:lnTo>
                  <a:lnTo>
                    <a:pt x="627" y="744"/>
                  </a:lnTo>
                  <a:lnTo>
                    <a:pt x="560" y="694"/>
                  </a:lnTo>
                  <a:lnTo>
                    <a:pt x="485" y="644"/>
                  </a:lnTo>
                  <a:lnTo>
                    <a:pt x="418" y="594"/>
                  </a:lnTo>
                  <a:lnTo>
                    <a:pt x="393" y="577"/>
                  </a:lnTo>
                  <a:lnTo>
                    <a:pt x="352" y="552"/>
                  </a:lnTo>
                  <a:lnTo>
                    <a:pt x="210" y="444"/>
                  </a:lnTo>
                  <a:lnTo>
                    <a:pt x="201" y="435"/>
                  </a:lnTo>
                  <a:lnTo>
                    <a:pt x="151" y="369"/>
                  </a:lnTo>
                  <a:lnTo>
                    <a:pt x="109" y="285"/>
                  </a:lnTo>
                  <a:lnTo>
                    <a:pt x="101" y="252"/>
                  </a:lnTo>
                  <a:lnTo>
                    <a:pt x="17" y="118"/>
                  </a:lnTo>
                  <a:lnTo>
                    <a:pt x="17" y="110"/>
                  </a:lnTo>
                  <a:lnTo>
                    <a:pt x="1" y="18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7911082" y="3172935"/>
              <a:ext cx="115032" cy="103094"/>
            </a:xfrm>
            <a:custGeom>
              <a:avLst/>
              <a:gdLst/>
              <a:ahLst/>
              <a:cxnLst/>
              <a:rect l="l" t="t" r="r" b="b"/>
              <a:pathLst>
                <a:path w="2332" h="2090" extrusionOk="0">
                  <a:moveTo>
                    <a:pt x="93" y="1"/>
                  </a:moveTo>
                  <a:lnTo>
                    <a:pt x="201" y="42"/>
                  </a:lnTo>
                  <a:lnTo>
                    <a:pt x="268" y="76"/>
                  </a:lnTo>
                  <a:lnTo>
                    <a:pt x="394" y="118"/>
                  </a:lnTo>
                  <a:lnTo>
                    <a:pt x="444" y="134"/>
                  </a:lnTo>
                  <a:lnTo>
                    <a:pt x="627" y="201"/>
                  </a:lnTo>
                  <a:lnTo>
                    <a:pt x="627" y="201"/>
                  </a:lnTo>
                  <a:lnTo>
                    <a:pt x="744" y="251"/>
                  </a:lnTo>
                  <a:lnTo>
                    <a:pt x="786" y="285"/>
                  </a:lnTo>
                  <a:lnTo>
                    <a:pt x="845" y="318"/>
                  </a:lnTo>
                  <a:lnTo>
                    <a:pt x="928" y="393"/>
                  </a:lnTo>
                  <a:lnTo>
                    <a:pt x="1012" y="468"/>
                  </a:lnTo>
                  <a:lnTo>
                    <a:pt x="1054" y="510"/>
                  </a:lnTo>
                  <a:lnTo>
                    <a:pt x="1179" y="636"/>
                  </a:lnTo>
                  <a:lnTo>
                    <a:pt x="1221" y="669"/>
                  </a:lnTo>
                  <a:lnTo>
                    <a:pt x="1304" y="761"/>
                  </a:lnTo>
                  <a:lnTo>
                    <a:pt x="1429" y="886"/>
                  </a:lnTo>
                  <a:lnTo>
                    <a:pt x="1546" y="1011"/>
                  </a:lnTo>
                  <a:lnTo>
                    <a:pt x="1672" y="1137"/>
                  </a:lnTo>
                  <a:lnTo>
                    <a:pt x="1697" y="1162"/>
                  </a:lnTo>
                  <a:lnTo>
                    <a:pt x="1797" y="1262"/>
                  </a:lnTo>
                  <a:lnTo>
                    <a:pt x="1922" y="1387"/>
                  </a:lnTo>
                  <a:lnTo>
                    <a:pt x="2048" y="1513"/>
                  </a:lnTo>
                  <a:lnTo>
                    <a:pt x="2173" y="1638"/>
                  </a:lnTo>
                  <a:lnTo>
                    <a:pt x="2290" y="1755"/>
                  </a:lnTo>
                  <a:lnTo>
                    <a:pt x="2298" y="1763"/>
                  </a:lnTo>
                  <a:lnTo>
                    <a:pt x="2332" y="2064"/>
                  </a:lnTo>
                  <a:lnTo>
                    <a:pt x="2031" y="2089"/>
                  </a:lnTo>
                  <a:lnTo>
                    <a:pt x="2023" y="2081"/>
                  </a:lnTo>
                  <a:lnTo>
                    <a:pt x="1881" y="1989"/>
                  </a:lnTo>
                  <a:lnTo>
                    <a:pt x="1730" y="1889"/>
                  </a:lnTo>
                  <a:lnTo>
                    <a:pt x="1588" y="1780"/>
                  </a:lnTo>
                  <a:lnTo>
                    <a:pt x="1438" y="1680"/>
                  </a:lnTo>
                  <a:lnTo>
                    <a:pt x="1321" y="1596"/>
                  </a:lnTo>
                  <a:lnTo>
                    <a:pt x="1296" y="1571"/>
                  </a:lnTo>
                  <a:lnTo>
                    <a:pt x="1145" y="1471"/>
                  </a:lnTo>
                  <a:lnTo>
                    <a:pt x="1003" y="1362"/>
                  </a:lnTo>
                  <a:lnTo>
                    <a:pt x="861" y="1262"/>
                  </a:lnTo>
                  <a:lnTo>
                    <a:pt x="761" y="1187"/>
                  </a:lnTo>
                  <a:lnTo>
                    <a:pt x="719" y="1153"/>
                  </a:lnTo>
                  <a:lnTo>
                    <a:pt x="586" y="1037"/>
                  </a:lnTo>
                  <a:lnTo>
                    <a:pt x="536" y="995"/>
                  </a:lnTo>
                  <a:lnTo>
                    <a:pt x="452" y="920"/>
                  </a:lnTo>
                  <a:lnTo>
                    <a:pt x="368" y="836"/>
                  </a:lnTo>
                  <a:lnTo>
                    <a:pt x="327" y="786"/>
                  </a:lnTo>
                  <a:lnTo>
                    <a:pt x="293" y="744"/>
                  </a:lnTo>
                  <a:lnTo>
                    <a:pt x="235" y="627"/>
                  </a:lnTo>
                  <a:lnTo>
                    <a:pt x="235" y="627"/>
                  </a:lnTo>
                  <a:lnTo>
                    <a:pt x="160" y="452"/>
                  </a:lnTo>
                  <a:lnTo>
                    <a:pt x="135" y="402"/>
                  </a:lnTo>
                  <a:lnTo>
                    <a:pt x="76" y="268"/>
                  </a:lnTo>
                  <a:lnTo>
                    <a:pt x="51" y="209"/>
                  </a:lnTo>
                  <a:lnTo>
                    <a:pt x="1" y="101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14"/>
            <p:cNvSpPr/>
            <p:nvPr/>
          </p:nvSpPr>
          <p:spPr>
            <a:xfrm>
              <a:off x="7881042" y="3393824"/>
              <a:ext cx="89875" cy="75471"/>
            </a:xfrm>
            <a:custGeom>
              <a:avLst/>
              <a:gdLst/>
              <a:ahLst/>
              <a:cxnLst/>
              <a:rect l="l" t="t" r="r" b="b"/>
              <a:pathLst>
                <a:path w="1822" h="1530" extrusionOk="0">
                  <a:moveTo>
                    <a:pt x="251" y="34"/>
                  </a:moveTo>
                  <a:lnTo>
                    <a:pt x="292" y="76"/>
                  </a:lnTo>
                  <a:lnTo>
                    <a:pt x="343" y="117"/>
                  </a:lnTo>
                  <a:lnTo>
                    <a:pt x="393" y="151"/>
                  </a:lnTo>
                  <a:lnTo>
                    <a:pt x="418" y="176"/>
                  </a:lnTo>
                  <a:lnTo>
                    <a:pt x="434" y="193"/>
                  </a:lnTo>
                  <a:lnTo>
                    <a:pt x="485" y="234"/>
                  </a:lnTo>
                  <a:lnTo>
                    <a:pt x="526" y="276"/>
                  </a:lnTo>
                  <a:lnTo>
                    <a:pt x="576" y="318"/>
                  </a:lnTo>
                  <a:lnTo>
                    <a:pt x="618" y="360"/>
                  </a:lnTo>
                  <a:lnTo>
                    <a:pt x="668" y="401"/>
                  </a:lnTo>
                  <a:lnTo>
                    <a:pt x="710" y="443"/>
                  </a:lnTo>
                  <a:lnTo>
                    <a:pt x="760" y="485"/>
                  </a:lnTo>
                  <a:lnTo>
                    <a:pt x="810" y="527"/>
                  </a:lnTo>
                  <a:lnTo>
                    <a:pt x="852" y="560"/>
                  </a:lnTo>
                  <a:lnTo>
                    <a:pt x="902" y="602"/>
                  </a:lnTo>
                  <a:lnTo>
                    <a:pt x="952" y="635"/>
                  </a:lnTo>
                  <a:lnTo>
                    <a:pt x="1003" y="677"/>
                  </a:lnTo>
                  <a:lnTo>
                    <a:pt x="1053" y="719"/>
                  </a:lnTo>
                  <a:lnTo>
                    <a:pt x="1103" y="752"/>
                  </a:lnTo>
                  <a:lnTo>
                    <a:pt x="1153" y="794"/>
                  </a:lnTo>
                  <a:lnTo>
                    <a:pt x="1203" y="827"/>
                  </a:lnTo>
                  <a:lnTo>
                    <a:pt x="1253" y="869"/>
                  </a:lnTo>
                  <a:lnTo>
                    <a:pt x="1303" y="903"/>
                  </a:lnTo>
                  <a:lnTo>
                    <a:pt x="1353" y="936"/>
                  </a:lnTo>
                  <a:lnTo>
                    <a:pt x="1404" y="969"/>
                  </a:lnTo>
                  <a:lnTo>
                    <a:pt x="1454" y="1011"/>
                  </a:lnTo>
                  <a:lnTo>
                    <a:pt x="1504" y="1045"/>
                  </a:lnTo>
                  <a:lnTo>
                    <a:pt x="1562" y="1078"/>
                  </a:lnTo>
                  <a:lnTo>
                    <a:pt x="1612" y="1111"/>
                  </a:lnTo>
                  <a:lnTo>
                    <a:pt x="1663" y="1145"/>
                  </a:lnTo>
                  <a:lnTo>
                    <a:pt x="1771" y="1220"/>
                  </a:lnTo>
                  <a:lnTo>
                    <a:pt x="1821" y="1479"/>
                  </a:lnTo>
                  <a:lnTo>
                    <a:pt x="1562" y="1529"/>
                  </a:lnTo>
                  <a:lnTo>
                    <a:pt x="1454" y="1454"/>
                  </a:lnTo>
                  <a:lnTo>
                    <a:pt x="1404" y="1421"/>
                  </a:lnTo>
                  <a:lnTo>
                    <a:pt x="1353" y="1387"/>
                  </a:lnTo>
                  <a:lnTo>
                    <a:pt x="1295" y="1345"/>
                  </a:lnTo>
                  <a:lnTo>
                    <a:pt x="1245" y="1312"/>
                  </a:lnTo>
                  <a:lnTo>
                    <a:pt x="1195" y="1270"/>
                  </a:lnTo>
                  <a:lnTo>
                    <a:pt x="1136" y="1237"/>
                  </a:lnTo>
                  <a:lnTo>
                    <a:pt x="1086" y="1195"/>
                  </a:lnTo>
                  <a:lnTo>
                    <a:pt x="1036" y="1162"/>
                  </a:lnTo>
                  <a:lnTo>
                    <a:pt x="986" y="1120"/>
                  </a:lnTo>
                  <a:lnTo>
                    <a:pt x="927" y="1078"/>
                  </a:lnTo>
                  <a:lnTo>
                    <a:pt x="877" y="1045"/>
                  </a:lnTo>
                  <a:lnTo>
                    <a:pt x="827" y="1003"/>
                  </a:lnTo>
                  <a:lnTo>
                    <a:pt x="777" y="961"/>
                  </a:lnTo>
                  <a:lnTo>
                    <a:pt x="727" y="919"/>
                  </a:lnTo>
                  <a:lnTo>
                    <a:pt x="677" y="878"/>
                  </a:lnTo>
                  <a:lnTo>
                    <a:pt x="627" y="836"/>
                  </a:lnTo>
                  <a:lnTo>
                    <a:pt x="576" y="794"/>
                  </a:lnTo>
                  <a:lnTo>
                    <a:pt x="526" y="752"/>
                  </a:lnTo>
                  <a:lnTo>
                    <a:pt x="476" y="710"/>
                  </a:lnTo>
                  <a:lnTo>
                    <a:pt x="426" y="669"/>
                  </a:lnTo>
                  <a:lnTo>
                    <a:pt x="376" y="619"/>
                  </a:lnTo>
                  <a:lnTo>
                    <a:pt x="334" y="577"/>
                  </a:lnTo>
                  <a:lnTo>
                    <a:pt x="284" y="535"/>
                  </a:lnTo>
                  <a:lnTo>
                    <a:pt x="234" y="485"/>
                  </a:lnTo>
                  <a:lnTo>
                    <a:pt x="192" y="443"/>
                  </a:lnTo>
                  <a:lnTo>
                    <a:pt x="167" y="418"/>
                  </a:lnTo>
                  <a:lnTo>
                    <a:pt x="150" y="393"/>
                  </a:lnTo>
                  <a:lnTo>
                    <a:pt x="109" y="343"/>
                  </a:lnTo>
                  <a:lnTo>
                    <a:pt x="67" y="293"/>
                  </a:lnTo>
                  <a:lnTo>
                    <a:pt x="25" y="234"/>
                  </a:lnTo>
                  <a:lnTo>
                    <a:pt x="0" y="209"/>
                  </a:lnTo>
                  <a:lnTo>
                    <a:pt x="17" y="159"/>
                  </a:lnTo>
                  <a:lnTo>
                    <a:pt x="167" y="1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8127433" y="3338183"/>
              <a:ext cx="64323" cy="68861"/>
            </a:xfrm>
            <a:custGeom>
              <a:avLst/>
              <a:gdLst/>
              <a:ahLst/>
              <a:cxnLst/>
              <a:rect l="l" t="t" r="r" b="b"/>
              <a:pathLst>
                <a:path w="1304" h="1396" extrusionOk="0">
                  <a:moveTo>
                    <a:pt x="260" y="1"/>
                  </a:moveTo>
                  <a:lnTo>
                    <a:pt x="318" y="17"/>
                  </a:lnTo>
                  <a:lnTo>
                    <a:pt x="368" y="42"/>
                  </a:lnTo>
                  <a:lnTo>
                    <a:pt x="393" y="51"/>
                  </a:lnTo>
                  <a:lnTo>
                    <a:pt x="410" y="67"/>
                  </a:lnTo>
                  <a:lnTo>
                    <a:pt x="452" y="109"/>
                  </a:lnTo>
                  <a:lnTo>
                    <a:pt x="485" y="143"/>
                  </a:lnTo>
                  <a:lnTo>
                    <a:pt x="519" y="184"/>
                  </a:lnTo>
                  <a:lnTo>
                    <a:pt x="552" y="218"/>
                  </a:lnTo>
                  <a:lnTo>
                    <a:pt x="586" y="260"/>
                  </a:lnTo>
                  <a:lnTo>
                    <a:pt x="619" y="301"/>
                  </a:lnTo>
                  <a:lnTo>
                    <a:pt x="652" y="335"/>
                  </a:lnTo>
                  <a:lnTo>
                    <a:pt x="686" y="377"/>
                  </a:lnTo>
                  <a:lnTo>
                    <a:pt x="753" y="452"/>
                  </a:lnTo>
                  <a:lnTo>
                    <a:pt x="819" y="527"/>
                  </a:lnTo>
                  <a:lnTo>
                    <a:pt x="878" y="610"/>
                  </a:lnTo>
                  <a:lnTo>
                    <a:pt x="936" y="677"/>
                  </a:lnTo>
                  <a:lnTo>
                    <a:pt x="945" y="686"/>
                  </a:lnTo>
                  <a:lnTo>
                    <a:pt x="1003" y="769"/>
                  </a:lnTo>
                  <a:lnTo>
                    <a:pt x="1062" y="853"/>
                  </a:lnTo>
                  <a:lnTo>
                    <a:pt x="1129" y="928"/>
                  </a:lnTo>
                  <a:lnTo>
                    <a:pt x="1187" y="1011"/>
                  </a:lnTo>
                  <a:lnTo>
                    <a:pt x="1246" y="1087"/>
                  </a:lnTo>
                  <a:lnTo>
                    <a:pt x="1304" y="1162"/>
                  </a:lnTo>
                  <a:lnTo>
                    <a:pt x="1304" y="1170"/>
                  </a:lnTo>
                  <a:lnTo>
                    <a:pt x="1279" y="1396"/>
                  </a:lnTo>
                  <a:lnTo>
                    <a:pt x="1053" y="1379"/>
                  </a:lnTo>
                  <a:lnTo>
                    <a:pt x="1045" y="1371"/>
                  </a:lnTo>
                  <a:lnTo>
                    <a:pt x="987" y="1304"/>
                  </a:lnTo>
                  <a:lnTo>
                    <a:pt x="920" y="1229"/>
                  </a:lnTo>
                  <a:lnTo>
                    <a:pt x="853" y="1162"/>
                  </a:lnTo>
                  <a:lnTo>
                    <a:pt x="778" y="1087"/>
                  </a:lnTo>
                  <a:lnTo>
                    <a:pt x="711" y="1020"/>
                  </a:lnTo>
                  <a:lnTo>
                    <a:pt x="644" y="953"/>
                  </a:lnTo>
                  <a:lnTo>
                    <a:pt x="627" y="936"/>
                  </a:lnTo>
                  <a:lnTo>
                    <a:pt x="569" y="878"/>
                  </a:lnTo>
                  <a:lnTo>
                    <a:pt x="502" y="811"/>
                  </a:lnTo>
                  <a:lnTo>
                    <a:pt x="427" y="744"/>
                  </a:lnTo>
                  <a:lnTo>
                    <a:pt x="360" y="677"/>
                  </a:lnTo>
                  <a:lnTo>
                    <a:pt x="327" y="644"/>
                  </a:lnTo>
                  <a:lnTo>
                    <a:pt x="285" y="610"/>
                  </a:lnTo>
                  <a:lnTo>
                    <a:pt x="251" y="577"/>
                  </a:lnTo>
                  <a:lnTo>
                    <a:pt x="218" y="544"/>
                  </a:lnTo>
                  <a:lnTo>
                    <a:pt x="185" y="519"/>
                  </a:lnTo>
                  <a:lnTo>
                    <a:pt x="143" y="485"/>
                  </a:lnTo>
                  <a:lnTo>
                    <a:pt x="109" y="452"/>
                  </a:lnTo>
                  <a:lnTo>
                    <a:pt x="68" y="418"/>
                  </a:lnTo>
                  <a:lnTo>
                    <a:pt x="51" y="402"/>
                  </a:lnTo>
                  <a:lnTo>
                    <a:pt x="43" y="385"/>
                  </a:lnTo>
                  <a:lnTo>
                    <a:pt x="26" y="335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51" y="159"/>
                  </a:lnTo>
                  <a:lnTo>
                    <a:pt x="134" y="59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7564951" y="3839695"/>
              <a:ext cx="77937" cy="51991"/>
            </a:xfrm>
            <a:custGeom>
              <a:avLst/>
              <a:gdLst/>
              <a:ahLst/>
              <a:cxnLst/>
              <a:rect l="l" t="t" r="r" b="b"/>
              <a:pathLst>
                <a:path w="1580" h="1054" extrusionOk="0">
                  <a:moveTo>
                    <a:pt x="184" y="0"/>
                  </a:moveTo>
                  <a:lnTo>
                    <a:pt x="276" y="26"/>
                  </a:lnTo>
                  <a:lnTo>
                    <a:pt x="368" y="67"/>
                  </a:lnTo>
                  <a:lnTo>
                    <a:pt x="443" y="92"/>
                  </a:lnTo>
                  <a:lnTo>
                    <a:pt x="460" y="101"/>
                  </a:lnTo>
                  <a:lnTo>
                    <a:pt x="552" y="134"/>
                  </a:lnTo>
                  <a:lnTo>
                    <a:pt x="610" y="159"/>
                  </a:lnTo>
                  <a:lnTo>
                    <a:pt x="652" y="176"/>
                  </a:lnTo>
                  <a:lnTo>
                    <a:pt x="694" y="201"/>
                  </a:lnTo>
                  <a:lnTo>
                    <a:pt x="736" y="218"/>
                  </a:lnTo>
                  <a:lnTo>
                    <a:pt x="769" y="234"/>
                  </a:lnTo>
                  <a:lnTo>
                    <a:pt x="777" y="243"/>
                  </a:lnTo>
                  <a:lnTo>
                    <a:pt x="828" y="268"/>
                  </a:lnTo>
                  <a:lnTo>
                    <a:pt x="869" y="293"/>
                  </a:lnTo>
                  <a:lnTo>
                    <a:pt x="911" y="318"/>
                  </a:lnTo>
                  <a:lnTo>
                    <a:pt x="953" y="351"/>
                  </a:lnTo>
                  <a:lnTo>
                    <a:pt x="995" y="376"/>
                  </a:lnTo>
                  <a:lnTo>
                    <a:pt x="1036" y="401"/>
                  </a:lnTo>
                  <a:lnTo>
                    <a:pt x="1070" y="435"/>
                  </a:lnTo>
                  <a:lnTo>
                    <a:pt x="1112" y="460"/>
                  </a:lnTo>
                  <a:lnTo>
                    <a:pt x="1153" y="493"/>
                  </a:lnTo>
                  <a:lnTo>
                    <a:pt x="1195" y="518"/>
                  </a:lnTo>
                  <a:lnTo>
                    <a:pt x="1237" y="552"/>
                  </a:lnTo>
                  <a:lnTo>
                    <a:pt x="1254" y="569"/>
                  </a:lnTo>
                  <a:lnTo>
                    <a:pt x="1279" y="585"/>
                  </a:lnTo>
                  <a:lnTo>
                    <a:pt x="1312" y="610"/>
                  </a:lnTo>
                  <a:lnTo>
                    <a:pt x="1354" y="644"/>
                  </a:lnTo>
                  <a:lnTo>
                    <a:pt x="1396" y="677"/>
                  </a:lnTo>
                  <a:lnTo>
                    <a:pt x="1437" y="711"/>
                  </a:lnTo>
                  <a:lnTo>
                    <a:pt x="1471" y="744"/>
                  </a:lnTo>
                  <a:lnTo>
                    <a:pt x="1513" y="777"/>
                  </a:lnTo>
                  <a:lnTo>
                    <a:pt x="1546" y="811"/>
                  </a:lnTo>
                  <a:lnTo>
                    <a:pt x="1579" y="1036"/>
                  </a:lnTo>
                  <a:lnTo>
                    <a:pt x="1354" y="1053"/>
                  </a:lnTo>
                  <a:lnTo>
                    <a:pt x="1312" y="1028"/>
                  </a:lnTo>
                  <a:lnTo>
                    <a:pt x="1279" y="1003"/>
                  </a:lnTo>
                  <a:lnTo>
                    <a:pt x="1237" y="970"/>
                  </a:lnTo>
                  <a:lnTo>
                    <a:pt x="1195" y="944"/>
                  </a:lnTo>
                  <a:lnTo>
                    <a:pt x="1153" y="919"/>
                  </a:lnTo>
                  <a:lnTo>
                    <a:pt x="1120" y="894"/>
                  </a:lnTo>
                  <a:lnTo>
                    <a:pt x="1078" y="869"/>
                  </a:lnTo>
                  <a:lnTo>
                    <a:pt x="1053" y="853"/>
                  </a:lnTo>
                  <a:lnTo>
                    <a:pt x="1036" y="844"/>
                  </a:lnTo>
                  <a:lnTo>
                    <a:pt x="995" y="819"/>
                  </a:lnTo>
                  <a:lnTo>
                    <a:pt x="953" y="794"/>
                  </a:lnTo>
                  <a:lnTo>
                    <a:pt x="911" y="769"/>
                  </a:lnTo>
                  <a:lnTo>
                    <a:pt x="878" y="744"/>
                  </a:lnTo>
                  <a:lnTo>
                    <a:pt x="836" y="727"/>
                  </a:lnTo>
                  <a:lnTo>
                    <a:pt x="794" y="702"/>
                  </a:lnTo>
                  <a:lnTo>
                    <a:pt x="794" y="702"/>
                  </a:lnTo>
                  <a:lnTo>
                    <a:pt x="752" y="677"/>
                  </a:lnTo>
                  <a:lnTo>
                    <a:pt x="711" y="652"/>
                  </a:lnTo>
                  <a:lnTo>
                    <a:pt x="669" y="627"/>
                  </a:lnTo>
                  <a:lnTo>
                    <a:pt x="627" y="602"/>
                  </a:lnTo>
                  <a:lnTo>
                    <a:pt x="585" y="585"/>
                  </a:lnTo>
                  <a:lnTo>
                    <a:pt x="577" y="577"/>
                  </a:lnTo>
                  <a:lnTo>
                    <a:pt x="544" y="560"/>
                  </a:lnTo>
                  <a:lnTo>
                    <a:pt x="510" y="535"/>
                  </a:lnTo>
                  <a:lnTo>
                    <a:pt x="468" y="510"/>
                  </a:lnTo>
                  <a:lnTo>
                    <a:pt x="435" y="485"/>
                  </a:lnTo>
                  <a:lnTo>
                    <a:pt x="385" y="460"/>
                  </a:lnTo>
                  <a:lnTo>
                    <a:pt x="310" y="401"/>
                  </a:lnTo>
                  <a:lnTo>
                    <a:pt x="285" y="385"/>
                  </a:lnTo>
                  <a:lnTo>
                    <a:pt x="226" y="343"/>
                  </a:lnTo>
                  <a:lnTo>
                    <a:pt x="143" y="293"/>
                  </a:lnTo>
                  <a:lnTo>
                    <a:pt x="67" y="243"/>
                  </a:lnTo>
                  <a:lnTo>
                    <a:pt x="59" y="243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7742974" y="3758108"/>
              <a:ext cx="100184" cy="83265"/>
            </a:xfrm>
            <a:custGeom>
              <a:avLst/>
              <a:gdLst/>
              <a:ahLst/>
              <a:cxnLst/>
              <a:rect l="l" t="t" r="r" b="b"/>
              <a:pathLst>
                <a:path w="2031" h="1688" extrusionOk="0">
                  <a:moveTo>
                    <a:pt x="101" y="0"/>
                  </a:moveTo>
                  <a:lnTo>
                    <a:pt x="168" y="25"/>
                  </a:lnTo>
                  <a:lnTo>
                    <a:pt x="234" y="59"/>
                  </a:lnTo>
                  <a:lnTo>
                    <a:pt x="301" y="76"/>
                  </a:lnTo>
                  <a:lnTo>
                    <a:pt x="310" y="84"/>
                  </a:lnTo>
                  <a:lnTo>
                    <a:pt x="385" y="109"/>
                  </a:lnTo>
                  <a:lnTo>
                    <a:pt x="452" y="126"/>
                  </a:lnTo>
                  <a:lnTo>
                    <a:pt x="460" y="134"/>
                  </a:lnTo>
                  <a:lnTo>
                    <a:pt x="510" y="151"/>
                  </a:lnTo>
                  <a:lnTo>
                    <a:pt x="527" y="159"/>
                  </a:lnTo>
                  <a:lnTo>
                    <a:pt x="569" y="184"/>
                  </a:lnTo>
                  <a:lnTo>
                    <a:pt x="594" y="201"/>
                  </a:lnTo>
                  <a:lnTo>
                    <a:pt x="644" y="251"/>
                  </a:lnTo>
                  <a:lnTo>
                    <a:pt x="702" y="293"/>
                  </a:lnTo>
                  <a:lnTo>
                    <a:pt x="711" y="301"/>
                  </a:lnTo>
                  <a:lnTo>
                    <a:pt x="761" y="335"/>
                  </a:lnTo>
                  <a:lnTo>
                    <a:pt x="811" y="385"/>
                  </a:lnTo>
                  <a:lnTo>
                    <a:pt x="869" y="426"/>
                  </a:lnTo>
                  <a:lnTo>
                    <a:pt x="911" y="468"/>
                  </a:lnTo>
                  <a:lnTo>
                    <a:pt x="919" y="477"/>
                  </a:lnTo>
                  <a:lnTo>
                    <a:pt x="978" y="527"/>
                  </a:lnTo>
                  <a:lnTo>
                    <a:pt x="1028" y="568"/>
                  </a:lnTo>
                  <a:lnTo>
                    <a:pt x="1086" y="619"/>
                  </a:lnTo>
                  <a:lnTo>
                    <a:pt x="1137" y="660"/>
                  </a:lnTo>
                  <a:lnTo>
                    <a:pt x="1195" y="710"/>
                  </a:lnTo>
                  <a:lnTo>
                    <a:pt x="1245" y="752"/>
                  </a:lnTo>
                  <a:lnTo>
                    <a:pt x="1304" y="794"/>
                  </a:lnTo>
                  <a:lnTo>
                    <a:pt x="1354" y="844"/>
                  </a:lnTo>
                  <a:lnTo>
                    <a:pt x="1379" y="852"/>
                  </a:lnTo>
                  <a:lnTo>
                    <a:pt x="1412" y="886"/>
                  </a:lnTo>
                  <a:lnTo>
                    <a:pt x="1471" y="936"/>
                  </a:lnTo>
                  <a:lnTo>
                    <a:pt x="1521" y="978"/>
                  </a:lnTo>
                  <a:lnTo>
                    <a:pt x="1579" y="1020"/>
                  </a:lnTo>
                  <a:lnTo>
                    <a:pt x="1638" y="1070"/>
                  </a:lnTo>
                  <a:lnTo>
                    <a:pt x="1696" y="1111"/>
                  </a:lnTo>
                  <a:lnTo>
                    <a:pt x="1746" y="1153"/>
                  </a:lnTo>
                  <a:lnTo>
                    <a:pt x="1805" y="1203"/>
                  </a:lnTo>
                  <a:lnTo>
                    <a:pt x="1863" y="1245"/>
                  </a:lnTo>
                  <a:lnTo>
                    <a:pt x="1972" y="1329"/>
                  </a:lnTo>
                  <a:lnTo>
                    <a:pt x="1980" y="1337"/>
                  </a:lnTo>
                  <a:lnTo>
                    <a:pt x="2030" y="1629"/>
                  </a:lnTo>
                  <a:lnTo>
                    <a:pt x="1730" y="1688"/>
                  </a:lnTo>
                  <a:lnTo>
                    <a:pt x="1730" y="1680"/>
                  </a:lnTo>
                  <a:lnTo>
                    <a:pt x="1613" y="1604"/>
                  </a:lnTo>
                  <a:lnTo>
                    <a:pt x="1554" y="1563"/>
                  </a:lnTo>
                  <a:lnTo>
                    <a:pt x="1487" y="1521"/>
                  </a:lnTo>
                  <a:lnTo>
                    <a:pt x="1429" y="1479"/>
                  </a:lnTo>
                  <a:lnTo>
                    <a:pt x="1371" y="1437"/>
                  </a:lnTo>
                  <a:lnTo>
                    <a:pt x="1304" y="1395"/>
                  </a:lnTo>
                  <a:lnTo>
                    <a:pt x="1245" y="1354"/>
                  </a:lnTo>
                  <a:lnTo>
                    <a:pt x="1187" y="1312"/>
                  </a:lnTo>
                  <a:lnTo>
                    <a:pt x="1120" y="1270"/>
                  </a:lnTo>
                  <a:lnTo>
                    <a:pt x="1078" y="1245"/>
                  </a:lnTo>
                  <a:lnTo>
                    <a:pt x="1061" y="1228"/>
                  </a:lnTo>
                  <a:lnTo>
                    <a:pt x="1003" y="1187"/>
                  </a:lnTo>
                  <a:lnTo>
                    <a:pt x="944" y="1145"/>
                  </a:lnTo>
                  <a:lnTo>
                    <a:pt x="886" y="1103"/>
                  </a:lnTo>
                  <a:lnTo>
                    <a:pt x="828" y="1053"/>
                  </a:lnTo>
                  <a:lnTo>
                    <a:pt x="769" y="1011"/>
                  </a:lnTo>
                  <a:lnTo>
                    <a:pt x="711" y="961"/>
                  </a:lnTo>
                  <a:lnTo>
                    <a:pt x="652" y="919"/>
                  </a:lnTo>
                  <a:lnTo>
                    <a:pt x="594" y="869"/>
                  </a:lnTo>
                  <a:lnTo>
                    <a:pt x="577" y="861"/>
                  </a:lnTo>
                  <a:lnTo>
                    <a:pt x="535" y="827"/>
                  </a:lnTo>
                  <a:lnTo>
                    <a:pt x="477" y="777"/>
                  </a:lnTo>
                  <a:lnTo>
                    <a:pt x="427" y="727"/>
                  </a:lnTo>
                  <a:lnTo>
                    <a:pt x="376" y="685"/>
                  </a:lnTo>
                  <a:lnTo>
                    <a:pt x="368" y="677"/>
                  </a:lnTo>
                  <a:lnTo>
                    <a:pt x="310" y="627"/>
                  </a:lnTo>
                  <a:lnTo>
                    <a:pt x="259" y="577"/>
                  </a:lnTo>
                  <a:lnTo>
                    <a:pt x="234" y="552"/>
                  </a:lnTo>
                  <a:lnTo>
                    <a:pt x="209" y="518"/>
                  </a:lnTo>
                  <a:lnTo>
                    <a:pt x="201" y="510"/>
                  </a:lnTo>
                  <a:lnTo>
                    <a:pt x="168" y="451"/>
                  </a:lnTo>
                  <a:lnTo>
                    <a:pt x="159" y="443"/>
                  </a:lnTo>
                  <a:lnTo>
                    <a:pt x="134" y="385"/>
                  </a:lnTo>
                  <a:lnTo>
                    <a:pt x="101" y="309"/>
                  </a:lnTo>
                  <a:lnTo>
                    <a:pt x="92" y="293"/>
                  </a:lnTo>
                  <a:lnTo>
                    <a:pt x="67" y="234"/>
                  </a:lnTo>
                  <a:lnTo>
                    <a:pt x="34" y="167"/>
                  </a:lnTo>
                  <a:lnTo>
                    <a:pt x="0" y="101"/>
                  </a:lnTo>
                  <a:lnTo>
                    <a:pt x="0" y="92"/>
                  </a:lnTo>
                  <a:lnTo>
                    <a:pt x="0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7955181" y="3589555"/>
              <a:ext cx="101417" cy="108027"/>
            </a:xfrm>
            <a:custGeom>
              <a:avLst/>
              <a:gdLst/>
              <a:ahLst/>
              <a:cxnLst/>
              <a:rect l="l" t="t" r="r" b="b"/>
              <a:pathLst>
                <a:path w="2056" h="2190" extrusionOk="0">
                  <a:moveTo>
                    <a:pt x="243" y="26"/>
                  </a:moveTo>
                  <a:lnTo>
                    <a:pt x="318" y="34"/>
                  </a:lnTo>
                  <a:lnTo>
                    <a:pt x="335" y="34"/>
                  </a:lnTo>
                  <a:lnTo>
                    <a:pt x="360" y="51"/>
                  </a:lnTo>
                  <a:lnTo>
                    <a:pt x="385" y="84"/>
                  </a:lnTo>
                  <a:lnTo>
                    <a:pt x="418" y="109"/>
                  </a:lnTo>
                  <a:lnTo>
                    <a:pt x="452" y="134"/>
                  </a:lnTo>
                  <a:lnTo>
                    <a:pt x="485" y="159"/>
                  </a:lnTo>
                  <a:lnTo>
                    <a:pt x="485" y="159"/>
                  </a:lnTo>
                  <a:lnTo>
                    <a:pt x="502" y="193"/>
                  </a:lnTo>
                  <a:lnTo>
                    <a:pt x="519" y="226"/>
                  </a:lnTo>
                  <a:lnTo>
                    <a:pt x="544" y="260"/>
                  </a:lnTo>
                  <a:lnTo>
                    <a:pt x="561" y="293"/>
                  </a:lnTo>
                  <a:lnTo>
                    <a:pt x="586" y="326"/>
                  </a:lnTo>
                  <a:lnTo>
                    <a:pt x="611" y="360"/>
                  </a:lnTo>
                  <a:lnTo>
                    <a:pt x="627" y="393"/>
                  </a:lnTo>
                  <a:lnTo>
                    <a:pt x="652" y="427"/>
                  </a:lnTo>
                  <a:lnTo>
                    <a:pt x="677" y="460"/>
                  </a:lnTo>
                  <a:lnTo>
                    <a:pt x="694" y="485"/>
                  </a:lnTo>
                  <a:lnTo>
                    <a:pt x="719" y="519"/>
                  </a:lnTo>
                  <a:lnTo>
                    <a:pt x="744" y="552"/>
                  </a:lnTo>
                  <a:lnTo>
                    <a:pt x="769" y="585"/>
                  </a:lnTo>
                  <a:lnTo>
                    <a:pt x="794" y="610"/>
                  </a:lnTo>
                  <a:lnTo>
                    <a:pt x="819" y="644"/>
                  </a:lnTo>
                  <a:lnTo>
                    <a:pt x="845" y="677"/>
                  </a:lnTo>
                  <a:lnTo>
                    <a:pt x="870" y="702"/>
                  </a:lnTo>
                  <a:lnTo>
                    <a:pt x="895" y="736"/>
                  </a:lnTo>
                  <a:lnTo>
                    <a:pt x="920" y="769"/>
                  </a:lnTo>
                  <a:lnTo>
                    <a:pt x="945" y="794"/>
                  </a:lnTo>
                  <a:lnTo>
                    <a:pt x="970" y="828"/>
                  </a:lnTo>
                  <a:lnTo>
                    <a:pt x="995" y="861"/>
                  </a:lnTo>
                  <a:lnTo>
                    <a:pt x="1020" y="886"/>
                  </a:lnTo>
                  <a:lnTo>
                    <a:pt x="1078" y="945"/>
                  </a:lnTo>
                  <a:lnTo>
                    <a:pt x="1129" y="1003"/>
                  </a:lnTo>
                  <a:lnTo>
                    <a:pt x="1187" y="1062"/>
                  </a:lnTo>
                  <a:lnTo>
                    <a:pt x="1246" y="1120"/>
                  </a:lnTo>
                  <a:lnTo>
                    <a:pt x="1287" y="1162"/>
                  </a:lnTo>
                  <a:lnTo>
                    <a:pt x="1296" y="1178"/>
                  </a:lnTo>
                  <a:lnTo>
                    <a:pt x="1354" y="1237"/>
                  </a:lnTo>
                  <a:lnTo>
                    <a:pt x="1413" y="1295"/>
                  </a:lnTo>
                  <a:lnTo>
                    <a:pt x="1471" y="1346"/>
                  </a:lnTo>
                  <a:lnTo>
                    <a:pt x="1530" y="1404"/>
                  </a:lnTo>
                  <a:lnTo>
                    <a:pt x="1596" y="1463"/>
                  </a:lnTo>
                  <a:lnTo>
                    <a:pt x="1655" y="1513"/>
                  </a:lnTo>
                  <a:lnTo>
                    <a:pt x="1713" y="1571"/>
                  </a:lnTo>
                  <a:lnTo>
                    <a:pt x="1780" y="1630"/>
                  </a:lnTo>
                  <a:lnTo>
                    <a:pt x="1839" y="1680"/>
                  </a:lnTo>
                  <a:lnTo>
                    <a:pt x="1906" y="1738"/>
                  </a:lnTo>
                  <a:lnTo>
                    <a:pt x="1964" y="1788"/>
                  </a:lnTo>
                  <a:lnTo>
                    <a:pt x="2014" y="1830"/>
                  </a:lnTo>
                  <a:lnTo>
                    <a:pt x="2031" y="1838"/>
                  </a:lnTo>
                  <a:lnTo>
                    <a:pt x="2056" y="2156"/>
                  </a:lnTo>
                  <a:lnTo>
                    <a:pt x="1747" y="2189"/>
                  </a:lnTo>
                  <a:lnTo>
                    <a:pt x="1738" y="2181"/>
                  </a:lnTo>
                  <a:lnTo>
                    <a:pt x="1680" y="2131"/>
                  </a:lnTo>
                  <a:lnTo>
                    <a:pt x="1613" y="2081"/>
                  </a:lnTo>
                  <a:lnTo>
                    <a:pt x="1546" y="2031"/>
                  </a:lnTo>
                  <a:lnTo>
                    <a:pt x="1479" y="1972"/>
                  </a:lnTo>
                  <a:lnTo>
                    <a:pt x="1413" y="1922"/>
                  </a:lnTo>
                  <a:lnTo>
                    <a:pt x="1354" y="1864"/>
                  </a:lnTo>
                  <a:lnTo>
                    <a:pt x="1287" y="1813"/>
                  </a:lnTo>
                  <a:lnTo>
                    <a:pt x="1220" y="1755"/>
                  </a:lnTo>
                  <a:lnTo>
                    <a:pt x="1154" y="1696"/>
                  </a:lnTo>
                  <a:lnTo>
                    <a:pt x="1095" y="1638"/>
                  </a:lnTo>
                  <a:lnTo>
                    <a:pt x="1028" y="1579"/>
                  </a:lnTo>
                  <a:lnTo>
                    <a:pt x="970" y="1521"/>
                  </a:lnTo>
                  <a:lnTo>
                    <a:pt x="953" y="1504"/>
                  </a:lnTo>
                  <a:lnTo>
                    <a:pt x="903" y="1463"/>
                  </a:lnTo>
                  <a:lnTo>
                    <a:pt x="845" y="1404"/>
                  </a:lnTo>
                  <a:lnTo>
                    <a:pt x="786" y="1337"/>
                  </a:lnTo>
                  <a:lnTo>
                    <a:pt x="719" y="1279"/>
                  </a:lnTo>
                  <a:lnTo>
                    <a:pt x="661" y="1212"/>
                  </a:lnTo>
                  <a:lnTo>
                    <a:pt x="636" y="1187"/>
                  </a:lnTo>
                  <a:lnTo>
                    <a:pt x="602" y="1153"/>
                  </a:lnTo>
                  <a:lnTo>
                    <a:pt x="577" y="1120"/>
                  </a:lnTo>
                  <a:lnTo>
                    <a:pt x="544" y="1087"/>
                  </a:lnTo>
                  <a:lnTo>
                    <a:pt x="519" y="1053"/>
                  </a:lnTo>
                  <a:lnTo>
                    <a:pt x="494" y="1020"/>
                  </a:lnTo>
                  <a:lnTo>
                    <a:pt x="460" y="986"/>
                  </a:lnTo>
                  <a:lnTo>
                    <a:pt x="435" y="953"/>
                  </a:lnTo>
                  <a:lnTo>
                    <a:pt x="410" y="919"/>
                  </a:lnTo>
                  <a:lnTo>
                    <a:pt x="377" y="886"/>
                  </a:lnTo>
                  <a:lnTo>
                    <a:pt x="352" y="853"/>
                  </a:lnTo>
                  <a:lnTo>
                    <a:pt x="327" y="819"/>
                  </a:lnTo>
                  <a:lnTo>
                    <a:pt x="302" y="786"/>
                  </a:lnTo>
                  <a:lnTo>
                    <a:pt x="276" y="744"/>
                  </a:lnTo>
                  <a:lnTo>
                    <a:pt x="251" y="711"/>
                  </a:lnTo>
                  <a:lnTo>
                    <a:pt x="218" y="677"/>
                  </a:lnTo>
                  <a:lnTo>
                    <a:pt x="193" y="644"/>
                  </a:lnTo>
                  <a:lnTo>
                    <a:pt x="168" y="602"/>
                  </a:lnTo>
                  <a:lnTo>
                    <a:pt x="143" y="569"/>
                  </a:lnTo>
                  <a:lnTo>
                    <a:pt x="118" y="535"/>
                  </a:lnTo>
                  <a:lnTo>
                    <a:pt x="101" y="493"/>
                  </a:lnTo>
                  <a:lnTo>
                    <a:pt x="76" y="460"/>
                  </a:lnTo>
                  <a:lnTo>
                    <a:pt x="51" y="427"/>
                  </a:lnTo>
                  <a:lnTo>
                    <a:pt x="51" y="427"/>
                  </a:lnTo>
                  <a:lnTo>
                    <a:pt x="43" y="376"/>
                  </a:lnTo>
                  <a:lnTo>
                    <a:pt x="34" y="335"/>
                  </a:lnTo>
                  <a:lnTo>
                    <a:pt x="18" y="285"/>
                  </a:lnTo>
                  <a:lnTo>
                    <a:pt x="9" y="243"/>
                  </a:lnTo>
                  <a:lnTo>
                    <a:pt x="1" y="209"/>
                  </a:lnTo>
                  <a:lnTo>
                    <a:pt x="9" y="193"/>
                  </a:lnTo>
                  <a:lnTo>
                    <a:pt x="43" y="126"/>
                  </a:lnTo>
                  <a:lnTo>
                    <a:pt x="68" y="6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7731037" y="3535986"/>
              <a:ext cx="121198" cy="92341"/>
            </a:xfrm>
            <a:custGeom>
              <a:avLst/>
              <a:gdLst/>
              <a:ahLst/>
              <a:cxnLst/>
              <a:rect l="l" t="t" r="r" b="b"/>
              <a:pathLst>
                <a:path w="2457" h="1872" extrusionOk="0">
                  <a:moveTo>
                    <a:pt x="276" y="9"/>
                  </a:moveTo>
                  <a:lnTo>
                    <a:pt x="460" y="92"/>
                  </a:lnTo>
                  <a:lnTo>
                    <a:pt x="468" y="92"/>
                  </a:lnTo>
                  <a:lnTo>
                    <a:pt x="744" y="293"/>
                  </a:lnTo>
                  <a:lnTo>
                    <a:pt x="1019" y="502"/>
                  </a:lnTo>
                  <a:lnTo>
                    <a:pt x="1295" y="711"/>
                  </a:lnTo>
                  <a:lnTo>
                    <a:pt x="1571" y="919"/>
                  </a:lnTo>
                  <a:lnTo>
                    <a:pt x="1571" y="919"/>
                  </a:lnTo>
                  <a:lnTo>
                    <a:pt x="1855" y="1128"/>
                  </a:lnTo>
                  <a:lnTo>
                    <a:pt x="2130" y="1337"/>
                  </a:lnTo>
                  <a:lnTo>
                    <a:pt x="2398" y="1538"/>
                  </a:lnTo>
                  <a:lnTo>
                    <a:pt x="2415" y="1546"/>
                  </a:lnTo>
                  <a:lnTo>
                    <a:pt x="2456" y="1822"/>
                  </a:lnTo>
                  <a:lnTo>
                    <a:pt x="2181" y="1872"/>
                  </a:lnTo>
                  <a:lnTo>
                    <a:pt x="2164" y="1863"/>
                  </a:lnTo>
                  <a:lnTo>
                    <a:pt x="1897" y="1663"/>
                  </a:lnTo>
                  <a:lnTo>
                    <a:pt x="1613" y="1462"/>
                  </a:lnTo>
                  <a:lnTo>
                    <a:pt x="1328" y="1262"/>
                  </a:lnTo>
                  <a:lnTo>
                    <a:pt x="1328" y="1262"/>
                  </a:lnTo>
                  <a:lnTo>
                    <a:pt x="1053" y="1053"/>
                  </a:lnTo>
                  <a:lnTo>
                    <a:pt x="769" y="844"/>
                  </a:lnTo>
                  <a:lnTo>
                    <a:pt x="485" y="635"/>
                  </a:lnTo>
                  <a:lnTo>
                    <a:pt x="217" y="435"/>
                  </a:lnTo>
                  <a:lnTo>
                    <a:pt x="209" y="427"/>
                  </a:lnTo>
                  <a:lnTo>
                    <a:pt x="84" y="268"/>
                  </a:lnTo>
                  <a:lnTo>
                    <a:pt x="17" y="101"/>
                  </a:lnTo>
                  <a:lnTo>
                    <a:pt x="0" y="9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7752840" y="3227344"/>
              <a:ext cx="94018" cy="61857"/>
            </a:xfrm>
            <a:custGeom>
              <a:avLst/>
              <a:gdLst/>
              <a:ahLst/>
              <a:cxnLst/>
              <a:rect l="l" t="t" r="r" b="b"/>
              <a:pathLst>
                <a:path w="1906" h="1254" extrusionOk="0">
                  <a:moveTo>
                    <a:pt x="93" y="0"/>
                  </a:moveTo>
                  <a:lnTo>
                    <a:pt x="143" y="25"/>
                  </a:lnTo>
                  <a:lnTo>
                    <a:pt x="210" y="42"/>
                  </a:lnTo>
                  <a:lnTo>
                    <a:pt x="268" y="67"/>
                  </a:lnTo>
                  <a:lnTo>
                    <a:pt x="335" y="84"/>
                  </a:lnTo>
                  <a:lnTo>
                    <a:pt x="360" y="92"/>
                  </a:lnTo>
                  <a:lnTo>
                    <a:pt x="452" y="126"/>
                  </a:lnTo>
                  <a:lnTo>
                    <a:pt x="561" y="167"/>
                  </a:lnTo>
                  <a:lnTo>
                    <a:pt x="577" y="176"/>
                  </a:lnTo>
                  <a:lnTo>
                    <a:pt x="694" y="226"/>
                  </a:lnTo>
                  <a:lnTo>
                    <a:pt x="744" y="251"/>
                  </a:lnTo>
                  <a:lnTo>
                    <a:pt x="803" y="284"/>
                  </a:lnTo>
                  <a:lnTo>
                    <a:pt x="912" y="351"/>
                  </a:lnTo>
                  <a:lnTo>
                    <a:pt x="1020" y="418"/>
                  </a:lnTo>
                  <a:lnTo>
                    <a:pt x="1045" y="435"/>
                  </a:lnTo>
                  <a:lnTo>
                    <a:pt x="1129" y="493"/>
                  </a:lnTo>
                  <a:lnTo>
                    <a:pt x="1229" y="560"/>
                  </a:lnTo>
                  <a:lnTo>
                    <a:pt x="1338" y="635"/>
                  </a:lnTo>
                  <a:lnTo>
                    <a:pt x="1413" y="685"/>
                  </a:lnTo>
                  <a:lnTo>
                    <a:pt x="1438" y="702"/>
                  </a:lnTo>
                  <a:lnTo>
                    <a:pt x="1546" y="777"/>
                  </a:lnTo>
                  <a:lnTo>
                    <a:pt x="1647" y="852"/>
                  </a:lnTo>
                  <a:lnTo>
                    <a:pt x="1755" y="928"/>
                  </a:lnTo>
                  <a:lnTo>
                    <a:pt x="1856" y="1003"/>
                  </a:lnTo>
                  <a:lnTo>
                    <a:pt x="1906" y="1220"/>
                  </a:lnTo>
                  <a:lnTo>
                    <a:pt x="1688" y="1253"/>
                  </a:lnTo>
                  <a:lnTo>
                    <a:pt x="1580" y="1187"/>
                  </a:lnTo>
                  <a:lnTo>
                    <a:pt x="1480" y="1120"/>
                  </a:lnTo>
                  <a:lnTo>
                    <a:pt x="1371" y="1053"/>
                  </a:lnTo>
                  <a:lnTo>
                    <a:pt x="1271" y="986"/>
                  </a:lnTo>
                  <a:lnTo>
                    <a:pt x="1237" y="969"/>
                  </a:lnTo>
                  <a:lnTo>
                    <a:pt x="1162" y="919"/>
                  </a:lnTo>
                  <a:lnTo>
                    <a:pt x="1062" y="852"/>
                  </a:lnTo>
                  <a:lnTo>
                    <a:pt x="953" y="786"/>
                  </a:lnTo>
                  <a:lnTo>
                    <a:pt x="870" y="736"/>
                  </a:lnTo>
                  <a:lnTo>
                    <a:pt x="845" y="727"/>
                  </a:lnTo>
                  <a:lnTo>
                    <a:pt x="744" y="652"/>
                  </a:lnTo>
                  <a:lnTo>
                    <a:pt x="636" y="585"/>
                  </a:lnTo>
                  <a:lnTo>
                    <a:pt x="577" y="552"/>
                  </a:lnTo>
                  <a:lnTo>
                    <a:pt x="536" y="518"/>
                  </a:lnTo>
                  <a:lnTo>
                    <a:pt x="427" y="443"/>
                  </a:lnTo>
                  <a:lnTo>
                    <a:pt x="410" y="426"/>
                  </a:lnTo>
                  <a:lnTo>
                    <a:pt x="327" y="360"/>
                  </a:lnTo>
                  <a:lnTo>
                    <a:pt x="285" y="318"/>
                  </a:lnTo>
                  <a:lnTo>
                    <a:pt x="260" y="301"/>
                  </a:lnTo>
                  <a:lnTo>
                    <a:pt x="235" y="276"/>
                  </a:lnTo>
                  <a:lnTo>
                    <a:pt x="185" y="234"/>
                  </a:lnTo>
                  <a:lnTo>
                    <a:pt x="135" y="192"/>
                  </a:lnTo>
                  <a:lnTo>
                    <a:pt x="85" y="159"/>
                  </a:lnTo>
                  <a:lnTo>
                    <a:pt x="34" y="117"/>
                  </a:lnTo>
                  <a:lnTo>
                    <a:pt x="34" y="117"/>
                  </a:lnTo>
                  <a:lnTo>
                    <a:pt x="1" y="25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7642839" y="3338577"/>
              <a:ext cx="72166" cy="64767"/>
            </a:xfrm>
            <a:custGeom>
              <a:avLst/>
              <a:gdLst/>
              <a:ahLst/>
              <a:cxnLst/>
              <a:rect l="l" t="t" r="r" b="b"/>
              <a:pathLst>
                <a:path w="1463" h="1313" extrusionOk="0">
                  <a:moveTo>
                    <a:pt x="101" y="9"/>
                  </a:moveTo>
                  <a:lnTo>
                    <a:pt x="109" y="9"/>
                  </a:lnTo>
                  <a:lnTo>
                    <a:pt x="151" y="34"/>
                  </a:lnTo>
                  <a:lnTo>
                    <a:pt x="201" y="68"/>
                  </a:lnTo>
                  <a:lnTo>
                    <a:pt x="251" y="93"/>
                  </a:lnTo>
                  <a:lnTo>
                    <a:pt x="284" y="110"/>
                  </a:lnTo>
                  <a:lnTo>
                    <a:pt x="301" y="118"/>
                  </a:lnTo>
                  <a:lnTo>
                    <a:pt x="343" y="143"/>
                  </a:lnTo>
                  <a:lnTo>
                    <a:pt x="393" y="168"/>
                  </a:lnTo>
                  <a:lnTo>
                    <a:pt x="410" y="176"/>
                  </a:lnTo>
                  <a:lnTo>
                    <a:pt x="443" y="201"/>
                  </a:lnTo>
                  <a:lnTo>
                    <a:pt x="477" y="218"/>
                  </a:lnTo>
                  <a:lnTo>
                    <a:pt x="485" y="226"/>
                  </a:lnTo>
                  <a:lnTo>
                    <a:pt x="518" y="252"/>
                  </a:lnTo>
                  <a:lnTo>
                    <a:pt x="527" y="260"/>
                  </a:lnTo>
                  <a:lnTo>
                    <a:pt x="569" y="293"/>
                  </a:lnTo>
                  <a:lnTo>
                    <a:pt x="602" y="327"/>
                  </a:lnTo>
                  <a:lnTo>
                    <a:pt x="635" y="360"/>
                  </a:lnTo>
                  <a:lnTo>
                    <a:pt x="677" y="394"/>
                  </a:lnTo>
                  <a:lnTo>
                    <a:pt x="711" y="427"/>
                  </a:lnTo>
                  <a:lnTo>
                    <a:pt x="744" y="460"/>
                  </a:lnTo>
                  <a:lnTo>
                    <a:pt x="752" y="469"/>
                  </a:lnTo>
                  <a:lnTo>
                    <a:pt x="786" y="502"/>
                  </a:lnTo>
                  <a:lnTo>
                    <a:pt x="819" y="536"/>
                  </a:lnTo>
                  <a:lnTo>
                    <a:pt x="861" y="569"/>
                  </a:lnTo>
                  <a:lnTo>
                    <a:pt x="894" y="602"/>
                  </a:lnTo>
                  <a:lnTo>
                    <a:pt x="936" y="636"/>
                  </a:lnTo>
                  <a:lnTo>
                    <a:pt x="978" y="669"/>
                  </a:lnTo>
                  <a:lnTo>
                    <a:pt x="1011" y="703"/>
                  </a:lnTo>
                  <a:lnTo>
                    <a:pt x="1036" y="728"/>
                  </a:lnTo>
                  <a:lnTo>
                    <a:pt x="1053" y="736"/>
                  </a:lnTo>
                  <a:lnTo>
                    <a:pt x="1086" y="778"/>
                  </a:lnTo>
                  <a:lnTo>
                    <a:pt x="1128" y="811"/>
                  </a:lnTo>
                  <a:lnTo>
                    <a:pt x="1170" y="845"/>
                  </a:lnTo>
                  <a:lnTo>
                    <a:pt x="1212" y="878"/>
                  </a:lnTo>
                  <a:lnTo>
                    <a:pt x="1254" y="912"/>
                  </a:lnTo>
                  <a:lnTo>
                    <a:pt x="1295" y="945"/>
                  </a:lnTo>
                  <a:lnTo>
                    <a:pt x="1337" y="978"/>
                  </a:lnTo>
                  <a:lnTo>
                    <a:pt x="1379" y="1003"/>
                  </a:lnTo>
                  <a:lnTo>
                    <a:pt x="1412" y="1037"/>
                  </a:lnTo>
                  <a:lnTo>
                    <a:pt x="1421" y="1037"/>
                  </a:lnTo>
                  <a:lnTo>
                    <a:pt x="1462" y="1262"/>
                  </a:lnTo>
                  <a:lnTo>
                    <a:pt x="1237" y="1313"/>
                  </a:lnTo>
                  <a:lnTo>
                    <a:pt x="1228" y="1313"/>
                  </a:lnTo>
                  <a:lnTo>
                    <a:pt x="1187" y="1287"/>
                  </a:lnTo>
                  <a:lnTo>
                    <a:pt x="1137" y="1254"/>
                  </a:lnTo>
                  <a:lnTo>
                    <a:pt x="1086" y="1229"/>
                  </a:lnTo>
                  <a:lnTo>
                    <a:pt x="1045" y="1204"/>
                  </a:lnTo>
                  <a:lnTo>
                    <a:pt x="995" y="1179"/>
                  </a:lnTo>
                  <a:lnTo>
                    <a:pt x="953" y="1145"/>
                  </a:lnTo>
                  <a:lnTo>
                    <a:pt x="903" y="1112"/>
                  </a:lnTo>
                  <a:lnTo>
                    <a:pt x="861" y="1087"/>
                  </a:lnTo>
                  <a:lnTo>
                    <a:pt x="811" y="1054"/>
                  </a:lnTo>
                  <a:lnTo>
                    <a:pt x="794" y="1037"/>
                  </a:lnTo>
                  <a:lnTo>
                    <a:pt x="769" y="1020"/>
                  </a:lnTo>
                  <a:lnTo>
                    <a:pt x="719" y="987"/>
                  </a:lnTo>
                  <a:lnTo>
                    <a:pt x="677" y="953"/>
                  </a:lnTo>
                  <a:lnTo>
                    <a:pt x="635" y="920"/>
                  </a:lnTo>
                  <a:lnTo>
                    <a:pt x="594" y="886"/>
                  </a:lnTo>
                  <a:lnTo>
                    <a:pt x="552" y="853"/>
                  </a:lnTo>
                  <a:lnTo>
                    <a:pt x="510" y="820"/>
                  </a:lnTo>
                  <a:lnTo>
                    <a:pt x="468" y="786"/>
                  </a:lnTo>
                  <a:lnTo>
                    <a:pt x="452" y="778"/>
                  </a:lnTo>
                  <a:lnTo>
                    <a:pt x="426" y="753"/>
                  </a:lnTo>
                  <a:lnTo>
                    <a:pt x="385" y="711"/>
                  </a:lnTo>
                  <a:lnTo>
                    <a:pt x="343" y="678"/>
                  </a:lnTo>
                  <a:lnTo>
                    <a:pt x="310" y="636"/>
                  </a:lnTo>
                  <a:lnTo>
                    <a:pt x="268" y="602"/>
                  </a:lnTo>
                  <a:lnTo>
                    <a:pt x="226" y="561"/>
                  </a:lnTo>
                  <a:lnTo>
                    <a:pt x="218" y="552"/>
                  </a:lnTo>
                  <a:lnTo>
                    <a:pt x="193" y="519"/>
                  </a:lnTo>
                  <a:lnTo>
                    <a:pt x="184" y="502"/>
                  </a:lnTo>
                  <a:lnTo>
                    <a:pt x="168" y="469"/>
                  </a:lnTo>
                  <a:lnTo>
                    <a:pt x="151" y="435"/>
                  </a:lnTo>
                  <a:lnTo>
                    <a:pt x="142" y="419"/>
                  </a:lnTo>
                  <a:lnTo>
                    <a:pt x="117" y="360"/>
                  </a:lnTo>
                  <a:lnTo>
                    <a:pt x="92" y="310"/>
                  </a:lnTo>
                  <a:lnTo>
                    <a:pt x="84" y="293"/>
                  </a:lnTo>
                  <a:lnTo>
                    <a:pt x="67" y="252"/>
                  </a:lnTo>
                  <a:lnTo>
                    <a:pt x="51" y="201"/>
                  </a:lnTo>
                  <a:lnTo>
                    <a:pt x="25" y="151"/>
                  </a:lnTo>
                  <a:lnTo>
                    <a:pt x="0" y="101"/>
                  </a:lnTo>
                  <a:lnTo>
                    <a:pt x="0" y="93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7589664" y="2999845"/>
              <a:ext cx="96090" cy="68467"/>
            </a:xfrm>
            <a:custGeom>
              <a:avLst/>
              <a:gdLst/>
              <a:ahLst/>
              <a:cxnLst/>
              <a:rect l="l" t="t" r="r" b="b"/>
              <a:pathLst>
                <a:path w="1948" h="1388" extrusionOk="0">
                  <a:moveTo>
                    <a:pt x="93" y="9"/>
                  </a:moveTo>
                  <a:lnTo>
                    <a:pt x="352" y="84"/>
                  </a:lnTo>
                  <a:lnTo>
                    <a:pt x="352" y="84"/>
                  </a:lnTo>
                  <a:lnTo>
                    <a:pt x="544" y="135"/>
                  </a:lnTo>
                  <a:lnTo>
                    <a:pt x="619" y="160"/>
                  </a:lnTo>
                  <a:lnTo>
                    <a:pt x="644" y="168"/>
                  </a:lnTo>
                  <a:lnTo>
                    <a:pt x="728" y="210"/>
                  </a:lnTo>
                  <a:lnTo>
                    <a:pt x="853" y="285"/>
                  </a:lnTo>
                  <a:lnTo>
                    <a:pt x="870" y="293"/>
                  </a:lnTo>
                  <a:lnTo>
                    <a:pt x="961" y="352"/>
                  </a:lnTo>
                  <a:lnTo>
                    <a:pt x="1045" y="410"/>
                  </a:lnTo>
                  <a:lnTo>
                    <a:pt x="1070" y="427"/>
                  </a:lnTo>
                  <a:lnTo>
                    <a:pt x="1179" y="511"/>
                  </a:lnTo>
                  <a:lnTo>
                    <a:pt x="1279" y="586"/>
                  </a:lnTo>
                  <a:lnTo>
                    <a:pt x="1388" y="669"/>
                  </a:lnTo>
                  <a:lnTo>
                    <a:pt x="1429" y="703"/>
                  </a:lnTo>
                  <a:lnTo>
                    <a:pt x="1488" y="744"/>
                  </a:lnTo>
                  <a:lnTo>
                    <a:pt x="1596" y="828"/>
                  </a:lnTo>
                  <a:lnTo>
                    <a:pt x="1697" y="912"/>
                  </a:lnTo>
                  <a:lnTo>
                    <a:pt x="1805" y="995"/>
                  </a:lnTo>
                  <a:lnTo>
                    <a:pt x="1897" y="1070"/>
                  </a:lnTo>
                  <a:lnTo>
                    <a:pt x="1905" y="1079"/>
                  </a:lnTo>
                  <a:lnTo>
                    <a:pt x="1947" y="1346"/>
                  </a:lnTo>
                  <a:lnTo>
                    <a:pt x="1688" y="1388"/>
                  </a:lnTo>
                  <a:lnTo>
                    <a:pt x="1680" y="1379"/>
                  </a:lnTo>
                  <a:lnTo>
                    <a:pt x="1571" y="1313"/>
                  </a:lnTo>
                  <a:lnTo>
                    <a:pt x="1463" y="1246"/>
                  </a:lnTo>
                  <a:lnTo>
                    <a:pt x="1354" y="1179"/>
                  </a:lnTo>
                  <a:lnTo>
                    <a:pt x="1237" y="1112"/>
                  </a:lnTo>
                  <a:lnTo>
                    <a:pt x="1179" y="1079"/>
                  </a:lnTo>
                  <a:lnTo>
                    <a:pt x="1137" y="1045"/>
                  </a:lnTo>
                  <a:lnTo>
                    <a:pt x="1020" y="978"/>
                  </a:lnTo>
                  <a:lnTo>
                    <a:pt x="911" y="912"/>
                  </a:lnTo>
                  <a:lnTo>
                    <a:pt x="803" y="845"/>
                  </a:lnTo>
                  <a:lnTo>
                    <a:pt x="769" y="828"/>
                  </a:lnTo>
                  <a:lnTo>
                    <a:pt x="686" y="778"/>
                  </a:lnTo>
                  <a:lnTo>
                    <a:pt x="594" y="711"/>
                  </a:lnTo>
                  <a:lnTo>
                    <a:pt x="577" y="703"/>
                  </a:lnTo>
                  <a:lnTo>
                    <a:pt x="460" y="619"/>
                  </a:lnTo>
                  <a:lnTo>
                    <a:pt x="385" y="561"/>
                  </a:lnTo>
                  <a:lnTo>
                    <a:pt x="377" y="544"/>
                  </a:lnTo>
                  <a:lnTo>
                    <a:pt x="318" y="485"/>
                  </a:lnTo>
                  <a:lnTo>
                    <a:pt x="193" y="335"/>
                  </a:lnTo>
                  <a:lnTo>
                    <a:pt x="193" y="335"/>
                  </a:lnTo>
                  <a:lnTo>
                    <a:pt x="26" y="126"/>
                  </a:lnTo>
                  <a:lnTo>
                    <a:pt x="26" y="118"/>
                  </a:lnTo>
                  <a:lnTo>
                    <a:pt x="1" y="2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7452879" y="3199326"/>
              <a:ext cx="98507" cy="57319"/>
            </a:xfrm>
            <a:custGeom>
              <a:avLst/>
              <a:gdLst/>
              <a:ahLst/>
              <a:cxnLst/>
              <a:rect l="l" t="t" r="r" b="b"/>
              <a:pathLst>
                <a:path w="1997" h="1162" extrusionOk="0">
                  <a:moveTo>
                    <a:pt x="334" y="0"/>
                  </a:moveTo>
                  <a:lnTo>
                    <a:pt x="359" y="0"/>
                  </a:lnTo>
                  <a:lnTo>
                    <a:pt x="443" y="17"/>
                  </a:lnTo>
                  <a:lnTo>
                    <a:pt x="485" y="34"/>
                  </a:lnTo>
                  <a:lnTo>
                    <a:pt x="585" y="92"/>
                  </a:lnTo>
                  <a:lnTo>
                    <a:pt x="694" y="142"/>
                  </a:lnTo>
                  <a:lnTo>
                    <a:pt x="777" y="184"/>
                  </a:lnTo>
                  <a:lnTo>
                    <a:pt x="802" y="201"/>
                  </a:lnTo>
                  <a:lnTo>
                    <a:pt x="902" y="251"/>
                  </a:lnTo>
                  <a:lnTo>
                    <a:pt x="1011" y="309"/>
                  </a:lnTo>
                  <a:lnTo>
                    <a:pt x="1111" y="359"/>
                  </a:lnTo>
                  <a:lnTo>
                    <a:pt x="1220" y="418"/>
                  </a:lnTo>
                  <a:lnTo>
                    <a:pt x="1245" y="426"/>
                  </a:lnTo>
                  <a:lnTo>
                    <a:pt x="1329" y="468"/>
                  </a:lnTo>
                  <a:lnTo>
                    <a:pt x="1429" y="527"/>
                  </a:lnTo>
                  <a:lnTo>
                    <a:pt x="1537" y="577"/>
                  </a:lnTo>
                  <a:lnTo>
                    <a:pt x="1654" y="627"/>
                  </a:lnTo>
                  <a:lnTo>
                    <a:pt x="1763" y="685"/>
                  </a:lnTo>
                  <a:lnTo>
                    <a:pt x="1863" y="727"/>
                  </a:lnTo>
                  <a:lnTo>
                    <a:pt x="1880" y="727"/>
                  </a:lnTo>
                  <a:lnTo>
                    <a:pt x="1997" y="1036"/>
                  </a:lnTo>
                  <a:lnTo>
                    <a:pt x="1688" y="1161"/>
                  </a:lnTo>
                  <a:lnTo>
                    <a:pt x="1679" y="1161"/>
                  </a:lnTo>
                  <a:lnTo>
                    <a:pt x="1579" y="1120"/>
                  </a:lnTo>
                  <a:lnTo>
                    <a:pt x="1462" y="1070"/>
                  </a:lnTo>
                  <a:lnTo>
                    <a:pt x="1345" y="1028"/>
                  </a:lnTo>
                  <a:lnTo>
                    <a:pt x="1237" y="978"/>
                  </a:lnTo>
                  <a:lnTo>
                    <a:pt x="1120" y="936"/>
                  </a:lnTo>
                  <a:lnTo>
                    <a:pt x="1028" y="894"/>
                  </a:lnTo>
                  <a:lnTo>
                    <a:pt x="1028" y="894"/>
                  </a:lnTo>
                  <a:lnTo>
                    <a:pt x="919" y="844"/>
                  </a:lnTo>
                  <a:lnTo>
                    <a:pt x="802" y="802"/>
                  </a:lnTo>
                  <a:lnTo>
                    <a:pt x="685" y="752"/>
                  </a:lnTo>
                  <a:lnTo>
                    <a:pt x="577" y="702"/>
                  </a:lnTo>
                  <a:lnTo>
                    <a:pt x="543" y="685"/>
                  </a:lnTo>
                  <a:lnTo>
                    <a:pt x="460" y="652"/>
                  </a:lnTo>
                  <a:lnTo>
                    <a:pt x="351" y="593"/>
                  </a:lnTo>
                  <a:lnTo>
                    <a:pt x="234" y="543"/>
                  </a:lnTo>
                  <a:lnTo>
                    <a:pt x="192" y="518"/>
                  </a:lnTo>
                  <a:lnTo>
                    <a:pt x="134" y="468"/>
                  </a:lnTo>
                  <a:lnTo>
                    <a:pt x="109" y="443"/>
                  </a:lnTo>
                  <a:lnTo>
                    <a:pt x="50" y="368"/>
                  </a:lnTo>
                  <a:lnTo>
                    <a:pt x="50" y="368"/>
                  </a:lnTo>
                  <a:lnTo>
                    <a:pt x="0" y="192"/>
                  </a:lnTo>
                  <a:lnTo>
                    <a:pt x="59" y="67"/>
                  </a:lnTo>
                  <a:lnTo>
                    <a:pt x="226" y="9"/>
                  </a:lnTo>
                  <a:lnTo>
                    <a:pt x="226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7390628" y="3458492"/>
              <a:ext cx="131112" cy="57368"/>
            </a:xfrm>
            <a:custGeom>
              <a:avLst/>
              <a:gdLst/>
              <a:ahLst/>
              <a:cxnLst/>
              <a:rect l="l" t="t" r="r" b="b"/>
              <a:pathLst>
                <a:path w="2658" h="1163" extrusionOk="0">
                  <a:moveTo>
                    <a:pt x="552" y="1"/>
                  </a:moveTo>
                  <a:lnTo>
                    <a:pt x="611" y="9"/>
                  </a:lnTo>
                  <a:lnTo>
                    <a:pt x="611" y="9"/>
                  </a:lnTo>
                  <a:lnTo>
                    <a:pt x="761" y="68"/>
                  </a:lnTo>
                  <a:lnTo>
                    <a:pt x="811" y="76"/>
                  </a:lnTo>
                  <a:lnTo>
                    <a:pt x="911" y="126"/>
                  </a:lnTo>
                  <a:lnTo>
                    <a:pt x="1062" y="185"/>
                  </a:lnTo>
                  <a:lnTo>
                    <a:pt x="1087" y="193"/>
                  </a:lnTo>
                  <a:lnTo>
                    <a:pt x="1371" y="310"/>
                  </a:lnTo>
                  <a:lnTo>
                    <a:pt x="1663" y="444"/>
                  </a:lnTo>
                  <a:lnTo>
                    <a:pt x="1738" y="477"/>
                  </a:lnTo>
                  <a:lnTo>
                    <a:pt x="1814" y="511"/>
                  </a:lnTo>
                  <a:lnTo>
                    <a:pt x="1964" y="577"/>
                  </a:lnTo>
                  <a:lnTo>
                    <a:pt x="2114" y="644"/>
                  </a:lnTo>
                  <a:lnTo>
                    <a:pt x="2265" y="711"/>
                  </a:lnTo>
                  <a:lnTo>
                    <a:pt x="2415" y="786"/>
                  </a:lnTo>
                  <a:lnTo>
                    <a:pt x="2557" y="845"/>
                  </a:lnTo>
                  <a:lnTo>
                    <a:pt x="2565" y="853"/>
                  </a:lnTo>
                  <a:lnTo>
                    <a:pt x="2657" y="1070"/>
                  </a:lnTo>
                  <a:lnTo>
                    <a:pt x="2440" y="1162"/>
                  </a:lnTo>
                  <a:lnTo>
                    <a:pt x="2432" y="1162"/>
                  </a:lnTo>
                  <a:lnTo>
                    <a:pt x="2290" y="1112"/>
                  </a:lnTo>
                  <a:lnTo>
                    <a:pt x="2131" y="1062"/>
                  </a:lnTo>
                  <a:lnTo>
                    <a:pt x="1981" y="1012"/>
                  </a:lnTo>
                  <a:lnTo>
                    <a:pt x="1822" y="962"/>
                  </a:lnTo>
                  <a:lnTo>
                    <a:pt x="1663" y="912"/>
                  </a:lnTo>
                  <a:lnTo>
                    <a:pt x="1588" y="886"/>
                  </a:lnTo>
                  <a:lnTo>
                    <a:pt x="1513" y="861"/>
                  </a:lnTo>
                  <a:lnTo>
                    <a:pt x="1195" y="761"/>
                  </a:lnTo>
                  <a:lnTo>
                    <a:pt x="903" y="661"/>
                  </a:lnTo>
                  <a:lnTo>
                    <a:pt x="886" y="653"/>
                  </a:lnTo>
                  <a:lnTo>
                    <a:pt x="728" y="602"/>
                  </a:lnTo>
                  <a:lnTo>
                    <a:pt x="619" y="561"/>
                  </a:lnTo>
                  <a:lnTo>
                    <a:pt x="577" y="544"/>
                  </a:lnTo>
                  <a:lnTo>
                    <a:pt x="427" y="486"/>
                  </a:lnTo>
                  <a:lnTo>
                    <a:pt x="418" y="486"/>
                  </a:lnTo>
                  <a:lnTo>
                    <a:pt x="368" y="452"/>
                  </a:lnTo>
                  <a:lnTo>
                    <a:pt x="310" y="402"/>
                  </a:lnTo>
                  <a:lnTo>
                    <a:pt x="285" y="377"/>
                  </a:lnTo>
                  <a:lnTo>
                    <a:pt x="193" y="285"/>
                  </a:lnTo>
                  <a:lnTo>
                    <a:pt x="159" y="252"/>
                  </a:lnTo>
                  <a:lnTo>
                    <a:pt x="43" y="135"/>
                  </a:lnTo>
                  <a:lnTo>
                    <a:pt x="43" y="135"/>
                  </a:lnTo>
                  <a:lnTo>
                    <a:pt x="1" y="43"/>
                  </a:lnTo>
                  <a:lnTo>
                    <a:pt x="93" y="9"/>
                  </a:lnTo>
                  <a:lnTo>
                    <a:pt x="268" y="9"/>
                  </a:lnTo>
                  <a:lnTo>
                    <a:pt x="318" y="9"/>
                  </a:lnTo>
                  <a:lnTo>
                    <a:pt x="444" y="9"/>
                  </a:lnTo>
                  <a:lnTo>
                    <a:pt x="477" y="9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7336269" y="3664977"/>
              <a:ext cx="94413" cy="35072"/>
            </a:xfrm>
            <a:custGeom>
              <a:avLst/>
              <a:gdLst/>
              <a:ahLst/>
              <a:cxnLst/>
              <a:rect l="l" t="t" r="r" b="b"/>
              <a:pathLst>
                <a:path w="1914" h="711" extrusionOk="0">
                  <a:moveTo>
                    <a:pt x="317" y="34"/>
                  </a:moveTo>
                  <a:lnTo>
                    <a:pt x="526" y="84"/>
                  </a:lnTo>
                  <a:lnTo>
                    <a:pt x="568" y="101"/>
                  </a:lnTo>
                  <a:lnTo>
                    <a:pt x="952" y="201"/>
                  </a:lnTo>
                  <a:lnTo>
                    <a:pt x="1111" y="243"/>
                  </a:lnTo>
                  <a:lnTo>
                    <a:pt x="1387" y="326"/>
                  </a:lnTo>
                  <a:lnTo>
                    <a:pt x="1596" y="385"/>
                  </a:lnTo>
                  <a:lnTo>
                    <a:pt x="1804" y="443"/>
                  </a:lnTo>
                  <a:lnTo>
                    <a:pt x="1813" y="443"/>
                  </a:lnTo>
                  <a:lnTo>
                    <a:pt x="1913" y="619"/>
                  </a:lnTo>
                  <a:lnTo>
                    <a:pt x="1738" y="710"/>
                  </a:lnTo>
                  <a:lnTo>
                    <a:pt x="1729" y="710"/>
                  </a:lnTo>
                  <a:lnTo>
                    <a:pt x="1520" y="660"/>
                  </a:lnTo>
                  <a:lnTo>
                    <a:pt x="1303" y="610"/>
                  </a:lnTo>
                  <a:lnTo>
                    <a:pt x="1028" y="535"/>
                  </a:lnTo>
                  <a:lnTo>
                    <a:pt x="877" y="502"/>
                  </a:lnTo>
                  <a:lnTo>
                    <a:pt x="485" y="393"/>
                  </a:lnTo>
                  <a:lnTo>
                    <a:pt x="443" y="385"/>
                  </a:lnTo>
                  <a:lnTo>
                    <a:pt x="234" y="326"/>
                  </a:lnTo>
                  <a:lnTo>
                    <a:pt x="109" y="293"/>
                  </a:lnTo>
                  <a:lnTo>
                    <a:pt x="75" y="234"/>
                  </a:lnTo>
                  <a:lnTo>
                    <a:pt x="42" y="184"/>
                  </a:lnTo>
                  <a:lnTo>
                    <a:pt x="42" y="184"/>
                  </a:lnTo>
                  <a:lnTo>
                    <a:pt x="0" y="101"/>
                  </a:lnTo>
                  <a:lnTo>
                    <a:pt x="75" y="50"/>
                  </a:lnTo>
                  <a:lnTo>
                    <a:pt x="75" y="50"/>
                  </a:lnTo>
                  <a:lnTo>
                    <a:pt x="125" y="25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7578566" y="3612246"/>
              <a:ext cx="110050" cy="62646"/>
            </a:xfrm>
            <a:custGeom>
              <a:avLst/>
              <a:gdLst/>
              <a:ahLst/>
              <a:cxnLst/>
              <a:rect l="l" t="t" r="r" b="b"/>
              <a:pathLst>
                <a:path w="2231" h="1270" extrusionOk="0">
                  <a:moveTo>
                    <a:pt x="100" y="17"/>
                  </a:moveTo>
                  <a:lnTo>
                    <a:pt x="126" y="25"/>
                  </a:lnTo>
                  <a:lnTo>
                    <a:pt x="151" y="50"/>
                  </a:lnTo>
                  <a:lnTo>
                    <a:pt x="184" y="67"/>
                  </a:lnTo>
                  <a:lnTo>
                    <a:pt x="217" y="92"/>
                  </a:lnTo>
                  <a:lnTo>
                    <a:pt x="242" y="109"/>
                  </a:lnTo>
                  <a:lnTo>
                    <a:pt x="276" y="125"/>
                  </a:lnTo>
                  <a:lnTo>
                    <a:pt x="309" y="142"/>
                  </a:lnTo>
                  <a:lnTo>
                    <a:pt x="318" y="150"/>
                  </a:lnTo>
                  <a:lnTo>
                    <a:pt x="334" y="167"/>
                  </a:lnTo>
                  <a:lnTo>
                    <a:pt x="368" y="184"/>
                  </a:lnTo>
                  <a:lnTo>
                    <a:pt x="401" y="201"/>
                  </a:lnTo>
                  <a:lnTo>
                    <a:pt x="435" y="217"/>
                  </a:lnTo>
                  <a:lnTo>
                    <a:pt x="460" y="234"/>
                  </a:lnTo>
                  <a:lnTo>
                    <a:pt x="468" y="234"/>
                  </a:lnTo>
                  <a:lnTo>
                    <a:pt x="527" y="267"/>
                  </a:lnTo>
                  <a:lnTo>
                    <a:pt x="593" y="301"/>
                  </a:lnTo>
                  <a:lnTo>
                    <a:pt x="602" y="309"/>
                  </a:lnTo>
                  <a:lnTo>
                    <a:pt x="652" y="334"/>
                  </a:lnTo>
                  <a:lnTo>
                    <a:pt x="719" y="376"/>
                  </a:lnTo>
                  <a:lnTo>
                    <a:pt x="777" y="409"/>
                  </a:lnTo>
                  <a:lnTo>
                    <a:pt x="844" y="451"/>
                  </a:lnTo>
                  <a:lnTo>
                    <a:pt x="902" y="485"/>
                  </a:lnTo>
                  <a:lnTo>
                    <a:pt x="969" y="518"/>
                  </a:lnTo>
                  <a:lnTo>
                    <a:pt x="978" y="518"/>
                  </a:lnTo>
                  <a:lnTo>
                    <a:pt x="1028" y="551"/>
                  </a:lnTo>
                  <a:lnTo>
                    <a:pt x="1095" y="585"/>
                  </a:lnTo>
                  <a:lnTo>
                    <a:pt x="1161" y="618"/>
                  </a:lnTo>
                  <a:lnTo>
                    <a:pt x="1228" y="652"/>
                  </a:lnTo>
                  <a:lnTo>
                    <a:pt x="1295" y="685"/>
                  </a:lnTo>
                  <a:lnTo>
                    <a:pt x="1362" y="718"/>
                  </a:lnTo>
                  <a:lnTo>
                    <a:pt x="1429" y="744"/>
                  </a:lnTo>
                  <a:lnTo>
                    <a:pt x="1496" y="777"/>
                  </a:lnTo>
                  <a:lnTo>
                    <a:pt x="1496" y="777"/>
                  </a:lnTo>
                  <a:lnTo>
                    <a:pt x="1562" y="810"/>
                  </a:lnTo>
                  <a:lnTo>
                    <a:pt x="1629" y="835"/>
                  </a:lnTo>
                  <a:lnTo>
                    <a:pt x="1696" y="869"/>
                  </a:lnTo>
                  <a:lnTo>
                    <a:pt x="1763" y="894"/>
                  </a:lnTo>
                  <a:lnTo>
                    <a:pt x="1830" y="927"/>
                  </a:lnTo>
                  <a:lnTo>
                    <a:pt x="1897" y="961"/>
                  </a:lnTo>
                  <a:lnTo>
                    <a:pt x="2030" y="1019"/>
                  </a:lnTo>
                  <a:lnTo>
                    <a:pt x="2156" y="1069"/>
                  </a:lnTo>
                  <a:lnTo>
                    <a:pt x="2164" y="1069"/>
                  </a:lnTo>
                  <a:lnTo>
                    <a:pt x="2231" y="1211"/>
                  </a:lnTo>
                  <a:lnTo>
                    <a:pt x="2080" y="1270"/>
                  </a:lnTo>
                  <a:lnTo>
                    <a:pt x="2072" y="1270"/>
                  </a:lnTo>
                  <a:lnTo>
                    <a:pt x="1947" y="1220"/>
                  </a:lnTo>
                  <a:lnTo>
                    <a:pt x="1805" y="1170"/>
                  </a:lnTo>
                  <a:lnTo>
                    <a:pt x="1738" y="1136"/>
                  </a:lnTo>
                  <a:lnTo>
                    <a:pt x="1671" y="1111"/>
                  </a:lnTo>
                  <a:lnTo>
                    <a:pt x="1604" y="1086"/>
                  </a:lnTo>
                  <a:lnTo>
                    <a:pt x="1529" y="1053"/>
                  </a:lnTo>
                  <a:lnTo>
                    <a:pt x="1462" y="1028"/>
                  </a:lnTo>
                  <a:lnTo>
                    <a:pt x="1395" y="994"/>
                  </a:lnTo>
                  <a:lnTo>
                    <a:pt x="1395" y="994"/>
                  </a:lnTo>
                  <a:lnTo>
                    <a:pt x="1328" y="969"/>
                  </a:lnTo>
                  <a:lnTo>
                    <a:pt x="1253" y="936"/>
                  </a:lnTo>
                  <a:lnTo>
                    <a:pt x="1186" y="902"/>
                  </a:lnTo>
                  <a:lnTo>
                    <a:pt x="1120" y="869"/>
                  </a:lnTo>
                  <a:lnTo>
                    <a:pt x="1053" y="835"/>
                  </a:lnTo>
                  <a:lnTo>
                    <a:pt x="986" y="802"/>
                  </a:lnTo>
                  <a:lnTo>
                    <a:pt x="919" y="769"/>
                  </a:lnTo>
                  <a:lnTo>
                    <a:pt x="861" y="744"/>
                  </a:lnTo>
                  <a:lnTo>
                    <a:pt x="852" y="735"/>
                  </a:lnTo>
                  <a:lnTo>
                    <a:pt x="785" y="702"/>
                  </a:lnTo>
                  <a:lnTo>
                    <a:pt x="719" y="660"/>
                  </a:lnTo>
                  <a:lnTo>
                    <a:pt x="652" y="627"/>
                  </a:lnTo>
                  <a:lnTo>
                    <a:pt x="593" y="585"/>
                  </a:lnTo>
                  <a:lnTo>
                    <a:pt x="527" y="543"/>
                  </a:lnTo>
                  <a:lnTo>
                    <a:pt x="468" y="510"/>
                  </a:lnTo>
                  <a:lnTo>
                    <a:pt x="460" y="501"/>
                  </a:lnTo>
                  <a:lnTo>
                    <a:pt x="401" y="459"/>
                  </a:lnTo>
                  <a:lnTo>
                    <a:pt x="351" y="418"/>
                  </a:lnTo>
                  <a:lnTo>
                    <a:pt x="343" y="409"/>
                  </a:lnTo>
                  <a:lnTo>
                    <a:pt x="309" y="384"/>
                  </a:lnTo>
                  <a:lnTo>
                    <a:pt x="284" y="359"/>
                  </a:lnTo>
                  <a:lnTo>
                    <a:pt x="251" y="334"/>
                  </a:lnTo>
                  <a:lnTo>
                    <a:pt x="226" y="309"/>
                  </a:lnTo>
                  <a:lnTo>
                    <a:pt x="209" y="292"/>
                  </a:lnTo>
                  <a:lnTo>
                    <a:pt x="201" y="284"/>
                  </a:lnTo>
                  <a:lnTo>
                    <a:pt x="176" y="259"/>
                  </a:lnTo>
                  <a:lnTo>
                    <a:pt x="142" y="234"/>
                  </a:lnTo>
                  <a:lnTo>
                    <a:pt x="117" y="209"/>
                  </a:lnTo>
                  <a:lnTo>
                    <a:pt x="92" y="175"/>
                  </a:lnTo>
                  <a:lnTo>
                    <a:pt x="67" y="150"/>
                  </a:lnTo>
                  <a:lnTo>
                    <a:pt x="34" y="125"/>
                  </a:lnTo>
                  <a:lnTo>
                    <a:pt x="17" y="109"/>
                  </a:lnTo>
                  <a:lnTo>
                    <a:pt x="9" y="100"/>
                  </a:lnTo>
                  <a:lnTo>
                    <a:pt x="0" y="8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7582660" y="3379371"/>
              <a:ext cx="47453" cy="41682"/>
            </a:xfrm>
            <a:custGeom>
              <a:avLst/>
              <a:gdLst/>
              <a:ahLst/>
              <a:cxnLst/>
              <a:rect l="l" t="t" r="r" b="b"/>
              <a:pathLst>
                <a:path w="962" h="845" extrusionOk="0">
                  <a:moveTo>
                    <a:pt x="93" y="1"/>
                  </a:moveTo>
                  <a:lnTo>
                    <a:pt x="235" y="93"/>
                  </a:lnTo>
                  <a:lnTo>
                    <a:pt x="268" y="118"/>
                  </a:lnTo>
                  <a:lnTo>
                    <a:pt x="301" y="135"/>
                  </a:lnTo>
                  <a:lnTo>
                    <a:pt x="352" y="176"/>
                  </a:lnTo>
                  <a:lnTo>
                    <a:pt x="385" y="193"/>
                  </a:lnTo>
                  <a:lnTo>
                    <a:pt x="402" y="201"/>
                  </a:lnTo>
                  <a:lnTo>
                    <a:pt x="444" y="235"/>
                  </a:lnTo>
                  <a:lnTo>
                    <a:pt x="485" y="260"/>
                  </a:lnTo>
                  <a:lnTo>
                    <a:pt x="485" y="260"/>
                  </a:lnTo>
                  <a:lnTo>
                    <a:pt x="519" y="285"/>
                  </a:lnTo>
                  <a:lnTo>
                    <a:pt x="552" y="318"/>
                  </a:lnTo>
                  <a:lnTo>
                    <a:pt x="594" y="344"/>
                  </a:lnTo>
                  <a:lnTo>
                    <a:pt x="611" y="360"/>
                  </a:lnTo>
                  <a:lnTo>
                    <a:pt x="636" y="377"/>
                  </a:lnTo>
                  <a:lnTo>
                    <a:pt x="686" y="410"/>
                  </a:lnTo>
                  <a:lnTo>
                    <a:pt x="761" y="477"/>
                  </a:lnTo>
                  <a:lnTo>
                    <a:pt x="794" y="502"/>
                  </a:lnTo>
                  <a:lnTo>
                    <a:pt x="936" y="619"/>
                  </a:lnTo>
                  <a:lnTo>
                    <a:pt x="961" y="828"/>
                  </a:lnTo>
                  <a:lnTo>
                    <a:pt x="753" y="845"/>
                  </a:lnTo>
                  <a:lnTo>
                    <a:pt x="602" y="736"/>
                  </a:lnTo>
                  <a:lnTo>
                    <a:pt x="577" y="711"/>
                  </a:lnTo>
                  <a:lnTo>
                    <a:pt x="494" y="644"/>
                  </a:lnTo>
                  <a:lnTo>
                    <a:pt x="452" y="611"/>
                  </a:lnTo>
                  <a:lnTo>
                    <a:pt x="427" y="586"/>
                  </a:lnTo>
                  <a:lnTo>
                    <a:pt x="410" y="577"/>
                  </a:lnTo>
                  <a:lnTo>
                    <a:pt x="368" y="536"/>
                  </a:lnTo>
                  <a:lnTo>
                    <a:pt x="335" y="502"/>
                  </a:lnTo>
                  <a:lnTo>
                    <a:pt x="301" y="477"/>
                  </a:lnTo>
                  <a:lnTo>
                    <a:pt x="301" y="477"/>
                  </a:lnTo>
                  <a:lnTo>
                    <a:pt x="268" y="435"/>
                  </a:lnTo>
                  <a:lnTo>
                    <a:pt x="226" y="394"/>
                  </a:lnTo>
                  <a:lnTo>
                    <a:pt x="210" y="377"/>
                  </a:lnTo>
                  <a:lnTo>
                    <a:pt x="193" y="344"/>
                  </a:lnTo>
                  <a:lnTo>
                    <a:pt x="151" y="293"/>
                  </a:lnTo>
                  <a:lnTo>
                    <a:pt x="126" y="268"/>
                  </a:lnTo>
                  <a:lnTo>
                    <a:pt x="109" y="235"/>
                  </a:lnTo>
                  <a:lnTo>
                    <a:pt x="1" y="93"/>
                  </a:lnTo>
                  <a:lnTo>
                    <a:pt x="1" y="9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9278786" y="3340649"/>
              <a:ext cx="28117" cy="66000"/>
            </a:xfrm>
            <a:custGeom>
              <a:avLst/>
              <a:gdLst/>
              <a:ahLst/>
              <a:cxnLst/>
              <a:rect l="l" t="t" r="r" b="b"/>
              <a:pathLst>
                <a:path w="570" h="1338" extrusionOk="0">
                  <a:moveTo>
                    <a:pt x="394" y="1"/>
                  </a:moveTo>
                  <a:lnTo>
                    <a:pt x="452" y="42"/>
                  </a:lnTo>
                  <a:lnTo>
                    <a:pt x="511" y="93"/>
                  </a:lnTo>
                  <a:lnTo>
                    <a:pt x="511" y="126"/>
                  </a:lnTo>
                  <a:lnTo>
                    <a:pt x="527" y="260"/>
                  </a:lnTo>
                  <a:lnTo>
                    <a:pt x="527" y="327"/>
                  </a:lnTo>
                  <a:lnTo>
                    <a:pt x="527" y="402"/>
                  </a:lnTo>
                  <a:lnTo>
                    <a:pt x="536" y="535"/>
                  </a:lnTo>
                  <a:lnTo>
                    <a:pt x="544" y="661"/>
                  </a:lnTo>
                  <a:lnTo>
                    <a:pt x="544" y="677"/>
                  </a:lnTo>
                  <a:lnTo>
                    <a:pt x="552" y="811"/>
                  </a:lnTo>
                  <a:lnTo>
                    <a:pt x="561" y="953"/>
                  </a:lnTo>
                  <a:lnTo>
                    <a:pt x="569" y="1087"/>
                  </a:lnTo>
                  <a:lnTo>
                    <a:pt x="569" y="1087"/>
                  </a:lnTo>
                  <a:lnTo>
                    <a:pt x="377" y="1337"/>
                  </a:lnTo>
                  <a:lnTo>
                    <a:pt x="126" y="1137"/>
                  </a:lnTo>
                  <a:lnTo>
                    <a:pt x="126" y="1137"/>
                  </a:lnTo>
                  <a:lnTo>
                    <a:pt x="101" y="1003"/>
                  </a:lnTo>
                  <a:lnTo>
                    <a:pt x="85" y="861"/>
                  </a:lnTo>
                  <a:lnTo>
                    <a:pt x="59" y="728"/>
                  </a:lnTo>
                  <a:lnTo>
                    <a:pt x="59" y="711"/>
                  </a:lnTo>
                  <a:lnTo>
                    <a:pt x="43" y="585"/>
                  </a:lnTo>
                  <a:lnTo>
                    <a:pt x="26" y="443"/>
                  </a:lnTo>
                  <a:lnTo>
                    <a:pt x="18" y="368"/>
                  </a:lnTo>
                  <a:lnTo>
                    <a:pt x="9" y="310"/>
                  </a:lnTo>
                  <a:lnTo>
                    <a:pt x="1" y="168"/>
                  </a:lnTo>
                  <a:lnTo>
                    <a:pt x="1" y="134"/>
                  </a:lnTo>
                  <a:lnTo>
                    <a:pt x="51" y="76"/>
                  </a:lnTo>
                  <a:lnTo>
                    <a:pt x="101" y="26"/>
                  </a:lnTo>
                  <a:lnTo>
                    <a:pt x="101" y="2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5872525" y="4731832"/>
              <a:ext cx="656500" cy="658177"/>
            </a:xfrm>
            <a:custGeom>
              <a:avLst/>
              <a:gdLst/>
              <a:ahLst/>
              <a:cxnLst/>
              <a:rect l="l" t="t" r="r" b="b"/>
              <a:pathLst>
                <a:path w="13309" h="13343" extrusionOk="0">
                  <a:moveTo>
                    <a:pt x="5773" y="2649"/>
                  </a:moveTo>
                  <a:cubicBezTo>
                    <a:pt x="5773" y="1989"/>
                    <a:pt x="5865" y="1354"/>
                    <a:pt x="6208" y="770"/>
                  </a:cubicBezTo>
                  <a:lnTo>
                    <a:pt x="6308" y="594"/>
                  </a:lnTo>
                  <a:cubicBezTo>
                    <a:pt x="6341" y="536"/>
                    <a:pt x="6366" y="511"/>
                    <a:pt x="6400" y="469"/>
                  </a:cubicBezTo>
                  <a:cubicBezTo>
                    <a:pt x="6433" y="427"/>
                    <a:pt x="6450" y="410"/>
                    <a:pt x="6466" y="385"/>
                  </a:cubicBezTo>
                  <a:cubicBezTo>
                    <a:pt x="6650" y="151"/>
                    <a:pt x="6934" y="9"/>
                    <a:pt x="7227" y="1"/>
                  </a:cubicBezTo>
                  <a:cubicBezTo>
                    <a:pt x="7444" y="1"/>
                    <a:pt x="7636" y="93"/>
                    <a:pt x="7770" y="260"/>
                  </a:cubicBezTo>
                  <a:cubicBezTo>
                    <a:pt x="7937" y="485"/>
                    <a:pt x="7937" y="786"/>
                    <a:pt x="7954" y="1054"/>
                  </a:cubicBezTo>
                  <a:cubicBezTo>
                    <a:pt x="8129" y="937"/>
                    <a:pt x="8321" y="828"/>
                    <a:pt x="8513" y="736"/>
                  </a:cubicBezTo>
                  <a:cubicBezTo>
                    <a:pt x="9223" y="419"/>
                    <a:pt x="10059" y="736"/>
                    <a:pt x="10376" y="1446"/>
                  </a:cubicBezTo>
                  <a:cubicBezTo>
                    <a:pt x="10827" y="2390"/>
                    <a:pt x="10426" y="3510"/>
                    <a:pt x="9758" y="4404"/>
                  </a:cubicBezTo>
                  <a:cubicBezTo>
                    <a:pt x="10142" y="4278"/>
                    <a:pt x="10543" y="4220"/>
                    <a:pt x="10953" y="4220"/>
                  </a:cubicBezTo>
                  <a:cubicBezTo>
                    <a:pt x="11905" y="4236"/>
                    <a:pt x="12907" y="4738"/>
                    <a:pt x="13083" y="5615"/>
                  </a:cubicBezTo>
                  <a:cubicBezTo>
                    <a:pt x="13308" y="6676"/>
                    <a:pt x="12398" y="7854"/>
                    <a:pt x="11262" y="7954"/>
                  </a:cubicBezTo>
                  <a:cubicBezTo>
                    <a:pt x="11370" y="8146"/>
                    <a:pt x="11462" y="8347"/>
                    <a:pt x="11529" y="8555"/>
                  </a:cubicBezTo>
                  <a:cubicBezTo>
                    <a:pt x="11638" y="9065"/>
                    <a:pt x="11295" y="9566"/>
                    <a:pt x="10769" y="9642"/>
                  </a:cubicBezTo>
                  <a:cubicBezTo>
                    <a:pt x="10234" y="9700"/>
                    <a:pt x="9716" y="9525"/>
                    <a:pt x="9207" y="9224"/>
                  </a:cubicBezTo>
                  <a:cubicBezTo>
                    <a:pt x="9683" y="10084"/>
                    <a:pt x="9883" y="11187"/>
                    <a:pt x="9349" y="12064"/>
                  </a:cubicBezTo>
                  <a:cubicBezTo>
                    <a:pt x="9332" y="12098"/>
                    <a:pt x="9307" y="12131"/>
                    <a:pt x="9282" y="12156"/>
                  </a:cubicBezTo>
                  <a:cubicBezTo>
                    <a:pt x="8872" y="12616"/>
                    <a:pt x="7970" y="12540"/>
                    <a:pt x="7477" y="12098"/>
                  </a:cubicBezTo>
                  <a:cubicBezTo>
                    <a:pt x="7310" y="11939"/>
                    <a:pt x="7060" y="11697"/>
                    <a:pt x="7060" y="11697"/>
                  </a:cubicBezTo>
                  <a:lnTo>
                    <a:pt x="7043" y="11763"/>
                  </a:lnTo>
                  <a:cubicBezTo>
                    <a:pt x="6851" y="12423"/>
                    <a:pt x="6458" y="13342"/>
                    <a:pt x="5539" y="12808"/>
                  </a:cubicBezTo>
                  <a:cubicBezTo>
                    <a:pt x="4913" y="12448"/>
                    <a:pt x="4787" y="11605"/>
                    <a:pt x="4796" y="10995"/>
                  </a:cubicBezTo>
                  <a:cubicBezTo>
                    <a:pt x="4796" y="10903"/>
                    <a:pt x="4796" y="10811"/>
                    <a:pt x="4804" y="10728"/>
                  </a:cubicBezTo>
                  <a:cubicBezTo>
                    <a:pt x="4746" y="10828"/>
                    <a:pt x="4679" y="10928"/>
                    <a:pt x="4612" y="11020"/>
                  </a:cubicBezTo>
                  <a:cubicBezTo>
                    <a:pt x="4228" y="11596"/>
                    <a:pt x="3576" y="12081"/>
                    <a:pt x="2891" y="11789"/>
                  </a:cubicBezTo>
                  <a:cubicBezTo>
                    <a:pt x="2690" y="11705"/>
                    <a:pt x="2523" y="11571"/>
                    <a:pt x="2381" y="11413"/>
                  </a:cubicBezTo>
                  <a:cubicBezTo>
                    <a:pt x="2273" y="11321"/>
                    <a:pt x="2181" y="11212"/>
                    <a:pt x="2106" y="11087"/>
                  </a:cubicBezTo>
                  <a:cubicBezTo>
                    <a:pt x="1805" y="10552"/>
                    <a:pt x="1880" y="9875"/>
                    <a:pt x="2147" y="9357"/>
                  </a:cubicBezTo>
                  <a:cubicBezTo>
                    <a:pt x="2147" y="9357"/>
                    <a:pt x="1437" y="9558"/>
                    <a:pt x="1070" y="9508"/>
                  </a:cubicBezTo>
                  <a:cubicBezTo>
                    <a:pt x="410" y="9408"/>
                    <a:pt x="0" y="8748"/>
                    <a:pt x="193" y="8121"/>
                  </a:cubicBezTo>
                  <a:cubicBezTo>
                    <a:pt x="502" y="7010"/>
                    <a:pt x="1705" y="6317"/>
                    <a:pt x="2782" y="6041"/>
                  </a:cubicBezTo>
                  <a:cubicBezTo>
                    <a:pt x="1905" y="5907"/>
                    <a:pt x="1112" y="5456"/>
                    <a:pt x="552" y="4763"/>
                  </a:cubicBezTo>
                  <a:cubicBezTo>
                    <a:pt x="193" y="4295"/>
                    <a:pt x="226" y="3510"/>
                    <a:pt x="786" y="3209"/>
                  </a:cubicBezTo>
                  <a:cubicBezTo>
                    <a:pt x="1137" y="3017"/>
                    <a:pt x="1571" y="3017"/>
                    <a:pt x="1980" y="3050"/>
                  </a:cubicBezTo>
                  <a:lnTo>
                    <a:pt x="2189" y="3075"/>
                  </a:lnTo>
                  <a:lnTo>
                    <a:pt x="2173" y="3008"/>
                  </a:lnTo>
                  <a:cubicBezTo>
                    <a:pt x="1914" y="2006"/>
                    <a:pt x="2081" y="870"/>
                    <a:pt x="2966" y="293"/>
                  </a:cubicBezTo>
                  <a:cubicBezTo>
                    <a:pt x="3125" y="193"/>
                    <a:pt x="3309" y="135"/>
                    <a:pt x="3492" y="126"/>
                  </a:cubicBezTo>
                  <a:cubicBezTo>
                    <a:pt x="4069" y="135"/>
                    <a:pt x="4520" y="619"/>
                    <a:pt x="4846" y="1029"/>
                  </a:cubicBezTo>
                  <a:cubicBezTo>
                    <a:pt x="5238" y="1521"/>
                    <a:pt x="5548" y="2064"/>
                    <a:pt x="5773" y="2649"/>
                  </a:cubicBezTo>
                  <a:close/>
                </a:path>
              </a:pathLst>
            </a:custGeom>
            <a:solidFill>
              <a:srgbClr val="1498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5995301" y="4850958"/>
              <a:ext cx="384952" cy="434773"/>
            </a:xfrm>
            <a:custGeom>
              <a:avLst/>
              <a:gdLst/>
              <a:ahLst/>
              <a:cxnLst/>
              <a:rect l="l" t="t" r="r" b="b"/>
              <a:pathLst>
                <a:path w="7804" h="8814" extrusionOk="0">
                  <a:moveTo>
                    <a:pt x="948" y="1768"/>
                  </a:moveTo>
                  <a:cubicBezTo>
                    <a:pt x="864" y="1768"/>
                    <a:pt x="761" y="1796"/>
                    <a:pt x="761" y="1796"/>
                  </a:cubicBezTo>
                  <a:lnTo>
                    <a:pt x="770" y="1881"/>
                  </a:lnTo>
                  <a:lnTo>
                    <a:pt x="770" y="1881"/>
                  </a:lnTo>
                  <a:lnTo>
                    <a:pt x="1037" y="1788"/>
                  </a:lnTo>
                  <a:cubicBezTo>
                    <a:pt x="1017" y="1773"/>
                    <a:pt x="984" y="1768"/>
                    <a:pt x="948" y="1768"/>
                  </a:cubicBezTo>
                  <a:close/>
                  <a:moveTo>
                    <a:pt x="770" y="1881"/>
                  </a:moveTo>
                  <a:lnTo>
                    <a:pt x="1" y="2147"/>
                  </a:lnTo>
                  <a:cubicBezTo>
                    <a:pt x="444" y="2465"/>
                    <a:pt x="920" y="2740"/>
                    <a:pt x="1396" y="3033"/>
                  </a:cubicBezTo>
                  <a:lnTo>
                    <a:pt x="1847" y="3334"/>
                  </a:lnTo>
                  <a:cubicBezTo>
                    <a:pt x="2009" y="3309"/>
                    <a:pt x="2173" y="3297"/>
                    <a:pt x="2336" y="3297"/>
                  </a:cubicBezTo>
                  <a:cubicBezTo>
                    <a:pt x="2432" y="3297"/>
                    <a:pt x="2528" y="3301"/>
                    <a:pt x="2624" y="3309"/>
                  </a:cubicBezTo>
                  <a:lnTo>
                    <a:pt x="2624" y="3309"/>
                  </a:lnTo>
                  <a:cubicBezTo>
                    <a:pt x="2501" y="3238"/>
                    <a:pt x="2376" y="3172"/>
                    <a:pt x="2248" y="3108"/>
                  </a:cubicBezTo>
                  <a:lnTo>
                    <a:pt x="1881" y="2882"/>
                  </a:lnTo>
                  <a:cubicBezTo>
                    <a:pt x="1747" y="2799"/>
                    <a:pt x="1622" y="2715"/>
                    <a:pt x="1505" y="2623"/>
                  </a:cubicBezTo>
                  <a:cubicBezTo>
                    <a:pt x="1196" y="2398"/>
                    <a:pt x="786" y="2039"/>
                    <a:pt x="786" y="2039"/>
                  </a:cubicBezTo>
                  <a:lnTo>
                    <a:pt x="770" y="1881"/>
                  </a:lnTo>
                  <a:close/>
                  <a:moveTo>
                    <a:pt x="4111" y="3400"/>
                  </a:moveTo>
                  <a:lnTo>
                    <a:pt x="4103" y="3425"/>
                  </a:lnTo>
                  <a:lnTo>
                    <a:pt x="4094" y="3450"/>
                  </a:lnTo>
                  <a:cubicBezTo>
                    <a:pt x="4098" y="3443"/>
                    <a:pt x="4101" y="3437"/>
                    <a:pt x="4104" y="3432"/>
                  </a:cubicBezTo>
                  <a:lnTo>
                    <a:pt x="4104" y="3432"/>
                  </a:lnTo>
                  <a:cubicBezTo>
                    <a:pt x="4104" y="3432"/>
                    <a:pt x="4104" y="3432"/>
                    <a:pt x="4104" y="3432"/>
                  </a:cubicBezTo>
                  <a:cubicBezTo>
                    <a:pt x="4106" y="3432"/>
                    <a:pt x="4113" y="3419"/>
                    <a:pt x="4112" y="3419"/>
                  </a:cubicBezTo>
                  <a:lnTo>
                    <a:pt x="4112" y="3419"/>
                  </a:lnTo>
                  <a:cubicBezTo>
                    <a:pt x="4111" y="3419"/>
                    <a:pt x="4109" y="3422"/>
                    <a:pt x="4104" y="3432"/>
                  </a:cubicBezTo>
                  <a:lnTo>
                    <a:pt x="4104" y="3432"/>
                  </a:lnTo>
                  <a:cubicBezTo>
                    <a:pt x="4103" y="3430"/>
                    <a:pt x="4105" y="3422"/>
                    <a:pt x="4111" y="3400"/>
                  </a:cubicBezTo>
                  <a:close/>
                  <a:moveTo>
                    <a:pt x="2624" y="3309"/>
                  </a:moveTo>
                  <a:cubicBezTo>
                    <a:pt x="2728" y="3369"/>
                    <a:pt x="2831" y="3432"/>
                    <a:pt x="2933" y="3501"/>
                  </a:cubicBezTo>
                  <a:cubicBezTo>
                    <a:pt x="3067" y="3601"/>
                    <a:pt x="3217" y="3676"/>
                    <a:pt x="3384" y="3726"/>
                  </a:cubicBezTo>
                  <a:cubicBezTo>
                    <a:pt x="3384" y="3726"/>
                    <a:pt x="3403" y="3749"/>
                    <a:pt x="3414" y="3749"/>
                  </a:cubicBezTo>
                  <a:cubicBezTo>
                    <a:pt x="3431" y="3749"/>
                    <a:pt x="3431" y="3698"/>
                    <a:pt x="3326" y="3442"/>
                  </a:cubicBezTo>
                  <a:cubicBezTo>
                    <a:pt x="3095" y="3374"/>
                    <a:pt x="2860" y="3330"/>
                    <a:pt x="2624" y="3309"/>
                  </a:cubicBezTo>
                  <a:close/>
                  <a:moveTo>
                    <a:pt x="6843" y="3450"/>
                  </a:moveTo>
                  <a:cubicBezTo>
                    <a:pt x="6676" y="3450"/>
                    <a:pt x="6517" y="3459"/>
                    <a:pt x="6358" y="3476"/>
                  </a:cubicBezTo>
                  <a:cubicBezTo>
                    <a:pt x="5857" y="3534"/>
                    <a:pt x="5047" y="3467"/>
                    <a:pt x="4963" y="4069"/>
                  </a:cubicBezTo>
                  <a:lnTo>
                    <a:pt x="4966" y="4070"/>
                  </a:lnTo>
                  <a:lnTo>
                    <a:pt x="4966" y="4070"/>
                  </a:lnTo>
                  <a:cubicBezTo>
                    <a:pt x="4996" y="4059"/>
                    <a:pt x="5065" y="4038"/>
                    <a:pt x="5197" y="3994"/>
                  </a:cubicBezTo>
                  <a:cubicBezTo>
                    <a:pt x="5548" y="3877"/>
                    <a:pt x="5899" y="3801"/>
                    <a:pt x="6267" y="3751"/>
                  </a:cubicBezTo>
                  <a:cubicBezTo>
                    <a:pt x="6601" y="3701"/>
                    <a:pt x="7804" y="3651"/>
                    <a:pt x="7804" y="3651"/>
                  </a:cubicBezTo>
                  <a:lnTo>
                    <a:pt x="7745" y="3567"/>
                  </a:lnTo>
                  <a:cubicBezTo>
                    <a:pt x="7444" y="3501"/>
                    <a:pt x="7144" y="3467"/>
                    <a:pt x="6843" y="3450"/>
                  </a:cubicBezTo>
                  <a:close/>
                  <a:moveTo>
                    <a:pt x="4955" y="4069"/>
                  </a:moveTo>
                  <a:cubicBezTo>
                    <a:pt x="4953" y="4069"/>
                    <a:pt x="4950" y="4070"/>
                    <a:pt x="4949" y="4071"/>
                  </a:cubicBezTo>
                  <a:lnTo>
                    <a:pt x="4949" y="4071"/>
                  </a:lnTo>
                  <a:lnTo>
                    <a:pt x="4955" y="4069"/>
                  </a:lnTo>
                  <a:close/>
                  <a:moveTo>
                    <a:pt x="4946" y="4080"/>
                  </a:moveTo>
                  <a:lnTo>
                    <a:pt x="4946" y="4080"/>
                  </a:lnTo>
                  <a:cubicBezTo>
                    <a:pt x="4946" y="4081"/>
                    <a:pt x="4948" y="4081"/>
                    <a:pt x="4951" y="4081"/>
                  </a:cubicBezTo>
                  <a:lnTo>
                    <a:pt x="4951" y="4081"/>
                  </a:lnTo>
                  <a:cubicBezTo>
                    <a:pt x="4949" y="4081"/>
                    <a:pt x="4947" y="4080"/>
                    <a:pt x="4946" y="4080"/>
                  </a:cubicBezTo>
                  <a:close/>
                  <a:moveTo>
                    <a:pt x="1313" y="4102"/>
                  </a:move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1312" y="4102"/>
                    <a:pt x="1313" y="4102"/>
                    <a:pt x="1313" y="4102"/>
                  </a:cubicBezTo>
                  <a:close/>
                  <a:moveTo>
                    <a:pt x="4987" y="4083"/>
                  </a:moveTo>
                  <a:lnTo>
                    <a:pt x="4993" y="4086"/>
                  </a:lnTo>
                  <a:lnTo>
                    <a:pt x="4993" y="4086"/>
                  </a:lnTo>
                  <a:cubicBezTo>
                    <a:pt x="4982" y="4085"/>
                    <a:pt x="4971" y="4085"/>
                    <a:pt x="4963" y="4085"/>
                  </a:cubicBezTo>
                  <a:cubicBezTo>
                    <a:pt x="4960" y="4128"/>
                    <a:pt x="4975" y="4141"/>
                    <a:pt x="4993" y="4141"/>
                  </a:cubicBezTo>
                  <a:cubicBezTo>
                    <a:pt x="5017" y="4141"/>
                    <a:pt x="5047" y="4119"/>
                    <a:pt x="5047" y="4119"/>
                  </a:cubicBezTo>
                  <a:cubicBezTo>
                    <a:pt x="5047" y="4110"/>
                    <a:pt x="5043" y="4104"/>
                    <a:pt x="5037" y="4099"/>
                  </a:cubicBezTo>
                  <a:lnTo>
                    <a:pt x="5037" y="4099"/>
                  </a:lnTo>
                  <a:cubicBezTo>
                    <a:pt x="5026" y="4089"/>
                    <a:pt x="5006" y="4085"/>
                    <a:pt x="4987" y="4083"/>
                  </a:cubicBezTo>
                  <a:close/>
                  <a:moveTo>
                    <a:pt x="4963" y="4069"/>
                  </a:moveTo>
                  <a:lnTo>
                    <a:pt x="4940" y="4077"/>
                  </a:lnTo>
                  <a:lnTo>
                    <a:pt x="4940" y="4077"/>
                  </a:lnTo>
                  <a:cubicBezTo>
                    <a:pt x="4939" y="4075"/>
                    <a:pt x="4942" y="4073"/>
                    <a:pt x="4949" y="4071"/>
                  </a:cubicBezTo>
                  <a:lnTo>
                    <a:pt x="4949" y="4071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11"/>
                    <a:pt x="3967" y="4411"/>
                    <a:pt x="3967" y="4411"/>
                  </a:cubicBezTo>
                  <a:lnTo>
                    <a:pt x="3967" y="4411"/>
                  </a:lnTo>
                  <a:lnTo>
                    <a:pt x="4940" y="4077"/>
                  </a:lnTo>
                  <a:lnTo>
                    <a:pt x="4940" y="4077"/>
                  </a:lnTo>
                  <a:cubicBezTo>
                    <a:pt x="4941" y="4078"/>
                    <a:pt x="4943" y="4079"/>
                    <a:pt x="4946" y="4080"/>
                  </a:cubicBezTo>
                  <a:lnTo>
                    <a:pt x="4946" y="4080"/>
                  </a:lnTo>
                  <a:cubicBezTo>
                    <a:pt x="4946" y="4078"/>
                    <a:pt x="4951" y="4076"/>
                    <a:pt x="4963" y="4071"/>
                  </a:cubicBezTo>
                  <a:lnTo>
                    <a:pt x="4963" y="4071"/>
                  </a:lnTo>
                  <a:lnTo>
                    <a:pt x="4963" y="4082"/>
                  </a:lnTo>
                  <a:lnTo>
                    <a:pt x="4963" y="4082"/>
                  </a:lnTo>
                  <a:cubicBezTo>
                    <a:pt x="4958" y="4082"/>
                    <a:pt x="4954" y="4082"/>
                    <a:pt x="4951" y="4081"/>
                  </a:cubicBezTo>
                  <a:lnTo>
                    <a:pt x="4951" y="4081"/>
                  </a:lnTo>
                  <a:cubicBezTo>
                    <a:pt x="4954" y="4082"/>
                    <a:pt x="4958" y="4084"/>
                    <a:pt x="4963" y="4085"/>
                  </a:cubicBezTo>
                  <a:lnTo>
                    <a:pt x="4963" y="4082"/>
                  </a:lnTo>
                  <a:lnTo>
                    <a:pt x="4963" y="4082"/>
                  </a:lnTo>
                  <a:cubicBezTo>
                    <a:pt x="4970" y="4082"/>
                    <a:pt x="4978" y="4082"/>
                    <a:pt x="4987" y="4083"/>
                  </a:cubicBezTo>
                  <a:lnTo>
                    <a:pt x="4987" y="4083"/>
                  </a:lnTo>
                  <a:lnTo>
                    <a:pt x="4966" y="4070"/>
                  </a:lnTo>
                  <a:lnTo>
                    <a:pt x="4966" y="4070"/>
                  </a:lnTo>
                  <a:cubicBezTo>
                    <a:pt x="4965" y="4071"/>
                    <a:pt x="4964" y="4071"/>
                    <a:pt x="4963" y="4071"/>
                  </a:cubicBezTo>
                  <a:lnTo>
                    <a:pt x="4963" y="4071"/>
                  </a:lnTo>
                  <a:lnTo>
                    <a:pt x="4963" y="4069"/>
                  </a:lnTo>
                  <a:close/>
                  <a:moveTo>
                    <a:pt x="5966" y="4169"/>
                  </a:moveTo>
                  <a:lnTo>
                    <a:pt x="5891" y="4177"/>
                  </a:lnTo>
                  <a:cubicBezTo>
                    <a:pt x="5849" y="4177"/>
                    <a:pt x="5515" y="4227"/>
                    <a:pt x="5197" y="4286"/>
                  </a:cubicBezTo>
                  <a:cubicBezTo>
                    <a:pt x="4997" y="4336"/>
                    <a:pt x="5172" y="4378"/>
                    <a:pt x="5172" y="4378"/>
                  </a:cubicBezTo>
                  <a:lnTo>
                    <a:pt x="5231" y="4378"/>
                  </a:lnTo>
                  <a:cubicBezTo>
                    <a:pt x="5598" y="4366"/>
                    <a:pt x="5769" y="4361"/>
                    <a:pt x="5851" y="4361"/>
                  </a:cubicBezTo>
                  <a:cubicBezTo>
                    <a:pt x="6008" y="4361"/>
                    <a:pt x="5839" y="4381"/>
                    <a:pt x="6091" y="4420"/>
                  </a:cubicBezTo>
                  <a:cubicBezTo>
                    <a:pt x="6325" y="4453"/>
                    <a:pt x="6697" y="4461"/>
                    <a:pt x="7010" y="4461"/>
                  </a:cubicBezTo>
                  <a:cubicBezTo>
                    <a:pt x="7323" y="4461"/>
                    <a:pt x="7578" y="4453"/>
                    <a:pt x="7578" y="4453"/>
                  </a:cubicBezTo>
                  <a:lnTo>
                    <a:pt x="7503" y="4361"/>
                  </a:lnTo>
                  <a:cubicBezTo>
                    <a:pt x="7185" y="4319"/>
                    <a:pt x="6876" y="4261"/>
                    <a:pt x="6559" y="4211"/>
                  </a:cubicBezTo>
                  <a:cubicBezTo>
                    <a:pt x="6367" y="4186"/>
                    <a:pt x="6166" y="4169"/>
                    <a:pt x="5966" y="4169"/>
                  </a:cubicBezTo>
                  <a:close/>
                  <a:moveTo>
                    <a:pt x="1730" y="0"/>
                  </a:moveTo>
                  <a:lnTo>
                    <a:pt x="1739" y="192"/>
                  </a:lnTo>
                  <a:cubicBezTo>
                    <a:pt x="2248" y="811"/>
                    <a:pt x="2683" y="1671"/>
                    <a:pt x="3117" y="2481"/>
                  </a:cubicBezTo>
                  <a:cubicBezTo>
                    <a:pt x="3660" y="3526"/>
                    <a:pt x="3368" y="2941"/>
                    <a:pt x="3510" y="3425"/>
                  </a:cubicBezTo>
                  <a:cubicBezTo>
                    <a:pt x="3510" y="3425"/>
                    <a:pt x="3544" y="3466"/>
                    <a:pt x="3585" y="3494"/>
                  </a:cubicBezTo>
                  <a:lnTo>
                    <a:pt x="3585" y="3494"/>
                  </a:lnTo>
                  <a:cubicBezTo>
                    <a:pt x="3548" y="3574"/>
                    <a:pt x="3511" y="3654"/>
                    <a:pt x="3476" y="3735"/>
                  </a:cubicBezTo>
                  <a:cubicBezTo>
                    <a:pt x="3475" y="3755"/>
                    <a:pt x="3474" y="3773"/>
                    <a:pt x="3473" y="3790"/>
                  </a:cubicBezTo>
                  <a:lnTo>
                    <a:pt x="3473" y="3790"/>
                  </a:lnTo>
                  <a:cubicBezTo>
                    <a:pt x="3273" y="3759"/>
                    <a:pt x="3160" y="3743"/>
                    <a:pt x="3033" y="3726"/>
                  </a:cubicBezTo>
                  <a:cubicBezTo>
                    <a:pt x="2983" y="3718"/>
                    <a:pt x="2933" y="3718"/>
                    <a:pt x="2883" y="3718"/>
                  </a:cubicBezTo>
                  <a:lnTo>
                    <a:pt x="2875" y="3718"/>
                  </a:lnTo>
                  <a:cubicBezTo>
                    <a:pt x="2321" y="3718"/>
                    <a:pt x="1317" y="4102"/>
                    <a:pt x="1312" y="4102"/>
                  </a:cubicBezTo>
                  <a:cubicBezTo>
                    <a:pt x="1312" y="4102"/>
                    <a:pt x="1312" y="4102"/>
                    <a:pt x="1312" y="4102"/>
                  </a:cubicBezTo>
                  <a:lnTo>
                    <a:pt x="1312" y="4102"/>
                  </a:lnTo>
                  <a:cubicBezTo>
                    <a:pt x="836" y="4361"/>
                    <a:pt x="327" y="4896"/>
                    <a:pt x="327" y="4896"/>
                  </a:cubicBezTo>
                  <a:lnTo>
                    <a:pt x="452" y="4912"/>
                  </a:lnTo>
                  <a:cubicBezTo>
                    <a:pt x="845" y="4695"/>
                    <a:pt x="1254" y="4520"/>
                    <a:pt x="1688" y="4386"/>
                  </a:cubicBezTo>
                  <a:cubicBezTo>
                    <a:pt x="2115" y="4278"/>
                    <a:pt x="2557" y="4194"/>
                    <a:pt x="3000" y="4152"/>
                  </a:cubicBezTo>
                  <a:cubicBezTo>
                    <a:pt x="3493" y="4136"/>
                    <a:pt x="4195" y="4069"/>
                    <a:pt x="4195" y="4069"/>
                  </a:cubicBezTo>
                  <a:lnTo>
                    <a:pt x="3869" y="3851"/>
                  </a:lnTo>
                  <a:cubicBezTo>
                    <a:pt x="3787" y="3839"/>
                    <a:pt x="3715" y="3828"/>
                    <a:pt x="3650" y="3817"/>
                  </a:cubicBezTo>
                  <a:lnTo>
                    <a:pt x="3650" y="3817"/>
                  </a:lnTo>
                  <a:cubicBezTo>
                    <a:pt x="3665" y="3797"/>
                    <a:pt x="3682" y="3772"/>
                    <a:pt x="3702" y="3743"/>
                  </a:cubicBezTo>
                  <a:lnTo>
                    <a:pt x="3744" y="3693"/>
                  </a:lnTo>
                  <a:lnTo>
                    <a:pt x="3744" y="3693"/>
                  </a:lnTo>
                  <a:cubicBezTo>
                    <a:pt x="3743" y="3694"/>
                    <a:pt x="3742" y="3695"/>
                    <a:pt x="3742" y="3695"/>
                  </a:cubicBezTo>
                  <a:cubicBezTo>
                    <a:pt x="3744" y="3695"/>
                    <a:pt x="3875" y="3518"/>
                    <a:pt x="3969" y="3392"/>
                  </a:cubicBezTo>
                  <a:cubicBezTo>
                    <a:pt x="4103" y="3200"/>
                    <a:pt x="4362" y="2774"/>
                    <a:pt x="4362" y="2774"/>
                  </a:cubicBezTo>
                  <a:cubicBezTo>
                    <a:pt x="4704" y="2114"/>
                    <a:pt x="4955" y="1412"/>
                    <a:pt x="5105" y="685"/>
                  </a:cubicBezTo>
                  <a:lnTo>
                    <a:pt x="5030" y="552"/>
                  </a:lnTo>
                  <a:lnTo>
                    <a:pt x="4871" y="710"/>
                  </a:lnTo>
                  <a:cubicBezTo>
                    <a:pt x="4729" y="1195"/>
                    <a:pt x="4537" y="1671"/>
                    <a:pt x="4303" y="2122"/>
                  </a:cubicBezTo>
                  <a:cubicBezTo>
                    <a:pt x="4002" y="2707"/>
                    <a:pt x="3975" y="2752"/>
                    <a:pt x="3973" y="2752"/>
                  </a:cubicBezTo>
                  <a:cubicBezTo>
                    <a:pt x="3973" y="2752"/>
                    <a:pt x="3973" y="2750"/>
                    <a:pt x="3973" y="2750"/>
                  </a:cubicBezTo>
                  <a:lnTo>
                    <a:pt x="3973" y="2750"/>
                  </a:lnTo>
                  <a:cubicBezTo>
                    <a:pt x="3973" y="2750"/>
                    <a:pt x="3971" y="2754"/>
                    <a:pt x="3961" y="2774"/>
                  </a:cubicBezTo>
                  <a:cubicBezTo>
                    <a:pt x="3896" y="2886"/>
                    <a:pt x="3834" y="2999"/>
                    <a:pt x="3774" y="3112"/>
                  </a:cubicBezTo>
                  <a:lnTo>
                    <a:pt x="3774" y="3112"/>
                  </a:lnTo>
                  <a:cubicBezTo>
                    <a:pt x="3781" y="3062"/>
                    <a:pt x="3785" y="3024"/>
                    <a:pt x="3785" y="3016"/>
                  </a:cubicBezTo>
                  <a:cubicBezTo>
                    <a:pt x="3710" y="2649"/>
                    <a:pt x="3577" y="2306"/>
                    <a:pt x="3384" y="1989"/>
                  </a:cubicBezTo>
                  <a:cubicBezTo>
                    <a:pt x="3084" y="1446"/>
                    <a:pt x="2474" y="510"/>
                    <a:pt x="2474" y="510"/>
                  </a:cubicBezTo>
                  <a:cubicBezTo>
                    <a:pt x="2265" y="284"/>
                    <a:pt x="2014" y="109"/>
                    <a:pt x="1730" y="0"/>
                  </a:cubicBezTo>
                  <a:close/>
                  <a:moveTo>
                    <a:pt x="3893" y="4257"/>
                  </a:moveTo>
                  <a:cubicBezTo>
                    <a:pt x="3866" y="4257"/>
                    <a:pt x="3820" y="4301"/>
                    <a:pt x="3668" y="4361"/>
                  </a:cubicBezTo>
                  <a:cubicBezTo>
                    <a:pt x="3668" y="4361"/>
                    <a:pt x="3384" y="4511"/>
                    <a:pt x="3192" y="4620"/>
                  </a:cubicBezTo>
                  <a:cubicBezTo>
                    <a:pt x="2699" y="4912"/>
                    <a:pt x="1655" y="6391"/>
                    <a:pt x="1655" y="6391"/>
                  </a:cubicBezTo>
                  <a:cubicBezTo>
                    <a:pt x="1580" y="6617"/>
                    <a:pt x="1572" y="6851"/>
                    <a:pt x="1622" y="7076"/>
                  </a:cubicBezTo>
                  <a:lnTo>
                    <a:pt x="1789" y="6984"/>
                  </a:lnTo>
                  <a:cubicBezTo>
                    <a:pt x="1847" y="6884"/>
                    <a:pt x="1922" y="6767"/>
                    <a:pt x="1989" y="6675"/>
                  </a:cubicBezTo>
                  <a:cubicBezTo>
                    <a:pt x="2374" y="6074"/>
                    <a:pt x="2825" y="5522"/>
                    <a:pt x="3343" y="5038"/>
                  </a:cubicBezTo>
                  <a:cubicBezTo>
                    <a:pt x="4110" y="4342"/>
                    <a:pt x="3959" y="4580"/>
                    <a:pt x="3967" y="4411"/>
                  </a:cubicBezTo>
                  <a:lnTo>
                    <a:pt x="3967" y="4411"/>
                  </a:lnTo>
                  <a:lnTo>
                    <a:pt x="3919" y="4428"/>
                  </a:lnTo>
                  <a:lnTo>
                    <a:pt x="3919" y="4428"/>
                  </a:lnTo>
                  <a:lnTo>
                    <a:pt x="3967" y="4411"/>
                  </a:lnTo>
                  <a:lnTo>
                    <a:pt x="3967" y="4411"/>
                  </a:lnTo>
                  <a:cubicBezTo>
                    <a:pt x="3967" y="4404"/>
                    <a:pt x="3968" y="4395"/>
                    <a:pt x="3969" y="4386"/>
                  </a:cubicBezTo>
                  <a:lnTo>
                    <a:pt x="3969" y="4361"/>
                  </a:lnTo>
                  <a:cubicBezTo>
                    <a:pt x="3924" y="4286"/>
                    <a:pt x="3915" y="4257"/>
                    <a:pt x="3893" y="4257"/>
                  </a:cubicBezTo>
                  <a:close/>
                  <a:moveTo>
                    <a:pt x="4571" y="4501"/>
                  </a:moveTo>
                  <a:cubicBezTo>
                    <a:pt x="4467" y="4501"/>
                    <a:pt x="4420" y="4879"/>
                    <a:pt x="4420" y="4879"/>
                  </a:cubicBezTo>
                  <a:cubicBezTo>
                    <a:pt x="4378" y="5781"/>
                    <a:pt x="4479" y="5998"/>
                    <a:pt x="4637" y="6692"/>
                  </a:cubicBezTo>
                  <a:cubicBezTo>
                    <a:pt x="4738" y="7151"/>
                    <a:pt x="5297" y="7870"/>
                    <a:pt x="5297" y="7870"/>
                  </a:cubicBezTo>
                  <a:lnTo>
                    <a:pt x="5331" y="7736"/>
                  </a:lnTo>
                  <a:cubicBezTo>
                    <a:pt x="4947" y="6951"/>
                    <a:pt x="4938" y="6140"/>
                    <a:pt x="4754" y="5439"/>
                  </a:cubicBezTo>
                  <a:lnTo>
                    <a:pt x="4612" y="4587"/>
                  </a:lnTo>
                  <a:cubicBezTo>
                    <a:pt x="4612" y="4587"/>
                    <a:pt x="4612" y="4587"/>
                    <a:pt x="4611" y="4587"/>
                  </a:cubicBezTo>
                  <a:cubicBezTo>
                    <a:pt x="4605" y="4587"/>
                    <a:pt x="4612" y="4520"/>
                    <a:pt x="4612" y="4520"/>
                  </a:cubicBezTo>
                  <a:cubicBezTo>
                    <a:pt x="4598" y="4507"/>
                    <a:pt x="4584" y="4501"/>
                    <a:pt x="4571" y="4501"/>
                  </a:cubicBezTo>
                  <a:close/>
                  <a:moveTo>
                    <a:pt x="4309" y="4302"/>
                  </a:moveTo>
                  <a:cubicBezTo>
                    <a:pt x="4215" y="4302"/>
                    <a:pt x="4053" y="4436"/>
                    <a:pt x="4053" y="4436"/>
                  </a:cubicBezTo>
                  <a:cubicBezTo>
                    <a:pt x="3401" y="5397"/>
                    <a:pt x="3426" y="6600"/>
                    <a:pt x="3652" y="7703"/>
                  </a:cubicBezTo>
                  <a:cubicBezTo>
                    <a:pt x="3660" y="7770"/>
                    <a:pt x="3777" y="8221"/>
                    <a:pt x="3877" y="8555"/>
                  </a:cubicBezTo>
                  <a:cubicBezTo>
                    <a:pt x="3911" y="8655"/>
                    <a:pt x="3977" y="8747"/>
                    <a:pt x="4069" y="8814"/>
                  </a:cubicBezTo>
                  <a:lnTo>
                    <a:pt x="4145" y="8680"/>
                  </a:lnTo>
                  <a:cubicBezTo>
                    <a:pt x="4120" y="8471"/>
                    <a:pt x="4094" y="8254"/>
                    <a:pt x="4078" y="8037"/>
                  </a:cubicBezTo>
                  <a:cubicBezTo>
                    <a:pt x="4036" y="7369"/>
                    <a:pt x="4069" y="8020"/>
                    <a:pt x="4036" y="7343"/>
                  </a:cubicBezTo>
                  <a:cubicBezTo>
                    <a:pt x="4003" y="6709"/>
                    <a:pt x="4178" y="5355"/>
                    <a:pt x="4178" y="5355"/>
                  </a:cubicBezTo>
                  <a:cubicBezTo>
                    <a:pt x="4287" y="4729"/>
                    <a:pt x="4370" y="4353"/>
                    <a:pt x="4370" y="4353"/>
                  </a:cubicBezTo>
                  <a:cubicBezTo>
                    <a:pt x="4362" y="4316"/>
                    <a:pt x="4339" y="4302"/>
                    <a:pt x="4309" y="43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6114821" y="4983649"/>
              <a:ext cx="159180" cy="135552"/>
            </a:xfrm>
            <a:custGeom>
              <a:avLst/>
              <a:gdLst/>
              <a:ahLst/>
              <a:cxnLst/>
              <a:rect l="l" t="t" r="r" b="b"/>
              <a:pathLst>
                <a:path w="3227" h="2748" extrusionOk="0">
                  <a:moveTo>
                    <a:pt x="1872" y="0"/>
                  </a:moveTo>
                  <a:cubicBezTo>
                    <a:pt x="1496" y="0"/>
                    <a:pt x="1128" y="117"/>
                    <a:pt x="819" y="343"/>
                  </a:cubicBezTo>
                  <a:cubicBezTo>
                    <a:pt x="1" y="928"/>
                    <a:pt x="118" y="1980"/>
                    <a:pt x="953" y="2532"/>
                  </a:cubicBezTo>
                  <a:cubicBezTo>
                    <a:pt x="1176" y="2682"/>
                    <a:pt x="1414" y="2747"/>
                    <a:pt x="1649" y="2747"/>
                  </a:cubicBezTo>
                  <a:cubicBezTo>
                    <a:pt x="2458" y="2747"/>
                    <a:pt x="3226" y="1963"/>
                    <a:pt x="3200" y="1153"/>
                  </a:cubicBezTo>
                  <a:cubicBezTo>
                    <a:pt x="3184" y="460"/>
                    <a:pt x="2524" y="9"/>
                    <a:pt x="18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7009030" y="4489536"/>
              <a:ext cx="651567" cy="663504"/>
            </a:xfrm>
            <a:custGeom>
              <a:avLst/>
              <a:gdLst/>
              <a:ahLst/>
              <a:cxnLst/>
              <a:rect l="l" t="t" r="r" b="b"/>
              <a:pathLst>
                <a:path w="13209" h="13451" extrusionOk="0">
                  <a:moveTo>
                    <a:pt x="10201" y="5155"/>
                  </a:moveTo>
                  <a:cubicBezTo>
                    <a:pt x="10836" y="4996"/>
                    <a:pt x="11479" y="4938"/>
                    <a:pt x="12131" y="5122"/>
                  </a:cubicBezTo>
                  <a:cubicBezTo>
                    <a:pt x="12198" y="5139"/>
                    <a:pt x="12265" y="5164"/>
                    <a:pt x="12323" y="5189"/>
                  </a:cubicBezTo>
                  <a:cubicBezTo>
                    <a:pt x="12390" y="5214"/>
                    <a:pt x="12423" y="5222"/>
                    <a:pt x="12473" y="5247"/>
                  </a:cubicBezTo>
                  <a:cubicBezTo>
                    <a:pt x="12515" y="5264"/>
                    <a:pt x="12540" y="5281"/>
                    <a:pt x="12565" y="5289"/>
                  </a:cubicBezTo>
                  <a:cubicBezTo>
                    <a:pt x="12841" y="5414"/>
                    <a:pt x="13042" y="5648"/>
                    <a:pt x="13125" y="5941"/>
                  </a:cubicBezTo>
                  <a:cubicBezTo>
                    <a:pt x="13175" y="6141"/>
                    <a:pt x="13133" y="6358"/>
                    <a:pt x="13000" y="6525"/>
                  </a:cubicBezTo>
                  <a:cubicBezTo>
                    <a:pt x="12824" y="6734"/>
                    <a:pt x="12540" y="6818"/>
                    <a:pt x="12281" y="6893"/>
                  </a:cubicBezTo>
                  <a:cubicBezTo>
                    <a:pt x="12440" y="7035"/>
                    <a:pt x="12590" y="7194"/>
                    <a:pt x="12724" y="7361"/>
                  </a:cubicBezTo>
                  <a:cubicBezTo>
                    <a:pt x="13209" y="7971"/>
                    <a:pt x="13108" y="8864"/>
                    <a:pt x="12490" y="9341"/>
                  </a:cubicBezTo>
                  <a:cubicBezTo>
                    <a:pt x="11680" y="10009"/>
                    <a:pt x="10502" y="9900"/>
                    <a:pt x="9466" y="9458"/>
                  </a:cubicBezTo>
                  <a:cubicBezTo>
                    <a:pt x="9675" y="9800"/>
                    <a:pt x="9834" y="10176"/>
                    <a:pt x="9934" y="10569"/>
                  </a:cubicBezTo>
                  <a:cubicBezTo>
                    <a:pt x="10143" y="11496"/>
                    <a:pt x="9900" y="12599"/>
                    <a:pt x="9098" y="12983"/>
                  </a:cubicBezTo>
                  <a:cubicBezTo>
                    <a:pt x="8121" y="13451"/>
                    <a:pt x="6759" y="12849"/>
                    <a:pt x="6383" y="11772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8"/>
                    <a:pt x="4637" y="11705"/>
                  </a:cubicBezTo>
                  <a:cubicBezTo>
                    <a:pt x="4445" y="11195"/>
                    <a:pt x="4495" y="10652"/>
                    <a:pt x="4662" y="10092"/>
                  </a:cubicBezTo>
                  <a:cubicBezTo>
                    <a:pt x="3936" y="10761"/>
                    <a:pt x="2916" y="11229"/>
                    <a:pt x="1939" y="10920"/>
                  </a:cubicBezTo>
                  <a:cubicBezTo>
                    <a:pt x="1897" y="10903"/>
                    <a:pt x="1864" y="10886"/>
                    <a:pt x="1830" y="10869"/>
                  </a:cubicBezTo>
                  <a:cubicBezTo>
                    <a:pt x="1287" y="10585"/>
                    <a:pt x="1145" y="9691"/>
                    <a:pt x="1455" y="9107"/>
                  </a:cubicBezTo>
                  <a:cubicBezTo>
                    <a:pt x="1563" y="8898"/>
                    <a:pt x="1739" y="8614"/>
                    <a:pt x="1739" y="8614"/>
                  </a:cubicBezTo>
                  <a:lnTo>
                    <a:pt x="1672" y="8614"/>
                  </a:lnTo>
                  <a:cubicBezTo>
                    <a:pt x="978" y="8580"/>
                    <a:pt x="1" y="8430"/>
                    <a:pt x="293" y="7411"/>
                  </a:cubicBezTo>
                  <a:cubicBezTo>
                    <a:pt x="494" y="6709"/>
                    <a:pt x="1279" y="6383"/>
                    <a:pt x="1881" y="6241"/>
                  </a:cubicBezTo>
                  <a:cubicBezTo>
                    <a:pt x="1964" y="6225"/>
                    <a:pt x="2048" y="6208"/>
                    <a:pt x="2140" y="6191"/>
                  </a:cubicBezTo>
                  <a:cubicBezTo>
                    <a:pt x="2023" y="6149"/>
                    <a:pt x="1914" y="6116"/>
                    <a:pt x="1805" y="6074"/>
                  </a:cubicBezTo>
                  <a:cubicBezTo>
                    <a:pt x="1154" y="5840"/>
                    <a:pt x="527" y="5331"/>
                    <a:pt x="644" y="4587"/>
                  </a:cubicBezTo>
                  <a:cubicBezTo>
                    <a:pt x="678" y="4378"/>
                    <a:pt x="761" y="4178"/>
                    <a:pt x="886" y="4002"/>
                  </a:cubicBezTo>
                  <a:cubicBezTo>
                    <a:pt x="945" y="3877"/>
                    <a:pt x="1028" y="3760"/>
                    <a:pt x="1137" y="3660"/>
                  </a:cubicBezTo>
                  <a:cubicBezTo>
                    <a:pt x="1580" y="3234"/>
                    <a:pt x="2257" y="3134"/>
                    <a:pt x="2825" y="3276"/>
                  </a:cubicBezTo>
                  <a:cubicBezTo>
                    <a:pt x="2825" y="3276"/>
                    <a:pt x="2449" y="2632"/>
                    <a:pt x="2415" y="2265"/>
                  </a:cubicBezTo>
                  <a:cubicBezTo>
                    <a:pt x="2348" y="1605"/>
                    <a:pt x="2891" y="1045"/>
                    <a:pt x="3551" y="1087"/>
                  </a:cubicBezTo>
                  <a:cubicBezTo>
                    <a:pt x="4713" y="1112"/>
                    <a:pt x="5665" y="2106"/>
                    <a:pt x="6191" y="3092"/>
                  </a:cubicBezTo>
                  <a:cubicBezTo>
                    <a:pt x="6108" y="2206"/>
                    <a:pt x="6358" y="1321"/>
                    <a:pt x="6893" y="619"/>
                  </a:cubicBezTo>
                  <a:cubicBezTo>
                    <a:pt x="7261" y="151"/>
                    <a:pt x="8029" y="1"/>
                    <a:pt x="8455" y="469"/>
                  </a:cubicBezTo>
                  <a:cubicBezTo>
                    <a:pt x="8723" y="761"/>
                    <a:pt x="8831" y="1179"/>
                    <a:pt x="8898" y="1588"/>
                  </a:cubicBezTo>
                  <a:lnTo>
                    <a:pt x="8931" y="1797"/>
                  </a:lnTo>
                  <a:lnTo>
                    <a:pt x="8982" y="1763"/>
                  </a:lnTo>
                  <a:cubicBezTo>
                    <a:pt x="9900" y="1271"/>
                    <a:pt x="11045" y="1162"/>
                    <a:pt x="11814" y="1880"/>
                  </a:cubicBezTo>
                  <a:cubicBezTo>
                    <a:pt x="11947" y="2006"/>
                    <a:pt x="12047" y="2173"/>
                    <a:pt x="12098" y="2348"/>
                  </a:cubicBezTo>
                  <a:cubicBezTo>
                    <a:pt x="12231" y="2908"/>
                    <a:pt x="11872" y="3468"/>
                    <a:pt x="11555" y="3885"/>
                  </a:cubicBezTo>
                  <a:cubicBezTo>
                    <a:pt x="11170" y="4378"/>
                    <a:pt x="10711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7110842" y="4642007"/>
              <a:ext cx="436450" cy="359006"/>
            </a:xfrm>
            <a:custGeom>
              <a:avLst/>
              <a:gdLst/>
              <a:ahLst/>
              <a:cxnLst/>
              <a:rect l="l" t="t" r="r" b="b"/>
              <a:pathLst>
                <a:path w="8848" h="7278" extrusionOk="0">
                  <a:moveTo>
                    <a:pt x="6015" y="1"/>
                  </a:moveTo>
                  <a:lnTo>
                    <a:pt x="5781" y="84"/>
                  </a:lnTo>
                  <a:cubicBezTo>
                    <a:pt x="5781" y="84"/>
                    <a:pt x="5531" y="569"/>
                    <a:pt x="5389" y="920"/>
                  </a:cubicBezTo>
                  <a:cubicBezTo>
                    <a:pt x="5330" y="1062"/>
                    <a:pt x="5280" y="1204"/>
                    <a:pt x="5230" y="1354"/>
                  </a:cubicBezTo>
                  <a:cubicBezTo>
                    <a:pt x="5188" y="1488"/>
                    <a:pt x="5146" y="1621"/>
                    <a:pt x="5105" y="1763"/>
                  </a:cubicBezTo>
                  <a:cubicBezTo>
                    <a:pt x="5046" y="2014"/>
                    <a:pt x="4971" y="2273"/>
                    <a:pt x="4887" y="2524"/>
                  </a:cubicBezTo>
                  <a:cubicBezTo>
                    <a:pt x="4821" y="2674"/>
                    <a:pt x="4779" y="2841"/>
                    <a:pt x="4779" y="3017"/>
                  </a:cubicBezTo>
                  <a:cubicBezTo>
                    <a:pt x="4779" y="3017"/>
                    <a:pt x="4749" y="3058"/>
                    <a:pt x="4773" y="3058"/>
                  </a:cubicBezTo>
                  <a:cubicBezTo>
                    <a:pt x="4795" y="3058"/>
                    <a:pt x="4862" y="3023"/>
                    <a:pt x="5038" y="2891"/>
                  </a:cubicBezTo>
                  <a:cubicBezTo>
                    <a:pt x="5172" y="2716"/>
                    <a:pt x="5280" y="2540"/>
                    <a:pt x="5372" y="2348"/>
                  </a:cubicBezTo>
                  <a:lnTo>
                    <a:pt x="5564" y="1839"/>
                  </a:lnTo>
                  <a:cubicBezTo>
                    <a:pt x="5731" y="1312"/>
                    <a:pt x="5873" y="778"/>
                    <a:pt x="6082" y="268"/>
                  </a:cubicBezTo>
                  <a:cubicBezTo>
                    <a:pt x="6116" y="193"/>
                    <a:pt x="6015" y="1"/>
                    <a:pt x="6015" y="1"/>
                  </a:cubicBezTo>
                  <a:close/>
                  <a:moveTo>
                    <a:pt x="7987" y="502"/>
                  </a:moveTo>
                  <a:lnTo>
                    <a:pt x="7795" y="560"/>
                  </a:lnTo>
                  <a:cubicBezTo>
                    <a:pt x="7319" y="1204"/>
                    <a:pt x="6592" y="1839"/>
                    <a:pt x="5915" y="2449"/>
                  </a:cubicBezTo>
                  <a:cubicBezTo>
                    <a:pt x="5029" y="3225"/>
                    <a:pt x="5531" y="2808"/>
                    <a:pt x="5096" y="3058"/>
                  </a:cubicBezTo>
                  <a:cubicBezTo>
                    <a:pt x="5096" y="3058"/>
                    <a:pt x="4971" y="3234"/>
                    <a:pt x="5071" y="3259"/>
                  </a:cubicBezTo>
                  <a:cubicBezTo>
                    <a:pt x="5074" y="3260"/>
                    <a:pt x="5076" y="3261"/>
                    <a:pt x="5079" y="3261"/>
                  </a:cubicBezTo>
                  <a:cubicBezTo>
                    <a:pt x="5097" y="3261"/>
                    <a:pt x="5121" y="3242"/>
                    <a:pt x="5121" y="3242"/>
                  </a:cubicBezTo>
                  <a:lnTo>
                    <a:pt x="5172" y="3276"/>
                  </a:lnTo>
                  <a:cubicBezTo>
                    <a:pt x="5172" y="3276"/>
                    <a:pt x="5531" y="3242"/>
                    <a:pt x="5556" y="3234"/>
                  </a:cubicBezTo>
                  <a:cubicBezTo>
                    <a:pt x="5890" y="3067"/>
                    <a:pt x="6199" y="2850"/>
                    <a:pt x="6458" y="2591"/>
                  </a:cubicBezTo>
                  <a:cubicBezTo>
                    <a:pt x="6909" y="2164"/>
                    <a:pt x="7678" y="1346"/>
                    <a:pt x="7678" y="1346"/>
                  </a:cubicBezTo>
                  <a:cubicBezTo>
                    <a:pt x="7836" y="1095"/>
                    <a:pt x="7945" y="803"/>
                    <a:pt x="7987" y="502"/>
                  </a:cubicBezTo>
                  <a:close/>
                  <a:moveTo>
                    <a:pt x="5213" y="3635"/>
                  </a:moveTo>
                  <a:cubicBezTo>
                    <a:pt x="5220" y="3637"/>
                    <a:pt x="5225" y="3638"/>
                    <a:pt x="5229" y="3639"/>
                  </a:cubicBezTo>
                  <a:lnTo>
                    <a:pt x="5229" y="3639"/>
                  </a:lnTo>
                  <a:cubicBezTo>
                    <a:pt x="5229" y="3637"/>
                    <a:pt x="5237" y="3635"/>
                    <a:pt x="5263" y="3635"/>
                  </a:cubicBezTo>
                  <a:close/>
                  <a:moveTo>
                    <a:pt x="5229" y="3639"/>
                  </a:moveTo>
                  <a:cubicBezTo>
                    <a:pt x="5230" y="3642"/>
                    <a:pt x="5244" y="3646"/>
                    <a:pt x="5247" y="3646"/>
                  </a:cubicBezTo>
                  <a:cubicBezTo>
                    <a:pt x="5249" y="3646"/>
                    <a:pt x="5246" y="3644"/>
                    <a:pt x="5229" y="3639"/>
                  </a:cubicBezTo>
                  <a:close/>
                  <a:moveTo>
                    <a:pt x="1674" y="1961"/>
                  </a:moveTo>
                  <a:cubicBezTo>
                    <a:pt x="1472" y="1961"/>
                    <a:pt x="1277" y="2010"/>
                    <a:pt x="1095" y="2098"/>
                  </a:cubicBezTo>
                  <a:lnTo>
                    <a:pt x="1220" y="2240"/>
                  </a:lnTo>
                  <a:cubicBezTo>
                    <a:pt x="1345" y="2273"/>
                    <a:pt x="1462" y="2315"/>
                    <a:pt x="1571" y="2357"/>
                  </a:cubicBezTo>
                  <a:cubicBezTo>
                    <a:pt x="2248" y="2582"/>
                    <a:pt x="2891" y="2900"/>
                    <a:pt x="3492" y="3284"/>
                  </a:cubicBezTo>
                  <a:cubicBezTo>
                    <a:pt x="4094" y="3685"/>
                    <a:pt x="4142" y="3763"/>
                    <a:pt x="4172" y="3763"/>
                  </a:cubicBezTo>
                  <a:cubicBezTo>
                    <a:pt x="4187" y="3763"/>
                    <a:pt x="4197" y="3743"/>
                    <a:pt x="4269" y="3735"/>
                  </a:cubicBezTo>
                  <a:cubicBezTo>
                    <a:pt x="4286" y="3735"/>
                    <a:pt x="4294" y="3727"/>
                    <a:pt x="4303" y="3718"/>
                  </a:cubicBezTo>
                  <a:cubicBezTo>
                    <a:pt x="4436" y="3585"/>
                    <a:pt x="4395" y="3668"/>
                    <a:pt x="4228" y="3426"/>
                  </a:cubicBezTo>
                  <a:cubicBezTo>
                    <a:pt x="4228" y="3426"/>
                    <a:pt x="4010" y="3192"/>
                    <a:pt x="3860" y="3025"/>
                  </a:cubicBezTo>
                  <a:cubicBezTo>
                    <a:pt x="3459" y="2616"/>
                    <a:pt x="1763" y="1964"/>
                    <a:pt x="1763" y="1964"/>
                  </a:cubicBezTo>
                  <a:cubicBezTo>
                    <a:pt x="1733" y="1962"/>
                    <a:pt x="1704" y="1961"/>
                    <a:pt x="1674" y="1961"/>
                  </a:cubicBezTo>
                  <a:close/>
                  <a:moveTo>
                    <a:pt x="2899" y="318"/>
                  </a:moveTo>
                  <a:lnTo>
                    <a:pt x="2908" y="444"/>
                  </a:lnTo>
                  <a:cubicBezTo>
                    <a:pt x="3217" y="769"/>
                    <a:pt x="3484" y="1129"/>
                    <a:pt x="3718" y="1513"/>
                  </a:cubicBezTo>
                  <a:cubicBezTo>
                    <a:pt x="3935" y="1905"/>
                    <a:pt x="4111" y="2306"/>
                    <a:pt x="4261" y="2724"/>
                  </a:cubicBezTo>
                  <a:cubicBezTo>
                    <a:pt x="4403" y="3209"/>
                    <a:pt x="4629" y="3877"/>
                    <a:pt x="4629" y="3877"/>
                  </a:cubicBezTo>
                  <a:lnTo>
                    <a:pt x="4771" y="3501"/>
                  </a:lnTo>
                  <a:cubicBezTo>
                    <a:pt x="4729" y="3025"/>
                    <a:pt x="4712" y="2858"/>
                    <a:pt x="4679" y="2666"/>
                  </a:cubicBezTo>
                  <a:cubicBezTo>
                    <a:pt x="4679" y="2616"/>
                    <a:pt x="4662" y="2565"/>
                    <a:pt x="4654" y="2515"/>
                  </a:cubicBezTo>
                  <a:cubicBezTo>
                    <a:pt x="4520" y="1972"/>
                    <a:pt x="3893" y="1078"/>
                    <a:pt x="3893" y="1078"/>
                  </a:cubicBezTo>
                  <a:cubicBezTo>
                    <a:pt x="3534" y="686"/>
                    <a:pt x="2899" y="318"/>
                    <a:pt x="2899" y="318"/>
                  </a:cubicBezTo>
                  <a:close/>
                  <a:moveTo>
                    <a:pt x="4808" y="4629"/>
                  </a:moveTo>
                  <a:cubicBezTo>
                    <a:pt x="4809" y="4632"/>
                    <a:pt x="4809" y="4636"/>
                    <a:pt x="4810" y="4640"/>
                  </a:cubicBezTo>
                  <a:lnTo>
                    <a:pt x="4810" y="4640"/>
                  </a:lnTo>
                  <a:lnTo>
                    <a:pt x="4812" y="4629"/>
                  </a:lnTo>
                  <a:close/>
                  <a:moveTo>
                    <a:pt x="4804" y="4629"/>
                  </a:moveTo>
                  <a:cubicBezTo>
                    <a:pt x="4704" y="4646"/>
                    <a:pt x="4796" y="4721"/>
                    <a:pt x="4796" y="4721"/>
                  </a:cubicBezTo>
                  <a:cubicBezTo>
                    <a:pt x="4824" y="4711"/>
                    <a:pt x="4817" y="4668"/>
                    <a:pt x="4810" y="4640"/>
                  </a:cubicBezTo>
                  <a:lnTo>
                    <a:pt x="4810" y="4640"/>
                  </a:lnTo>
                  <a:lnTo>
                    <a:pt x="4809" y="4648"/>
                  </a:lnTo>
                  <a:lnTo>
                    <a:pt x="4809" y="4648"/>
                  </a:lnTo>
                  <a:cubicBezTo>
                    <a:pt x="4807" y="4641"/>
                    <a:pt x="4806" y="4634"/>
                    <a:pt x="4804" y="4629"/>
                  </a:cubicBezTo>
                  <a:close/>
                  <a:moveTo>
                    <a:pt x="5389" y="4027"/>
                  </a:moveTo>
                  <a:cubicBezTo>
                    <a:pt x="4963" y="4103"/>
                    <a:pt x="5263" y="4119"/>
                    <a:pt x="5263" y="4119"/>
                  </a:cubicBezTo>
                  <a:cubicBezTo>
                    <a:pt x="5263" y="4119"/>
                    <a:pt x="5121" y="4136"/>
                    <a:pt x="5430" y="4245"/>
                  </a:cubicBezTo>
                  <a:lnTo>
                    <a:pt x="5489" y="4270"/>
                  </a:lnTo>
                  <a:cubicBezTo>
                    <a:pt x="5488" y="4269"/>
                    <a:pt x="5487" y="4269"/>
                    <a:pt x="5487" y="4269"/>
                  </a:cubicBezTo>
                  <a:lnTo>
                    <a:pt x="5487" y="4269"/>
                  </a:lnTo>
                  <a:cubicBezTo>
                    <a:pt x="5482" y="4269"/>
                    <a:pt x="5688" y="4356"/>
                    <a:pt x="5840" y="4420"/>
                  </a:cubicBezTo>
                  <a:cubicBezTo>
                    <a:pt x="6057" y="4504"/>
                    <a:pt x="6533" y="4654"/>
                    <a:pt x="6533" y="4654"/>
                  </a:cubicBezTo>
                  <a:cubicBezTo>
                    <a:pt x="7169" y="4800"/>
                    <a:pt x="7811" y="4876"/>
                    <a:pt x="8459" y="4876"/>
                  </a:cubicBezTo>
                  <a:cubicBezTo>
                    <a:pt x="8552" y="4876"/>
                    <a:pt x="8645" y="4874"/>
                    <a:pt x="8739" y="4871"/>
                  </a:cubicBezTo>
                  <a:lnTo>
                    <a:pt x="8847" y="4763"/>
                  </a:lnTo>
                  <a:lnTo>
                    <a:pt x="8655" y="4646"/>
                  </a:lnTo>
                  <a:cubicBezTo>
                    <a:pt x="8146" y="4629"/>
                    <a:pt x="7644" y="4554"/>
                    <a:pt x="7151" y="4437"/>
                  </a:cubicBezTo>
                  <a:cubicBezTo>
                    <a:pt x="6199" y="4220"/>
                    <a:pt x="6550" y="4286"/>
                    <a:pt x="6433" y="4261"/>
                  </a:cubicBezTo>
                  <a:cubicBezTo>
                    <a:pt x="6082" y="4161"/>
                    <a:pt x="5740" y="4086"/>
                    <a:pt x="5389" y="4027"/>
                  </a:cubicBezTo>
                  <a:close/>
                  <a:moveTo>
                    <a:pt x="3182" y="3644"/>
                  </a:moveTo>
                  <a:cubicBezTo>
                    <a:pt x="2424" y="3644"/>
                    <a:pt x="1664" y="3895"/>
                    <a:pt x="969" y="4220"/>
                  </a:cubicBezTo>
                  <a:cubicBezTo>
                    <a:pt x="911" y="4253"/>
                    <a:pt x="502" y="4462"/>
                    <a:pt x="209" y="4654"/>
                  </a:cubicBezTo>
                  <a:cubicBezTo>
                    <a:pt x="117" y="4712"/>
                    <a:pt x="42" y="4796"/>
                    <a:pt x="0" y="4896"/>
                  </a:cubicBezTo>
                  <a:lnTo>
                    <a:pt x="142" y="4938"/>
                  </a:lnTo>
                  <a:cubicBezTo>
                    <a:pt x="343" y="4863"/>
                    <a:pt x="543" y="4788"/>
                    <a:pt x="752" y="4721"/>
                  </a:cubicBezTo>
                  <a:cubicBezTo>
                    <a:pt x="1395" y="4520"/>
                    <a:pt x="769" y="4712"/>
                    <a:pt x="1421" y="4512"/>
                  </a:cubicBezTo>
                  <a:cubicBezTo>
                    <a:pt x="2022" y="4328"/>
                    <a:pt x="3384" y="4169"/>
                    <a:pt x="3384" y="4169"/>
                  </a:cubicBezTo>
                  <a:cubicBezTo>
                    <a:pt x="4010" y="4128"/>
                    <a:pt x="4403" y="4111"/>
                    <a:pt x="4403" y="4111"/>
                  </a:cubicBezTo>
                  <a:cubicBezTo>
                    <a:pt x="4537" y="4052"/>
                    <a:pt x="4244" y="3835"/>
                    <a:pt x="4236" y="3827"/>
                  </a:cubicBezTo>
                  <a:cubicBezTo>
                    <a:pt x="3890" y="3699"/>
                    <a:pt x="3536" y="3644"/>
                    <a:pt x="3182" y="3644"/>
                  </a:cubicBezTo>
                  <a:close/>
                  <a:moveTo>
                    <a:pt x="4080" y="4276"/>
                  </a:moveTo>
                  <a:cubicBezTo>
                    <a:pt x="3987" y="4276"/>
                    <a:pt x="3902" y="4286"/>
                    <a:pt x="3902" y="4286"/>
                  </a:cubicBezTo>
                  <a:cubicBezTo>
                    <a:pt x="3016" y="4470"/>
                    <a:pt x="2832" y="4621"/>
                    <a:pt x="2197" y="4938"/>
                  </a:cubicBezTo>
                  <a:cubicBezTo>
                    <a:pt x="1771" y="5147"/>
                    <a:pt x="1220" y="5865"/>
                    <a:pt x="1220" y="5865"/>
                  </a:cubicBezTo>
                  <a:lnTo>
                    <a:pt x="1354" y="5865"/>
                  </a:lnTo>
                  <a:cubicBezTo>
                    <a:pt x="2022" y="5306"/>
                    <a:pt x="2799" y="5105"/>
                    <a:pt x="3442" y="4754"/>
                  </a:cubicBezTo>
                  <a:lnTo>
                    <a:pt x="4236" y="4412"/>
                  </a:lnTo>
                  <a:cubicBezTo>
                    <a:pt x="4219" y="4403"/>
                    <a:pt x="4303" y="4395"/>
                    <a:pt x="4294" y="4387"/>
                  </a:cubicBezTo>
                  <a:cubicBezTo>
                    <a:pt x="4342" y="4295"/>
                    <a:pt x="4205" y="4276"/>
                    <a:pt x="4080" y="4276"/>
                  </a:cubicBezTo>
                  <a:close/>
                  <a:moveTo>
                    <a:pt x="4611" y="4831"/>
                  </a:moveTo>
                  <a:cubicBezTo>
                    <a:pt x="4587" y="4831"/>
                    <a:pt x="4587" y="4913"/>
                    <a:pt x="4587" y="4913"/>
                  </a:cubicBezTo>
                  <a:cubicBezTo>
                    <a:pt x="4587" y="4913"/>
                    <a:pt x="4576" y="4887"/>
                    <a:pt x="4574" y="4887"/>
                  </a:cubicBezTo>
                  <a:lnTo>
                    <a:pt x="4574" y="4887"/>
                  </a:lnTo>
                  <a:cubicBezTo>
                    <a:pt x="4573" y="4887"/>
                    <a:pt x="4577" y="4904"/>
                    <a:pt x="4595" y="4963"/>
                  </a:cubicBezTo>
                  <a:cubicBezTo>
                    <a:pt x="4879" y="5999"/>
                    <a:pt x="4720" y="5423"/>
                    <a:pt x="4762" y="5807"/>
                  </a:cubicBezTo>
                  <a:cubicBezTo>
                    <a:pt x="4812" y="6283"/>
                    <a:pt x="5088" y="7260"/>
                    <a:pt x="5088" y="7260"/>
                  </a:cubicBezTo>
                  <a:lnTo>
                    <a:pt x="5155" y="7160"/>
                  </a:lnTo>
                  <a:cubicBezTo>
                    <a:pt x="5121" y="6843"/>
                    <a:pt x="5105" y="6525"/>
                    <a:pt x="5071" y="6216"/>
                  </a:cubicBezTo>
                  <a:cubicBezTo>
                    <a:pt x="5046" y="6016"/>
                    <a:pt x="5013" y="5815"/>
                    <a:pt x="4971" y="5623"/>
                  </a:cubicBezTo>
                  <a:cubicBezTo>
                    <a:pt x="4963" y="5598"/>
                    <a:pt x="4954" y="5581"/>
                    <a:pt x="4954" y="5556"/>
                  </a:cubicBezTo>
                  <a:cubicBezTo>
                    <a:pt x="4938" y="5514"/>
                    <a:pt x="4812" y="5205"/>
                    <a:pt x="4670" y="4913"/>
                  </a:cubicBezTo>
                  <a:cubicBezTo>
                    <a:pt x="4642" y="4852"/>
                    <a:pt x="4624" y="4831"/>
                    <a:pt x="4611" y="4831"/>
                  </a:cubicBezTo>
                  <a:close/>
                  <a:moveTo>
                    <a:pt x="4807" y="4609"/>
                  </a:moveTo>
                  <a:cubicBezTo>
                    <a:pt x="4804" y="4609"/>
                    <a:pt x="4804" y="4615"/>
                    <a:pt x="4804" y="4629"/>
                  </a:cubicBezTo>
                  <a:lnTo>
                    <a:pt x="4808" y="4629"/>
                  </a:lnTo>
                  <a:cubicBezTo>
                    <a:pt x="4806" y="4621"/>
                    <a:pt x="4805" y="4615"/>
                    <a:pt x="4807" y="4615"/>
                  </a:cubicBezTo>
                  <a:lnTo>
                    <a:pt x="4807" y="4615"/>
                  </a:lnTo>
                  <a:cubicBezTo>
                    <a:pt x="4812" y="4615"/>
                    <a:pt x="4844" y="4666"/>
                    <a:pt x="4954" y="4838"/>
                  </a:cubicBezTo>
                  <a:cubicBezTo>
                    <a:pt x="5146" y="5147"/>
                    <a:pt x="5305" y="5473"/>
                    <a:pt x="5439" y="5815"/>
                  </a:cubicBezTo>
                  <a:cubicBezTo>
                    <a:pt x="5573" y="6133"/>
                    <a:pt x="5915" y="7277"/>
                    <a:pt x="5915" y="7277"/>
                  </a:cubicBezTo>
                  <a:lnTo>
                    <a:pt x="5982" y="7202"/>
                  </a:lnTo>
                  <a:cubicBezTo>
                    <a:pt x="5974" y="6893"/>
                    <a:pt x="5940" y="6592"/>
                    <a:pt x="5882" y="6291"/>
                  </a:cubicBezTo>
                  <a:cubicBezTo>
                    <a:pt x="5840" y="6141"/>
                    <a:pt x="5790" y="5982"/>
                    <a:pt x="5731" y="5832"/>
                  </a:cubicBezTo>
                  <a:cubicBezTo>
                    <a:pt x="5554" y="5380"/>
                    <a:pt x="5431" y="4618"/>
                    <a:pt x="4882" y="4618"/>
                  </a:cubicBezTo>
                  <a:cubicBezTo>
                    <a:pt x="4862" y="4618"/>
                    <a:pt x="4842" y="4619"/>
                    <a:pt x="4821" y="4621"/>
                  </a:cubicBezTo>
                  <a:cubicBezTo>
                    <a:pt x="4813" y="4613"/>
                    <a:pt x="4809" y="4609"/>
                    <a:pt x="4807" y="46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7256161" y="4759012"/>
              <a:ext cx="157601" cy="142606"/>
            </a:xfrm>
            <a:custGeom>
              <a:avLst/>
              <a:gdLst/>
              <a:ahLst/>
              <a:cxnLst/>
              <a:rect l="l" t="t" r="r" b="b"/>
              <a:pathLst>
                <a:path w="3195" h="2891" extrusionOk="0">
                  <a:moveTo>
                    <a:pt x="1627" y="0"/>
                  </a:moveTo>
                  <a:cubicBezTo>
                    <a:pt x="1089" y="0"/>
                    <a:pt x="587" y="373"/>
                    <a:pt x="363" y="987"/>
                  </a:cubicBezTo>
                  <a:cubicBezTo>
                    <a:pt x="1" y="1984"/>
                    <a:pt x="965" y="2890"/>
                    <a:pt x="1891" y="2890"/>
                  </a:cubicBezTo>
                  <a:cubicBezTo>
                    <a:pt x="2013" y="2890"/>
                    <a:pt x="2134" y="2875"/>
                    <a:pt x="2251" y="2842"/>
                  </a:cubicBezTo>
                  <a:cubicBezTo>
                    <a:pt x="2927" y="2650"/>
                    <a:pt x="3195" y="1898"/>
                    <a:pt x="3053" y="1271"/>
                  </a:cubicBezTo>
                  <a:cubicBezTo>
                    <a:pt x="2961" y="904"/>
                    <a:pt x="2752" y="578"/>
                    <a:pt x="2468" y="327"/>
                  </a:cubicBezTo>
                  <a:cubicBezTo>
                    <a:pt x="2201" y="103"/>
                    <a:pt x="1909" y="0"/>
                    <a:pt x="16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8680443" y="3934059"/>
              <a:ext cx="651962" cy="663504"/>
            </a:xfrm>
            <a:custGeom>
              <a:avLst/>
              <a:gdLst/>
              <a:ahLst/>
              <a:cxnLst/>
              <a:rect l="l" t="t" r="r" b="b"/>
              <a:pathLst>
                <a:path w="13217" h="13451" extrusionOk="0">
                  <a:moveTo>
                    <a:pt x="10201" y="5155"/>
                  </a:moveTo>
                  <a:cubicBezTo>
                    <a:pt x="10844" y="4996"/>
                    <a:pt x="11479" y="4938"/>
                    <a:pt x="12139" y="5122"/>
                  </a:cubicBezTo>
                  <a:cubicBezTo>
                    <a:pt x="12198" y="5147"/>
                    <a:pt x="12265" y="5163"/>
                    <a:pt x="12331" y="5188"/>
                  </a:cubicBezTo>
                  <a:cubicBezTo>
                    <a:pt x="12390" y="5213"/>
                    <a:pt x="12432" y="5222"/>
                    <a:pt x="12473" y="5247"/>
                  </a:cubicBezTo>
                  <a:cubicBezTo>
                    <a:pt x="12524" y="5264"/>
                    <a:pt x="12540" y="5280"/>
                    <a:pt x="12574" y="5289"/>
                  </a:cubicBezTo>
                  <a:cubicBezTo>
                    <a:pt x="12841" y="5414"/>
                    <a:pt x="13042" y="5648"/>
                    <a:pt x="13125" y="5940"/>
                  </a:cubicBezTo>
                  <a:cubicBezTo>
                    <a:pt x="13184" y="6141"/>
                    <a:pt x="13133" y="6358"/>
                    <a:pt x="13008" y="6525"/>
                  </a:cubicBezTo>
                  <a:cubicBezTo>
                    <a:pt x="12824" y="6734"/>
                    <a:pt x="12540" y="6817"/>
                    <a:pt x="12290" y="6893"/>
                  </a:cubicBezTo>
                  <a:cubicBezTo>
                    <a:pt x="12440" y="7035"/>
                    <a:pt x="12590" y="7193"/>
                    <a:pt x="12732" y="7360"/>
                  </a:cubicBezTo>
                  <a:cubicBezTo>
                    <a:pt x="13217" y="7970"/>
                    <a:pt x="13108" y="8864"/>
                    <a:pt x="12490" y="9340"/>
                  </a:cubicBezTo>
                  <a:cubicBezTo>
                    <a:pt x="11688" y="10009"/>
                    <a:pt x="10510" y="9900"/>
                    <a:pt x="9474" y="9457"/>
                  </a:cubicBezTo>
                  <a:cubicBezTo>
                    <a:pt x="9683" y="9800"/>
                    <a:pt x="9842" y="10176"/>
                    <a:pt x="9942" y="10568"/>
                  </a:cubicBezTo>
                  <a:cubicBezTo>
                    <a:pt x="10151" y="11496"/>
                    <a:pt x="9900" y="12598"/>
                    <a:pt x="9107" y="12983"/>
                  </a:cubicBezTo>
                  <a:cubicBezTo>
                    <a:pt x="8129" y="13451"/>
                    <a:pt x="6768" y="12849"/>
                    <a:pt x="6392" y="11771"/>
                  </a:cubicBezTo>
                  <a:cubicBezTo>
                    <a:pt x="6233" y="11930"/>
                    <a:pt x="6058" y="12064"/>
                    <a:pt x="5865" y="12181"/>
                  </a:cubicBezTo>
                  <a:cubicBezTo>
                    <a:pt x="5398" y="12415"/>
                    <a:pt x="4830" y="12197"/>
                    <a:pt x="4637" y="11713"/>
                  </a:cubicBezTo>
                  <a:cubicBezTo>
                    <a:pt x="4445" y="11203"/>
                    <a:pt x="4495" y="10660"/>
                    <a:pt x="4671" y="10092"/>
                  </a:cubicBezTo>
                  <a:cubicBezTo>
                    <a:pt x="3944" y="10769"/>
                    <a:pt x="2916" y="11228"/>
                    <a:pt x="1939" y="10919"/>
                  </a:cubicBezTo>
                  <a:cubicBezTo>
                    <a:pt x="1906" y="10911"/>
                    <a:pt x="1872" y="10894"/>
                    <a:pt x="1839" y="10877"/>
                  </a:cubicBezTo>
                  <a:cubicBezTo>
                    <a:pt x="1287" y="10593"/>
                    <a:pt x="1145" y="9700"/>
                    <a:pt x="1455" y="9115"/>
                  </a:cubicBezTo>
                  <a:cubicBezTo>
                    <a:pt x="1571" y="8906"/>
                    <a:pt x="1747" y="8614"/>
                    <a:pt x="1747" y="8614"/>
                  </a:cubicBezTo>
                  <a:lnTo>
                    <a:pt x="1680" y="8614"/>
                  </a:lnTo>
                  <a:cubicBezTo>
                    <a:pt x="987" y="8588"/>
                    <a:pt x="1" y="8430"/>
                    <a:pt x="293" y="7411"/>
                  </a:cubicBezTo>
                  <a:cubicBezTo>
                    <a:pt x="494" y="6717"/>
                    <a:pt x="1287" y="6391"/>
                    <a:pt x="1881" y="6249"/>
                  </a:cubicBezTo>
                  <a:cubicBezTo>
                    <a:pt x="1964" y="6224"/>
                    <a:pt x="2056" y="6208"/>
                    <a:pt x="2140" y="6191"/>
                  </a:cubicBezTo>
                  <a:cubicBezTo>
                    <a:pt x="2031" y="6157"/>
                    <a:pt x="1914" y="6116"/>
                    <a:pt x="1805" y="6082"/>
                  </a:cubicBezTo>
                  <a:cubicBezTo>
                    <a:pt x="1154" y="5848"/>
                    <a:pt x="527" y="5330"/>
                    <a:pt x="644" y="4587"/>
                  </a:cubicBezTo>
                  <a:cubicBezTo>
                    <a:pt x="686" y="4378"/>
                    <a:pt x="769" y="4178"/>
                    <a:pt x="895" y="4010"/>
                  </a:cubicBezTo>
                  <a:cubicBezTo>
                    <a:pt x="953" y="3877"/>
                    <a:pt x="1037" y="3760"/>
                    <a:pt x="1137" y="3660"/>
                  </a:cubicBezTo>
                  <a:cubicBezTo>
                    <a:pt x="1580" y="3242"/>
                    <a:pt x="2256" y="3142"/>
                    <a:pt x="2825" y="3284"/>
                  </a:cubicBezTo>
                  <a:cubicBezTo>
                    <a:pt x="2825" y="3284"/>
                    <a:pt x="2457" y="2640"/>
                    <a:pt x="2424" y="2264"/>
                  </a:cubicBezTo>
                  <a:cubicBezTo>
                    <a:pt x="2357" y="1613"/>
                    <a:pt x="2891" y="1053"/>
                    <a:pt x="3551" y="1087"/>
                  </a:cubicBezTo>
                  <a:cubicBezTo>
                    <a:pt x="4713" y="1120"/>
                    <a:pt x="5665" y="2114"/>
                    <a:pt x="6191" y="3100"/>
                  </a:cubicBezTo>
                  <a:cubicBezTo>
                    <a:pt x="6108" y="2206"/>
                    <a:pt x="6367" y="1329"/>
                    <a:pt x="6901" y="619"/>
                  </a:cubicBezTo>
                  <a:cubicBezTo>
                    <a:pt x="7269" y="159"/>
                    <a:pt x="8037" y="1"/>
                    <a:pt x="8464" y="468"/>
                  </a:cubicBezTo>
                  <a:cubicBezTo>
                    <a:pt x="8731" y="761"/>
                    <a:pt x="8839" y="1187"/>
                    <a:pt x="8906" y="1588"/>
                  </a:cubicBezTo>
                  <a:lnTo>
                    <a:pt x="8940" y="1797"/>
                  </a:lnTo>
                  <a:lnTo>
                    <a:pt x="8990" y="1772"/>
                  </a:lnTo>
                  <a:cubicBezTo>
                    <a:pt x="9909" y="1270"/>
                    <a:pt x="11053" y="1162"/>
                    <a:pt x="11822" y="1880"/>
                  </a:cubicBezTo>
                  <a:cubicBezTo>
                    <a:pt x="11956" y="2006"/>
                    <a:pt x="12056" y="2173"/>
                    <a:pt x="12106" y="2348"/>
                  </a:cubicBezTo>
                  <a:cubicBezTo>
                    <a:pt x="12240" y="2908"/>
                    <a:pt x="11880" y="3467"/>
                    <a:pt x="11555" y="3885"/>
                  </a:cubicBezTo>
                  <a:cubicBezTo>
                    <a:pt x="11179" y="4378"/>
                    <a:pt x="10719" y="4804"/>
                    <a:pt x="10201" y="5155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8782255" y="4041198"/>
              <a:ext cx="437239" cy="404288"/>
            </a:xfrm>
            <a:custGeom>
              <a:avLst/>
              <a:gdLst/>
              <a:ahLst/>
              <a:cxnLst/>
              <a:rect l="l" t="t" r="r" b="b"/>
              <a:pathLst>
                <a:path w="8864" h="8196" extrusionOk="0">
                  <a:moveTo>
                    <a:pt x="7995" y="1421"/>
                  </a:moveTo>
                  <a:lnTo>
                    <a:pt x="7803" y="1479"/>
                  </a:lnTo>
                  <a:cubicBezTo>
                    <a:pt x="7327" y="2123"/>
                    <a:pt x="6600" y="2757"/>
                    <a:pt x="5923" y="3367"/>
                  </a:cubicBezTo>
                  <a:cubicBezTo>
                    <a:pt x="5046" y="4144"/>
                    <a:pt x="5539" y="3726"/>
                    <a:pt x="5105" y="3977"/>
                  </a:cubicBezTo>
                  <a:cubicBezTo>
                    <a:pt x="5105" y="3977"/>
                    <a:pt x="4979" y="4153"/>
                    <a:pt x="5080" y="4178"/>
                  </a:cubicBezTo>
                  <a:cubicBezTo>
                    <a:pt x="5082" y="4179"/>
                    <a:pt x="5085" y="4179"/>
                    <a:pt x="5088" y="4179"/>
                  </a:cubicBezTo>
                  <a:cubicBezTo>
                    <a:pt x="5105" y="4179"/>
                    <a:pt x="5130" y="4161"/>
                    <a:pt x="5130" y="4161"/>
                  </a:cubicBezTo>
                  <a:lnTo>
                    <a:pt x="5130" y="4161"/>
                  </a:lnTo>
                  <a:cubicBezTo>
                    <a:pt x="5136" y="4165"/>
                    <a:pt x="5150" y="4174"/>
                    <a:pt x="5180" y="4194"/>
                  </a:cubicBezTo>
                  <a:cubicBezTo>
                    <a:pt x="5180" y="4194"/>
                    <a:pt x="5539" y="4161"/>
                    <a:pt x="5564" y="4153"/>
                  </a:cubicBezTo>
                  <a:cubicBezTo>
                    <a:pt x="5907" y="3985"/>
                    <a:pt x="6207" y="3768"/>
                    <a:pt x="6466" y="3509"/>
                  </a:cubicBezTo>
                  <a:cubicBezTo>
                    <a:pt x="6926" y="3083"/>
                    <a:pt x="7686" y="2265"/>
                    <a:pt x="7686" y="2265"/>
                  </a:cubicBezTo>
                  <a:cubicBezTo>
                    <a:pt x="7845" y="2014"/>
                    <a:pt x="7953" y="1722"/>
                    <a:pt x="7995" y="1421"/>
                  </a:cubicBezTo>
                  <a:close/>
                  <a:moveTo>
                    <a:pt x="5222" y="4554"/>
                  </a:moveTo>
                  <a:cubicBezTo>
                    <a:pt x="5228" y="4555"/>
                    <a:pt x="5233" y="4557"/>
                    <a:pt x="5238" y="4558"/>
                  </a:cubicBezTo>
                  <a:lnTo>
                    <a:pt x="5238" y="4558"/>
                  </a:lnTo>
                  <a:cubicBezTo>
                    <a:pt x="5237" y="4556"/>
                    <a:pt x="5245" y="4554"/>
                    <a:pt x="5272" y="4554"/>
                  </a:cubicBezTo>
                  <a:close/>
                  <a:moveTo>
                    <a:pt x="5238" y="4558"/>
                  </a:moveTo>
                  <a:cubicBezTo>
                    <a:pt x="5238" y="4561"/>
                    <a:pt x="5252" y="4565"/>
                    <a:pt x="5255" y="4565"/>
                  </a:cubicBezTo>
                  <a:cubicBezTo>
                    <a:pt x="5257" y="4565"/>
                    <a:pt x="5254" y="4563"/>
                    <a:pt x="5238" y="4558"/>
                  </a:cubicBezTo>
                  <a:close/>
                  <a:moveTo>
                    <a:pt x="5422" y="1"/>
                  </a:moveTo>
                  <a:lnTo>
                    <a:pt x="5188" y="84"/>
                  </a:lnTo>
                  <a:cubicBezTo>
                    <a:pt x="5188" y="84"/>
                    <a:pt x="4938" y="569"/>
                    <a:pt x="4796" y="920"/>
                  </a:cubicBezTo>
                  <a:cubicBezTo>
                    <a:pt x="4737" y="1062"/>
                    <a:pt x="4687" y="1204"/>
                    <a:pt x="4637" y="1346"/>
                  </a:cubicBezTo>
                  <a:cubicBezTo>
                    <a:pt x="4595" y="1479"/>
                    <a:pt x="4553" y="1613"/>
                    <a:pt x="4512" y="1755"/>
                  </a:cubicBezTo>
                  <a:cubicBezTo>
                    <a:pt x="4453" y="2014"/>
                    <a:pt x="4378" y="2265"/>
                    <a:pt x="4294" y="2515"/>
                  </a:cubicBezTo>
                  <a:cubicBezTo>
                    <a:pt x="4285" y="2537"/>
                    <a:pt x="4277" y="2558"/>
                    <a:pt x="4269" y="2580"/>
                  </a:cubicBezTo>
                  <a:lnTo>
                    <a:pt x="4269" y="2580"/>
                  </a:lnTo>
                  <a:cubicBezTo>
                    <a:pt x="4081" y="2256"/>
                    <a:pt x="3902" y="1997"/>
                    <a:pt x="3902" y="1997"/>
                  </a:cubicBezTo>
                  <a:cubicBezTo>
                    <a:pt x="3534" y="1596"/>
                    <a:pt x="2899" y="1237"/>
                    <a:pt x="2899" y="1237"/>
                  </a:cubicBezTo>
                  <a:lnTo>
                    <a:pt x="2899" y="1237"/>
                  </a:lnTo>
                  <a:lnTo>
                    <a:pt x="2908" y="1362"/>
                  </a:lnTo>
                  <a:cubicBezTo>
                    <a:pt x="3217" y="1688"/>
                    <a:pt x="3492" y="2047"/>
                    <a:pt x="3718" y="2432"/>
                  </a:cubicBezTo>
                  <a:cubicBezTo>
                    <a:pt x="3935" y="2816"/>
                    <a:pt x="4119" y="3225"/>
                    <a:pt x="4269" y="3643"/>
                  </a:cubicBezTo>
                  <a:cubicBezTo>
                    <a:pt x="4403" y="4127"/>
                    <a:pt x="4637" y="4796"/>
                    <a:pt x="4637" y="4796"/>
                  </a:cubicBezTo>
                  <a:lnTo>
                    <a:pt x="4771" y="4420"/>
                  </a:lnTo>
                  <a:cubicBezTo>
                    <a:pt x="4729" y="3944"/>
                    <a:pt x="4712" y="3777"/>
                    <a:pt x="4687" y="3584"/>
                  </a:cubicBezTo>
                  <a:cubicBezTo>
                    <a:pt x="4679" y="3534"/>
                    <a:pt x="4670" y="3484"/>
                    <a:pt x="4662" y="3434"/>
                  </a:cubicBezTo>
                  <a:cubicBezTo>
                    <a:pt x="4620" y="3272"/>
                    <a:pt x="4535" y="3079"/>
                    <a:pt x="4437" y="2888"/>
                  </a:cubicBezTo>
                  <a:lnTo>
                    <a:pt x="4437" y="2888"/>
                  </a:lnTo>
                  <a:cubicBezTo>
                    <a:pt x="4440" y="2887"/>
                    <a:pt x="4442" y="2885"/>
                    <a:pt x="4445" y="2883"/>
                  </a:cubicBezTo>
                  <a:cubicBezTo>
                    <a:pt x="4578" y="2716"/>
                    <a:pt x="4687" y="2532"/>
                    <a:pt x="4787" y="2340"/>
                  </a:cubicBezTo>
                  <a:lnTo>
                    <a:pt x="4971" y="1830"/>
                  </a:lnTo>
                  <a:cubicBezTo>
                    <a:pt x="5146" y="1312"/>
                    <a:pt x="5280" y="778"/>
                    <a:pt x="5489" y="268"/>
                  </a:cubicBezTo>
                  <a:lnTo>
                    <a:pt x="6090" y="1187"/>
                  </a:lnTo>
                  <a:cubicBezTo>
                    <a:pt x="6124" y="1112"/>
                    <a:pt x="5422" y="1"/>
                    <a:pt x="5422" y="1"/>
                  </a:cubicBezTo>
                  <a:close/>
                  <a:moveTo>
                    <a:pt x="4812" y="5539"/>
                  </a:moveTo>
                  <a:lnTo>
                    <a:pt x="4812" y="5539"/>
                  </a:lnTo>
                  <a:cubicBezTo>
                    <a:pt x="4814" y="5541"/>
                    <a:pt x="4816" y="5544"/>
                    <a:pt x="4819" y="5548"/>
                  </a:cubicBezTo>
                  <a:lnTo>
                    <a:pt x="4821" y="5548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20" y="5549"/>
                    <a:pt x="4819" y="5548"/>
                    <a:pt x="4819" y="5548"/>
                  </a:cubicBezTo>
                  <a:lnTo>
                    <a:pt x="4812" y="5548"/>
                  </a:lnTo>
                  <a:cubicBezTo>
                    <a:pt x="4812" y="5544"/>
                    <a:pt x="4812" y="5542"/>
                    <a:pt x="4812" y="5539"/>
                  </a:cubicBezTo>
                  <a:close/>
                  <a:moveTo>
                    <a:pt x="4808" y="5548"/>
                  </a:moveTo>
                  <a:cubicBezTo>
                    <a:pt x="4714" y="5567"/>
                    <a:pt x="4796" y="5640"/>
                    <a:pt x="4796" y="5640"/>
                  </a:cubicBezTo>
                  <a:cubicBezTo>
                    <a:pt x="4810" y="5635"/>
                    <a:pt x="4815" y="5622"/>
                    <a:pt x="4816" y="5607"/>
                  </a:cubicBezTo>
                  <a:lnTo>
                    <a:pt x="4816" y="5607"/>
                  </a:lnTo>
                  <a:cubicBezTo>
                    <a:pt x="4817" y="5595"/>
                    <a:pt x="4816" y="5582"/>
                    <a:pt x="4814" y="5571"/>
                  </a:cubicBezTo>
                  <a:lnTo>
                    <a:pt x="4814" y="5571"/>
                  </a:lnTo>
                  <a:lnTo>
                    <a:pt x="4813" y="5574"/>
                  </a:lnTo>
                  <a:lnTo>
                    <a:pt x="4813" y="5574"/>
                  </a:lnTo>
                  <a:cubicBezTo>
                    <a:pt x="4812" y="5564"/>
                    <a:pt x="4810" y="5555"/>
                    <a:pt x="4808" y="5548"/>
                  </a:cubicBezTo>
                  <a:close/>
                  <a:moveTo>
                    <a:pt x="5397" y="4946"/>
                  </a:moveTo>
                  <a:cubicBezTo>
                    <a:pt x="4971" y="5021"/>
                    <a:pt x="5272" y="5038"/>
                    <a:pt x="5272" y="5038"/>
                  </a:cubicBezTo>
                  <a:cubicBezTo>
                    <a:pt x="5272" y="5038"/>
                    <a:pt x="5130" y="5055"/>
                    <a:pt x="5447" y="5163"/>
                  </a:cubicBezTo>
                  <a:lnTo>
                    <a:pt x="5506" y="5188"/>
                  </a:lnTo>
                  <a:cubicBezTo>
                    <a:pt x="5504" y="5188"/>
                    <a:pt x="5503" y="5188"/>
                    <a:pt x="5503" y="5188"/>
                  </a:cubicBezTo>
                  <a:cubicBezTo>
                    <a:pt x="5491" y="5188"/>
                    <a:pt x="5696" y="5275"/>
                    <a:pt x="5848" y="5339"/>
                  </a:cubicBezTo>
                  <a:cubicBezTo>
                    <a:pt x="6065" y="5422"/>
                    <a:pt x="6550" y="5573"/>
                    <a:pt x="6550" y="5573"/>
                  </a:cubicBezTo>
                  <a:cubicBezTo>
                    <a:pt x="7178" y="5719"/>
                    <a:pt x="7825" y="5795"/>
                    <a:pt x="8470" y="5795"/>
                  </a:cubicBezTo>
                  <a:cubicBezTo>
                    <a:pt x="8562" y="5795"/>
                    <a:pt x="8655" y="5793"/>
                    <a:pt x="8747" y="5790"/>
                  </a:cubicBezTo>
                  <a:lnTo>
                    <a:pt x="8864" y="5681"/>
                  </a:lnTo>
                  <a:lnTo>
                    <a:pt x="8663" y="5564"/>
                  </a:lnTo>
                  <a:cubicBezTo>
                    <a:pt x="8162" y="5548"/>
                    <a:pt x="7661" y="5472"/>
                    <a:pt x="7168" y="5356"/>
                  </a:cubicBezTo>
                  <a:cubicBezTo>
                    <a:pt x="6207" y="5138"/>
                    <a:pt x="6558" y="5205"/>
                    <a:pt x="6441" y="5180"/>
                  </a:cubicBezTo>
                  <a:cubicBezTo>
                    <a:pt x="6099" y="5080"/>
                    <a:pt x="5748" y="5005"/>
                    <a:pt x="5397" y="4946"/>
                  </a:cubicBezTo>
                  <a:close/>
                  <a:moveTo>
                    <a:pt x="3189" y="4563"/>
                  </a:moveTo>
                  <a:cubicBezTo>
                    <a:pt x="2429" y="4563"/>
                    <a:pt x="1667" y="4814"/>
                    <a:pt x="978" y="5138"/>
                  </a:cubicBezTo>
                  <a:cubicBezTo>
                    <a:pt x="911" y="5172"/>
                    <a:pt x="510" y="5381"/>
                    <a:pt x="209" y="5573"/>
                  </a:cubicBezTo>
                  <a:cubicBezTo>
                    <a:pt x="117" y="5631"/>
                    <a:pt x="42" y="5715"/>
                    <a:pt x="0" y="5815"/>
                  </a:cubicBezTo>
                  <a:lnTo>
                    <a:pt x="151" y="5857"/>
                  </a:lnTo>
                  <a:cubicBezTo>
                    <a:pt x="351" y="5782"/>
                    <a:pt x="552" y="5706"/>
                    <a:pt x="761" y="5640"/>
                  </a:cubicBezTo>
                  <a:cubicBezTo>
                    <a:pt x="1395" y="5447"/>
                    <a:pt x="777" y="5631"/>
                    <a:pt x="1421" y="5431"/>
                  </a:cubicBezTo>
                  <a:cubicBezTo>
                    <a:pt x="2030" y="5247"/>
                    <a:pt x="3384" y="5088"/>
                    <a:pt x="3384" y="5088"/>
                  </a:cubicBezTo>
                  <a:cubicBezTo>
                    <a:pt x="4019" y="5046"/>
                    <a:pt x="4403" y="5030"/>
                    <a:pt x="4403" y="5030"/>
                  </a:cubicBezTo>
                  <a:cubicBezTo>
                    <a:pt x="4537" y="4971"/>
                    <a:pt x="4244" y="4754"/>
                    <a:pt x="4244" y="4746"/>
                  </a:cubicBezTo>
                  <a:cubicBezTo>
                    <a:pt x="3898" y="4618"/>
                    <a:pt x="3544" y="4563"/>
                    <a:pt x="3189" y="4563"/>
                  </a:cubicBezTo>
                  <a:close/>
                  <a:moveTo>
                    <a:pt x="4085" y="5195"/>
                  </a:moveTo>
                  <a:cubicBezTo>
                    <a:pt x="3994" y="5195"/>
                    <a:pt x="3910" y="5205"/>
                    <a:pt x="3910" y="5205"/>
                  </a:cubicBezTo>
                  <a:cubicBezTo>
                    <a:pt x="3025" y="5389"/>
                    <a:pt x="2841" y="5539"/>
                    <a:pt x="2206" y="5857"/>
                  </a:cubicBezTo>
                  <a:cubicBezTo>
                    <a:pt x="1780" y="6066"/>
                    <a:pt x="1220" y="6784"/>
                    <a:pt x="1220" y="6784"/>
                  </a:cubicBezTo>
                  <a:lnTo>
                    <a:pt x="1354" y="6784"/>
                  </a:lnTo>
                  <a:cubicBezTo>
                    <a:pt x="2022" y="6224"/>
                    <a:pt x="2807" y="6024"/>
                    <a:pt x="3442" y="5673"/>
                  </a:cubicBezTo>
                  <a:lnTo>
                    <a:pt x="4236" y="5330"/>
                  </a:lnTo>
                  <a:cubicBezTo>
                    <a:pt x="4219" y="5322"/>
                    <a:pt x="4303" y="5314"/>
                    <a:pt x="4303" y="5305"/>
                  </a:cubicBezTo>
                  <a:cubicBezTo>
                    <a:pt x="4346" y="5214"/>
                    <a:pt x="4209" y="5195"/>
                    <a:pt x="4085" y="5195"/>
                  </a:cubicBezTo>
                  <a:close/>
                  <a:moveTo>
                    <a:pt x="4614" y="5750"/>
                  </a:moveTo>
                  <a:cubicBezTo>
                    <a:pt x="4587" y="5750"/>
                    <a:pt x="4587" y="5832"/>
                    <a:pt x="4587" y="5832"/>
                  </a:cubicBezTo>
                  <a:cubicBezTo>
                    <a:pt x="4587" y="5832"/>
                    <a:pt x="4579" y="5806"/>
                    <a:pt x="4578" y="5806"/>
                  </a:cubicBezTo>
                  <a:lnTo>
                    <a:pt x="4578" y="5806"/>
                  </a:lnTo>
                  <a:cubicBezTo>
                    <a:pt x="4577" y="5806"/>
                    <a:pt x="4580" y="5822"/>
                    <a:pt x="4595" y="5882"/>
                  </a:cubicBezTo>
                  <a:cubicBezTo>
                    <a:pt x="4887" y="6918"/>
                    <a:pt x="4729" y="6341"/>
                    <a:pt x="4762" y="6726"/>
                  </a:cubicBezTo>
                  <a:cubicBezTo>
                    <a:pt x="4812" y="7202"/>
                    <a:pt x="5088" y="8179"/>
                    <a:pt x="5088" y="8179"/>
                  </a:cubicBezTo>
                  <a:lnTo>
                    <a:pt x="5163" y="8079"/>
                  </a:lnTo>
                  <a:cubicBezTo>
                    <a:pt x="5130" y="7761"/>
                    <a:pt x="5105" y="7444"/>
                    <a:pt x="5080" y="7135"/>
                  </a:cubicBezTo>
                  <a:cubicBezTo>
                    <a:pt x="5055" y="6934"/>
                    <a:pt x="5021" y="6734"/>
                    <a:pt x="4971" y="6542"/>
                  </a:cubicBezTo>
                  <a:cubicBezTo>
                    <a:pt x="4971" y="6517"/>
                    <a:pt x="4963" y="6500"/>
                    <a:pt x="4954" y="6475"/>
                  </a:cubicBezTo>
                  <a:cubicBezTo>
                    <a:pt x="4946" y="6433"/>
                    <a:pt x="4812" y="6124"/>
                    <a:pt x="4679" y="5832"/>
                  </a:cubicBezTo>
                  <a:cubicBezTo>
                    <a:pt x="4648" y="5770"/>
                    <a:pt x="4628" y="5750"/>
                    <a:pt x="4614" y="5750"/>
                  </a:cubicBezTo>
                  <a:close/>
                  <a:moveTo>
                    <a:pt x="1677" y="2880"/>
                  </a:moveTo>
                  <a:cubicBezTo>
                    <a:pt x="1478" y="2880"/>
                    <a:pt x="1277" y="2929"/>
                    <a:pt x="1095" y="3016"/>
                  </a:cubicBezTo>
                  <a:lnTo>
                    <a:pt x="1228" y="3158"/>
                  </a:lnTo>
                  <a:cubicBezTo>
                    <a:pt x="1345" y="3192"/>
                    <a:pt x="1471" y="3234"/>
                    <a:pt x="1579" y="3275"/>
                  </a:cubicBezTo>
                  <a:cubicBezTo>
                    <a:pt x="2256" y="3501"/>
                    <a:pt x="2899" y="3818"/>
                    <a:pt x="3492" y="4203"/>
                  </a:cubicBezTo>
                  <a:cubicBezTo>
                    <a:pt x="4094" y="4604"/>
                    <a:pt x="4146" y="4682"/>
                    <a:pt x="4178" y="4682"/>
                  </a:cubicBezTo>
                  <a:cubicBezTo>
                    <a:pt x="4192" y="4682"/>
                    <a:pt x="4202" y="4667"/>
                    <a:pt x="4252" y="4658"/>
                  </a:cubicBezTo>
                  <a:lnTo>
                    <a:pt x="4252" y="4658"/>
                  </a:lnTo>
                  <a:lnTo>
                    <a:pt x="4814" y="5529"/>
                  </a:lnTo>
                  <a:lnTo>
                    <a:pt x="4814" y="5529"/>
                  </a:lnTo>
                  <a:cubicBezTo>
                    <a:pt x="4814" y="5528"/>
                    <a:pt x="4814" y="5528"/>
                    <a:pt x="4815" y="5528"/>
                  </a:cubicBezTo>
                  <a:cubicBezTo>
                    <a:pt x="4817" y="5528"/>
                    <a:pt x="4821" y="5532"/>
                    <a:pt x="4828" y="5539"/>
                  </a:cubicBezTo>
                  <a:lnTo>
                    <a:pt x="4828" y="5539"/>
                  </a:lnTo>
                  <a:cubicBezTo>
                    <a:pt x="4828" y="5539"/>
                    <a:pt x="4828" y="5539"/>
                    <a:pt x="4829" y="5539"/>
                  </a:cubicBezTo>
                  <a:lnTo>
                    <a:pt x="4829" y="5539"/>
                  </a:lnTo>
                  <a:lnTo>
                    <a:pt x="4829" y="5539"/>
                  </a:lnTo>
                  <a:cubicBezTo>
                    <a:pt x="4829" y="5539"/>
                    <a:pt x="4829" y="5539"/>
                    <a:pt x="4828" y="5539"/>
                  </a:cubicBezTo>
                  <a:lnTo>
                    <a:pt x="4828" y="5539"/>
                  </a:lnTo>
                  <a:cubicBezTo>
                    <a:pt x="4826" y="5539"/>
                    <a:pt x="4823" y="5539"/>
                    <a:pt x="4821" y="5539"/>
                  </a:cubicBezTo>
                  <a:lnTo>
                    <a:pt x="4814" y="5529"/>
                  </a:lnTo>
                  <a:lnTo>
                    <a:pt x="4814" y="5529"/>
                  </a:lnTo>
                  <a:cubicBezTo>
                    <a:pt x="4813" y="5530"/>
                    <a:pt x="4812" y="5533"/>
                    <a:pt x="4812" y="5539"/>
                  </a:cubicBezTo>
                  <a:lnTo>
                    <a:pt x="4812" y="5539"/>
                  </a:lnTo>
                  <a:cubicBezTo>
                    <a:pt x="4810" y="5536"/>
                    <a:pt x="4808" y="5534"/>
                    <a:pt x="4807" y="5534"/>
                  </a:cubicBezTo>
                  <a:lnTo>
                    <a:pt x="4807" y="5534"/>
                  </a:lnTo>
                  <a:cubicBezTo>
                    <a:pt x="4805" y="5534"/>
                    <a:pt x="4806" y="5540"/>
                    <a:pt x="4808" y="5548"/>
                  </a:cubicBezTo>
                  <a:lnTo>
                    <a:pt x="4808" y="5548"/>
                  </a:lnTo>
                  <a:cubicBezTo>
                    <a:pt x="4809" y="5548"/>
                    <a:pt x="4811" y="5548"/>
                    <a:pt x="4812" y="5548"/>
                  </a:cubicBezTo>
                  <a:lnTo>
                    <a:pt x="4812" y="5548"/>
                  </a:lnTo>
                  <a:cubicBezTo>
                    <a:pt x="4812" y="5554"/>
                    <a:pt x="4813" y="5562"/>
                    <a:pt x="4814" y="5571"/>
                  </a:cubicBezTo>
                  <a:lnTo>
                    <a:pt x="4814" y="5571"/>
                  </a:lnTo>
                  <a:lnTo>
                    <a:pt x="4820" y="5550"/>
                  </a:lnTo>
                  <a:lnTo>
                    <a:pt x="4820" y="5550"/>
                  </a:lnTo>
                  <a:cubicBezTo>
                    <a:pt x="4838" y="5575"/>
                    <a:pt x="4877" y="5636"/>
                    <a:pt x="4954" y="5757"/>
                  </a:cubicBezTo>
                  <a:cubicBezTo>
                    <a:pt x="5146" y="6066"/>
                    <a:pt x="5314" y="6391"/>
                    <a:pt x="5447" y="6734"/>
                  </a:cubicBezTo>
                  <a:cubicBezTo>
                    <a:pt x="5581" y="7051"/>
                    <a:pt x="5915" y="8196"/>
                    <a:pt x="5915" y="8196"/>
                  </a:cubicBezTo>
                  <a:lnTo>
                    <a:pt x="5990" y="8121"/>
                  </a:lnTo>
                  <a:cubicBezTo>
                    <a:pt x="5973" y="7812"/>
                    <a:pt x="5940" y="7511"/>
                    <a:pt x="5882" y="7210"/>
                  </a:cubicBezTo>
                  <a:cubicBezTo>
                    <a:pt x="5840" y="7060"/>
                    <a:pt x="5798" y="6901"/>
                    <a:pt x="5740" y="6751"/>
                  </a:cubicBezTo>
                  <a:cubicBezTo>
                    <a:pt x="5562" y="6299"/>
                    <a:pt x="5439" y="5536"/>
                    <a:pt x="4883" y="5536"/>
                  </a:cubicBezTo>
                  <a:cubicBezTo>
                    <a:pt x="4865" y="5536"/>
                    <a:pt x="4847" y="5537"/>
                    <a:pt x="4829" y="5539"/>
                  </a:cubicBezTo>
                  <a:lnTo>
                    <a:pt x="4829" y="5539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2" y="4658"/>
                    <a:pt x="4252" y="4658"/>
                    <a:pt x="4252" y="4658"/>
                  </a:cubicBezTo>
                  <a:lnTo>
                    <a:pt x="4252" y="4658"/>
                  </a:lnTo>
                  <a:lnTo>
                    <a:pt x="4228" y="4620"/>
                  </a:lnTo>
                  <a:lnTo>
                    <a:pt x="4252" y="4658"/>
                  </a:lnTo>
                  <a:lnTo>
                    <a:pt x="4252" y="4658"/>
                  </a:lnTo>
                  <a:cubicBezTo>
                    <a:pt x="4259" y="4656"/>
                    <a:pt x="4268" y="4655"/>
                    <a:pt x="4278" y="4654"/>
                  </a:cubicBezTo>
                  <a:cubicBezTo>
                    <a:pt x="4286" y="4654"/>
                    <a:pt x="4294" y="4645"/>
                    <a:pt x="4303" y="4645"/>
                  </a:cubicBezTo>
                  <a:cubicBezTo>
                    <a:pt x="4436" y="4503"/>
                    <a:pt x="4403" y="4587"/>
                    <a:pt x="4228" y="4345"/>
                  </a:cubicBezTo>
                  <a:cubicBezTo>
                    <a:pt x="4228" y="4345"/>
                    <a:pt x="4019" y="4111"/>
                    <a:pt x="3860" y="3944"/>
                  </a:cubicBezTo>
                  <a:cubicBezTo>
                    <a:pt x="3459" y="3534"/>
                    <a:pt x="1763" y="2883"/>
                    <a:pt x="1763" y="2883"/>
                  </a:cubicBezTo>
                  <a:cubicBezTo>
                    <a:pt x="1734" y="2881"/>
                    <a:pt x="1706" y="2880"/>
                    <a:pt x="1677" y="28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8927969" y="4203535"/>
              <a:ext cx="157601" cy="142556"/>
            </a:xfrm>
            <a:custGeom>
              <a:avLst/>
              <a:gdLst/>
              <a:ahLst/>
              <a:cxnLst/>
              <a:rect l="l" t="t" r="r" b="b"/>
              <a:pathLst>
                <a:path w="3195" h="2890" extrusionOk="0">
                  <a:moveTo>
                    <a:pt x="1624" y="0"/>
                  </a:moveTo>
                  <a:cubicBezTo>
                    <a:pt x="1089" y="0"/>
                    <a:pt x="588" y="373"/>
                    <a:pt x="363" y="987"/>
                  </a:cubicBezTo>
                  <a:cubicBezTo>
                    <a:pt x="1" y="1984"/>
                    <a:pt x="965" y="2890"/>
                    <a:pt x="1892" y="2890"/>
                  </a:cubicBezTo>
                  <a:cubicBezTo>
                    <a:pt x="2013" y="2890"/>
                    <a:pt x="2134" y="2874"/>
                    <a:pt x="2251" y="2841"/>
                  </a:cubicBezTo>
                  <a:cubicBezTo>
                    <a:pt x="2919" y="2649"/>
                    <a:pt x="3195" y="1897"/>
                    <a:pt x="3045" y="1271"/>
                  </a:cubicBezTo>
                  <a:cubicBezTo>
                    <a:pt x="2953" y="903"/>
                    <a:pt x="2752" y="578"/>
                    <a:pt x="2460" y="327"/>
                  </a:cubicBezTo>
                  <a:cubicBezTo>
                    <a:pt x="2195" y="103"/>
                    <a:pt x="1905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5898471" y="3936525"/>
              <a:ext cx="713374" cy="680818"/>
            </a:xfrm>
            <a:custGeom>
              <a:avLst/>
              <a:gdLst/>
              <a:ahLst/>
              <a:cxnLst/>
              <a:rect l="l" t="t" r="r" b="b"/>
              <a:pathLst>
                <a:path w="14462" h="13802" extrusionOk="0">
                  <a:moveTo>
                    <a:pt x="5172" y="12974"/>
                  </a:moveTo>
                  <a:cubicBezTo>
                    <a:pt x="4537" y="12941"/>
                    <a:pt x="4462" y="11989"/>
                    <a:pt x="4445" y="11471"/>
                  </a:cubicBezTo>
                  <a:cubicBezTo>
                    <a:pt x="4428" y="10811"/>
                    <a:pt x="4520" y="10151"/>
                    <a:pt x="4704" y="9524"/>
                  </a:cubicBezTo>
                  <a:cubicBezTo>
                    <a:pt x="3902" y="10410"/>
                    <a:pt x="2724" y="11354"/>
                    <a:pt x="2039" y="10986"/>
                  </a:cubicBezTo>
                  <a:cubicBezTo>
                    <a:pt x="1555" y="10719"/>
                    <a:pt x="1880" y="9975"/>
                    <a:pt x="2248" y="9466"/>
                  </a:cubicBezTo>
                  <a:cubicBezTo>
                    <a:pt x="2440" y="9215"/>
                    <a:pt x="2649" y="8973"/>
                    <a:pt x="2875" y="8747"/>
                  </a:cubicBezTo>
                  <a:cubicBezTo>
                    <a:pt x="3276" y="8355"/>
                    <a:pt x="3710" y="8004"/>
                    <a:pt x="4186" y="7695"/>
                  </a:cubicBezTo>
                  <a:cubicBezTo>
                    <a:pt x="3693" y="7845"/>
                    <a:pt x="3192" y="7962"/>
                    <a:pt x="2691" y="8046"/>
                  </a:cubicBezTo>
                  <a:cubicBezTo>
                    <a:pt x="1713" y="8196"/>
                    <a:pt x="1" y="8271"/>
                    <a:pt x="636" y="7035"/>
                  </a:cubicBezTo>
                  <a:cubicBezTo>
                    <a:pt x="961" y="6391"/>
                    <a:pt x="1797" y="6216"/>
                    <a:pt x="2499" y="6074"/>
                  </a:cubicBezTo>
                  <a:cubicBezTo>
                    <a:pt x="3200" y="5940"/>
                    <a:pt x="3919" y="5874"/>
                    <a:pt x="4637" y="5899"/>
                  </a:cubicBezTo>
                  <a:cubicBezTo>
                    <a:pt x="4637" y="5899"/>
                    <a:pt x="2290" y="4746"/>
                    <a:pt x="2591" y="3025"/>
                  </a:cubicBezTo>
                  <a:cubicBezTo>
                    <a:pt x="2624" y="2691"/>
                    <a:pt x="2858" y="2415"/>
                    <a:pt x="3167" y="2315"/>
                  </a:cubicBezTo>
                  <a:cubicBezTo>
                    <a:pt x="3877" y="2106"/>
                    <a:pt x="4554" y="2607"/>
                    <a:pt x="5022" y="3042"/>
                  </a:cubicBezTo>
                  <a:cubicBezTo>
                    <a:pt x="5431" y="3434"/>
                    <a:pt x="5790" y="3877"/>
                    <a:pt x="6091" y="4361"/>
                  </a:cubicBezTo>
                  <a:lnTo>
                    <a:pt x="6149" y="4445"/>
                  </a:lnTo>
                  <a:cubicBezTo>
                    <a:pt x="5949" y="3434"/>
                    <a:pt x="5623" y="2440"/>
                    <a:pt x="5673" y="1387"/>
                  </a:cubicBezTo>
                  <a:cubicBezTo>
                    <a:pt x="5673" y="1362"/>
                    <a:pt x="5673" y="1329"/>
                    <a:pt x="5682" y="1296"/>
                  </a:cubicBezTo>
                  <a:cubicBezTo>
                    <a:pt x="5715" y="970"/>
                    <a:pt x="5832" y="1"/>
                    <a:pt x="6910" y="1521"/>
                  </a:cubicBezTo>
                  <a:cubicBezTo>
                    <a:pt x="7118" y="1805"/>
                    <a:pt x="7294" y="2114"/>
                    <a:pt x="7436" y="2440"/>
                  </a:cubicBezTo>
                  <a:cubicBezTo>
                    <a:pt x="7712" y="3075"/>
                    <a:pt x="7870" y="3752"/>
                    <a:pt x="7904" y="4445"/>
                  </a:cubicBezTo>
                  <a:cubicBezTo>
                    <a:pt x="7904" y="4445"/>
                    <a:pt x="8054" y="3743"/>
                    <a:pt x="8129" y="3434"/>
                  </a:cubicBezTo>
                  <a:cubicBezTo>
                    <a:pt x="8380" y="2306"/>
                    <a:pt x="9123" y="744"/>
                    <a:pt x="10193" y="1312"/>
                  </a:cubicBezTo>
                  <a:cubicBezTo>
                    <a:pt x="10694" y="1580"/>
                    <a:pt x="10493" y="2490"/>
                    <a:pt x="10402" y="3175"/>
                  </a:cubicBezTo>
                  <a:cubicBezTo>
                    <a:pt x="10326" y="3835"/>
                    <a:pt x="10118" y="4470"/>
                    <a:pt x="9800" y="5046"/>
                  </a:cubicBezTo>
                  <a:cubicBezTo>
                    <a:pt x="9800" y="5046"/>
                    <a:pt x="10677" y="4712"/>
                    <a:pt x="11379" y="4512"/>
                  </a:cubicBezTo>
                  <a:cubicBezTo>
                    <a:pt x="12549" y="4186"/>
                    <a:pt x="14136" y="3693"/>
                    <a:pt x="14303" y="4512"/>
                  </a:cubicBezTo>
                  <a:cubicBezTo>
                    <a:pt x="14462" y="5314"/>
                    <a:pt x="13275" y="5982"/>
                    <a:pt x="12707" y="6350"/>
                  </a:cubicBezTo>
                  <a:cubicBezTo>
                    <a:pt x="11947" y="6818"/>
                    <a:pt x="11087" y="7085"/>
                    <a:pt x="10201" y="7143"/>
                  </a:cubicBezTo>
                  <a:cubicBezTo>
                    <a:pt x="10201" y="7143"/>
                    <a:pt x="10953" y="7402"/>
                    <a:pt x="11563" y="7586"/>
                  </a:cubicBezTo>
                  <a:cubicBezTo>
                    <a:pt x="11797" y="7653"/>
                    <a:pt x="12039" y="7728"/>
                    <a:pt x="12265" y="7828"/>
                  </a:cubicBezTo>
                  <a:cubicBezTo>
                    <a:pt x="12557" y="7945"/>
                    <a:pt x="12866" y="7887"/>
                    <a:pt x="13384" y="8513"/>
                  </a:cubicBezTo>
                  <a:cubicBezTo>
                    <a:pt x="13777" y="8990"/>
                    <a:pt x="13117" y="9858"/>
                    <a:pt x="12248" y="9817"/>
                  </a:cubicBezTo>
                  <a:cubicBezTo>
                    <a:pt x="11780" y="9792"/>
                    <a:pt x="11128" y="9533"/>
                    <a:pt x="11128" y="9533"/>
                  </a:cubicBezTo>
                  <a:cubicBezTo>
                    <a:pt x="11521" y="10084"/>
                    <a:pt x="12273" y="11103"/>
                    <a:pt x="11680" y="11947"/>
                  </a:cubicBezTo>
                  <a:cubicBezTo>
                    <a:pt x="11245" y="12565"/>
                    <a:pt x="10243" y="12716"/>
                    <a:pt x="9650" y="12189"/>
                  </a:cubicBezTo>
                  <a:cubicBezTo>
                    <a:pt x="9240" y="11838"/>
                    <a:pt x="8915" y="11170"/>
                    <a:pt x="8915" y="11170"/>
                  </a:cubicBezTo>
                  <a:cubicBezTo>
                    <a:pt x="8864" y="12273"/>
                    <a:pt x="8555" y="13802"/>
                    <a:pt x="7570" y="13509"/>
                  </a:cubicBezTo>
                  <a:cubicBezTo>
                    <a:pt x="6960" y="13325"/>
                    <a:pt x="6793" y="12640"/>
                    <a:pt x="6692" y="12147"/>
                  </a:cubicBezTo>
                  <a:cubicBezTo>
                    <a:pt x="6634" y="11872"/>
                    <a:pt x="6584" y="11446"/>
                    <a:pt x="6584" y="11446"/>
                  </a:cubicBezTo>
                  <a:cubicBezTo>
                    <a:pt x="6559" y="11513"/>
                    <a:pt x="6534" y="11571"/>
                    <a:pt x="6500" y="11629"/>
                  </a:cubicBezTo>
                  <a:lnTo>
                    <a:pt x="6417" y="11788"/>
                  </a:lnTo>
                  <a:cubicBezTo>
                    <a:pt x="6133" y="12331"/>
                    <a:pt x="5798" y="12941"/>
                    <a:pt x="5239" y="12983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6032839" y="4046575"/>
              <a:ext cx="511822" cy="476010"/>
            </a:xfrm>
            <a:custGeom>
              <a:avLst/>
              <a:gdLst/>
              <a:ahLst/>
              <a:cxnLst/>
              <a:rect l="l" t="t" r="r" b="b"/>
              <a:pathLst>
                <a:path w="10376" h="9650" extrusionOk="0">
                  <a:moveTo>
                    <a:pt x="1036" y="2699"/>
                  </a:moveTo>
                  <a:cubicBezTo>
                    <a:pt x="1136" y="2298"/>
                    <a:pt x="1838" y="2373"/>
                    <a:pt x="2222" y="2431"/>
                  </a:cubicBezTo>
                  <a:cubicBezTo>
                    <a:pt x="2699" y="2506"/>
                    <a:pt x="3158" y="2648"/>
                    <a:pt x="3601" y="2849"/>
                  </a:cubicBezTo>
                  <a:cubicBezTo>
                    <a:pt x="3066" y="2214"/>
                    <a:pt x="2531" y="1345"/>
                    <a:pt x="2891" y="953"/>
                  </a:cubicBezTo>
                  <a:cubicBezTo>
                    <a:pt x="3141" y="677"/>
                    <a:pt x="3643" y="978"/>
                    <a:pt x="3960" y="1287"/>
                  </a:cubicBezTo>
                  <a:cubicBezTo>
                    <a:pt x="4119" y="1437"/>
                    <a:pt x="4269" y="1604"/>
                    <a:pt x="4403" y="1780"/>
                  </a:cubicBezTo>
                  <a:cubicBezTo>
                    <a:pt x="4637" y="2080"/>
                    <a:pt x="4837" y="2415"/>
                    <a:pt x="5004" y="2757"/>
                  </a:cubicBezTo>
                  <a:cubicBezTo>
                    <a:pt x="4954" y="2423"/>
                    <a:pt x="4937" y="2089"/>
                    <a:pt x="4937" y="1755"/>
                  </a:cubicBezTo>
                  <a:cubicBezTo>
                    <a:pt x="4954" y="1111"/>
                    <a:pt x="5121" y="0"/>
                    <a:pt x="5940" y="568"/>
                  </a:cubicBezTo>
                  <a:cubicBezTo>
                    <a:pt x="6366" y="869"/>
                    <a:pt x="6383" y="1420"/>
                    <a:pt x="6391" y="1888"/>
                  </a:cubicBezTo>
                  <a:cubicBezTo>
                    <a:pt x="6399" y="2356"/>
                    <a:pt x="6358" y="2824"/>
                    <a:pt x="6249" y="3275"/>
                  </a:cubicBezTo>
                  <a:cubicBezTo>
                    <a:pt x="6249" y="3275"/>
                    <a:pt x="7385" y="1922"/>
                    <a:pt x="8605" y="2339"/>
                  </a:cubicBezTo>
                  <a:cubicBezTo>
                    <a:pt x="8822" y="2415"/>
                    <a:pt x="9023" y="2573"/>
                    <a:pt x="9039" y="2807"/>
                  </a:cubicBezTo>
                  <a:cubicBezTo>
                    <a:pt x="9098" y="3283"/>
                    <a:pt x="8647" y="3651"/>
                    <a:pt x="8271" y="3893"/>
                  </a:cubicBezTo>
                  <a:cubicBezTo>
                    <a:pt x="7928" y="4110"/>
                    <a:pt x="7561" y="4277"/>
                    <a:pt x="7176" y="4411"/>
                  </a:cubicBezTo>
                  <a:lnTo>
                    <a:pt x="7101" y="4436"/>
                  </a:lnTo>
                  <a:cubicBezTo>
                    <a:pt x="7861" y="4436"/>
                    <a:pt x="8630" y="4361"/>
                    <a:pt x="9390" y="4528"/>
                  </a:cubicBezTo>
                  <a:lnTo>
                    <a:pt x="9457" y="4545"/>
                  </a:lnTo>
                  <a:cubicBezTo>
                    <a:pt x="9683" y="4612"/>
                    <a:pt x="10376" y="4812"/>
                    <a:pt x="9131" y="5305"/>
                  </a:cubicBezTo>
                  <a:cubicBezTo>
                    <a:pt x="8889" y="5397"/>
                    <a:pt x="8647" y="5464"/>
                    <a:pt x="8396" y="5514"/>
                  </a:cubicBezTo>
                  <a:cubicBezTo>
                    <a:pt x="7895" y="5606"/>
                    <a:pt x="7385" y="5622"/>
                    <a:pt x="6884" y="5547"/>
                  </a:cubicBezTo>
                  <a:lnTo>
                    <a:pt x="7586" y="5823"/>
                  </a:lnTo>
                  <a:cubicBezTo>
                    <a:pt x="8371" y="6140"/>
                    <a:pt x="9407" y="6817"/>
                    <a:pt x="8855" y="7427"/>
                  </a:cubicBezTo>
                  <a:cubicBezTo>
                    <a:pt x="8596" y="7711"/>
                    <a:pt x="7962" y="7460"/>
                    <a:pt x="7469" y="7310"/>
                  </a:cubicBezTo>
                  <a:cubicBezTo>
                    <a:pt x="7009" y="7185"/>
                    <a:pt x="6583" y="6967"/>
                    <a:pt x="6199" y="6683"/>
                  </a:cubicBezTo>
                  <a:cubicBezTo>
                    <a:pt x="6199" y="6683"/>
                    <a:pt x="6324" y="7293"/>
                    <a:pt x="6374" y="7769"/>
                  </a:cubicBezTo>
                  <a:cubicBezTo>
                    <a:pt x="6458" y="8555"/>
                    <a:pt x="6608" y="9649"/>
                    <a:pt x="5990" y="9641"/>
                  </a:cubicBezTo>
                  <a:cubicBezTo>
                    <a:pt x="5389" y="9641"/>
                    <a:pt x="5063" y="8789"/>
                    <a:pt x="4862" y="8379"/>
                  </a:cubicBezTo>
                  <a:cubicBezTo>
                    <a:pt x="4628" y="7845"/>
                    <a:pt x="4536" y="7251"/>
                    <a:pt x="4620" y="6667"/>
                  </a:cubicBezTo>
                  <a:cubicBezTo>
                    <a:pt x="4620" y="6667"/>
                    <a:pt x="4328" y="7118"/>
                    <a:pt x="4119" y="7485"/>
                  </a:cubicBezTo>
                  <a:cubicBezTo>
                    <a:pt x="4035" y="7627"/>
                    <a:pt x="3943" y="7769"/>
                    <a:pt x="3851" y="7903"/>
                  </a:cubicBezTo>
                  <a:cubicBezTo>
                    <a:pt x="3726" y="8070"/>
                    <a:pt x="3726" y="8279"/>
                    <a:pt x="3208" y="8530"/>
                  </a:cubicBezTo>
                  <a:cubicBezTo>
                    <a:pt x="2807" y="8722"/>
                    <a:pt x="2264" y="8179"/>
                    <a:pt x="2406" y="7627"/>
                  </a:cubicBezTo>
                  <a:cubicBezTo>
                    <a:pt x="2490" y="7385"/>
                    <a:pt x="2607" y="7160"/>
                    <a:pt x="2757" y="6951"/>
                  </a:cubicBezTo>
                  <a:cubicBezTo>
                    <a:pt x="2306" y="7126"/>
                    <a:pt x="1471" y="7469"/>
                    <a:pt x="936" y="6984"/>
                  </a:cubicBezTo>
                  <a:cubicBezTo>
                    <a:pt x="535" y="6617"/>
                    <a:pt x="577" y="5973"/>
                    <a:pt x="1028" y="5656"/>
                  </a:cubicBezTo>
                  <a:cubicBezTo>
                    <a:pt x="1337" y="5447"/>
                    <a:pt x="1863" y="5322"/>
                    <a:pt x="1863" y="5322"/>
                  </a:cubicBezTo>
                  <a:cubicBezTo>
                    <a:pt x="1070" y="5138"/>
                    <a:pt x="0" y="4745"/>
                    <a:pt x="343" y="4152"/>
                  </a:cubicBezTo>
                  <a:cubicBezTo>
                    <a:pt x="552" y="3785"/>
                    <a:pt x="1070" y="3768"/>
                    <a:pt x="1445" y="3768"/>
                  </a:cubicBezTo>
                  <a:cubicBezTo>
                    <a:pt x="1654" y="3768"/>
                    <a:pt x="1963" y="3793"/>
                    <a:pt x="1963" y="3793"/>
                  </a:cubicBezTo>
                  <a:lnTo>
                    <a:pt x="1846" y="3709"/>
                  </a:lnTo>
                  <a:lnTo>
                    <a:pt x="1746" y="3634"/>
                  </a:lnTo>
                  <a:cubicBezTo>
                    <a:pt x="1387" y="3384"/>
                    <a:pt x="986" y="3091"/>
                    <a:pt x="1036" y="2724"/>
                  </a:cubicBezTo>
                  <a:cubicBezTo>
                    <a:pt x="1028" y="2724"/>
                    <a:pt x="1036" y="2707"/>
                    <a:pt x="1036" y="26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6121826" y="4160719"/>
              <a:ext cx="296360" cy="272830"/>
            </a:xfrm>
            <a:custGeom>
              <a:avLst/>
              <a:gdLst/>
              <a:ahLst/>
              <a:cxnLst/>
              <a:rect l="l" t="t" r="r" b="b"/>
              <a:pathLst>
                <a:path w="6008" h="5531" extrusionOk="0">
                  <a:moveTo>
                    <a:pt x="4813" y="786"/>
                  </a:moveTo>
                  <a:cubicBezTo>
                    <a:pt x="5047" y="886"/>
                    <a:pt x="4930" y="1253"/>
                    <a:pt x="4846" y="1446"/>
                  </a:cubicBezTo>
                  <a:cubicBezTo>
                    <a:pt x="4746" y="1696"/>
                    <a:pt x="4612" y="1930"/>
                    <a:pt x="4445" y="2139"/>
                  </a:cubicBezTo>
                  <a:cubicBezTo>
                    <a:pt x="4888" y="1922"/>
                    <a:pt x="5473" y="1730"/>
                    <a:pt x="5673" y="1963"/>
                  </a:cubicBezTo>
                  <a:cubicBezTo>
                    <a:pt x="5807" y="2131"/>
                    <a:pt x="5573" y="2364"/>
                    <a:pt x="5347" y="2498"/>
                  </a:cubicBezTo>
                  <a:cubicBezTo>
                    <a:pt x="5239" y="2565"/>
                    <a:pt x="5122" y="2632"/>
                    <a:pt x="5005" y="2682"/>
                  </a:cubicBezTo>
                  <a:cubicBezTo>
                    <a:pt x="4788" y="2774"/>
                    <a:pt x="4570" y="2841"/>
                    <a:pt x="4345" y="2891"/>
                  </a:cubicBezTo>
                  <a:cubicBezTo>
                    <a:pt x="4554" y="2899"/>
                    <a:pt x="4754" y="2924"/>
                    <a:pt x="4963" y="2966"/>
                  </a:cubicBezTo>
                  <a:cubicBezTo>
                    <a:pt x="5347" y="3049"/>
                    <a:pt x="6007" y="3258"/>
                    <a:pt x="5564" y="3634"/>
                  </a:cubicBezTo>
                  <a:cubicBezTo>
                    <a:pt x="5339" y="3826"/>
                    <a:pt x="5005" y="3776"/>
                    <a:pt x="4721" y="3726"/>
                  </a:cubicBezTo>
                  <a:cubicBezTo>
                    <a:pt x="4437" y="3684"/>
                    <a:pt x="4161" y="3609"/>
                    <a:pt x="3894" y="3501"/>
                  </a:cubicBezTo>
                  <a:cubicBezTo>
                    <a:pt x="3894" y="3501"/>
                    <a:pt x="4587" y="4252"/>
                    <a:pt x="4211" y="4854"/>
                  </a:cubicBezTo>
                  <a:cubicBezTo>
                    <a:pt x="4144" y="4971"/>
                    <a:pt x="4011" y="5046"/>
                    <a:pt x="3877" y="5038"/>
                  </a:cubicBezTo>
                  <a:cubicBezTo>
                    <a:pt x="3585" y="5021"/>
                    <a:pt x="3409" y="4737"/>
                    <a:pt x="3301" y="4511"/>
                  </a:cubicBezTo>
                  <a:cubicBezTo>
                    <a:pt x="3209" y="4303"/>
                    <a:pt x="3142" y="4085"/>
                    <a:pt x="3108" y="3868"/>
                  </a:cubicBezTo>
                  <a:lnTo>
                    <a:pt x="3100" y="3826"/>
                  </a:lnTo>
                  <a:cubicBezTo>
                    <a:pt x="3016" y="4236"/>
                    <a:pt x="2983" y="4653"/>
                    <a:pt x="2791" y="5038"/>
                  </a:cubicBezTo>
                  <a:lnTo>
                    <a:pt x="2774" y="5071"/>
                  </a:lnTo>
                  <a:cubicBezTo>
                    <a:pt x="2716" y="5188"/>
                    <a:pt x="2515" y="5531"/>
                    <a:pt x="2348" y="4812"/>
                  </a:cubicBezTo>
                  <a:cubicBezTo>
                    <a:pt x="2323" y="4679"/>
                    <a:pt x="2306" y="4537"/>
                    <a:pt x="2306" y="4394"/>
                  </a:cubicBezTo>
                  <a:cubicBezTo>
                    <a:pt x="2298" y="4119"/>
                    <a:pt x="2348" y="3843"/>
                    <a:pt x="2448" y="3584"/>
                  </a:cubicBezTo>
                  <a:lnTo>
                    <a:pt x="2206" y="3927"/>
                  </a:lnTo>
                  <a:cubicBezTo>
                    <a:pt x="1930" y="4311"/>
                    <a:pt x="1404" y="4795"/>
                    <a:pt x="1095" y="4436"/>
                  </a:cubicBezTo>
                  <a:cubicBezTo>
                    <a:pt x="945" y="4261"/>
                    <a:pt x="1170" y="3943"/>
                    <a:pt x="1312" y="3701"/>
                  </a:cubicBezTo>
                  <a:cubicBezTo>
                    <a:pt x="1446" y="3467"/>
                    <a:pt x="1621" y="3258"/>
                    <a:pt x="1830" y="3091"/>
                  </a:cubicBezTo>
                  <a:cubicBezTo>
                    <a:pt x="1830" y="3091"/>
                    <a:pt x="1454" y="3091"/>
                    <a:pt x="1162" y="3066"/>
                  </a:cubicBezTo>
                  <a:cubicBezTo>
                    <a:pt x="669" y="3024"/>
                    <a:pt x="1" y="2991"/>
                    <a:pt x="67" y="2657"/>
                  </a:cubicBezTo>
                  <a:cubicBezTo>
                    <a:pt x="134" y="2323"/>
                    <a:pt x="686" y="2247"/>
                    <a:pt x="953" y="2189"/>
                  </a:cubicBezTo>
                  <a:cubicBezTo>
                    <a:pt x="1304" y="2122"/>
                    <a:pt x="1671" y="2139"/>
                    <a:pt x="2014" y="2247"/>
                  </a:cubicBezTo>
                  <a:cubicBezTo>
                    <a:pt x="2014" y="2247"/>
                    <a:pt x="1772" y="2039"/>
                    <a:pt x="1580" y="1888"/>
                  </a:cubicBezTo>
                  <a:cubicBezTo>
                    <a:pt x="1496" y="1830"/>
                    <a:pt x="1421" y="1771"/>
                    <a:pt x="1354" y="1704"/>
                  </a:cubicBezTo>
                  <a:cubicBezTo>
                    <a:pt x="1262" y="1613"/>
                    <a:pt x="1137" y="1596"/>
                    <a:pt x="1037" y="1287"/>
                  </a:cubicBezTo>
                  <a:cubicBezTo>
                    <a:pt x="970" y="1053"/>
                    <a:pt x="1354" y="819"/>
                    <a:pt x="1663" y="953"/>
                  </a:cubicBezTo>
                  <a:cubicBezTo>
                    <a:pt x="1805" y="1028"/>
                    <a:pt x="1930" y="1111"/>
                    <a:pt x="2039" y="1220"/>
                  </a:cubicBezTo>
                  <a:cubicBezTo>
                    <a:pt x="1981" y="953"/>
                    <a:pt x="1864" y="468"/>
                    <a:pt x="2214" y="234"/>
                  </a:cubicBezTo>
                  <a:cubicBezTo>
                    <a:pt x="2490" y="67"/>
                    <a:pt x="2849" y="151"/>
                    <a:pt x="3016" y="435"/>
                  </a:cubicBezTo>
                  <a:cubicBezTo>
                    <a:pt x="3083" y="593"/>
                    <a:pt x="3117" y="760"/>
                    <a:pt x="3133" y="936"/>
                  </a:cubicBezTo>
                  <a:cubicBezTo>
                    <a:pt x="3326" y="527"/>
                    <a:pt x="3685" y="0"/>
                    <a:pt x="4002" y="251"/>
                  </a:cubicBezTo>
                  <a:cubicBezTo>
                    <a:pt x="4203" y="401"/>
                    <a:pt x="4153" y="677"/>
                    <a:pt x="4119" y="877"/>
                  </a:cubicBezTo>
                  <a:cubicBezTo>
                    <a:pt x="4094" y="994"/>
                    <a:pt x="4044" y="1161"/>
                    <a:pt x="4044" y="1161"/>
                  </a:cubicBezTo>
                  <a:lnTo>
                    <a:pt x="4102" y="1103"/>
                  </a:lnTo>
                  <a:lnTo>
                    <a:pt x="4161" y="1053"/>
                  </a:lnTo>
                  <a:cubicBezTo>
                    <a:pt x="4353" y="886"/>
                    <a:pt x="4579" y="710"/>
                    <a:pt x="4788" y="777"/>
                  </a:cubicBezTo>
                  <a:close/>
                </a:path>
              </a:pathLst>
            </a:custGeom>
            <a:solidFill>
              <a:srgbClr val="FFAA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6607258" y="3636121"/>
              <a:ext cx="739321" cy="733549"/>
            </a:xfrm>
            <a:custGeom>
              <a:avLst/>
              <a:gdLst/>
              <a:ahLst/>
              <a:cxnLst/>
              <a:rect l="l" t="t" r="r" b="b"/>
              <a:pathLst>
                <a:path w="14988" h="14871" extrusionOk="0">
                  <a:moveTo>
                    <a:pt x="11805" y="12749"/>
                  </a:moveTo>
                  <a:lnTo>
                    <a:pt x="11805" y="12757"/>
                  </a:lnTo>
                  <a:cubicBezTo>
                    <a:pt x="11554" y="13100"/>
                    <a:pt x="10861" y="12816"/>
                    <a:pt x="10468" y="12607"/>
                  </a:cubicBezTo>
                  <a:cubicBezTo>
                    <a:pt x="9591" y="12147"/>
                    <a:pt x="9006" y="11262"/>
                    <a:pt x="8455" y="10376"/>
                  </a:cubicBezTo>
                  <a:cubicBezTo>
                    <a:pt x="8455" y="10376"/>
                    <a:pt x="8898" y="13843"/>
                    <a:pt x="8438" y="14236"/>
                  </a:cubicBezTo>
                  <a:cubicBezTo>
                    <a:pt x="8229" y="14403"/>
                    <a:pt x="7344" y="14278"/>
                    <a:pt x="7219" y="13250"/>
                  </a:cubicBezTo>
                  <a:cubicBezTo>
                    <a:pt x="7219" y="13250"/>
                    <a:pt x="5673" y="14871"/>
                    <a:pt x="6350" y="12022"/>
                  </a:cubicBezTo>
                  <a:cubicBezTo>
                    <a:pt x="6442" y="11646"/>
                    <a:pt x="6559" y="11279"/>
                    <a:pt x="6701" y="10928"/>
                  </a:cubicBezTo>
                  <a:cubicBezTo>
                    <a:pt x="6843" y="10577"/>
                    <a:pt x="7118" y="10092"/>
                    <a:pt x="7118" y="10092"/>
                  </a:cubicBezTo>
                  <a:lnTo>
                    <a:pt x="6584" y="10610"/>
                  </a:lnTo>
                  <a:cubicBezTo>
                    <a:pt x="6483" y="10702"/>
                    <a:pt x="6392" y="10794"/>
                    <a:pt x="6291" y="10886"/>
                  </a:cubicBezTo>
                  <a:cubicBezTo>
                    <a:pt x="6174" y="10986"/>
                    <a:pt x="6057" y="11103"/>
                    <a:pt x="5940" y="11203"/>
                  </a:cubicBezTo>
                  <a:cubicBezTo>
                    <a:pt x="5840" y="11295"/>
                    <a:pt x="5740" y="11379"/>
                    <a:pt x="5640" y="11462"/>
                  </a:cubicBezTo>
                  <a:cubicBezTo>
                    <a:pt x="4896" y="12064"/>
                    <a:pt x="3877" y="12757"/>
                    <a:pt x="3008" y="12323"/>
                  </a:cubicBezTo>
                  <a:cubicBezTo>
                    <a:pt x="2958" y="12298"/>
                    <a:pt x="2908" y="12264"/>
                    <a:pt x="2875" y="12231"/>
                  </a:cubicBezTo>
                  <a:cubicBezTo>
                    <a:pt x="2758" y="12114"/>
                    <a:pt x="2808" y="11964"/>
                    <a:pt x="2891" y="11813"/>
                  </a:cubicBezTo>
                  <a:lnTo>
                    <a:pt x="2966" y="11688"/>
                  </a:lnTo>
                  <a:cubicBezTo>
                    <a:pt x="2991" y="11654"/>
                    <a:pt x="3017" y="11621"/>
                    <a:pt x="3050" y="11588"/>
                  </a:cubicBezTo>
                  <a:cubicBezTo>
                    <a:pt x="3159" y="11454"/>
                    <a:pt x="3242" y="11362"/>
                    <a:pt x="3125" y="11379"/>
                  </a:cubicBezTo>
                  <a:cubicBezTo>
                    <a:pt x="2499" y="11462"/>
                    <a:pt x="1212" y="11120"/>
                    <a:pt x="3067" y="10167"/>
                  </a:cubicBezTo>
                  <a:cubicBezTo>
                    <a:pt x="3735" y="9825"/>
                    <a:pt x="4462" y="9624"/>
                    <a:pt x="5172" y="9399"/>
                  </a:cubicBezTo>
                  <a:cubicBezTo>
                    <a:pt x="5172" y="9399"/>
                    <a:pt x="2657" y="9482"/>
                    <a:pt x="1646" y="9215"/>
                  </a:cubicBezTo>
                  <a:cubicBezTo>
                    <a:pt x="1429" y="9157"/>
                    <a:pt x="1187" y="9115"/>
                    <a:pt x="1095" y="8889"/>
                  </a:cubicBezTo>
                  <a:cubicBezTo>
                    <a:pt x="803" y="8229"/>
                    <a:pt x="1747" y="8263"/>
                    <a:pt x="1488" y="8204"/>
                  </a:cubicBezTo>
                  <a:cubicBezTo>
                    <a:pt x="1304" y="8162"/>
                    <a:pt x="1062" y="8029"/>
                    <a:pt x="1179" y="7795"/>
                  </a:cubicBezTo>
                  <a:cubicBezTo>
                    <a:pt x="1220" y="7703"/>
                    <a:pt x="1396" y="7728"/>
                    <a:pt x="1446" y="7695"/>
                  </a:cubicBezTo>
                  <a:cubicBezTo>
                    <a:pt x="1404" y="7670"/>
                    <a:pt x="1354" y="7645"/>
                    <a:pt x="1304" y="7611"/>
                  </a:cubicBezTo>
                  <a:cubicBezTo>
                    <a:pt x="1304" y="7611"/>
                    <a:pt x="1" y="6609"/>
                    <a:pt x="1337" y="6233"/>
                  </a:cubicBezTo>
                  <a:cubicBezTo>
                    <a:pt x="1655" y="6141"/>
                    <a:pt x="1997" y="6216"/>
                    <a:pt x="2265" y="6316"/>
                  </a:cubicBezTo>
                  <a:cubicBezTo>
                    <a:pt x="2524" y="6375"/>
                    <a:pt x="2791" y="6467"/>
                    <a:pt x="3042" y="6567"/>
                  </a:cubicBezTo>
                  <a:cubicBezTo>
                    <a:pt x="3184" y="6625"/>
                    <a:pt x="3317" y="6675"/>
                    <a:pt x="3451" y="6734"/>
                  </a:cubicBezTo>
                  <a:cubicBezTo>
                    <a:pt x="3768" y="6792"/>
                    <a:pt x="4086" y="6876"/>
                    <a:pt x="4395" y="6968"/>
                  </a:cubicBezTo>
                  <a:cubicBezTo>
                    <a:pt x="4103" y="6792"/>
                    <a:pt x="3802" y="6625"/>
                    <a:pt x="3509" y="6442"/>
                  </a:cubicBezTo>
                  <a:cubicBezTo>
                    <a:pt x="3334" y="6341"/>
                    <a:pt x="3167" y="6241"/>
                    <a:pt x="3000" y="6141"/>
                  </a:cubicBezTo>
                  <a:cubicBezTo>
                    <a:pt x="2849" y="6041"/>
                    <a:pt x="2699" y="5949"/>
                    <a:pt x="2557" y="5848"/>
                  </a:cubicBezTo>
                  <a:cubicBezTo>
                    <a:pt x="2440" y="5765"/>
                    <a:pt x="2332" y="5690"/>
                    <a:pt x="2215" y="5606"/>
                  </a:cubicBezTo>
                  <a:cubicBezTo>
                    <a:pt x="2106" y="5523"/>
                    <a:pt x="2031" y="5456"/>
                    <a:pt x="1939" y="5381"/>
                  </a:cubicBezTo>
                  <a:cubicBezTo>
                    <a:pt x="1872" y="5330"/>
                    <a:pt x="1814" y="5280"/>
                    <a:pt x="1755" y="5230"/>
                  </a:cubicBezTo>
                  <a:cubicBezTo>
                    <a:pt x="1697" y="5180"/>
                    <a:pt x="1638" y="5122"/>
                    <a:pt x="1580" y="5071"/>
                  </a:cubicBezTo>
                  <a:cubicBezTo>
                    <a:pt x="1538" y="5030"/>
                    <a:pt x="1496" y="4988"/>
                    <a:pt x="1454" y="4946"/>
                  </a:cubicBezTo>
                  <a:cubicBezTo>
                    <a:pt x="1195" y="4696"/>
                    <a:pt x="669" y="4219"/>
                    <a:pt x="2064" y="4019"/>
                  </a:cubicBezTo>
                  <a:cubicBezTo>
                    <a:pt x="1847" y="3802"/>
                    <a:pt x="1847" y="3317"/>
                    <a:pt x="2390" y="3300"/>
                  </a:cubicBezTo>
                  <a:cubicBezTo>
                    <a:pt x="2382" y="3259"/>
                    <a:pt x="2382" y="3225"/>
                    <a:pt x="2382" y="3183"/>
                  </a:cubicBezTo>
                  <a:cubicBezTo>
                    <a:pt x="2448" y="2808"/>
                    <a:pt x="2950" y="3000"/>
                    <a:pt x="3259" y="3108"/>
                  </a:cubicBezTo>
                  <a:cubicBezTo>
                    <a:pt x="4044" y="3384"/>
                    <a:pt x="4704" y="3960"/>
                    <a:pt x="5289" y="4587"/>
                  </a:cubicBezTo>
                  <a:cubicBezTo>
                    <a:pt x="5197" y="4470"/>
                    <a:pt x="5113" y="4353"/>
                    <a:pt x="5030" y="4244"/>
                  </a:cubicBezTo>
                  <a:lnTo>
                    <a:pt x="5022" y="4244"/>
                  </a:lnTo>
                  <a:cubicBezTo>
                    <a:pt x="4871" y="4061"/>
                    <a:pt x="4737" y="3868"/>
                    <a:pt x="4629" y="3668"/>
                  </a:cubicBezTo>
                  <a:cubicBezTo>
                    <a:pt x="4570" y="3576"/>
                    <a:pt x="4512" y="3493"/>
                    <a:pt x="4462" y="3401"/>
                  </a:cubicBezTo>
                  <a:cubicBezTo>
                    <a:pt x="4395" y="3309"/>
                    <a:pt x="4228" y="3066"/>
                    <a:pt x="3827" y="2498"/>
                  </a:cubicBezTo>
                  <a:cubicBezTo>
                    <a:pt x="3184" y="1579"/>
                    <a:pt x="3977" y="869"/>
                    <a:pt x="4428" y="1003"/>
                  </a:cubicBezTo>
                  <a:cubicBezTo>
                    <a:pt x="4495" y="1028"/>
                    <a:pt x="4554" y="1062"/>
                    <a:pt x="4612" y="1112"/>
                  </a:cubicBezTo>
                  <a:cubicBezTo>
                    <a:pt x="4696" y="1170"/>
                    <a:pt x="4763" y="1229"/>
                    <a:pt x="4821" y="1279"/>
                  </a:cubicBezTo>
                  <a:cubicBezTo>
                    <a:pt x="4821" y="1229"/>
                    <a:pt x="4821" y="1178"/>
                    <a:pt x="4829" y="1120"/>
                  </a:cubicBezTo>
                  <a:cubicBezTo>
                    <a:pt x="4854" y="702"/>
                    <a:pt x="5297" y="460"/>
                    <a:pt x="5757" y="978"/>
                  </a:cubicBezTo>
                  <a:cubicBezTo>
                    <a:pt x="5782" y="1"/>
                    <a:pt x="6625" y="702"/>
                    <a:pt x="6793" y="953"/>
                  </a:cubicBezTo>
                  <a:cubicBezTo>
                    <a:pt x="6818" y="1003"/>
                    <a:pt x="6851" y="1053"/>
                    <a:pt x="6876" y="1103"/>
                  </a:cubicBezTo>
                  <a:cubicBezTo>
                    <a:pt x="6935" y="1229"/>
                    <a:pt x="6993" y="1362"/>
                    <a:pt x="7043" y="1496"/>
                  </a:cubicBezTo>
                  <a:cubicBezTo>
                    <a:pt x="7068" y="1546"/>
                    <a:pt x="7085" y="1605"/>
                    <a:pt x="7102" y="1655"/>
                  </a:cubicBezTo>
                  <a:cubicBezTo>
                    <a:pt x="7344" y="2156"/>
                    <a:pt x="7553" y="2666"/>
                    <a:pt x="7737" y="3192"/>
                  </a:cubicBezTo>
                  <a:cubicBezTo>
                    <a:pt x="7828" y="3426"/>
                    <a:pt x="7887" y="3668"/>
                    <a:pt x="7929" y="3919"/>
                  </a:cubicBezTo>
                  <a:cubicBezTo>
                    <a:pt x="8037" y="2799"/>
                    <a:pt x="8004" y="1630"/>
                    <a:pt x="8346" y="560"/>
                  </a:cubicBezTo>
                  <a:cubicBezTo>
                    <a:pt x="8405" y="376"/>
                    <a:pt x="8555" y="243"/>
                    <a:pt x="8739" y="201"/>
                  </a:cubicBezTo>
                  <a:cubicBezTo>
                    <a:pt x="8781" y="184"/>
                    <a:pt x="8823" y="176"/>
                    <a:pt x="8856" y="184"/>
                  </a:cubicBezTo>
                  <a:cubicBezTo>
                    <a:pt x="9157" y="151"/>
                    <a:pt x="9491" y="326"/>
                    <a:pt x="9616" y="819"/>
                  </a:cubicBezTo>
                  <a:cubicBezTo>
                    <a:pt x="9700" y="1162"/>
                    <a:pt x="9541" y="1730"/>
                    <a:pt x="9742" y="1354"/>
                  </a:cubicBezTo>
                  <a:cubicBezTo>
                    <a:pt x="10026" y="844"/>
                    <a:pt x="10544" y="811"/>
                    <a:pt x="10301" y="1980"/>
                  </a:cubicBezTo>
                  <a:cubicBezTo>
                    <a:pt x="10301" y="1980"/>
                    <a:pt x="11061" y="786"/>
                    <a:pt x="11538" y="1062"/>
                  </a:cubicBezTo>
                  <a:cubicBezTo>
                    <a:pt x="12031" y="1354"/>
                    <a:pt x="11788" y="2064"/>
                    <a:pt x="11663" y="2557"/>
                  </a:cubicBezTo>
                  <a:cubicBezTo>
                    <a:pt x="11362" y="3735"/>
                    <a:pt x="10552" y="4712"/>
                    <a:pt x="9758" y="5631"/>
                  </a:cubicBezTo>
                  <a:cubicBezTo>
                    <a:pt x="10017" y="5431"/>
                    <a:pt x="10268" y="5205"/>
                    <a:pt x="10502" y="4980"/>
                  </a:cubicBezTo>
                  <a:cubicBezTo>
                    <a:pt x="11162" y="4320"/>
                    <a:pt x="11763" y="3618"/>
                    <a:pt x="12315" y="2874"/>
                  </a:cubicBezTo>
                  <a:cubicBezTo>
                    <a:pt x="12732" y="2331"/>
                    <a:pt x="13910" y="1805"/>
                    <a:pt x="13484" y="3200"/>
                  </a:cubicBezTo>
                  <a:cubicBezTo>
                    <a:pt x="13484" y="3200"/>
                    <a:pt x="13927" y="2908"/>
                    <a:pt x="14144" y="3183"/>
                  </a:cubicBezTo>
                  <a:cubicBezTo>
                    <a:pt x="14395" y="3493"/>
                    <a:pt x="14119" y="3994"/>
                    <a:pt x="13785" y="4353"/>
                  </a:cubicBezTo>
                  <a:cubicBezTo>
                    <a:pt x="13977" y="4311"/>
                    <a:pt x="14228" y="4269"/>
                    <a:pt x="14320" y="4478"/>
                  </a:cubicBezTo>
                  <a:cubicBezTo>
                    <a:pt x="14553" y="5030"/>
                    <a:pt x="13802" y="5481"/>
                    <a:pt x="13208" y="6007"/>
                  </a:cubicBezTo>
                  <a:cubicBezTo>
                    <a:pt x="12640" y="6508"/>
                    <a:pt x="12022" y="6943"/>
                    <a:pt x="11362" y="7302"/>
                  </a:cubicBezTo>
                  <a:cubicBezTo>
                    <a:pt x="11989" y="7143"/>
                    <a:pt x="12624" y="7026"/>
                    <a:pt x="13267" y="6934"/>
                  </a:cubicBezTo>
                  <a:cubicBezTo>
                    <a:pt x="13593" y="6843"/>
                    <a:pt x="13927" y="6801"/>
                    <a:pt x="14261" y="6826"/>
                  </a:cubicBezTo>
                  <a:cubicBezTo>
                    <a:pt x="14604" y="6767"/>
                    <a:pt x="14988" y="7294"/>
                    <a:pt x="14746" y="7678"/>
                  </a:cubicBezTo>
                  <a:cubicBezTo>
                    <a:pt x="14595" y="7929"/>
                    <a:pt x="14470" y="7970"/>
                    <a:pt x="14044" y="8179"/>
                  </a:cubicBezTo>
                  <a:cubicBezTo>
                    <a:pt x="14152" y="8313"/>
                    <a:pt x="14946" y="8388"/>
                    <a:pt x="14478" y="8864"/>
                  </a:cubicBezTo>
                  <a:cubicBezTo>
                    <a:pt x="13910" y="9441"/>
                    <a:pt x="12599" y="9132"/>
                    <a:pt x="11747" y="8956"/>
                  </a:cubicBezTo>
                  <a:lnTo>
                    <a:pt x="11671" y="8939"/>
                  </a:lnTo>
                  <a:lnTo>
                    <a:pt x="11930" y="9056"/>
                  </a:lnTo>
                  <a:cubicBezTo>
                    <a:pt x="12482" y="9307"/>
                    <a:pt x="13743" y="9666"/>
                    <a:pt x="13618" y="10251"/>
                  </a:cubicBezTo>
                  <a:cubicBezTo>
                    <a:pt x="13493" y="10869"/>
                    <a:pt x="12724" y="10777"/>
                    <a:pt x="12173" y="10819"/>
                  </a:cubicBezTo>
                  <a:cubicBezTo>
                    <a:pt x="12173" y="10819"/>
                    <a:pt x="13208" y="11387"/>
                    <a:pt x="12348" y="11755"/>
                  </a:cubicBezTo>
                  <a:cubicBezTo>
                    <a:pt x="11872" y="11964"/>
                    <a:pt x="11061" y="11479"/>
                    <a:pt x="11462" y="11913"/>
                  </a:cubicBezTo>
                  <a:cubicBezTo>
                    <a:pt x="11613" y="12089"/>
                    <a:pt x="11788" y="12298"/>
                    <a:pt x="11838" y="12490"/>
                  </a:cubicBezTo>
                  <a:cubicBezTo>
                    <a:pt x="11922" y="12657"/>
                    <a:pt x="11880" y="12732"/>
                    <a:pt x="11805" y="12749"/>
                  </a:cubicBezTo>
                  <a:close/>
                  <a:moveTo>
                    <a:pt x="6108" y="711"/>
                  </a:moveTo>
                  <a:lnTo>
                    <a:pt x="6108" y="711"/>
                  </a:lnTo>
                  <a:cubicBezTo>
                    <a:pt x="6074" y="644"/>
                    <a:pt x="6041" y="619"/>
                    <a:pt x="6108" y="711"/>
                  </a:cubicBezTo>
                  <a:close/>
                  <a:moveTo>
                    <a:pt x="6108" y="2657"/>
                  </a:moveTo>
                  <a:close/>
                  <a:moveTo>
                    <a:pt x="13543" y="2741"/>
                  </a:moveTo>
                  <a:cubicBezTo>
                    <a:pt x="13584" y="2674"/>
                    <a:pt x="13576" y="2691"/>
                    <a:pt x="13526" y="2691"/>
                  </a:cubicBezTo>
                  <a:lnTo>
                    <a:pt x="13551" y="2741"/>
                  </a:lnTo>
                  <a:close/>
                  <a:moveTo>
                    <a:pt x="9608" y="3434"/>
                  </a:moveTo>
                  <a:lnTo>
                    <a:pt x="9608" y="3434"/>
                  </a:lnTo>
                  <a:lnTo>
                    <a:pt x="9591" y="3467"/>
                  </a:lnTo>
                  <a:close/>
                  <a:moveTo>
                    <a:pt x="13300" y="8463"/>
                  </a:moveTo>
                  <a:lnTo>
                    <a:pt x="13300" y="8463"/>
                  </a:lnTo>
                  <a:lnTo>
                    <a:pt x="13292" y="8463"/>
                  </a:lnTo>
                  <a:lnTo>
                    <a:pt x="13292" y="8463"/>
                  </a:lnTo>
                  <a:close/>
                  <a:moveTo>
                    <a:pt x="12390" y="9357"/>
                  </a:moveTo>
                  <a:lnTo>
                    <a:pt x="12365" y="9349"/>
                  </a:lnTo>
                  <a:lnTo>
                    <a:pt x="12398" y="9365"/>
                  </a:lnTo>
                  <a:close/>
                  <a:moveTo>
                    <a:pt x="2474" y="11028"/>
                  </a:moveTo>
                  <a:close/>
                  <a:moveTo>
                    <a:pt x="11763" y="12624"/>
                  </a:moveTo>
                  <a:close/>
                  <a:moveTo>
                    <a:pt x="6475" y="13509"/>
                  </a:moveTo>
                  <a:lnTo>
                    <a:pt x="6458" y="13492"/>
                  </a:lnTo>
                  <a:cubicBezTo>
                    <a:pt x="6458" y="13501"/>
                    <a:pt x="6467" y="13509"/>
                    <a:pt x="6475" y="13509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6704926" y="3726193"/>
              <a:ext cx="540728" cy="524055"/>
            </a:xfrm>
            <a:custGeom>
              <a:avLst/>
              <a:gdLst/>
              <a:ahLst/>
              <a:cxnLst/>
              <a:rect l="l" t="t" r="r" b="b"/>
              <a:pathLst>
                <a:path w="10962" h="10624" extrusionOk="0">
                  <a:moveTo>
                    <a:pt x="4352" y="1"/>
                  </a:moveTo>
                  <a:cubicBezTo>
                    <a:pt x="4274" y="1"/>
                    <a:pt x="4201" y="111"/>
                    <a:pt x="4178" y="464"/>
                  </a:cubicBezTo>
                  <a:cubicBezTo>
                    <a:pt x="4162" y="727"/>
                    <a:pt x="4264" y="1036"/>
                    <a:pt x="4218" y="1036"/>
                  </a:cubicBezTo>
                  <a:cubicBezTo>
                    <a:pt x="4188" y="1036"/>
                    <a:pt x="4096" y="906"/>
                    <a:pt x="3869" y="547"/>
                  </a:cubicBezTo>
                  <a:cubicBezTo>
                    <a:pt x="3729" y="323"/>
                    <a:pt x="3624" y="243"/>
                    <a:pt x="3547" y="243"/>
                  </a:cubicBezTo>
                  <a:cubicBezTo>
                    <a:pt x="3403" y="243"/>
                    <a:pt x="3359" y="525"/>
                    <a:pt x="3376" y="672"/>
                  </a:cubicBezTo>
                  <a:lnTo>
                    <a:pt x="3376" y="756"/>
                  </a:lnTo>
                  <a:cubicBezTo>
                    <a:pt x="3405" y="999"/>
                    <a:pt x="3407" y="1066"/>
                    <a:pt x="3400" y="1066"/>
                  </a:cubicBezTo>
                  <a:cubicBezTo>
                    <a:pt x="3391" y="1066"/>
                    <a:pt x="3367" y="956"/>
                    <a:pt x="3367" y="956"/>
                  </a:cubicBezTo>
                  <a:cubicBezTo>
                    <a:pt x="3142" y="610"/>
                    <a:pt x="2993" y="475"/>
                    <a:pt x="2904" y="475"/>
                  </a:cubicBezTo>
                  <a:cubicBezTo>
                    <a:pt x="2669" y="475"/>
                    <a:pt x="2854" y="1415"/>
                    <a:pt x="3175" y="1875"/>
                  </a:cubicBezTo>
                  <a:cubicBezTo>
                    <a:pt x="3526" y="2385"/>
                    <a:pt x="3902" y="2878"/>
                    <a:pt x="4295" y="3362"/>
                  </a:cubicBezTo>
                  <a:lnTo>
                    <a:pt x="4955" y="4064"/>
                  </a:lnTo>
                  <a:cubicBezTo>
                    <a:pt x="5182" y="4398"/>
                    <a:pt x="5521" y="4695"/>
                    <a:pt x="5666" y="4695"/>
                  </a:cubicBezTo>
                  <a:cubicBezTo>
                    <a:pt x="5749" y="4695"/>
                    <a:pt x="5769" y="4596"/>
                    <a:pt x="5665" y="4348"/>
                  </a:cubicBezTo>
                  <a:cubicBezTo>
                    <a:pt x="5339" y="3630"/>
                    <a:pt x="5180" y="2619"/>
                    <a:pt x="4963" y="1683"/>
                  </a:cubicBezTo>
                  <a:cubicBezTo>
                    <a:pt x="4871" y="1282"/>
                    <a:pt x="4930" y="1124"/>
                    <a:pt x="4570" y="230"/>
                  </a:cubicBezTo>
                  <a:cubicBezTo>
                    <a:pt x="4535" y="141"/>
                    <a:pt x="4441" y="1"/>
                    <a:pt x="4352" y="1"/>
                  </a:cubicBezTo>
                  <a:close/>
                  <a:moveTo>
                    <a:pt x="1946" y="2252"/>
                  </a:moveTo>
                  <a:cubicBezTo>
                    <a:pt x="1720" y="2252"/>
                    <a:pt x="1707" y="2543"/>
                    <a:pt x="1797" y="2702"/>
                  </a:cubicBezTo>
                  <a:cubicBezTo>
                    <a:pt x="1849" y="2782"/>
                    <a:pt x="1858" y="2811"/>
                    <a:pt x="1840" y="2811"/>
                  </a:cubicBezTo>
                  <a:cubicBezTo>
                    <a:pt x="1805" y="2811"/>
                    <a:pt x="1658" y="2689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5"/>
                    <a:pt x="951" y="2415"/>
                  </a:cubicBezTo>
                  <a:cubicBezTo>
                    <a:pt x="821" y="2415"/>
                    <a:pt x="800" y="2518"/>
                    <a:pt x="1103" y="2870"/>
                  </a:cubicBezTo>
                  <a:cubicBezTo>
                    <a:pt x="1436" y="3237"/>
                    <a:pt x="1491" y="3336"/>
                    <a:pt x="1454" y="3336"/>
                  </a:cubicBezTo>
                  <a:cubicBezTo>
                    <a:pt x="1411" y="3336"/>
                    <a:pt x="1245" y="3204"/>
                    <a:pt x="1245" y="3204"/>
                  </a:cubicBezTo>
                  <a:cubicBezTo>
                    <a:pt x="1226" y="3203"/>
                    <a:pt x="1207" y="3203"/>
                    <a:pt x="1189" y="3203"/>
                  </a:cubicBezTo>
                  <a:cubicBezTo>
                    <a:pt x="500" y="3203"/>
                    <a:pt x="1095" y="3663"/>
                    <a:pt x="1095" y="3663"/>
                  </a:cubicBezTo>
                  <a:lnTo>
                    <a:pt x="1112" y="3672"/>
                  </a:lnTo>
                  <a:lnTo>
                    <a:pt x="1120" y="3672"/>
                  </a:lnTo>
                  <a:cubicBezTo>
                    <a:pt x="1839" y="4131"/>
                    <a:pt x="3125" y="4549"/>
                    <a:pt x="3125" y="4549"/>
                  </a:cubicBezTo>
                  <a:cubicBezTo>
                    <a:pt x="3701" y="4741"/>
                    <a:pt x="4320" y="4983"/>
                    <a:pt x="4478" y="5050"/>
                  </a:cubicBezTo>
                  <a:cubicBezTo>
                    <a:pt x="4648" y="5130"/>
                    <a:pt x="4760" y="5163"/>
                    <a:pt x="4829" y="5163"/>
                  </a:cubicBezTo>
                  <a:cubicBezTo>
                    <a:pt x="5061" y="5163"/>
                    <a:pt x="4801" y="4791"/>
                    <a:pt x="4620" y="4624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2"/>
                    <a:pt x="1946" y="2252"/>
                  </a:cubicBezTo>
                  <a:close/>
                  <a:moveTo>
                    <a:pt x="6904" y="541"/>
                  </a:moveTo>
                  <a:cubicBezTo>
                    <a:pt x="6795" y="541"/>
                    <a:pt x="6665" y="697"/>
                    <a:pt x="6625" y="781"/>
                  </a:cubicBezTo>
                  <a:cubicBezTo>
                    <a:pt x="6417" y="1215"/>
                    <a:pt x="6208" y="3337"/>
                    <a:pt x="6208" y="3337"/>
                  </a:cubicBezTo>
                  <a:cubicBezTo>
                    <a:pt x="6208" y="3989"/>
                    <a:pt x="6141" y="4290"/>
                    <a:pt x="6166" y="4499"/>
                  </a:cubicBezTo>
                  <a:cubicBezTo>
                    <a:pt x="5999" y="5033"/>
                    <a:pt x="6224" y="5100"/>
                    <a:pt x="6224" y="5100"/>
                  </a:cubicBezTo>
                  <a:cubicBezTo>
                    <a:pt x="6324" y="5135"/>
                    <a:pt x="6353" y="5199"/>
                    <a:pt x="6385" y="5199"/>
                  </a:cubicBezTo>
                  <a:cubicBezTo>
                    <a:pt x="6422" y="5199"/>
                    <a:pt x="6463" y="5109"/>
                    <a:pt x="6625" y="4774"/>
                  </a:cubicBezTo>
                  <a:cubicBezTo>
                    <a:pt x="6650" y="4732"/>
                    <a:pt x="6659" y="4716"/>
                    <a:pt x="6676" y="4682"/>
                  </a:cubicBezTo>
                  <a:cubicBezTo>
                    <a:pt x="7210" y="3788"/>
                    <a:pt x="7887" y="3012"/>
                    <a:pt x="8363" y="2093"/>
                  </a:cubicBezTo>
                  <a:cubicBezTo>
                    <a:pt x="8380" y="2059"/>
                    <a:pt x="8396" y="2026"/>
                    <a:pt x="8413" y="1984"/>
                  </a:cubicBezTo>
                  <a:cubicBezTo>
                    <a:pt x="8413" y="1984"/>
                    <a:pt x="8413" y="1984"/>
                    <a:pt x="8413" y="1984"/>
                  </a:cubicBezTo>
                  <a:cubicBezTo>
                    <a:pt x="8419" y="1984"/>
                    <a:pt x="8721" y="1589"/>
                    <a:pt x="8614" y="1324"/>
                  </a:cubicBezTo>
                  <a:cubicBezTo>
                    <a:pt x="8566" y="1207"/>
                    <a:pt x="8494" y="1159"/>
                    <a:pt x="8408" y="1159"/>
                  </a:cubicBezTo>
                  <a:cubicBezTo>
                    <a:pt x="8152" y="1159"/>
                    <a:pt x="7768" y="1591"/>
                    <a:pt x="7511" y="1892"/>
                  </a:cubicBezTo>
                  <a:cubicBezTo>
                    <a:pt x="7490" y="1917"/>
                    <a:pt x="7446" y="2018"/>
                    <a:pt x="7437" y="2018"/>
                  </a:cubicBezTo>
                  <a:cubicBezTo>
                    <a:pt x="7428" y="2018"/>
                    <a:pt x="7458" y="1908"/>
                    <a:pt x="7594" y="1491"/>
                  </a:cubicBezTo>
                  <a:cubicBezTo>
                    <a:pt x="7691" y="1221"/>
                    <a:pt x="7709" y="653"/>
                    <a:pt x="7541" y="653"/>
                  </a:cubicBezTo>
                  <a:cubicBezTo>
                    <a:pt x="7475" y="653"/>
                    <a:pt x="7381" y="739"/>
                    <a:pt x="7252" y="965"/>
                  </a:cubicBezTo>
                  <a:cubicBezTo>
                    <a:pt x="7083" y="1261"/>
                    <a:pt x="7020" y="1358"/>
                    <a:pt x="7004" y="1358"/>
                  </a:cubicBezTo>
                  <a:cubicBezTo>
                    <a:pt x="6981" y="1358"/>
                    <a:pt x="7063" y="1146"/>
                    <a:pt x="7068" y="1057"/>
                  </a:cubicBezTo>
                  <a:cubicBezTo>
                    <a:pt x="7080" y="662"/>
                    <a:pt x="7000" y="541"/>
                    <a:pt x="6904" y="541"/>
                  </a:cubicBezTo>
                  <a:close/>
                  <a:moveTo>
                    <a:pt x="623" y="5354"/>
                  </a:moveTo>
                  <a:cubicBezTo>
                    <a:pt x="185" y="5354"/>
                    <a:pt x="384" y="5574"/>
                    <a:pt x="477" y="5651"/>
                  </a:cubicBezTo>
                  <a:cubicBezTo>
                    <a:pt x="619" y="5760"/>
                    <a:pt x="778" y="5852"/>
                    <a:pt x="953" y="5919"/>
                  </a:cubicBezTo>
                  <a:lnTo>
                    <a:pt x="1037" y="5952"/>
                  </a:lnTo>
                  <a:cubicBezTo>
                    <a:pt x="702" y="6044"/>
                    <a:pt x="1" y="6278"/>
                    <a:pt x="978" y="6487"/>
                  </a:cubicBezTo>
                  <a:cubicBezTo>
                    <a:pt x="1404" y="6579"/>
                    <a:pt x="661" y="6888"/>
                    <a:pt x="928" y="7005"/>
                  </a:cubicBezTo>
                  <a:cubicBezTo>
                    <a:pt x="1113" y="7090"/>
                    <a:pt x="1340" y="7126"/>
                    <a:pt x="1589" y="7126"/>
                  </a:cubicBezTo>
                  <a:cubicBezTo>
                    <a:pt x="2801" y="7126"/>
                    <a:pt x="4537" y="6286"/>
                    <a:pt x="4537" y="6286"/>
                  </a:cubicBezTo>
                  <a:cubicBezTo>
                    <a:pt x="5072" y="6144"/>
                    <a:pt x="4729" y="5902"/>
                    <a:pt x="4570" y="5869"/>
                  </a:cubicBezTo>
                  <a:cubicBezTo>
                    <a:pt x="3944" y="5760"/>
                    <a:pt x="3392" y="5676"/>
                    <a:pt x="2808" y="5585"/>
                  </a:cubicBezTo>
                  <a:cubicBezTo>
                    <a:pt x="2808" y="5585"/>
                    <a:pt x="2682" y="5484"/>
                    <a:pt x="744" y="5359"/>
                  </a:cubicBezTo>
                  <a:cubicBezTo>
                    <a:pt x="699" y="5356"/>
                    <a:pt x="659" y="5354"/>
                    <a:pt x="623" y="5354"/>
                  </a:cubicBezTo>
                  <a:close/>
                  <a:moveTo>
                    <a:pt x="5297" y="6716"/>
                  </a:moveTo>
                  <a:cubicBezTo>
                    <a:pt x="5256" y="6716"/>
                    <a:pt x="5192" y="6744"/>
                    <a:pt x="5097" y="6813"/>
                  </a:cubicBezTo>
                  <a:cubicBezTo>
                    <a:pt x="4236" y="7414"/>
                    <a:pt x="3476" y="7765"/>
                    <a:pt x="2707" y="8166"/>
                  </a:cubicBezTo>
                  <a:cubicBezTo>
                    <a:pt x="2206" y="8442"/>
                    <a:pt x="1772" y="8659"/>
                    <a:pt x="2214" y="8793"/>
                  </a:cubicBezTo>
                  <a:cubicBezTo>
                    <a:pt x="2457" y="8793"/>
                    <a:pt x="2699" y="8742"/>
                    <a:pt x="2925" y="8651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7"/>
                    <a:pt x="2410" y="9337"/>
                  </a:cubicBezTo>
                  <a:cubicBezTo>
                    <a:pt x="2492" y="9337"/>
                    <a:pt x="2604" y="9310"/>
                    <a:pt x="2666" y="9294"/>
                  </a:cubicBezTo>
                  <a:cubicBezTo>
                    <a:pt x="3735" y="9018"/>
                    <a:pt x="4503" y="8133"/>
                    <a:pt x="5163" y="7255"/>
                  </a:cubicBezTo>
                  <a:cubicBezTo>
                    <a:pt x="5275" y="7110"/>
                    <a:pt x="5450" y="6716"/>
                    <a:pt x="5297" y="6716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8"/>
                  </a:cubicBezTo>
                  <a:cubicBezTo>
                    <a:pt x="8605" y="3496"/>
                    <a:pt x="7820" y="4181"/>
                    <a:pt x="7051" y="4883"/>
                  </a:cubicBezTo>
                  <a:cubicBezTo>
                    <a:pt x="7051" y="4883"/>
                    <a:pt x="7077" y="4941"/>
                    <a:pt x="6692" y="5234"/>
                  </a:cubicBezTo>
                  <a:cubicBezTo>
                    <a:pt x="6693" y="5233"/>
                    <a:pt x="6694" y="5232"/>
                    <a:pt x="6695" y="5232"/>
                  </a:cubicBezTo>
                  <a:cubicBezTo>
                    <a:pt x="6710" y="5232"/>
                    <a:pt x="6642" y="5376"/>
                    <a:pt x="6642" y="5376"/>
                  </a:cubicBezTo>
                  <a:cubicBezTo>
                    <a:pt x="6391" y="5476"/>
                    <a:pt x="6341" y="5610"/>
                    <a:pt x="6383" y="5727"/>
                  </a:cubicBezTo>
                  <a:cubicBezTo>
                    <a:pt x="6283" y="5768"/>
                    <a:pt x="6216" y="5827"/>
                    <a:pt x="6216" y="5885"/>
                  </a:cubicBezTo>
                  <a:cubicBezTo>
                    <a:pt x="6158" y="5910"/>
                    <a:pt x="6082" y="5961"/>
                    <a:pt x="5957" y="6027"/>
                  </a:cubicBezTo>
                  <a:lnTo>
                    <a:pt x="5932" y="5919"/>
                  </a:lnTo>
                  <a:cubicBezTo>
                    <a:pt x="5808" y="5881"/>
                    <a:pt x="5743" y="5801"/>
                    <a:pt x="5704" y="5801"/>
                  </a:cubicBezTo>
                  <a:cubicBezTo>
                    <a:pt x="5656" y="5801"/>
                    <a:pt x="5647" y="5920"/>
                    <a:pt x="5615" y="6378"/>
                  </a:cubicBezTo>
                  <a:cubicBezTo>
                    <a:pt x="5523" y="7707"/>
                    <a:pt x="5255" y="8475"/>
                    <a:pt x="5038" y="9461"/>
                  </a:cubicBezTo>
                  <a:cubicBezTo>
                    <a:pt x="4957" y="9816"/>
                    <a:pt x="4692" y="10623"/>
                    <a:pt x="4957" y="10623"/>
                  </a:cubicBezTo>
                  <a:cubicBezTo>
                    <a:pt x="4992" y="10623"/>
                    <a:pt x="5035" y="10610"/>
                    <a:pt x="5088" y="10580"/>
                  </a:cubicBezTo>
                  <a:cubicBezTo>
                    <a:pt x="5280" y="10472"/>
                    <a:pt x="5280" y="10221"/>
                    <a:pt x="5422" y="10154"/>
                  </a:cubicBezTo>
                  <a:cubicBezTo>
                    <a:pt x="5433" y="10149"/>
                    <a:pt x="5444" y="10147"/>
                    <a:pt x="5456" y="10147"/>
                  </a:cubicBezTo>
                  <a:cubicBezTo>
                    <a:pt x="5550" y="10147"/>
                    <a:pt x="5664" y="10299"/>
                    <a:pt x="5773" y="10299"/>
                  </a:cubicBezTo>
                  <a:cubicBezTo>
                    <a:pt x="5825" y="10299"/>
                    <a:pt x="5876" y="10265"/>
                    <a:pt x="5924" y="10163"/>
                  </a:cubicBezTo>
                  <a:cubicBezTo>
                    <a:pt x="6358" y="9219"/>
                    <a:pt x="6266" y="7940"/>
                    <a:pt x="6141" y="6779"/>
                  </a:cubicBezTo>
                  <a:lnTo>
                    <a:pt x="6141" y="6779"/>
                  </a:lnTo>
                  <a:cubicBezTo>
                    <a:pt x="6659" y="7698"/>
                    <a:pt x="7402" y="8625"/>
                    <a:pt x="8012" y="9336"/>
                  </a:cubicBezTo>
                  <a:cubicBezTo>
                    <a:pt x="8200" y="9555"/>
                    <a:pt x="8322" y="9636"/>
                    <a:pt x="8400" y="9636"/>
                  </a:cubicBezTo>
                  <a:cubicBezTo>
                    <a:pt x="8593" y="9636"/>
                    <a:pt x="8513" y="9141"/>
                    <a:pt x="8472" y="9010"/>
                  </a:cubicBezTo>
                  <a:cubicBezTo>
                    <a:pt x="8455" y="8968"/>
                    <a:pt x="8330" y="8509"/>
                    <a:pt x="8279" y="8408"/>
                  </a:cubicBezTo>
                  <a:lnTo>
                    <a:pt x="8279" y="8408"/>
                  </a:lnTo>
                  <a:cubicBezTo>
                    <a:pt x="8703" y="8783"/>
                    <a:pt x="9046" y="8832"/>
                    <a:pt x="9197" y="8832"/>
                  </a:cubicBezTo>
                  <a:cubicBezTo>
                    <a:pt x="9252" y="8832"/>
                    <a:pt x="9282" y="8826"/>
                    <a:pt x="9282" y="8826"/>
                  </a:cubicBezTo>
                  <a:cubicBezTo>
                    <a:pt x="9466" y="8534"/>
                    <a:pt x="9173" y="8291"/>
                    <a:pt x="8948" y="8057"/>
                  </a:cubicBezTo>
                  <a:cubicBezTo>
                    <a:pt x="8936" y="8045"/>
                    <a:pt x="8939" y="8040"/>
                    <a:pt x="8953" y="8040"/>
                  </a:cubicBezTo>
                  <a:cubicBezTo>
                    <a:pt x="9026" y="8040"/>
                    <a:pt x="9399" y="8174"/>
                    <a:pt x="9697" y="8174"/>
                  </a:cubicBezTo>
                  <a:cubicBezTo>
                    <a:pt x="9893" y="8174"/>
                    <a:pt x="10057" y="8116"/>
                    <a:pt x="10084" y="7924"/>
                  </a:cubicBezTo>
                  <a:cubicBezTo>
                    <a:pt x="10117" y="7590"/>
                    <a:pt x="8071" y="6946"/>
                    <a:pt x="7511" y="6637"/>
                  </a:cubicBezTo>
                  <a:lnTo>
                    <a:pt x="6926" y="6345"/>
                  </a:lnTo>
                  <a:cubicBezTo>
                    <a:pt x="6801" y="6261"/>
                    <a:pt x="6684" y="6169"/>
                    <a:pt x="6567" y="6069"/>
                  </a:cubicBezTo>
                  <a:lnTo>
                    <a:pt x="6592" y="6069"/>
                  </a:lnTo>
                  <a:lnTo>
                    <a:pt x="6784" y="6086"/>
                  </a:lnTo>
                  <a:cubicBezTo>
                    <a:pt x="8104" y="6270"/>
                    <a:pt x="9140" y="6754"/>
                    <a:pt x="10460" y="6796"/>
                  </a:cubicBezTo>
                  <a:cubicBezTo>
                    <a:pt x="10819" y="6796"/>
                    <a:pt x="10861" y="6437"/>
                    <a:pt x="10660" y="6328"/>
                  </a:cubicBezTo>
                  <a:cubicBezTo>
                    <a:pt x="10412" y="6188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50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9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60"/>
                  </a:cubicBezTo>
                  <a:cubicBezTo>
                    <a:pt x="8714" y="5768"/>
                    <a:pt x="8305" y="5802"/>
                    <a:pt x="7895" y="5810"/>
                  </a:cubicBezTo>
                  <a:lnTo>
                    <a:pt x="7469" y="5768"/>
                  </a:lnTo>
                  <a:cubicBezTo>
                    <a:pt x="8096" y="5560"/>
                    <a:pt x="8714" y="5217"/>
                    <a:pt x="9307" y="4908"/>
                  </a:cubicBezTo>
                  <a:cubicBezTo>
                    <a:pt x="9416" y="4858"/>
                    <a:pt x="9524" y="4791"/>
                    <a:pt x="9624" y="4716"/>
                  </a:cubicBezTo>
                  <a:cubicBezTo>
                    <a:pt x="10201" y="4357"/>
                    <a:pt x="10034" y="3989"/>
                    <a:pt x="10034" y="3989"/>
                  </a:cubicBezTo>
                  <a:cubicBezTo>
                    <a:pt x="10468" y="3680"/>
                    <a:pt x="10961" y="3454"/>
                    <a:pt x="10944" y="3095"/>
                  </a:cubicBezTo>
                  <a:cubicBezTo>
                    <a:pt x="10933" y="2895"/>
                    <a:pt x="10827" y="2828"/>
                    <a:pt x="10689" y="2828"/>
                  </a:cubicBezTo>
                  <a:cubicBezTo>
                    <a:pt x="10414" y="2828"/>
                    <a:pt x="10017" y="3095"/>
                    <a:pt x="10017" y="3095"/>
                  </a:cubicBezTo>
                  <a:cubicBezTo>
                    <a:pt x="10371" y="2633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6923743" y="3927054"/>
              <a:ext cx="152915" cy="157453"/>
            </a:xfrm>
            <a:custGeom>
              <a:avLst/>
              <a:gdLst/>
              <a:ahLst/>
              <a:cxnLst/>
              <a:rect l="l" t="t" r="r" b="b"/>
              <a:pathLst>
                <a:path w="3100" h="3192" extrusionOk="0">
                  <a:moveTo>
                    <a:pt x="168" y="1872"/>
                  </a:moveTo>
                  <a:cubicBezTo>
                    <a:pt x="1" y="1295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48" y="351"/>
                    <a:pt x="2599" y="844"/>
                  </a:cubicBezTo>
                  <a:cubicBezTo>
                    <a:pt x="3100" y="1863"/>
                    <a:pt x="1730" y="3192"/>
                    <a:pt x="636" y="2473"/>
                  </a:cubicBezTo>
                  <a:cubicBezTo>
                    <a:pt x="393" y="2315"/>
                    <a:pt x="184" y="1930"/>
                    <a:pt x="184" y="1930"/>
                  </a:cubicBezTo>
                  <a:cubicBezTo>
                    <a:pt x="176" y="1905"/>
                    <a:pt x="176" y="1905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7640768" y="2949186"/>
              <a:ext cx="739765" cy="733155"/>
            </a:xfrm>
            <a:custGeom>
              <a:avLst/>
              <a:gdLst/>
              <a:ahLst/>
              <a:cxnLst/>
              <a:rect l="l" t="t" r="r" b="b"/>
              <a:pathLst>
                <a:path w="14997" h="14863" extrusionOk="0">
                  <a:moveTo>
                    <a:pt x="11805" y="12740"/>
                  </a:moveTo>
                  <a:lnTo>
                    <a:pt x="11805" y="12749"/>
                  </a:lnTo>
                  <a:cubicBezTo>
                    <a:pt x="11554" y="13091"/>
                    <a:pt x="10861" y="12807"/>
                    <a:pt x="10468" y="12598"/>
                  </a:cubicBezTo>
                  <a:cubicBezTo>
                    <a:pt x="9591" y="12139"/>
                    <a:pt x="9006" y="11253"/>
                    <a:pt x="8455" y="10368"/>
                  </a:cubicBezTo>
                  <a:cubicBezTo>
                    <a:pt x="8455" y="10368"/>
                    <a:pt x="8898" y="13835"/>
                    <a:pt x="8438" y="14227"/>
                  </a:cubicBezTo>
                  <a:cubicBezTo>
                    <a:pt x="8229" y="14394"/>
                    <a:pt x="7344" y="14269"/>
                    <a:pt x="7219" y="13242"/>
                  </a:cubicBezTo>
                  <a:cubicBezTo>
                    <a:pt x="7219" y="13242"/>
                    <a:pt x="5673" y="14862"/>
                    <a:pt x="6350" y="12013"/>
                  </a:cubicBezTo>
                  <a:cubicBezTo>
                    <a:pt x="6442" y="11638"/>
                    <a:pt x="6559" y="11270"/>
                    <a:pt x="6701" y="10919"/>
                  </a:cubicBezTo>
                  <a:cubicBezTo>
                    <a:pt x="6843" y="10568"/>
                    <a:pt x="7118" y="10084"/>
                    <a:pt x="7118" y="10084"/>
                  </a:cubicBezTo>
                  <a:lnTo>
                    <a:pt x="6584" y="10602"/>
                  </a:lnTo>
                  <a:cubicBezTo>
                    <a:pt x="6492" y="10694"/>
                    <a:pt x="6392" y="10785"/>
                    <a:pt x="6291" y="10877"/>
                  </a:cubicBezTo>
                  <a:cubicBezTo>
                    <a:pt x="6183" y="10978"/>
                    <a:pt x="6066" y="11095"/>
                    <a:pt x="5940" y="11195"/>
                  </a:cubicBezTo>
                  <a:cubicBezTo>
                    <a:pt x="5848" y="11278"/>
                    <a:pt x="5748" y="11370"/>
                    <a:pt x="5648" y="11445"/>
                  </a:cubicBezTo>
                  <a:cubicBezTo>
                    <a:pt x="4896" y="12055"/>
                    <a:pt x="3885" y="12749"/>
                    <a:pt x="3008" y="12314"/>
                  </a:cubicBezTo>
                  <a:cubicBezTo>
                    <a:pt x="2958" y="12289"/>
                    <a:pt x="2916" y="12256"/>
                    <a:pt x="2874" y="12222"/>
                  </a:cubicBezTo>
                  <a:cubicBezTo>
                    <a:pt x="2766" y="12105"/>
                    <a:pt x="2808" y="11947"/>
                    <a:pt x="2900" y="11805"/>
                  </a:cubicBezTo>
                  <a:cubicBezTo>
                    <a:pt x="2916" y="11755"/>
                    <a:pt x="2941" y="11721"/>
                    <a:pt x="2966" y="11679"/>
                  </a:cubicBezTo>
                  <a:cubicBezTo>
                    <a:pt x="2991" y="11646"/>
                    <a:pt x="3025" y="11612"/>
                    <a:pt x="3058" y="11579"/>
                  </a:cubicBezTo>
                  <a:cubicBezTo>
                    <a:pt x="3158" y="11445"/>
                    <a:pt x="3242" y="11354"/>
                    <a:pt x="3133" y="11370"/>
                  </a:cubicBezTo>
                  <a:cubicBezTo>
                    <a:pt x="2507" y="11454"/>
                    <a:pt x="1220" y="11111"/>
                    <a:pt x="3067" y="10159"/>
                  </a:cubicBezTo>
                  <a:cubicBezTo>
                    <a:pt x="3735" y="9816"/>
                    <a:pt x="4462" y="9616"/>
                    <a:pt x="5180" y="9390"/>
                  </a:cubicBezTo>
                  <a:cubicBezTo>
                    <a:pt x="5180" y="9390"/>
                    <a:pt x="2666" y="9474"/>
                    <a:pt x="1655" y="9207"/>
                  </a:cubicBezTo>
                  <a:cubicBezTo>
                    <a:pt x="1429" y="9148"/>
                    <a:pt x="1195" y="9106"/>
                    <a:pt x="1095" y="8881"/>
                  </a:cubicBezTo>
                  <a:cubicBezTo>
                    <a:pt x="811" y="8221"/>
                    <a:pt x="1747" y="8254"/>
                    <a:pt x="1488" y="8196"/>
                  </a:cubicBezTo>
                  <a:cubicBezTo>
                    <a:pt x="1304" y="8154"/>
                    <a:pt x="1062" y="8020"/>
                    <a:pt x="1179" y="7786"/>
                  </a:cubicBezTo>
                  <a:cubicBezTo>
                    <a:pt x="1220" y="7694"/>
                    <a:pt x="1396" y="7720"/>
                    <a:pt x="1446" y="7686"/>
                  </a:cubicBezTo>
                  <a:cubicBezTo>
                    <a:pt x="1412" y="7661"/>
                    <a:pt x="1362" y="7636"/>
                    <a:pt x="1304" y="7603"/>
                  </a:cubicBezTo>
                  <a:cubicBezTo>
                    <a:pt x="1304" y="7603"/>
                    <a:pt x="1" y="6600"/>
                    <a:pt x="1346" y="6224"/>
                  </a:cubicBezTo>
                  <a:cubicBezTo>
                    <a:pt x="1655" y="6132"/>
                    <a:pt x="2006" y="6207"/>
                    <a:pt x="2265" y="6299"/>
                  </a:cubicBezTo>
                  <a:cubicBezTo>
                    <a:pt x="2532" y="6366"/>
                    <a:pt x="2791" y="6450"/>
                    <a:pt x="3042" y="6558"/>
                  </a:cubicBezTo>
                  <a:cubicBezTo>
                    <a:pt x="3184" y="6608"/>
                    <a:pt x="3317" y="6667"/>
                    <a:pt x="3451" y="6725"/>
                  </a:cubicBezTo>
                  <a:cubicBezTo>
                    <a:pt x="3768" y="6784"/>
                    <a:pt x="4086" y="6867"/>
                    <a:pt x="4403" y="6959"/>
                  </a:cubicBezTo>
                  <a:cubicBezTo>
                    <a:pt x="4102" y="6784"/>
                    <a:pt x="3802" y="6608"/>
                    <a:pt x="3509" y="6433"/>
                  </a:cubicBezTo>
                  <a:cubicBezTo>
                    <a:pt x="3342" y="6333"/>
                    <a:pt x="3167" y="6232"/>
                    <a:pt x="3000" y="6124"/>
                  </a:cubicBezTo>
                  <a:cubicBezTo>
                    <a:pt x="2849" y="6032"/>
                    <a:pt x="2707" y="5932"/>
                    <a:pt x="2557" y="5831"/>
                  </a:cubicBezTo>
                  <a:cubicBezTo>
                    <a:pt x="2440" y="5756"/>
                    <a:pt x="2331" y="5673"/>
                    <a:pt x="2223" y="5589"/>
                  </a:cubicBezTo>
                  <a:cubicBezTo>
                    <a:pt x="2106" y="5514"/>
                    <a:pt x="2031" y="5447"/>
                    <a:pt x="1939" y="5372"/>
                  </a:cubicBezTo>
                  <a:cubicBezTo>
                    <a:pt x="1880" y="5322"/>
                    <a:pt x="1822" y="5272"/>
                    <a:pt x="1755" y="5222"/>
                  </a:cubicBezTo>
                  <a:cubicBezTo>
                    <a:pt x="1697" y="5172"/>
                    <a:pt x="1638" y="5113"/>
                    <a:pt x="1580" y="5063"/>
                  </a:cubicBezTo>
                  <a:cubicBezTo>
                    <a:pt x="1538" y="5021"/>
                    <a:pt x="1496" y="4979"/>
                    <a:pt x="1454" y="4938"/>
                  </a:cubicBezTo>
                  <a:cubicBezTo>
                    <a:pt x="1195" y="4687"/>
                    <a:pt x="677" y="4202"/>
                    <a:pt x="2072" y="4002"/>
                  </a:cubicBezTo>
                  <a:cubicBezTo>
                    <a:pt x="1847" y="3793"/>
                    <a:pt x="1855" y="3300"/>
                    <a:pt x="2398" y="3284"/>
                  </a:cubicBezTo>
                  <a:cubicBezTo>
                    <a:pt x="2382" y="3250"/>
                    <a:pt x="2382" y="3217"/>
                    <a:pt x="2390" y="3175"/>
                  </a:cubicBezTo>
                  <a:cubicBezTo>
                    <a:pt x="2457" y="2799"/>
                    <a:pt x="2950" y="2991"/>
                    <a:pt x="3259" y="3100"/>
                  </a:cubicBezTo>
                  <a:cubicBezTo>
                    <a:pt x="4044" y="3367"/>
                    <a:pt x="4704" y="3943"/>
                    <a:pt x="5289" y="4570"/>
                  </a:cubicBezTo>
                  <a:cubicBezTo>
                    <a:pt x="5205" y="4461"/>
                    <a:pt x="5113" y="4344"/>
                    <a:pt x="5030" y="4228"/>
                  </a:cubicBezTo>
                  <a:lnTo>
                    <a:pt x="5030" y="4228"/>
                  </a:lnTo>
                  <a:cubicBezTo>
                    <a:pt x="4879" y="4052"/>
                    <a:pt x="4746" y="3868"/>
                    <a:pt x="4637" y="3668"/>
                  </a:cubicBezTo>
                  <a:cubicBezTo>
                    <a:pt x="4579" y="3584"/>
                    <a:pt x="4520" y="3492"/>
                    <a:pt x="4470" y="3409"/>
                  </a:cubicBezTo>
                  <a:cubicBezTo>
                    <a:pt x="4403" y="3317"/>
                    <a:pt x="4228" y="3075"/>
                    <a:pt x="3835" y="2498"/>
                  </a:cubicBezTo>
                  <a:cubicBezTo>
                    <a:pt x="3184" y="1579"/>
                    <a:pt x="3986" y="878"/>
                    <a:pt x="4437" y="1003"/>
                  </a:cubicBezTo>
                  <a:cubicBezTo>
                    <a:pt x="4503" y="1028"/>
                    <a:pt x="4562" y="1061"/>
                    <a:pt x="4620" y="1111"/>
                  </a:cubicBezTo>
                  <a:cubicBezTo>
                    <a:pt x="4704" y="1178"/>
                    <a:pt x="4771" y="1228"/>
                    <a:pt x="4829" y="1279"/>
                  </a:cubicBezTo>
                  <a:cubicBezTo>
                    <a:pt x="4829" y="1237"/>
                    <a:pt x="4829" y="1178"/>
                    <a:pt x="4838" y="1128"/>
                  </a:cubicBezTo>
                  <a:cubicBezTo>
                    <a:pt x="4863" y="710"/>
                    <a:pt x="5305" y="460"/>
                    <a:pt x="5765" y="978"/>
                  </a:cubicBezTo>
                  <a:cubicBezTo>
                    <a:pt x="5790" y="0"/>
                    <a:pt x="6634" y="702"/>
                    <a:pt x="6801" y="961"/>
                  </a:cubicBezTo>
                  <a:cubicBezTo>
                    <a:pt x="6826" y="1003"/>
                    <a:pt x="6859" y="1053"/>
                    <a:pt x="6884" y="1103"/>
                  </a:cubicBezTo>
                  <a:cubicBezTo>
                    <a:pt x="6943" y="1237"/>
                    <a:pt x="7001" y="1370"/>
                    <a:pt x="7051" y="1504"/>
                  </a:cubicBezTo>
                  <a:cubicBezTo>
                    <a:pt x="7077" y="1554"/>
                    <a:pt x="7093" y="1604"/>
                    <a:pt x="7110" y="1654"/>
                  </a:cubicBezTo>
                  <a:cubicBezTo>
                    <a:pt x="7352" y="2156"/>
                    <a:pt x="7561" y="2665"/>
                    <a:pt x="7745" y="3192"/>
                  </a:cubicBezTo>
                  <a:cubicBezTo>
                    <a:pt x="7837" y="3426"/>
                    <a:pt x="7895" y="3676"/>
                    <a:pt x="7937" y="3918"/>
                  </a:cubicBezTo>
                  <a:cubicBezTo>
                    <a:pt x="8046" y="2799"/>
                    <a:pt x="8012" y="1638"/>
                    <a:pt x="8355" y="560"/>
                  </a:cubicBezTo>
                  <a:cubicBezTo>
                    <a:pt x="8413" y="385"/>
                    <a:pt x="8564" y="251"/>
                    <a:pt x="8747" y="201"/>
                  </a:cubicBezTo>
                  <a:cubicBezTo>
                    <a:pt x="8789" y="193"/>
                    <a:pt x="8831" y="184"/>
                    <a:pt x="8864" y="184"/>
                  </a:cubicBezTo>
                  <a:cubicBezTo>
                    <a:pt x="9165" y="159"/>
                    <a:pt x="9499" y="326"/>
                    <a:pt x="9625" y="819"/>
                  </a:cubicBezTo>
                  <a:cubicBezTo>
                    <a:pt x="9708" y="1170"/>
                    <a:pt x="9549" y="1730"/>
                    <a:pt x="9750" y="1362"/>
                  </a:cubicBezTo>
                  <a:cubicBezTo>
                    <a:pt x="10034" y="844"/>
                    <a:pt x="10552" y="811"/>
                    <a:pt x="10310" y="1989"/>
                  </a:cubicBezTo>
                  <a:cubicBezTo>
                    <a:pt x="10310" y="1989"/>
                    <a:pt x="11070" y="786"/>
                    <a:pt x="11546" y="1070"/>
                  </a:cubicBezTo>
                  <a:cubicBezTo>
                    <a:pt x="12039" y="1362"/>
                    <a:pt x="11797" y="2072"/>
                    <a:pt x="11671" y="2557"/>
                  </a:cubicBezTo>
                  <a:cubicBezTo>
                    <a:pt x="11371" y="3726"/>
                    <a:pt x="10560" y="4704"/>
                    <a:pt x="9767" y="5623"/>
                  </a:cubicBezTo>
                  <a:cubicBezTo>
                    <a:pt x="10026" y="5422"/>
                    <a:pt x="10276" y="5197"/>
                    <a:pt x="10510" y="4971"/>
                  </a:cubicBezTo>
                  <a:cubicBezTo>
                    <a:pt x="11170" y="4319"/>
                    <a:pt x="11772" y="3609"/>
                    <a:pt x="12323" y="2866"/>
                  </a:cubicBezTo>
                  <a:cubicBezTo>
                    <a:pt x="12741" y="2323"/>
                    <a:pt x="13918" y="1796"/>
                    <a:pt x="13492" y="3192"/>
                  </a:cubicBezTo>
                  <a:cubicBezTo>
                    <a:pt x="13492" y="3192"/>
                    <a:pt x="13935" y="2899"/>
                    <a:pt x="14152" y="3175"/>
                  </a:cubicBezTo>
                  <a:cubicBezTo>
                    <a:pt x="14403" y="3484"/>
                    <a:pt x="14127" y="3994"/>
                    <a:pt x="13793" y="4344"/>
                  </a:cubicBezTo>
                  <a:cubicBezTo>
                    <a:pt x="13985" y="4303"/>
                    <a:pt x="14236" y="4261"/>
                    <a:pt x="14328" y="4470"/>
                  </a:cubicBezTo>
                  <a:cubicBezTo>
                    <a:pt x="14562" y="5021"/>
                    <a:pt x="13810" y="5472"/>
                    <a:pt x="13217" y="5999"/>
                  </a:cubicBezTo>
                  <a:cubicBezTo>
                    <a:pt x="12649" y="6500"/>
                    <a:pt x="12030" y="6934"/>
                    <a:pt x="11371" y="7293"/>
                  </a:cubicBezTo>
                  <a:cubicBezTo>
                    <a:pt x="11997" y="7135"/>
                    <a:pt x="12632" y="7018"/>
                    <a:pt x="13275" y="6926"/>
                  </a:cubicBezTo>
                  <a:cubicBezTo>
                    <a:pt x="13601" y="6834"/>
                    <a:pt x="13935" y="6801"/>
                    <a:pt x="14269" y="6817"/>
                  </a:cubicBezTo>
                  <a:cubicBezTo>
                    <a:pt x="14612" y="6759"/>
                    <a:pt x="14996" y="7285"/>
                    <a:pt x="14754" y="7669"/>
                  </a:cubicBezTo>
                  <a:cubicBezTo>
                    <a:pt x="14604" y="7920"/>
                    <a:pt x="14478" y="7962"/>
                    <a:pt x="14052" y="8171"/>
                  </a:cubicBezTo>
                  <a:cubicBezTo>
                    <a:pt x="14161" y="8304"/>
                    <a:pt x="14954" y="8379"/>
                    <a:pt x="14487" y="8856"/>
                  </a:cubicBezTo>
                  <a:cubicBezTo>
                    <a:pt x="13918" y="9432"/>
                    <a:pt x="12607" y="9123"/>
                    <a:pt x="11755" y="8948"/>
                  </a:cubicBezTo>
                  <a:lnTo>
                    <a:pt x="11680" y="8931"/>
                  </a:lnTo>
                  <a:lnTo>
                    <a:pt x="11939" y="9048"/>
                  </a:lnTo>
                  <a:cubicBezTo>
                    <a:pt x="12490" y="9298"/>
                    <a:pt x="13751" y="9658"/>
                    <a:pt x="13626" y="10242"/>
                  </a:cubicBezTo>
                  <a:cubicBezTo>
                    <a:pt x="13501" y="10861"/>
                    <a:pt x="12732" y="10769"/>
                    <a:pt x="12181" y="10811"/>
                  </a:cubicBezTo>
                  <a:cubicBezTo>
                    <a:pt x="12181" y="10811"/>
                    <a:pt x="13217" y="11379"/>
                    <a:pt x="12356" y="11746"/>
                  </a:cubicBezTo>
                  <a:cubicBezTo>
                    <a:pt x="11880" y="11955"/>
                    <a:pt x="11070" y="11470"/>
                    <a:pt x="11471" y="11905"/>
                  </a:cubicBezTo>
                  <a:cubicBezTo>
                    <a:pt x="11621" y="12080"/>
                    <a:pt x="11797" y="12289"/>
                    <a:pt x="11847" y="12481"/>
                  </a:cubicBezTo>
                  <a:cubicBezTo>
                    <a:pt x="11930" y="12648"/>
                    <a:pt x="11880" y="12724"/>
                    <a:pt x="11805" y="12740"/>
                  </a:cubicBezTo>
                  <a:close/>
                  <a:moveTo>
                    <a:pt x="6107" y="702"/>
                  </a:moveTo>
                  <a:lnTo>
                    <a:pt x="6107" y="702"/>
                  </a:lnTo>
                  <a:cubicBezTo>
                    <a:pt x="6074" y="644"/>
                    <a:pt x="6041" y="610"/>
                    <a:pt x="6107" y="702"/>
                  </a:cubicBezTo>
                  <a:close/>
                  <a:moveTo>
                    <a:pt x="6107" y="2657"/>
                  </a:moveTo>
                  <a:close/>
                  <a:moveTo>
                    <a:pt x="13543" y="2732"/>
                  </a:moveTo>
                  <a:cubicBezTo>
                    <a:pt x="13584" y="2674"/>
                    <a:pt x="13576" y="2682"/>
                    <a:pt x="13526" y="2682"/>
                  </a:cubicBezTo>
                  <a:cubicBezTo>
                    <a:pt x="13543" y="2699"/>
                    <a:pt x="13543" y="2715"/>
                    <a:pt x="13551" y="2732"/>
                  </a:cubicBezTo>
                  <a:close/>
                  <a:moveTo>
                    <a:pt x="9599" y="3426"/>
                  </a:moveTo>
                  <a:lnTo>
                    <a:pt x="9599" y="3426"/>
                  </a:lnTo>
                  <a:lnTo>
                    <a:pt x="9583" y="3459"/>
                  </a:lnTo>
                  <a:close/>
                  <a:moveTo>
                    <a:pt x="13300" y="8455"/>
                  </a:moveTo>
                  <a:lnTo>
                    <a:pt x="13300" y="8455"/>
                  </a:lnTo>
                  <a:lnTo>
                    <a:pt x="13292" y="8455"/>
                  </a:lnTo>
                  <a:lnTo>
                    <a:pt x="13292" y="8455"/>
                  </a:lnTo>
                  <a:close/>
                  <a:moveTo>
                    <a:pt x="12390" y="9349"/>
                  </a:moveTo>
                  <a:lnTo>
                    <a:pt x="12365" y="9340"/>
                  </a:lnTo>
                  <a:lnTo>
                    <a:pt x="12398" y="9357"/>
                  </a:lnTo>
                  <a:close/>
                  <a:moveTo>
                    <a:pt x="2473" y="11019"/>
                  </a:moveTo>
                  <a:close/>
                  <a:moveTo>
                    <a:pt x="11763" y="12615"/>
                  </a:moveTo>
                  <a:close/>
                  <a:moveTo>
                    <a:pt x="6483" y="13501"/>
                  </a:moveTo>
                  <a:lnTo>
                    <a:pt x="6458" y="13492"/>
                  </a:lnTo>
                  <a:cubicBezTo>
                    <a:pt x="6458" y="13492"/>
                    <a:pt x="6467" y="13501"/>
                    <a:pt x="6475" y="13501"/>
                  </a:cubicBezTo>
                  <a:close/>
                </a:path>
              </a:pathLst>
            </a:custGeom>
            <a:solidFill>
              <a:srgbClr val="6CC6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7738436" y="3038863"/>
              <a:ext cx="540728" cy="524006"/>
            </a:xfrm>
            <a:custGeom>
              <a:avLst/>
              <a:gdLst/>
              <a:ahLst/>
              <a:cxnLst/>
              <a:rect l="l" t="t" r="r" b="b"/>
              <a:pathLst>
                <a:path w="10962" h="10623" extrusionOk="0">
                  <a:moveTo>
                    <a:pt x="4358" y="0"/>
                  </a:moveTo>
                  <a:cubicBezTo>
                    <a:pt x="4281" y="0"/>
                    <a:pt x="4209" y="110"/>
                    <a:pt x="4186" y="463"/>
                  </a:cubicBezTo>
                  <a:cubicBezTo>
                    <a:pt x="4171" y="727"/>
                    <a:pt x="4269" y="1039"/>
                    <a:pt x="4220" y="1039"/>
                  </a:cubicBezTo>
                  <a:cubicBezTo>
                    <a:pt x="4189" y="1039"/>
                    <a:pt x="4095" y="908"/>
                    <a:pt x="3868" y="547"/>
                  </a:cubicBezTo>
                  <a:cubicBezTo>
                    <a:pt x="3729" y="323"/>
                    <a:pt x="3625" y="243"/>
                    <a:pt x="3549" y="243"/>
                  </a:cubicBezTo>
                  <a:cubicBezTo>
                    <a:pt x="3407" y="243"/>
                    <a:pt x="3365" y="525"/>
                    <a:pt x="3376" y="672"/>
                  </a:cubicBezTo>
                  <a:cubicBezTo>
                    <a:pt x="3376" y="705"/>
                    <a:pt x="3384" y="730"/>
                    <a:pt x="3384" y="755"/>
                  </a:cubicBezTo>
                  <a:cubicBezTo>
                    <a:pt x="3410" y="998"/>
                    <a:pt x="3411" y="1066"/>
                    <a:pt x="3405" y="1066"/>
                  </a:cubicBezTo>
                  <a:cubicBezTo>
                    <a:pt x="3397" y="1066"/>
                    <a:pt x="3376" y="956"/>
                    <a:pt x="3376" y="956"/>
                  </a:cubicBezTo>
                  <a:cubicBezTo>
                    <a:pt x="3149" y="612"/>
                    <a:pt x="2999" y="478"/>
                    <a:pt x="2909" y="478"/>
                  </a:cubicBezTo>
                  <a:cubicBezTo>
                    <a:pt x="2672" y="478"/>
                    <a:pt x="2860" y="1414"/>
                    <a:pt x="3175" y="1875"/>
                  </a:cubicBezTo>
                  <a:cubicBezTo>
                    <a:pt x="3534" y="2384"/>
                    <a:pt x="3902" y="2877"/>
                    <a:pt x="4303" y="3362"/>
                  </a:cubicBezTo>
                  <a:lnTo>
                    <a:pt x="4955" y="4064"/>
                  </a:lnTo>
                  <a:cubicBezTo>
                    <a:pt x="5187" y="4402"/>
                    <a:pt x="5523" y="4700"/>
                    <a:pt x="5669" y="4700"/>
                  </a:cubicBezTo>
                  <a:cubicBezTo>
                    <a:pt x="5754" y="4700"/>
                    <a:pt x="5774" y="4599"/>
                    <a:pt x="5673" y="4348"/>
                  </a:cubicBezTo>
                  <a:cubicBezTo>
                    <a:pt x="5339" y="3629"/>
                    <a:pt x="5188" y="2618"/>
                    <a:pt x="4971" y="1683"/>
                  </a:cubicBezTo>
                  <a:cubicBezTo>
                    <a:pt x="4879" y="1282"/>
                    <a:pt x="4938" y="1123"/>
                    <a:pt x="4579" y="229"/>
                  </a:cubicBezTo>
                  <a:cubicBezTo>
                    <a:pt x="4539" y="140"/>
                    <a:pt x="4445" y="0"/>
                    <a:pt x="4358" y="0"/>
                  </a:cubicBezTo>
                  <a:close/>
                  <a:moveTo>
                    <a:pt x="1946" y="2251"/>
                  </a:moveTo>
                  <a:cubicBezTo>
                    <a:pt x="1720" y="2251"/>
                    <a:pt x="1707" y="2543"/>
                    <a:pt x="1797" y="2702"/>
                  </a:cubicBezTo>
                  <a:cubicBezTo>
                    <a:pt x="1849" y="2784"/>
                    <a:pt x="1858" y="2814"/>
                    <a:pt x="1840" y="2814"/>
                  </a:cubicBezTo>
                  <a:cubicBezTo>
                    <a:pt x="1804" y="2814"/>
                    <a:pt x="1658" y="2688"/>
                    <a:pt x="1546" y="2627"/>
                  </a:cubicBezTo>
                  <a:lnTo>
                    <a:pt x="1546" y="2627"/>
                  </a:lnTo>
                  <a:cubicBezTo>
                    <a:pt x="1546" y="2627"/>
                    <a:pt x="1546" y="2627"/>
                    <a:pt x="1546" y="2627"/>
                  </a:cubicBezTo>
                  <a:cubicBezTo>
                    <a:pt x="1547" y="2627"/>
                    <a:pt x="1137" y="2414"/>
                    <a:pt x="950" y="2414"/>
                  </a:cubicBezTo>
                  <a:cubicBezTo>
                    <a:pt x="821" y="2414"/>
                    <a:pt x="800" y="2518"/>
                    <a:pt x="1103" y="2869"/>
                  </a:cubicBezTo>
                  <a:cubicBezTo>
                    <a:pt x="1436" y="3237"/>
                    <a:pt x="1491" y="3335"/>
                    <a:pt x="1454" y="3335"/>
                  </a:cubicBezTo>
                  <a:cubicBezTo>
                    <a:pt x="1411" y="3335"/>
                    <a:pt x="1245" y="3203"/>
                    <a:pt x="1245" y="3203"/>
                  </a:cubicBezTo>
                  <a:cubicBezTo>
                    <a:pt x="1226" y="3203"/>
                    <a:pt x="1207" y="3202"/>
                    <a:pt x="1189" y="3202"/>
                  </a:cubicBezTo>
                  <a:cubicBezTo>
                    <a:pt x="500" y="3202"/>
                    <a:pt x="1095" y="3663"/>
                    <a:pt x="1095" y="3663"/>
                  </a:cubicBezTo>
                  <a:lnTo>
                    <a:pt x="1112" y="3671"/>
                  </a:lnTo>
                  <a:lnTo>
                    <a:pt x="1120" y="3671"/>
                  </a:lnTo>
                  <a:cubicBezTo>
                    <a:pt x="1838" y="4130"/>
                    <a:pt x="3125" y="4548"/>
                    <a:pt x="3125" y="4548"/>
                  </a:cubicBezTo>
                  <a:cubicBezTo>
                    <a:pt x="3701" y="4740"/>
                    <a:pt x="4320" y="4983"/>
                    <a:pt x="4478" y="5049"/>
                  </a:cubicBezTo>
                  <a:cubicBezTo>
                    <a:pt x="4648" y="5130"/>
                    <a:pt x="4760" y="5162"/>
                    <a:pt x="4829" y="5162"/>
                  </a:cubicBezTo>
                  <a:cubicBezTo>
                    <a:pt x="5061" y="5162"/>
                    <a:pt x="4801" y="4791"/>
                    <a:pt x="4620" y="4623"/>
                  </a:cubicBezTo>
                  <a:cubicBezTo>
                    <a:pt x="3777" y="3830"/>
                    <a:pt x="3167" y="2744"/>
                    <a:pt x="2114" y="2293"/>
                  </a:cubicBezTo>
                  <a:cubicBezTo>
                    <a:pt x="2048" y="2264"/>
                    <a:pt x="1993" y="2251"/>
                    <a:pt x="1946" y="2251"/>
                  </a:cubicBezTo>
                  <a:close/>
                  <a:moveTo>
                    <a:pt x="6905" y="542"/>
                  </a:moveTo>
                  <a:cubicBezTo>
                    <a:pt x="6796" y="542"/>
                    <a:pt x="6665" y="700"/>
                    <a:pt x="6625" y="789"/>
                  </a:cubicBezTo>
                  <a:cubicBezTo>
                    <a:pt x="6416" y="1223"/>
                    <a:pt x="6208" y="3337"/>
                    <a:pt x="6208" y="3337"/>
                  </a:cubicBezTo>
                  <a:cubicBezTo>
                    <a:pt x="6199" y="3988"/>
                    <a:pt x="6141" y="4289"/>
                    <a:pt x="6166" y="4506"/>
                  </a:cubicBezTo>
                  <a:cubicBezTo>
                    <a:pt x="5999" y="5033"/>
                    <a:pt x="6216" y="5108"/>
                    <a:pt x="6216" y="5108"/>
                  </a:cubicBezTo>
                  <a:cubicBezTo>
                    <a:pt x="6318" y="5138"/>
                    <a:pt x="6349" y="5200"/>
                    <a:pt x="6380" y="5200"/>
                  </a:cubicBezTo>
                  <a:cubicBezTo>
                    <a:pt x="6417" y="5200"/>
                    <a:pt x="6457" y="5111"/>
                    <a:pt x="6625" y="4774"/>
                  </a:cubicBezTo>
                  <a:cubicBezTo>
                    <a:pt x="6650" y="4724"/>
                    <a:pt x="6659" y="4715"/>
                    <a:pt x="6667" y="4690"/>
                  </a:cubicBezTo>
                  <a:cubicBezTo>
                    <a:pt x="7210" y="3788"/>
                    <a:pt x="7887" y="3011"/>
                    <a:pt x="8355" y="2100"/>
                  </a:cubicBezTo>
                  <a:cubicBezTo>
                    <a:pt x="8380" y="2059"/>
                    <a:pt x="8396" y="2025"/>
                    <a:pt x="8413" y="1983"/>
                  </a:cubicBezTo>
                  <a:lnTo>
                    <a:pt x="8413" y="1983"/>
                  </a:lnTo>
                  <a:cubicBezTo>
                    <a:pt x="8413" y="1984"/>
                    <a:pt x="8413" y="1984"/>
                    <a:pt x="8413" y="1984"/>
                  </a:cubicBezTo>
                  <a:cubicBezTo>
                    <a:pt x="8411" y="1984"/>
                    <a:pt x="8721" y="1596"/>
                    <a:pt x="8605" y="1323"/>
                  </a:cubicBezTo>
                  <a:cubicBezTo>
                    <a:pt x="8558" y="1207"/>
                    <a:pt x="8487" y="1160"/>
                    <a:pt x="8402" y="1160"/>
                  </a:cubicBezTo>
                  <a:cubicBezTo>
                    <a:pt x="8146" y="1160"/>
                    <a:pt x="7762" y="1598"/>
                    <a:pt x="7511" y="1900"/>
                  </a:cubicBezTo>
                  <a:cubicBezTo>
                    <a:pt x="7491" y="1924"/>
                    <a:pt x="7445" y="2021"/>
                    <a:pt x="7434" y="2021"/>
                  </a:cubicBezTo>
                  <a:cubicBezTo>
                    <a:pt x="7423" y="2021"/>
                    <a:pt x="7452" y="1912"/>
                    <a:pt x="7594" y="1491"/>
                  </a:cubicBezTo>
                  <a:cubicBezTo>
                    <a:pt x="7690" y="1227"/>
                    <a:pt x="7709" y="657"/>
                    <a:pt x="7541" y="657"/>
                  </a:cubicBezTo>
                  <a:cubicBezTo>
                    <a:pt x="7476" y="657"/>
                    <a:pt x="7381" y="744"/>
                    <a:pt x="7252" y="973"/>
                  </a:cubicBezTo>
                  <a:cubicBezTo>
                    <a:pt x="7084" y="1266"/>
                    <a:pt x="7020" y="1362"/>
                    <a:pt x="7004" y="1362"/>
                  </a:cubicBezTo>
                  <a:cubicBezTo>
                    <a:pt x="6981" y="1362"/>
                    <a:pt x="7063" y="1151"/>
                    <a:pt x="7068" y="1056"/>
                  </a:cubicBezTo>
                  <a:cubicBezTo>
                    <a:pt x="7080" y="663"/>
                    <a:pt x="7001" y="542"/>
                    <a:pt x="6905" y="542"/>
                  </a:cubicBezTo>
                  <a:close/>
                  <a:moveTo>
                    <a:pt x="623" y="5354"/>
                  </a:moveTo>
                  <a:cubicBezTo>
                    <a:pt x="184" y="5354"/>
                    <a:pt x="384" y="5574"/>
                    <a:pt x="477" y="5651"/>
                  </a:cubicBezTo>
                  <a:cubicBezTo>
                    <a:pt x="619" y="5759"/>
                    <a:pt x="777" y="5851"/>
                    <a:pt x="953" y="5918"/>
                  </a:cubicBezTo>
                  <a:lnTo>
                    <a:pt x="1036" y="5952"/>
                  </a:lnTo>
                  <a:cubicBezTo>
                    <a:pt x="702" y="6044"/>
                    <a:pt x="1" y="6286"/>
                    <a:pt x="978" y="6495"/>
                  </a:cubicBezTo>
                  <a:cubicBezTo>
                    <a:pt x="1404" y="6578"/>
                    <a:pt x="661" y="6887"/>
                    <a:pt x="928" y="7004"/>
                  </a:cubicBezTo>
                  <a:cubicBezTo>
                    <a:pt x="1113" y="7090"/>
                    <a:pt x="1340" y="7125"/>
                    <a:pt x="1589" y="7125"/>
                  </a:cubicBezTo>
                  <a:cubicBezTo>
                    <a:pt x="2801" y="7125"/>
                    <a:pt x="4537" y="6286"/>
                    <a:pt x="4537" y="6286"/>
                  </a:cubicBezTo>
                  <a:cubicBezTo>
                    <a:pt x="5071" y="6144"/>
                    <a:pt x="4729" y="5902"/>
                    <a:pt x="4570" y="5868"/>
                  </a:cubicBezTo>
                  <a:cubicBezTo>
                    <a:pt x="3944" y="5759"/>
                    <a:pt x="3392" y="5676"/>
                    <a:pt x="2808" y="5584"/>
                  </a:cubicBezTo>
                  <a:cubicBezTo>
                    <a:pt x="2808" y="5584"/>
                    <a:pt x="2682" y="5484"/>
                    <a:pt x="744" y="5358"/>
                  </a:cubicBezTo>
                  <a:cubicBezTo>
                    <a:pt x="699" y="5355"/>
                    <a:pt x="659" y="5354"/>
                    <a:pt x="623" y="5354"/>
                  </a:cubicBezTo>
                  <a:close/>
                  <a:moveTo>
                    <a:pt x="5297" y="6715"/>
                  </a:moveTo>
                  <a:cubicBezTo>
                    <a:pt x="5256" y="6715"/>
                    <a:pt x="5192" y="6743"/>
                    <a:pt x="5097" y="6812"/>
                  </a:cubicBezTo>
                  <a:cubicBezTo>
                    <a:pt x="4236" y="7414"/>
                    <a:pt x="3476" y="7764"/>
                    <a:pt x="2707" y="8174"/>
                  </a:cubicBezTo>
                  <a:cubicBezTo>
                    <a:pt x="2206" y="8441"/>
                    <a:pt x="1772" y="8658"/>
                    <a:pt x="2214" y="8792"/>
                  </a:cubicBezTo>
                  <a:cubicBezTo>
                    <a:pt x="2457" y="8792"/>
                    <a:pt x="2699" y="8742"/>
                    <a:pt x="2924" y="8650"/>
                  </a:cubicBezTo>
                  <a:lnTo>
                    <a:pt x="3050" y="8600"/>
                  </a:lnTo>
                  <a:lnTo>
                    <a:pt x="3050" y="8600"/>
                  </a:lnTo>
                  <a:cubicBezTo>
                    <a:pt x="2192" y="9214"/>
                    <a:pt x="2234" y="9336"/>
                    <a:pt x="2410" y="9336"/>
                  </a:cubicBezTo>
                  <a:cubicBezTo>
                    <a:pt x="2492" y="9336"/>
                    <a:pt x="2604" y="9309"/>
                    <a:pt x="2666" y="9293"/>
                  </a:cubicBezTo>
                  <a:cubicBezTo>
                    <a:pt x="3735" y="9018"/>
                    <a:pt x="4503" y="8132"/>
                    <a:pt x="5163" y="7255"/>
                  </a:cubicBezTo>
                  <a:cubicBezTo>
                    <a:pt x="5275" y="7110"/>
                    <a:pt x="5450" y="6715"/>
                    <a:pt x="5297" y="6715"/>
                  </a:cubicBezTo>
                  <a:close/>
                  <a:moveTo>
                    <a:pt x="10036" y="2472"/>
                  </a:moveTo>
                  <a:cubicBezTo>
                    <a:pt x="9820" y="2472"/>
                    <a:pt x="9493" y="2612"/>
                    <a:pt x="9324" y="2777"/>
                  </a:cubicBezTo>
                  <a:cubicBezTo>
                    <a:pt x="8605" y="3496"/>
                    <a:pt x="7820" y="4181"/>
                    <a:pt x="7051" y="4882"/>
                  </a:cubicBezTo>
                  <a:cubicBezTo>
                    <a:pt x="7051" y="4882"/>
                    <a:pt x="7076" y="4941"/>
                    <a:pt x="6692" y="5233"/>
                  </a:cubicBezTo>
                  <a:cubicBezTo>
                    <a:pt x="6693" y="5232"/>
                    <a:pt x="6694" y="5232"/>
                    <a:pt x="6695" y="5232"/>
                  </a:cubicBezTo>
                  <a:lnTo>
                    <a:pt x="6695" y="5232"/>
                  </a:lnTo>
                  <a:cubicBezTo>
                    <a:pt x="6710" y="5232"/>
                    <a:pt x="6642" y="5375"/>
                    <a:pt x="6642" y="5375"/>
                  </a:cubicBezTo>
                  <a:cubicBezTo>
                    <a:pt x="6391" y="5475"/>
                    <a:pt x="6341" y="5609"/>
                    <a:pt x="6383" y="5726"/>
                  </a:cubicBezTo>
                  <a:cubicBezTo>
                    <a:pt x="6283" y="5768"/>
                    <a:pt x="6216" y="5826"/>
                    <a:pt x="6216" y="5885"/>
                  </a:cubicBezTo>
                  <a:cubicBezTo>
                    <a:pt x="6157" y="5910"/>
                    <a:pt x="6082" y="5960"/>
                    <a:pt x="5957" y="6027"/>
                  </a:cubicBezTo>
                  <a:lnTo>
                    <a:pt x="5932" y="5918"/>
                  </a:lnTo>
                  <a:cubicBezTo>
                    <a:pt x="5808" y="5881"/>
                    <a:pt x="5743" y="5800"/>
                    <a:pt x="5704" y="5800"/>
                  </a:cubicBezTo>
                  <a:cubicBezTo>
                    <a:pt x="5656" y="5800"/>
                    <a:pt x="5647" y="5919"/>
                    <a:pt x="5614" y="6378"/>
                  </a:cubicBezTo>
                  <a:cubicBezTo>
                    <a:pt x="5523" y="7706"/>
                    <a:pt x="5255" y="8475"/>
                    <a:pt x="5038" y="9460"/>
                  </a:cubicBezTo>
                  <a:cubicBezTo>
                    <a:pt x="4957" y="9815"/>
                    <a:pt x="4692" y="10623"/>
                    <a:pt x="4957" y="10623"/>
                  </a:cubicBezTo>
                  <a:cubicBezTo>
                    <a:pt x="4992" y="10623"/>
                    <a:pt x="5035" y="10609"/>
                    <a:pt x="5088" y="10580"/>
                  </a:cubicBezTo>
                  <a:cubicBezTo>
                    <a:pt x="5280" y="10471"/>
                    <a:pt x="5280" y="10221"/>
                    <a:pt x="5422" y="10154"/>
                  </a:cubicBezTo>
                  <a:cubicBezTo>
                    <a:pt x="5433" y="10149"/>
                    <a:pt x="5444" y="10146"/>
                    <a:pt x="5456" y="10146"/>
                  </a:cubicBezTo>
                  <a:cubicBezTo>
                    <a:pt x="5550" y="10146"/>
                    <a:pt x="5664" y="10299"/>
                    <a:pt x="5773" y="10299"/>
                  </a:cubicBezTo>
                  <a:cubicBezTo>
                    <a:pt x="5825" y="10299"/>
                    <a:pt x="5876" y="10264"/>
                    <a:pt x="5924" y="10162"/>
                  </a:cubicBezTo>
                  <a:cubicBezTo>
                    <a:pt x="6358" y="9218"/>
                    <a:pt x="6266" y="7940"/>
                    <a:pt x="6149" y="6779"/>
                  </a:cubicBezTo>
                  <a:lnTo>
                    <a:pt x="6149" y="6779"/>
                  </a:lnTo>
                  <a:cubicBezTo>
                    <a:pt x="6667" y="7689"/>
                    <a:pt x="7411" y="8617"/>
                    <a:pt x="8020" y="9335"/>
                  </a:cubicBezTo>
                  <a:cubicBezTo>
                    <a:pt x="8208" y="9554"/>
                    <a:pt x="8331" y="9635"/>
                    <a:pt x="8409" y="9635"/>
                  </a:cubicBezTo>
                  <a:cubicBezTo>
                    <a:pt x="8601" y="9635"/>
                    <a:pt x="8522" y="9140"/>
                    <a:pt x="8480" y="9009"/>
                  </a:cubicBezTo>
                  <a:cubicBezTo>
                    <a:pt x="8463" y="8959"/>
                    <a:pt x="8338" y="8508"/>
                    <a:pt x="8288" y="8399"/>
                  </a:cubicBezTo>
                  <a:lnTo>
                    <a:pt x="8288" y="8399"/>
                  </a:lnTo>
                  <a:cubicBezTo>
                    <a:pt x="8703" y="8773"/>
                    <a:pt x="9041" y="8825"/>
                    <a:pt x="9197" y="8825"/>
                  </a:cubicBezTo>
                  <a:cubicBezTo>
                    <a:pt x="9257" y="8825"/>
                    <a:pt x="9290" y="8817"/>
                    <a:pt x="9290" y="8817"/>
                  </a:cubicBezTo>
                  <a:cubicBezTo>
                    <a:pt x="9474" y="8525"/>
                    <a:pt x="9182" y="8282"/>
                    <a:pt x="8956" y="8048"/>
                  </a:cubicBezTo>
                  <a:cubicBezTo>
                    <a:pt x="8945" y="8038"/>
                    <a:pt x="8947" y="8033"/>
                    <a:pt x="8960" y="8033"/>
                  </a:cubicBezTo>
                  <a:cubicBezTo>
                    <a:pt x="9027" y="8033"/>
                    <a:pt x="9405" y="8170"/>
                    <a:pt x="9707" y="8170"/>
                  </a:cubicBezTo>
                  <a:cubicBezTo>
                    <a:pt x="9902" y="8170"/>
                    <a:pt x="10066" y="8112"/>
                    <a:pt x="10092" y="7923"/>
                  </a:cubicBezTo>
                  <a:cubicBezTo>
                    <a:pt x="10126" y="7589"/>
                    <a:pt x="8079" y="6946"/>
                    <a:pt x="7519" y="6628"/>
                  </a:cubicBezTo>
                  <a:lnTo>
                    <a:pt x="6934" y="6344"/>
                  </a:lnTo>
                  <a:cubicBezTo>
                    <a:pt x="6809" y="6252"/>
                    <a:pt x="6684" y="6160"/>
                    <a:pt x="6567" y="6069"/>
                  </a:cubicBezTo>
                  <a:lnTo>
                    <a:pt x="6592" y="6069"/>
                  </a:lnTo>
                  <a:lnTo>
                    <a:pt x="6784" y="6085"/>
                  </a:lnTo>
                  <a:cubicBezTo>
                    <a:pt x="8104" y="6269"/>
                    <a:pt x="9140" y="6754"/>
                    <a:pt x="10460" y="6795"/>
                  </a:cubicBezTo>
                  <a:cubicBezTo>
                    <a:pt x="10819" y="6795"/>
                    <a:pt x="10861" y="6436"/>
                    <a:pt x="10660" y="6328"/>
                  </a:cubicBezTo>
                  <a:cubicBezTo>
                    <a:pt x="10412" y="6187"/>
                    <a:pt x="10348" y="6151"/>
                    <a:pt x="10349" y="6151"/>
                  </a:cubicBezTo>
                  <a:lnTo>
                    <a:pt x="10349" y="6151"/>
                  </a:lnTo>
                  <a:cubicBezTo>
                    <a:pt x="10349" y="6151"/>
                    <a:pt x="10426" y="6194"/>
                    <a:pt x="10426" y="6194"/>
                  </a:cubicBezTo>
                  <a:cubicBezTo>
                    <a:pt x="10861" y="6027"/>
                    <a:pt x="10752" y="5860"/>
                    <a:pt x="10752" y="5860"/>
                  </a:cubicBezTo>
                  <a:cubicBezTo>
                    <a:pt x="10642" y="5698"/>
                    <a:pt x="10444" y="5650"/>
                    <a:pt x="10208" y="5650"/>
                  </a:cubicBezTo>
                  <a:cubicBezTo>
                    <a:pt x="9871" y="5650"/>
                    <a:pt x="9458" y="5750"/>
                    <a:pt x="9123" y="5759"/>
                  </a:cubicBezTo>
                  <a:cubicBezTo>
                    <a:pt x="8714" y="5768"/>
                    <a:pt x="8304" y="5801"/>
                    <a:pt x="7895" y="5810"/>
                  </a:cubicBezTo>
                  <a:lnTo>
                    <a:pt x="7469" y="5768"/>
                  </a:lnTo>
                  <a:cubicBezTo>
                    <a:pt x="8096" y="5559"/>
                    <a:pt x="8714" y="5216"/>
                    <a:pt x="9307" y="4907"/>
                  </a:cubicBezTo>
                  <a:cubicBezTo>
                    <a:pt x="9416" y="4857"/>
                    <a:pt x="9524" y="4790"/>
                    <a:pt x="9624" y="4715"/>
                  </a:cubicBezTo>
                  <a:cubicBezTo>
                    <a:pt x="10201" y="4356"/>
                    <a:pt x="10034" y="3988"/>
                    <a:pt x="10034" y="3988"/>
                  </a:cubicBezTo>
                  <a:cubicBezTo>
                    <a:pt x="10468" y="3679"/>
                    <a:pt x="10961" y="3454"/>
                    <a:pt x="10944" y="3095"/>
                  </a:cubicBezTo>
                  <a:cubicBezTo>
                    <a:pt x="10933" y="2894"/>
                    <a:pt x="10826" y="2827"/>
                    <a:pt x="10689" y="2827"/>
                  </a:cubicBezTo>
                  <a:cubicBezTo>
                    <a:pt x="10414" y="2827"/>
                    <a:pt x="10017" y="3095"/>
                    <a:pt x="10017" y="3095"/>
                  </a:cubicBezTo>
                  <a:cubicBezTo>
                    <a:pt x="10371" y="2632"/>
                    <a:pt x="10268" y="2472"/>
                    <a:pt x="10036" y="2472"/>
                  </a:cubicBezTo>
                  <a:close/>
                </a:path>
              </a:pathLst>
            </a:custGeom>
            <a:solidFill>
              <a:srgbClr val="117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7957253" y="3239676"/>
              <a:ext cx="152915" cy="157503"/>
            </a:xfrm>
            <a:custGeom>
              <a:avLst/>
              <a:gdLst/>
              <a:ahLst/>
              <a:cxnLst/>
              <a:rect l="l" t="t" r="r" b="b"/>
              <a:pathLst>
                <a:path w="3100" h="3193" extrusionOk="0">
                  <a:moveTo>
                    <a:pt x="168" y="1872"/>
                  </a:moveTo>
                  <a:cubicBezTo>
                    <a:pt x="1" y="1296"/>
                    <a:pt x="727" y="544"/>
                    <a:pt x="727" y="544"/>
                  </a:cubicBezTo>
                  <a:cubicBezTo>
                    <a:pt x="811" y="427"/>
                    <a:pt x="928" y="343"/>
                    <a:pt x="1062" y="285"/>
                  </a:cubicBezTo>
                  <a:cubicBezTo>
                    <a:pt x="1630" y="1"/>
                    <a:pt x="2356" y="352"/>
                    <a:pt x="2599" y="845"/>
                  </a:cubicBezTo>
                  <a:cubicBezTo>
                    <a:pt x="3100" y="1864"/>
                    <a:pt x="1730" y="3192"/>
                    <a:pt x="635" y="2474"/>
                  </a:cubicBezTo>
                  <a:cubicBezTo>
                    <a:pt x="393" y="2315"/>
                    <a:pt x="184" y="1931"/>
                    <a:pt x="184" y="1931"/>
                  </a:cubicBezTo>
                  <a:cubicBezTo>
                    <a:pt x="176" y="1906"/>
                    <a:pt x="176" y="1906"/>
                    <a:pt x="168" y="18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9" name="Google Shape;399;p14"/>
            <p:cNvGrpSpPr/>
            <p:nvPr/>
          </p:nvGrpSpPr>
          <p:grpSpPr>
            <a:xfrm>
              <a:off x="9144467" y="2877464"/>
              <a:ext cx="656500" cy="658177"/>
              <a:chOff x="9144467" y="2877464"/>
              <a:chExt cx="656500" cy="658177"/>
            </a:xfrm>
          </p:grpSpPr>
          <p:sp>
            <p:nvSpPr>
              <p:cNvPr id="400" name="Google Shape;400;p14"/>
              <p:cNvSpPr/>
              <p:nvPr/>
            </p:nvSpPr>
            <p:spPr>
              <a:xfrm>
                <a:off x="9144467" y="2877464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65" y="2649"/>
                    </a:moveTo>
                    <a:cubicBezTo>
                      <a:pt x="5765" y="1997"/>
                      <a:pt x="5865" y="1354"/>
                      <a:pt x="6199" y="769"/>
                    </a:cubicBezTo>
                    <a:cubicBezTo>
                      <a:pt x="6233" y="711"/>
                      <a:pt x="6274" y="652"/>
                      <a:pt x="6308" y="594"/>
                    </a:cubicBezTo>
                    <a:cubicBezTo>
                      <a:pt x="6341" y="544"/>
                      <a:pt x="6366" y="510"/>
                      <a:pt x="6400" y="469"/>
                    </a:cubicBezTo>
                    <a:cubicBezTo>
                      <a:pt x="6433" y="427"/>
                      <a:pt x="6442" y="418"/>
                      <a:pt x="6467" y="385"/>
                    </a:cubicBezTo>
                    <a:cubicBezTo>
                      <a:pt x="6650" y="151"/>
                      <a:pt x="6926" y="17"/>
                      <a:pt x="7227" y="9"/>
                    </a:cubicBezTo>
                    <a:cubicBezTo>
                      <a:pt x="7436" y="1"/>
                      <a:pt x="7636" y="101"/>
                      <a:pt x="7770" y="268"/>
                    </a:cubicBezTo>
                    <a:cubicBezTo>
                      <a:pt x="7929" y="494"/>
                      <a:pt x="7937" y="786"/>
                      <a:pt x="7954" y="1053"/>
                    </a:cubicBezTo>
                    <a:cubicBezTo>
                      <a:pt x="8129" y="936"/>
                      <a:pt x="8321" y="836"/>
                      <a:pt x="8513" y="736"/>
                    </a:cubicBezTo>
                    <a:cubicBezTo>
                      <a:pt x="9223" y="418"/>
                      <a:pt x="10059" y="736"/>
                      <a:pt x="10376" y="1454"/>
                    </a:cubicBezTo>
                    <a:cubicBezTo>
                      <a:pt x="10827" y="2390"/>
                      <a:pt x="10426" y="3509"/>
                      <a:pt x="9750" y="4403"/>
                    </a:cubicBezTo>
                    <a:cubicBezTo>
                      <a:pt x="10142" y="4286"/>
                      <a:pt x="10543" y="4220"/>
                      <a:pt x="10944" y="4220"/>
                    </a:cubicBezTo>
                    <a:cubicBezTo>
                      <a:pt x="11897" y="4236"/>
                      <a:pt x="12908" y="4738"/>
                      <a:pt x="13083" y="5615"/>
                    </a:cubicBezTo>
                    <a:cubicBezTo>
                      <a:pt x="13309" y="6676"/>
                      <a:pt x="12390" y="7854"/>
                      <a:pt x="11253" y="7962"/>
                    </a:cubicBezTo>
                    <a:cubicBezTo>
                      <a:pt x="11370" y="8146"/>
                      <a:pt x="11454" y="8346"/>
                      <a:pt x="11521" y="8564"/>
                    </a:cubicBezTo>
                    <a:cubicBezTo>
                      <a:pt x="11638" y="9073"/>
                      <a:pt x="11287" y="9574"/>
                      <a:pt x="10769" y="9641"/>
                    </a:cubicBezTo>
                    <a:cubicBezTo>
                      <a:pt x="10234" y="9708"/>
                      <a:pt x="9716" y="9524"/>
                      <a:pt x="9207" y="9224"/>
                    </a:cubicBezTo>
                    <a:cubicBezTo>
                      <a:pt x="9683" y="10092"/>
                      <a:pt x="9883" y="11195"/>
                      <a:pt x="9349" y="12072"/>
                    </a:cubicBezTo>
                    <a:cubicBezTo>
                      <a:pt x="9324" y="12106"/>
                      <a:pt x="9307" y="12131"/>
                      <a:pt x="9282" y="12156"/>
                    </a:cubicBezTo>
                    <a:cubicBezTo>
                      <a:pt x="8873" y="12615"/>
                      <a:pt x="7970" y="12540"/>
                      <a:pt x="7477" y="12097"/>
                    </a:cubicBezTo>
                    <a:cubicBezTo>
                      <a:pt x="7302" y="11939"/>
                      <a:pt x="7060" y="11696"/>
                      <a:pt x="7060" y="11696"/>
                    </a:cubicBezTo>
                    <a:lnTo>
                      <a:pt x="7043" y="11763"/>
                    </a:lnTo>
                    <a:cubicBezTo>
                      <a:pt x="6843" y="12432"/>
                      <a:pt x="6458" y="13342"/>
                      <a:pt x="5539" y="12816"/>
                    </a:cubicBezTo>
                    <a:cubicBezTo>
                      <a:pt x="4913" y="12448"/>
                      <a:pt x="4779" y="11605"/>
                      <a:pt x="4796" y="10995"/>
                    </a:cubicBezTo>
                    <a:cubicBezTo>
                      <a:pt x="4796" y="10903"/>
                      <a:pt x="4796" y="10819"/>
                      <a:pt x="4804" y="10727"/>
                    </a:cubicBezTo>
                    <a:cubicBezTo>
                      <a:pt x="4737" y="10828"/>
                      <a:pt x="4679" y="10928"/>
                      <a:pt x="4612" y="11028"/>
                    </a:cubicBezTo>
                    <a:cubicBezTo>
                      <a:pt x="4228" y="11605"/>
                      <a:pt x="3576" y="12089"/>
                      <a:pt x="2883" y="11788"/>
                    </a:cubicBezTo>
                    <a:cubicBezTo>
                      <a:pt x="2691" y="11705"/>
                      <a:pt x="2515" y="11579"/>
                      <a:pt x="2381" y="11412"/>
                    </a:cubicBezTo>
                    <a:cubicBezTo>
                      <a:pt x="2273" y="11320"/>
                      <a:pt x="2173" y="11212"/>
                      <a:pt x="2106" y="11087"/>
                    </a:cubicBezTo>
                    <a:cubicBezTo>
                      <a:pt x="1797" y="10560"/>
                      <a:pt x="1872" y="9875"/>
                      <a:pt x="2139" y="9357"/>
                    </a:cubicBezTo>
                    <a:cubicBezTo>
                      <a:pt x="2139" y="9357"/>
                      <a:pt x="1429" y="9566"/>
                      <a:pt x="1062" y="9508"/>
                    </a:cubicBezTo>
                    <a:cubicBezTo>
                      <a:pt x="410" y="9407"/>
                      <a:pt x="1" y="8756"/>
                      <a:pt x="193" y="8121"/>
                    </a:cubicBezTo>
                    <a:cubicBezTo>
                      <a:pt x="502" y="7010"/>
                      <a:pt x="1705" y="6325"/>
                      <a:pt x="2782" y="6049"/>
                    </a:cubicBezTo>
                    <a:cubicBezTo>
                      <a:pt x="1905" y="5915"/>
                      <a:pt x="1103" y="5456"/>
                      <a:pt x="552" y="4763"/>
                    </a:cubicBezTo>
                    <a:cubicBezTo>
                      <a:pt x="193" y="4295"/>
                      <a:pt x="226" y="3518"/>
                      <a:pt x="786" y="3217"/>
                    </a:cubicBezTo>
                    <a:cubicBezTo>
                      <a:pt x="1137" y="3025"/>
                      <a:pt x="1571" y="3025"/>
                      <a:pt x="1980" y="3058"/>
                    </a:cubicBezTo>
                    <a:lnTo>
                      <a:pt x="2189" y="3075"/>
                    </a:lnTo>
                    <a:lnTo>
                      <a:pt x="2173" y="3017"/>
                    </a:lnTo>
                    <a:cubicBezTo>
                      <a:pt x="1914" y="2006"/>
                      <a:pt x="2081" y="870"/>
                      <a:pt x="2966" y="302"/>
                    </a:cubicBezTo>
                    <a:cubicBezTo>
                      <a:pt x="3117" y="193"/>
                      <a:pt x="3300" y="134"/>
                      <a:pt x="3493" y="134"/>
                    </a:cubicBezTo>
                    <a:cubicBezTo>
                      <a:pt x="4061" y="143"/>
                      <a:pt x="4520" y="619"/>
                      <a:pt x="4846" y="1037"/>
                    </a:cubicBezTo>
                    <a:cubicBezTo>
                      <a:pt x="5239" y="1521"/>
                      <a:pt x="5548" y="2064"/>
                      <a:pt x="5765" y="2649"/>
                    </a:cubicBezTo>
                    <a:close/>
                  </a:path>
                </a:pathLst>
              </a:custGeom>
              <a:solidFill>
                <a:srgbClr val="149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14"/>
              <p:cNvSpPr/>
              <p:nvPr/>
            </p:nvSpPr>
            <p:spPr>
              <a:xfrm>
                <a:off x="9266726" y="2990596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14"/>
              <p:cNvSpPr/>
              <p:nvPr/>
            </p:nvSpPr>
            <p:spPr>
              <a:xfrm>
                <a:off x="9386369" y="3129281"/>
                <a:ext cx="159574" cy="135947"/>
              </a:xfrm>
              <a:custGeom>
                <a:avLst/>
                <a:gdLst/>
                <a:ahLst/>
                <a:cxnLst/>
                <a:rect l="l" t="t" r="r" b="b"/>
                <a:pathLst>
                  <a:path w="3235" h="2756" extrusionOk="0">
                    <a:moveTo>
                      <a:pt x="1880" y="0"/>
                    </a:moveTo>
                    <a:cubicBezTo>
                      <a:pt x="1496" y="0"/>
                      <a:pt x="1128" y="125"/>
                      <a:pt x="819" y="343"/>
                    </a:cubicBezTo>
                    <a:cubicBezTo>
                      <a:pt x="0" y="927"/>
                      <a:pt x="126" y="1980"/>
                      <a:pt x="953" y="2540"/>
                    </a:cubicBezTo>
                    <a:cubicBezTo>
                      <a:pt x="1178" y="2690"/>
                      <a:pt x="1417" y="2756"/>
                      <a:pt x="1652" y="2756"/>
                    </a:cubicBezTo>
                    <a:cubicBezTo>
                      <a:pt x="2466" y="2756"/>
                      <a:pt x="3234" y="1969"/>
                      <a:pt x="3208" y="1153"/>
                    </a:cubicBezTo>
                    <a:cubicBezTo>
                      <a:pt x="3183" y="460"/>
                      <a:pt x="2523" y="17"/>
                      <a:pt x="18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3" name="Google Shape;403;p14"/>
            <p:cNvSpPr/>
            <p:nvPr/>
          </p:nvSpPr>
          <p:spPr>
            <a:xfrm>
              <a:off x="4470637" y="3915512"/>
              <a:ext cx="508123" cy="1716400"/>
            </a:xfrm>
            <a:custGeom>
              <a:avLst/>
              <a:gdLst/>
              <a:ahLst/>
              <a:cxnLst/>
              <a:rect l="l" t="t" r="r" b="b"/>
              <a:pathLst>
                <a:path w="10301" h="34796" extrusionOk="0">
                  <a:moveTo>
                    <a:pt x="4102" y="34361"/>
                  </a:moveTo>
                  <a:cubicBezTo>
                    <a:pt x="877" y="30284"/>
                    <a:pt x="3885" y="25873"/>
                    <a:pt x="3642" y="21571"/>
                  </a:cubicBezTo>
                  <a:cubicBezTo>
                    <a:pt x="3475" y="18555"/>
                    <a:pt x="1245" y="16341"/>
                    <a:pt x="510" y="13484"/>
                  </a:cubicBezTo>
                  <a:cubicBezTo>
                    <a:pt x="0" y="11529"/>
                    <a:pt x="551" y="9750"/>
                    <a:pt x="1136" y="7945"/>
                  </a:cubicBezTo>
                  <a:cubicBezTo>
                    <a:pt x="1796" y="5890"/>
                    <a:pt x="2623" y="3927"/>
                    <a:pt x="3350" y="1905"/>
                  </a:cubicBezTo>
                  <a:cubicBezTo>
                    <a:pt x="3517" y="1496"/>
                    <a:pt x="3659" y="1078"/>
                    <a:pt x="3776" y="652"/>
                  </a:cubicBezTo>
                  <a:cubicBezTo>
                    <a:pt x="3784" y="610"/>
                    <a:pt x="3918" y="1"/>
                    <a:pt x="3943" y="1"/>
                  </a:cubicBezTo>
                  <a:cubicBezTo>
                    <a:pt x="4728" y="151"/>
                    <a:pt x="5597" y="1880"/>
                    <a:pt x="5923" y="2448"/>
                  </a:cubicBezTo>
                  <a:cubicBezTo>
                    <a:pt x="7728" y="5531"/>
                    <a:pt x="7134" y="8831"/>
                    <a:pt x="6792" y="12064"/>
                  </a:cubicBezTo>
                  <a:cubicBezTo>
                    <a:pt x="6449" y="15263"/>
                    <a:pt x="10259" y="17235"/>
                    <a:pt x="10292" y="20485"/>
                  </a:cubicBezTo>
                  <a:cubicBezTo>
                    <a:pt x="10301" y="22206"/>
                    <a:pt x="9139" y="23601"/>
                    <a:pt x="8546" y="25130"/>
                  </a:cubicBezTo>
                  <a:cubicBezTo>
                    <a:pt x="8128" y="26191"/>
                    <a:pt x="8229" y="27377"/>
                    <a:pt x="7794" y="28429"/>
                  </a:cubicBezTo>
                  <a:cubicBezTo>
                    <a:pt x="7393" y="29398"/>
                    <a:pt x="6600" y="30125"/>
                    <a:pt x="6057" y="31011"/>
                  </a:cubicBezTo>
                  <a:cubicBezTo>
                    <a:pt x="5330" y="32197"/>
                    <a:pt x="4971" y="33509"/>
                    <a:pt x="4494" y="34795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4"/>
            <p:cNvSpPr/>
            <p:nvPr/>
          </p:nvSpPr>
          <p:spPr>
            <a:xfrm>
              <a:off x="4614821" y="4476365"/>
              <a:ext cx="238252" cy="1145237"/>
            </a:xfrm>
            <a:custGeom>
              <a:avLst/>
              <a:gdLst/>
              <a:ahLst/>
              <a:cxnLst/>
              <a:rect l="l" t="t" r="r" b="b"/>
              <a:pathLst>
                <a:path w="4830" h="23217" extrusionOk="0">
                  <a:moveTo>
                    <a:pt x="1438" y="23166"/>
                  </a:moveTo>
                  <a:cubicBezTo>
                    <a:pt x="1371" y="23191"/>
                    <a:pt x="1304" y="23208"/>
                    <a:pt x="1237" y="23216"/>
                  </a:cubicBezTo>
                  <a:lnTo>
                    <a:pt x="1204" y="23141"/>
                  </a:lnTo>
                  <a:cubicBezTo>
                    <a:pt x="1154" y="23049"/>
                    <a:pt x="1095" y="22916"/>
                    <a:pt x="1095" y="22916"/>
                  </a:cubicBezTo>
                  <a:cubicBezTo>
                    <a:pt x="1095" y="22916"/>
                    <a:pt x="1012" y="22907"/>
                    <a:pt x="970" y="22765"/>
                  </a:cubicBezTo>
                  <a:cubicBezTo>
                    <a:pt x="711" y="21846"/>
                    <a:pt x="469" y="20919"/>
                    <a:pt x="469" y="19958"/>
                  </a:cubicBezTo>
                  <a:lnTo>
                    <a:pt x="469" y="19942"/>
                  </a:lnTo>
                  <a:cubicBezTo>
                    <a:pt x="561" y="18680"/>
                    <a:pt x="953" y="17469"/>
                    <a:pt x="1346" y="16291"/>
                  </a:cubicBezTo>
                  <a:cubicBezTo>
                    <a:pt x="1346" y="16291"/>
                    <a:pt x="1463" y="15965"/>
                    <a:pt x="1563" y="15698"/>
                  </a:cubicBezTo>
                  <a:cubicBezTo>
                    <a:pt x="1605" y="15581"/>
                    <a:pt x="1647" y="15472"/>
                    <a:pt x="1688" y="15355"/>
                  </a:cubicBezTo>
                  <a:cubicBezTo>
                    <a:pt x="2357" y="13509"/>
                    <a:pt x="2800" y="11537"/>
                    <a:pt x="2399" y="9549"/>
                  </a:cubicBezTo>
                  <a:cubicBezTo>
                    <a:pt x="2148" y="8313"/>
                    <a:pt x="1563" y="7126"/>
                    <a:pt x="1054" y="5940"/>
                  </a:cubicBezTo>
                  <a:cubicBezTo>
                    <a:pt x="1054" y="5940"/>
                    <a:pt x="845" y="5439"/>
                    <a:pt x="694" y="5030"/>
                  </a:cubicBezTo>
                  <a:cubicBezTo>
                    <a:pt x="460" y="4428"/>
                    <a:pt x="285" y="3810"/>
                    <a:pt x="168" y="3175"/>
                  </a:cubicBezTo>
                  <a:cubicBezTo>
                    <a:pt x="26" y="2331"/>
                    <a:pt x="1" y="1471"/>
                    <a:pt x="110" y="619"/>
                  </a:cubicBezTo>
                  <a:lnTo>
                    <a:pt x="110" y="610"/>
                  </a:lnTo>
                  <a:cubicBezTo>
                    <a:pt x="135" y="368"/>
                    <a:pt x="143" y="0"/>
                    <a:pt x="410" y="134"/>
                  </a:cubicBezTo>
                  <a:cubicBezTo>
                    <a:pt x="552" y="209"/>
                    <a:pt x="636" y="468"/>
                    <a:pt x="719" y="652"/>
                  </a:cubicBezTo>
                  <a:cubicBezTo>
                    <a:pt x="1421" y="2173"/>
                    <a:pt x="1546" y="3852"/>
                    <a:pt x="2198" y="5414"/>
                  </a:cubicBezTo>
                  <a:cubicBezTo>
                    <a:pt x="2666" y="6550"/>
                    <a:pt x="3251" y="7644"/>
                    <a:pt x="3735" y="8772"/>
                  </a:cubicBezTo>
                  <a:cubicBezTo>
                    <a:pt x="4562" y="10719"/>
                    <a:pt x="4830" y="12949"/>
                    <a:pt x="4044" y="14929"/>
                  </a:cubicBezTo>
                  <a:cubicBezTo>
                    <a:pt x="3393" y="16575"/>
                    <a:pt x="2273" y="18020"/>
                    <a:pt x="1638" y="19666"/>
                  </a:cubicBezTo>
                  <a:cubicBezTo>
                    <a:pt x="1438" y="20159"/>
                    <a:pt x="1296" y="20668"/>
                    <a:pt x="1221" y="21186"/>
                  </a:cubicBezTo>
                  <a:lnTo>
                    <a:pt x="1221" y="21195"/>
                  </a:lnTo>
                  <a:cubicBezTo>
                    <a:pt x="1237" y="21846"/>
                    <a:pt x="1371" y="22481"/>
                    <a:pt x="1613" y="23074"/>
                  </a:cubicBezTo>
                  <a:lnTo>
                    <a:pt x="1505" y="23141"/>
                  </a:ln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4"/>
            <p:cNvSpPr/>
            <p:nvPr/>
          </p:nvSpPr>
          <p:spPr>
            <a:xfrm rot="-732962">
              <a:off x="4142208" y="4278272"/>
              <a:ext cx="719926" cy="1371880"/>
            </a:xfrm>
            <a:custGeom>
              <a:avLst/>
              <a:gdLst/>
              <a:ahLst/>
              <a:cxnLst/>
              <a:rect l="l" t="t" r="r" b="b"/>
              <a:pathLst>
                <a:path w="14595" h="27812" extrusionOk="0">
                  <a:moveTo>
                    <a:pt x="4350" y="1"/>
                  </a:moveTo>
                  <a:cubicBezTo>
                    <a:pt x="4319" y="1"/>
                    <a:pt x="4285" y="87"/>
                    <a:pt x="4185" y="516"/>
                  </a:cubicBezTo>
                  <a:cubicBezTo>
                    <a:pt x="3659" y="2688"/>
                    <a:pt x="3584" y="5203"/>
                    <a:pt x="4202" y="7408"/>
                  </a:cubicBezTo>
                  <a:cubicBezTo>
                    <a:pt x="4386" y="8043"/>
                    <a:pt x="4570" y="8695"/>
                    <a:pt x="4904" y="9238"/>
                  </a:cubicBezTo>
                  <a:cubicBezTo>
                    <a:pt x="4979" y="9522"/>
                    <a:pt x="5054" y="9806"/>
                    <a:pt x="5129" y="10098"/>
                  </a:cubicBezTo>
                  <a:cubicBezTo>
                    <a:pt x="4269" y="8887"/>
                    <a:pt x="2807" y="8135"/>
                    <a:pt x="1362" y="7500"/>
                  </a:cubicBezTo>
                  <a:cubicBezTo>
                    <a:pt x="986" y="7316"/>
                    <a:pt x="601" y="7183"/>
                    <a:pt x="200" y="7082"/>
                  </a:cubicBezTo>
                  <a:cubicBezTo>
                    <a:pt x="185" y="7079"/>
                    <a:pt x="171" y="7077"/>
                    <a:pt x="159" y="7077"/>
                  </a:cubicBezTo>
                  <a:cubicBezTo>
                    <a:pt x="0" y="7077"/>
                    <a:pt x="108" y="7358"/>
                    <a:pt x="108" y="7358"/>
                  </a:cubicBezTo>
                  <a:cubicBezTo>
                    <a:pt x="292" y="7776"/>
                    <a:pt x="626" y="8102"/>
                    <a:pt x="969" y="8411"/>
                  </a:cubicBezTo>
                  <a:cubicBezTo>
                    <a:pt x="2289" y="9589"/>
                    <a:pt x="4260" y="9764"/>
                    <a:pt x="5405" y="11092"/>
                  </a:cubicBezTo>
                  <a:lnTo>
                    <a:pt x="5488" y="11393"/>
                  </a:lnTo>
                  <a:cubicBezTo>
                    <a:pt x="5476" y="11442"/>
                    <a:pt x="5473" y="11473"/>
                    <a:pt x="5479" y="11473"/>
                  </a:cubicBezTo>
                  <a:cubicBezTo>
                    <a:pt x="5481" y="11473"/>
                    <a:pt x="5484" y="11469"/>
                    <a:pt x="5488" y="11460"/>
                  </a:cubicBezTo>
                  <a:lnTo>
                    <a:pt x="5505" y="11460"/>
                  </a:lnTo>
                  <a:cubicBezTo>
                    <a:pt x="5714" y="12220"/>
                    <a:pt x="5931" y="12972"/>
                    <a:pt x="6132" y="13732"/>
                  </a:cubicBezTo>
                  <a:cubicBezTo>
                    <a:pt x="5580" y="12755"/>
                    <a:pt x="4661" y="12061"/>
                    <a:pt x="3667" y="11585"/>
                  </a:cubicBezTo>
                  <a:lnTo>
                    <a:pt x="3634" y="11569"/>
                  </a:lnTo>
                  <a:cubicBezTo>
                    <a:pt x="2782" y="11184"/>
                    <a:pt x="1846" y="10992"/>
                    <a:pt x="935" y="10775"/>
                  </a:cubicBezTo>
                  <a:cubicBezTo>
                    <a:pt x="861" y="10752"/>
                    <a:pt x="758" y="10697"/>
                    <a:pt x="688" y="10697"/>
                  </a:cubicBezTo>
                  <a:cubicBezTo>
                    <a:pt x="633" y="10697"/>
                    <a:pt x="600" y="10731"/>
                    <a:pt x="618" y="10842"/>
                  </a:cubicBezTo>
                  <a:cubicBezTo>
                    <a:pt x="610" y="10917"/>
                    <a:pt x="643" y="11000"/>
                    <a:pt x="693" y="11051"/>
                  </a:cubicBezTo>
                  <a:cubicBezTo>
                    <a:pt x="810" y="11226"/>
                    <a:pt x="952" y="11385"/>
                    <a:pt x="1111" y="11518"/>
                  </a:cubicBezTo>
                  <a:cubicBezTo>
                    <a:pt x="1996" y="12279"/>
                    <a:pt x="2957" y="12939"/>
                    <a:pt x="3985" y="13482"/>
                  </a:cubicBezTo>
                  <a:cubicBezTo>
                    <a:pt x="4854" y="13958"/>
                    <a:pt x="5839" y="14250"/>
                    <a:pt x="6483" y="15052"/>
                  </a:cubicBezTo>
                  <a:cubicBezTo>
                    <a:pt x="6666" y="15779"/>
                    <a:pt x="6842" y="16514"/>
                    <a:pt x="6984" y="17241"/>
                  </a:cubicBezTo>
                  <a:cubicBezTo>
                    <a:pt x="6817" y="16982"/>
                    <a:pt x="6625" y="16740"/>
                    <a:pt x="6407" y="16522"/>
                  </a:cubicBezTo>
                  <a:cubicBezTo>
                    <a:pt x="5605" y="15796"/>
                    <a:pt x="4536" y="15445"/>
                    <a:pt x="3542" y="15102"/>
                  </a:cubicBezTo>
                  <a:cubicBezTo>
                    <a:pt x="2982" y="14910"/>
                    <a:pt x="2414" y="14710"/>
                    <a:pt x="1846" y="14551"/>
                  </a:cubicBezTo>
                  <a:cubicBezTo>
                    <a:pt x="1738" y="14525"/>
                    <a:pt x="1613" y="14432"/>
                    <a:pt x="1526" y="14432"/>
                  </a:cubicBezTo>
                  <a:cubicBezTo>
                    <a:pt x="1472" y="14432"/>
                    <a:pt x="1433" y="14468"/>
                    <a:pt x="1420" y="14576"/>
                  </a:cubicBezTo>
                  <a:lnTo>
                    <a:pt x="1420" y="14693"/>
                  </a:lnTo>
                  <a:cubicBezTo>
                    <a:pt x="1646" y="15319"/>
                    <a:pt x="2255" y="15695"/>
                    <a:pt x="2849" y="16046"/>
                  </a:cubicBezTo>
                  <a:cubicBezTo>
                    <a:pt x="4010" y="16731"/>
                    <a:pt x="5330" y="17124"/>
                    <a:pt x="6458" y="17859"/>
                  </a:cubicBezTo>
                  <a:cubicBezTo>
                    <a:pt x="6758" y="18035"/>
                    <a:pt x="7017" y="18277"/>
                    <a:pt x="7226" y="18561"/>
                  </a:cubicBezTo>
                  <a:cubicBezTo>
                    <a:pt x="7376" y="19438"/>
                    <a:pt x="7468" y="20315"/>
                    <a:pt x="7527" y="21201"/>
                  </a:cubicBezTo>
                  <a:lnTo>
                    <a:pt x="7527" y="21242"/>
                  </a:lnTo>
                  <a:cubicBezTo>
                    <a:pt x="7176" y="20407"/>
                    <a:pt x="6382" y="19781"/>
                    <a:pt x="5614" y="19354"/>
                  </a:cubicBezTo>
                  <a:cubicBezTo>
                    <a:pt x="4578" y="18770"/>
                    <a:pt x="3475" y="18319"/>
                    <a:pt x="2414" y="17784"/>
                  </a:cubicBezTo>
                  <a:cubicBezTo>
                    <a:pt x="2314" y="17734"/>
                    <a:pt x="2189" y="17667"/>
                    <a:pt x="2189" y="17667"/>
                  </a:cubicBezTo>
                  <a:cubicBezTo>
                    <a:pt x="2055" y="17667"/>
                    <a:pt x="2097" y="17759"/>
                    <a:pt x="2130" y="17809"/>
                  </a:cubicBezTo>
                  <a:lnTo>
                    <a:pt x="2164" y="17884"/>
                  </a:lnTo>
                  <a:cubicBezTo>
                    <a:pt x="2539" y="18344"/>
                    <a:pt x="2957" y="18770"/>
                    <a:pt x="3400" y="19162"/>
                  </a:cubicBezTo>
                  <a:cubicBezTo>
                    <a:pt x="4336" y="19998"/>
                    <a:pt x="5355" y="20725"/>
                    <a:pt x="6449" y="21326"/>
                  </a:cubicBezTo>
                  <a:cubicBezTo>
                    <a:pt x="6850" y="21535"/>
                    <a:pt x="7243" y="21760"/>
                    <a:pt x="7560" y="22086"/>
                  </a:cubicBezTo>
                  <a:cubicBezTo>
                    <a:pt x="7594" y="23941"/>
                    <a:pt x="7310" y="25779"/>
                    <a:pt x="6725" y="27533"/>
                  </a:cubicBezTo>
                  <a:lnTo>
                    <a:pt x="6708" y="27608"/>
                  </a:lnTo>
                  <a:cubicBezTo>
                    <a:pt x="6701" y="27768"/>
                    <a:pt x="6706" y="27812"/>
                    <a:pt x="6715" y="27812"/>
                  </a:cubicBezTo>
                  <a:cubicBezTo>
                    <a:pt x="6726" y="27812"/>
                    <a:pt x="6742" y="27742"/>
                    <a:pt x="6742" y="27742"/>
                  </a:cubicBezTo>
                  <a:cubicBezTo>
                    <a:pt x="6792" y="27675"/>
                    <a:pt x="6833" y="27608"/>
                    <a:pt x="6833" y="27608"/>
                  </a:cubicBezTo>
                  <a:cubicBezTo>
                    <a:pt x="7477" y="25862"/>
                    <a:pt x="7719" y="24033"/>
                    <a:pt x="7719" y="22186"/>
                  </a:cubicBezTo>
                  <a:lnTo>
                    <a:pt x="7744" y="22186"/>
                  </a:lnTo>
                  <a:lnTo>
                    <a:pt x="7752" y="22078"/>
                  </a:lnTo>
                  <a:cubicBezTo>
                    <a:pt x="7736" y="22061"/>
                    <a:pt x="7727" y="22044"/>
                    <a:pt x="7711" y="22028"/>
                  </a:cubicBezTo>
                  <a:lnTo>
                    <a:pt x="7711" y="21669"/>
                  </a:lnTo>
                  <a:cubicBezTo>
                    <a:pt x="8287" y="21209"/>
                    <a:pt x="9022" y="21042"/>
                    <a:pt x="9682" y="20850"/>
                  </a:cubicBezTo>
                  <a:cubicBezTo>
                    <a:pt x="11169" y="20407"/>
                    <a:pt x="12690" y="19948"/>
                    <a:pt x="13959" y="18962"/>
                  </a:cubicBezTo>
                  <a:cubicBezTo>
                    <a:pt x="14093" y="18853"/>
                    <a:pt x="14285" y="18703"/>
                    <a:pt x="14285" y="18703"/>
                  </a:cubicBezTo>
                  <a:cubicBezTo>
                    <a:pt x="14452" y="18527"/>
                    <a:pt x="14594" y="18252"/>
                    <a:pt x="14427" y="18235"/>
                  </a:cubicBezTo>
                  <a:lnTo>
                    <a:pt x="14427" y="18235"/>
                  </a:lnTo>
                  <a:lnTo>
                    <a:pt x="14327" y="18268"/>
                  </a:lnTo>
                  <a:lnTo>
                    <a:pt x="14285" y="18285"/>
                  </a:lnTo>
                  <a:cubicBezTo>
                    <a:pt x="13183" y="18720"/>
                    <a:pt x="12063" y="18895"/>
                    <a:pt x="10919" y="19321"/>
                  </a:cubicBezTo>
                  <a:cubicBezTo>
                    <a:pt x="9891" y="19672"/>
                    <a:pt x="8947" y="20240"/>
                    <a:pt x="8153" y="20975"/>
                  </a:cubicBezTo>
                  <a:cubicBezTo>
                    <a:pt x="7986" y="21126"/>
                    <a:pt x="7844" y="21284"/>
                    <a:pt x="7702" y="21460"/>
                  </a:cubicBezTo>
                  <a:cubicBezTo>
                    <a:pt x="7669" y="20549"/>
                    <a:pt x="7577" y="19647"/>
                    <a:pt x="7443" y="18753"/>
                  </a:cubicBezTo>
                  <a:lnTo>
                    <a:pt x="7460" y="18745"/>
                  </a:lnTo>
                  <a:cubicBezTo>
                    <a:pt x="7485" y="18720"/>
                    <a:pt x="7502" y="18686"/>
                    <a:pt x="7510" y="18653"/>
                  </a:cubicBezTo>
                  <a:cubicBezTo>
                    <a:pt x="8178" y="17316"/>
                    <a:pt x="9490" y="16472"/>
                    <a:pt x="10526" y="15303"/>
                  </a:cubicBezTo>
                  <a:cubicBezTo>
                    <a:pt x="11228" y="14509"/>
                    <a:pt x="11921" y="13649"/>
                    <a:pt x="12372" y="12755"/>
                  </a:cubicBezTo>
                  <a:cubicBezTo>
                    <a:pt x="12439" y="12629"/>
                    <a:pt x="12506" y="12421"/>
                    <a:pt x="12506" y="12421"/>
                  </a:cubicBezTo>
                  <a:cubicBezTo>
                    <a:pt x="12506" y="12396"/>
                    <a:pt x="12514" y="12379"/>
                    <a:pt x="12514" y="12354"/>
                  </a:cubicBezTo>
                  <a:lnTo>
                    <a:pt x="12514" y="12312"/>
                  </a:lnTo>
                  <a:lnTo>
                    <a:pt x="12514" y="12279"/>
                  </a:lnTo>
                  <a:cubicBezTo>
                    <a:pt x="12509" y="12209"/>
                    <a:pt x="12486" y="12125"/>
                    <a:pt x="12429" y="12125"/>
                  </a:cubicBezTo>
                  <a:cubicBezTo>
                    <a:pt x="12397" y="12125"/>
                    <a:pt x="12354" y="12151"/>
                    <a:pt x="12297" y="12220"/>
                  </a:cubicBezTo>
                  <a:cubicBezTo>
                    <a:pt x="12188" y="12337"/>
                    <a:pt x="11838" y="12655"/>
                    <a:pt x="11545" y="12914"/>
                  </a:cubicBezTo>
                  <a:cubicBezTo>
                    <a:pt x="10802" y="13582"/>
                    <a:pt x="10025" y="14217"/>
                    <a:pt x="9340" y="14960"/>
                  </a:cubicBezTo>
                  <a:cubicBezTo>
                    <a:pt x="8529" y="15846"/>
                    <a:pt x="7686" y="16781"/>
                    <a:pt x="7385" y="17943"/>
                  </a:cubicBezTo>
                  <a:cubicBezTo>
                    <a:pt x="7368" y="18001"/>
                    <a:pt x="7360" y="18068"/>
                    <a:pt x="7343" y="18135"/>
                  </a:cubicBezTo>
                  <a:cubicBezTo>
                    <a:pt x="7209" y="17299"/>
                    <a:pt x="7034" y="16472"/>
                    <a:pt x="6842" y="15670"/>
                  </a:cubicBezTo>
                  <a:cubicBezTo>
                    <a:pt x="6792" y="15461"/>
                    <a:pt x="6742" y="15261"/>
                    <a:pt x="6691" y="15052"/>
                  </a:cubicBezTo>
                  <a:cubicBezTo>
                    <a:pt x="6692" y="15052"/>
                    <a:pt x="6692" y="15051"/>
                    <a:pt x="6693" y="15051"/>
                  </a:cubicBezTo>
                  <a:cubicBezTo>
                    <a:pt x="6693" y="15051"/>
                    <a:pt x="6693" y="15054"/>
                    <a:pt x="6693" y="15054"/>
                  </a:cubicBezTo>
                  <a:cubicBezTo>
                    <a:pt x="6693" y="15054"/>
                    <a:pt x="6702" y="15031"/>
                    <a:pt x="6783" y="14852"/>
                  </a:cubicBezTo>
                  <a:cubicBezTo>
                    <a:pt x="7293" y="13699"/>
                    <a:pt x="8128" y="12713"/>
                    <a:pt x="8855" y="11627"/>
                  </a:cubicBezTo>
                  <a:cubicBezTo>
                    <a:pt x="9365" y="10867"/>
                    <a:pt x="9858" y="10081"/>
                    <a:pt x="10342" y="9296"/>
                  </a:cubicBezTo>
                  <a:cubicBezTo>
                    <a:pt x="10743" y="8645"/>
                    <a:pt x="11144" y="7951"/>
                    <a:pt x="11228" y="7233"/>
                  </a:cubicBezTo>
                  <a:cubicBezTo>
                    <a:pt x="11228" y="7191"/>
                    <a:pt x="11219" y="7141"/>
                    <a:pt x="11203" y="7099"/>
                  </a:cubicBezTo>
                  <a:cubicBezTo>
                    <a:pt x="11163" y="7064"/>
                    <a:pt x="11156" y="7043"/>
                    <a:pt x="11143" y="7043"/>
                  </a:cubicBezTo>
                  <a:cubicBezTo>
                    <a:pt x="11132" y="7043"/>
                    <a:pt x="11116" y="7060"/>
                    <a:pt x="11069" y="7099"/>
                  </a:cubicBezTo>
                  <a:cubicBezTo>
                    <a:pt x="10902" y="7224"/>
                    <a:pt x="10785" y="7475"/>
                    <a:pt x="10609" y="7684"/>
                  </a:cubicBezTo>
                  <a:cubicBezTo>
                    <a:pt x="9398" y="9129"/>
                    <a:pt x="8128" y="10558"/>
                    <a:pt x="7268" y="12220"/>
                  </a:cubicBezTo>
                  <a:cubicBezTo>
                    <a:pt x="7017" y="12696"/>
                    <a:pt x="6817" y="13198"/>
                    <a:pt x="6675" y="13724"/>
                  </a:cubicBezTo>
                  <a:cubicBezTo>
                    <a:pt x="6608" y="14008"/>
                    <a:pt x="6574" y="14300"/>
                    <a:pt x="6574" y="14593"/>
                  </a:cubicBezTo>
                  <a:cubicBezTo>
                    <a:pt x="6282" y="13473"/>
                    <a:pt x="5981" y="12345"/>
                    <a:pt x="5681" y="11226"/>
                  </a:cubicBezTo>
                  <a:lnTo>
                    <a:pt x="5706" y="11151"/>
                  </a:lnTo>
                  <a:cubicBezTo>
                    <a:pt x="5714" y="10992"/>
                    <a:pt x="5747" y="11000"/>
                    <a:pt x="5764" y="10959"/>
                  </a:cubicBezTo>
                  <a:cubicBezTo>
                    <a:pt x="5831" y="10833"/>
                    <a:pt x="5940" y="10650"/>
                    <a:pt x="5940" y="10650"/>
                  </a:cubicBezTo>
                  <a:cubicBezTo>
                    <a:pt x="5956" y="10624"/>
                    <a:pt x="5965" y="10599"/>
                    <a:pt x="5981" y="10574"/>
                  </a:cubicBezTo>
                  <a:cubicBezTo>
                    <a:pt x="6407" y="9823"/>
                    <a:pt x="6967" y="9146"/>
                    <a:pt x="7418" y="8394"/>
                  </a:cubicBezTo>
                  <a:cubicBezTo>
                    <a:pt x="8003" y="7417"/>
                    <a:pt x="8429" y="6331"/>
                    <a:pt x="8805" y="5261"/>
                  </a:cubicBezTo>
                  <a:cubicBezTo>
                    <a:pt x="8864" y="5086"/>
                    <a:pt x="8922" y="4782"/>
                    <a:pt x="8807" y="4782"/>
                  </a:cubicBezTo>
                  <a:cubicBezTo>
                    <a:pt x="8790" y="4782"/>
                    <a:pt x="8770" y="4788"/>
                    <a:pt x="8747" y="4802"/>
                  </a:cubicBezTo>
                  <a:cubicBezTo>
                    <a:pt x="8655" y="4860"/>
                    <a:pt x="8613" y="5019"/>
                    <a:pt x="8596" y="5036"/>
                  </a:cubicBezTo>
                  <a:lnTo>
                    <a:pt x="8279" y="5512"/>
                  </a:lnTo>
                  <a:cubicBezTo>
                    <a:pt x="7460" y="6706"/>
                    <a:pt x="6558" y="7843"/>
                    <a:pt x="5998" y="9229"/>
                  </a:cubicBezTo>
                  <a:cubicBezTo>
                    <a:pt x="5789" y="9756"/>
                    <a:pt x="5656" y="10307"/>
                    <a:pt x="5597" y="10875"/>
                  </a:cubicBezTo>
                  <a:cubicBezTo>
                    <a:pt x="5371" y="10015"/>
                    <a:pt x="5146" y="9163"/>
                    <a:pt x="4937" y="8302"/>
                  </a:cubicBezTo>
                  <a:cubicBezTo>
                    <a:pt x="4870" y="8001"/>
                    <a:pt x="4795" y="7709"/>
                    <a:pt x="4728" y="7408"/>
                  </a:cubicBezTo>
                  <a:cubicBezTo>
                    <a:pt x="4703" y="6740"/>
                    <a:pt x="4753" y="6072"/>
                    <a:pt x="4778" y="5403"/>
                  </a:cubicBezTo>
                  <a:cubicBezTo>
                    <a:pt x="4837" y="3899"/>
                    <a:pt x="4879" y="2371"/>
                    <a:pt x="4686" y="959"/>
                  </a:cubicBezTo>
                  <a:cubicBezTo>
                    <a:pt x="4661" y="683"/>
                    <a:pt x="4603" y="408"/>
                    <a:pt x="4519" y="140"/>
                  </a:cubicBezTo>
                  <a:cubicBezTo>
                    <a:pt x="4494" y="98"/>
                    <a:pt x="4469" y="65"/>
                    <a:pt x="4427" y="40"/>
                  </a:cubicBezTo>
                  <a:cubicBezTo>
                    <a:pt x="4390" y="40"/>
                    <a:pt x="4371" y="1"/>
                    <a:pt x="43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4"/>
            <p:cNvSpPr/>
            <p:nvPr/>
          </p:nvSpPr>
          <p:spPr>
            <a:xfrm>
              <a:off x="4597951" y="3693834"/>
              <a:ext cx="1406919" cy="2016755"/>
            </a:xfrm>
            <a:custGeom>
              <a:avLst/>
              <a:gdLst/>
              <a:ahLst/>
              <a:cxnLst/>
              <a:rect l="l" t="t" r="r" b="b"/>
              <a:pathLst>
                <a:path w="28522" h="40885" extrusionOk="0">
                  <a:moveTo>
                    <a:pt x="21420" y="25664"/>
                  </a:moveTo>
                  <a:cubicBezTo>
                    <a:pt x="28521" y="30050"/>
                    <a:pt x="23450" y="40885"/>
                    <a:pt x="12715" y="39582"/>
                  </a:cubicBezTo>
                  <a:cubicBezTo>
                    <a:pt x="6349" y="38813"/>
                    <a:pt x="0" y="30050"/>
                    <a:pt x="7093" y="25664"/>
                  </a:cubicBezTo>
                  <a:cubicBezTo>
                    <a:pt x="14194" y="21278"/>
                    <a:pt x="1220" y="19473"/>
                    <a:pt x="7093" y="14277"/>
                  </a:cubicBezTo>
                  <a:cubicBezTo>
                    <a:pt x="12974" y="9089"/>
                    <a:pt x="10485" y="10735"/>
                    <a:pt x="10075" y="5330"/>
                  </a:cubicBezTo>
                  <a:cubicBezTo>
                    <a:pt x="9925" y="3450"/>
                    <a:pt x="10869" y="1078"/>
                    <a:pt x="13601" y="560"/>
                  </a:cubicBezTo>
                  <a:cubicBezTo>
                    <a:pt x="16525" y="0"/>
                    <a:pt x="18605" y="3258"/>
                    <a:pt x="18446" y="5330"/>
                  </a:cubicBezTo>
                  <a:cubicBezTo>
                    <a:pt x="18028" y="10735"/>
                    <a:pt x="15539" y="9089"/>
                    <a:pt x="21420" y="14277"/>
                  </a:cubicBezTo>
                  <a:cubicBezTo>
                    <a:pt x="27293" y="19465"/>
                    <a:pt x="14319" y="21278"/>
                    <a:pt x="21420" y="25664"/>
                  </a:cubicBezTo>
                  <a:close/>
                </a:path>
              </a:pathLst>
            </a:custGeom>
            <a:solidFill>
              <a:srgbClr val="147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5012105" y="3895337"/>
              <a:ext cx="602930" cy="2135881"/>
            </a:xfrm>
            <a:custGeom>
              <a:avLst/>
              <a:gdLst/>
              <a:ahLst/>
              <a:cxnLst/>
              <a:rect l="l" t="t" r="r" b="b"/>
              <a:pathLst>
                <a:path w="12223" h="43300" extrusionOk="0">
                  <a:moveTo>
                    <a:pt x="5088" y="17469"/>
                  </a:moveTo>
                  <a:cubicBezTo>
                    <a:pt x="5088" y="17226"/>
                    <a:pt x="5079" y="16984"/>
                    <a:pt x="5079" y="16742"/>
                  </a:cubicBezTo>
                  <a:cubicBezTo>
                    <a:pt x="5038" y="14202"/>
                    <a:pt x="5054" y="11662"/>
                    <a:pt x="5163" y="9115"/>
                  </a:cubicBezTo>
                  <a:lnTo>
                    <a:pt x="5163" y="8947"/>
                  </a:lnTo>
                  <a:cubicBezTo>
                    <a:pt x="5222" y="8037"/>
                    <a:pt x="5305" y="6809"/>
                    <a:pt x="5305" y="6809"/>
                  </a:cubicBezTo>
                  <a:lnTo>
                    <a:pt x="5364" y="6057"/>
                  </a:lnTo>
                  <a:cubicBezTo>
                    <a:pt x="5506" y="4119"/>
                    <a:pt x="5673" y="2181"/>
                    <a:pt x="5689" y="234"/>
                  </a:cubicBezTo>
                  <a:lnTo>
                    <a:pt x="5856" y="0"/>
                  </a:lnTo>
                  <a:lnTo>
                    <a:pt x="6032" y="159"/>
                  </a:lnTo>
                  <a:cubicBezTo>
                    <a:pt x="6140" y="2131"/>
                    <a:pt x="6107" y="4102"/>
                    <a:pt x="6107" y="6082"/>
                  </a:cubicBezTo>
                  <a:lnTo>
                    <a:pt x="6107" y="6834"/>
                  </a:lnTo>
                  <a:lnTo>
                    <a:pt x="6082" y="8638"/>
                  </a:lnTo>
                  <a:lnTo>
                    <a:pt x="6082" y="8972"/>
                  </a:lnTo>
                  <a:cubicBezTo>
                    <a:pt x="6074" y="9357"/>
                    <a:pt x="6065" y="9733"/>
                    <a:pt x="6049" y="10117"/>
                  </a:cubicBezTo>
                  <a:cubicBezTo>
                    <a:pt x="5998" y="12172"/>
                    <a:pt x="5998" y="14219"/>
                    <a:pt x="6015" y="16249"/>
                  </a:cubicBezTo>
                  <a:cubicBezTo>
                    <a:pt x="6450" y="15781"/>
                    <a:pt x="6942" y="15347"/>
                    <a:pt x="7394" y="14896"/>
                  </a:cubicBezTo>
                  <a:cubicBezTo>
                    <a:pt x="8070" y="14244"/>
                    <a:pt x="8747" y="13592"/>
                    <a:pt x="9415" y="12941"/>
                  </a:cubicBezTo>
                  <a:cubicBezTo>
                    <a:pt x="9415" y="12941"/>
                    <a:pt x="10443" y="12005"/>
                    <a:pt x="11178" y="11295"/>
                  </a:cubicBezTo>
                  <a:cubicBezTo>
                    <a:pt x="11178" y="11295"/>
                    <a:pt x="11270" y="11203"/>
                    <a:pt x="11270" y="11370"/>
                  </a:cubicBezTo>
                  <a:cubicBezTo>
                    <a:pt x="9758" y="13007"/>
                    <a:pt x="8187" y="14536"/>
                    <a:pt x="6583" y="16132"/>
                  </a:cubicBezTo>
                  <a:cubicBezTo>
                    <a:pt x="6391" y="16332"/>
                    <a:pt x="6199" y="16533"/>
                    <a:pt x="6023" y="16750"/>
                  </a:cubicBezTo>
                  <a:cubicBezTo>
                    <a:pt x="6074" y="20952"/>
                    <a:pt x="6224" y="25129"/>
                    <a:pt x="6257" y="29373"/>
                  </a:cubicBezTo>
                  <a:lnTo>
                    <a:pt x="6257" y="29590"/>
                  </a:lnTo>
                  <a:cubicBezTo>
                    <a:pt x="6399" y="29448"/>
                    <a:pt x="6541" y="29298"/>
                    <a:pt x="6692" y="29156"/>
                  </a:cubicBezTo>
                  <a:lnTo>
                    <a:pt x="6725" y="29114"/>
                  </a:lnTo>
                  <a:cubicBezTo>
                    <a:pt x="8388" y="27669"/>
                    <a:pt x="10276" y="26491"/>
                    <a:pt x="11921" y="25029"/>
                  </a:cubicBezTo>
                  <a:lnTo>
                    <a:pt x="12222" y="25012"/>
                  </a:lnTo>
                  <a:cubicBezTo>
                    <a:pt x="12222" y="25012"/>
                    <a:pt x="12222" y="25179"/>
                    <a:pt x="12214" y="25263"/>
                  </a:cubicBezTo>
                  <a:cubicBezTo>
                    <a:pt x="10618" y="26750"/>
                    <a:pt x="8772" y="27953"/>
                    <a:pt x="7126" y="29415"/>
                  </a:cubicBezTo>
                  <a:cubicBezTo>
                    <a:pt x="7126" y="29415"/>
                    <a:pt x="6725" y="29741"/>
                    <a:pt x="6266" y="30158"/>
                  </a:cubicBezTo>
                  <a:cubicBezTo>
                    <a:pt x="6299" y="33801"/>
                    <a:pt x="6358" y="37451"/>
                    <a:pt x="6508" y="41094"/>
                  </a:cubicBezTo>
                  <a:lnTo>
                    <a:pt x="6458" y="42447"/>
                  </a:lnTo>
                  <a:cubicBezTo>
                    <a:pt x="6391" y="42673"/>
                    <a:pt x="6391" y="42673"/>
                    <a:pt x="6341" y="42898"/>
                  </a:cubicBezTo>
                  <a:lnTo>
                    <a:pt x="6023" y="43299"/>
                  </a:lnTo>
                  <a:lnTo>
                    <a:pt x="5673" y="42932"/>
                  </a:lnTo>
                  <a:cubicBezTo>
                    <a:pt x="5673" y="42932"/>
                    <a:pt x="5597" y="42706"/>
                    <a:pt x="5480" y="42405"/>
                  </a:cubicBezTo>
                  <a:cubicBezTo>
                    <a:pt x="5422" y="41904"/>
                    <a:pt x="5347" y="41227"/>
                    <a:pt x="5347" y="41227"/>
                  </a:cubicBezTo>
                  <a:cubicBezTo>
                    <a:pt x="5180" y="36942"/>
                    <a:pt x="5146" y="32631"/>
                    <a:pt x="5138" y="28329"/>
                  </a:cubicBezTo>
                  <a:cubicBezTo>
                    <a:pt x="4303" y="27911"/>
                    <a:pt x="3492" y="27443"/>
                    <a:pt x="2690" y="26959"/>
                  </a:cubicBezTo>
                  <a:lnTo>
                    <a:pt x="1796" y="26407"/>
                  </a:lnTo>
                  <a:lnTo>
                    <a:pt x="1278" y="26057"/>
                  </a:lnTo>
                  <a:lnTo>
                    <a:pt x="1028" y="25889"/>
                  </a:lnTo>
                  <a:lnTo>
                    <a:pt x="460" y="25505"/>
                  </a:lnTo>
                  <a:cubicBezTo>
                    <a:pt x="184" y="25321"/>
                    <a:pt x="50" y="25229"/>
                    <a:pt x="50" y="25229"/>
                  </a:cubicBezTo>
                  <a:lnTo>
                    <a:pt x="0" y="25046"/>
                  </a:lnTo>
                  <a:cubicBezTo>
                    <a:pt x="92" y="25012"/>
                    <a:pt x="192" y="25012"/>
                    <a:pt x="284" y="25046"/>
                  </a:cubicBezTo>
                  <a:cubicBezTo>
                    <a:pt x="819" y="25313"/>
                    <a:pt x="1529" y="25689"/>
                    <a:pt x="1529" y="25689"/>
                  </a:cubicBezTo>
                  <a:cubicBezTo>
                    <a:pt x="1788" y="25839"/>
                    <a:pt x="2080" y="26015"/>
                    <a:pt x="2080" y="26015"/>
                  </a:cubicBezTo>
                  <a:cubicBezTo>
                    <a:pt x="3100" y="26658"/>
                    <a:pt x="4094" y="27326"/>
                    <a:pt x="5138" y="27928"/>
                  </a:cubicBezTo>
                  <a:cubicBezTo>
                    <a:pt x="5130" y="24670"/>
                    <a:pt x="5130" y="21403"/>
                    <a:pt x="5096" y="18154"/>
                  </a:cubicBezTo>
                  <a:cubicBezTo>
                    <a:pt x="4110" y="16441"/>
                    <a:pt x="2991" y="14804"/>
                    <a:pt x="1746" y="13266"/>
                  </a:cubicBezTo>
                  <a:cubicBezTo>
                    <a:pt x="1746" y="13266"/>
                    <a:pt x="1145" y="12464"/>
                    <a:pt x="727" y="11938"/>
                  </a:cubicBezTo>
                  <a:cubicBezTo>
                    <a:pt x="727" y="11938"/>
                    <a:pt x="694" y="11721"/>
                    <a:pt x="919" y="11947"/>
                  </a:cubicBezTo>
                  <a:cubicBezTo>
                    <a:pt x="1370" y="12406"/>
                    <a:pt x="1980" y="13066"/>
                    <a:pt x="1980" y="13066"/>
                  </a:cubicBezTo>
                  <a:cubicBezTo>
                    <a:pt x="3125" y="14453"/>
                    <a:pt x="4169" y="15923"/>
                    <a:pt x="5088" y="17469"/>
                  </a:cubicBezTo>
                  <a:close/>
                </a:path>
              </a:pathLst>
            </a:custGeom>
            <a:solidFill>
              <a:srgbClr val="78A2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8" name="Google Shape;408;p14"/>
          <p:cNvSpPr txBox="1">
            <a:spLocks noGrp="1"/>
          </p:cNvSpPr>
          <p:nvPr>
            <p:ph type="title" hasCustomPrompt="1"/>
          </p:nvPr>
        </p:nvSpPr>
        <p:spPr>
          <a:xfrm>
            <a:off x="4939711" y="1208350"/>
            <a:ext cx="3130200" cy="6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09" name="Google Shape;409;p14"/>
          <p:cNvSpPr txBox="1">
            <a:spLocks noGrp="1"/>
          </p:cNvSpPr>
          <p:nvPr>
            <p:ph type="subTitle" idx="1"/>
          </p:nvPr>
        </p:nvSpPr>
        <p:spPr>
          <a:xfrm>
            <a:off x="5176925" y="1834575"/>
            <a:ext cx="26559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0" name="Google Shape;410;p14"/>
          <p:cNvSpPr txBox="1">
            <a:spLocks noGrp="1"/>
          </p:cNvSpPr>
          <p:nvPr>
            <p:ph type="title" idx="2" hasCustomPrompt="1"/>
          </p:nvPr>
        </p:nvSpPr>
        <p:spPr>
          <a:xfrm>
            <a:off x="4939711" y="2826525"/>
            <a:ext cx="3130200" cy="6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subTitle" idx="3"/>
          </p:nvPr>
        </p:nvSpPr>
        <p:spPr>
          <a:xfrm>
            <a:off x="5176925" y="3452750"/>
            <a:ext cx="26559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7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554;p20"/>
          <p:cNvGrpSpPr/>
          <p:nvPr/>
        </p:nvGrpSpPr>
        <p:grpSpPr>
          <a:xfrm>
            <a:off x="-2605136" y="539434"/>
            <a:ext cx="15346578" cy="5008908"/>
            <a:chOff x="-2605136" y="539434"/>
            <a:chExt cx="15346578" cy="5008908"/>
          </a:xfrm>
        </p:grpSpPr>
        <p:sp>
          <p:nvSpPr>
            <p:cNvPr id="555" name="Google Shape;555;p20"/>
            <p:cNvSpPr/>
            <p:nvPr/>
          </p:nvSpPr>
          <p:spPr>
            <a:xfrm flipH="1">
              <a:off x="-80" y="4153100"/>
              <a:ext cx="9144180" cy="990464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0"/>
            <p:cNvSpPr/>
            <p:nvPr/>
          </p:nvSpPr>
          <p:spPr>
            <a:xfrm flipH="1">
              <a:off x="-2605136" y="3695600"/>
              <a:ext cx="5486461" cy="1852742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7" name="Google Shape;557;p20"/>
            <p:cNvGrpSpPr/>
            <p:nvPr/>
          </p:nvGrpSpPr>
          <p:grpSpPr>
            <a:xfrm rot="876897">
              <a:off x="-592173" y="817633"/>
              <a:ext cx="2748820" cy="4239217"/>
              <a:chOff x="-138878" y="1089036"/>
              <a:chExt cx="2326695" cy="3588512"/>
            </a:xfrm>
          </p:grpSpPr>
          <p:grpSp>
            <p:nvGrpSpPr>
              <p:cNvPr id="558" name="Google Shape;558;p20"/>
              <p:cNvGrpSpPr/>
              <p:nvPr/>
            </p:nvGrpSpPr>
            <p:grpSpPr>
              <a:xfrm rot="-536374">
                <a:off x="104887" y="1212004"/>
                <a:ext cx="1839165" cy="3281175"/>
                <a:chOff x="3734270" y="74249"/>
                <a:chExt cx="3046829" cy="5435717"/>
              </a:xfrm>
            </p:grpSpPr>
            <p:grpSp>
              <p:nvGrpSpPr>
                <p:cNvPr id="559" name="Google Shape;559;p20"/>
                <p:cNvGrpSpPr/>
                <p:nvPr/>
              </p:nvGrpSpPr>
              <p:grpSpPr>
                <a:xfrm rot="312499">
                  <a:off x="4269747" y="179454"/>
                  <a:ext cx="2417210" cy="2184088"/>
                  <a:chOff x="3949525" y="-38550"/>
                  <a:chExt cx="2695666" cy="2435690"/>
                </a:xfrm>
              </p:grpSpPr>
              <p:sp>
                <p:nvSpPr>
                  <p:cNvPr id="560" name="Google Shape;560;p20"/>
                  <p:cNvSpPr/>
                  <p:nvPr/>
                </p:nvSpPr>
                <p:spPr>
                  <a:xfrm flipH="1">
                    <a:off x="5395256" y="293336"/>
                    <a:ext cx="998480" cy="850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4" h="10876" extrusionOk="0">
                        <a:moveTo>
                          <a:pt x="271" y="1"/>
                        </a:moveTo>
                        <a:cubicBezTo>
                          <a:pt x="96" y="1"/>
                          <a:pt x="0" y="7"/>
                          <a:pt x="0" y="7"/>
                        </a:cubicBezTo>
                        <a:lnTo>
                          <a:pt x="3567" y="4576"/>
                        </a:lnTo>
                        <a:lnTo>
                          <a:pt x="7878" y="5361"/>
                        </a:lnTo>
                        <a:lnTo>
                          <a:pt x="5129" y="6673"/>
                        </a:lnTo>
                        <a:lnTo>
                          <a:pt x="5129" y="6673"/>
                        </a:lnTo>
                        <a:lnTo>
                          <a:pt x="9315" y="6331"/>
                        </a:lnTo>
                        <a:lnTo>
                          <a:pt x="7427" y="7935"/>
                        </a:lnTo>
                        <a:cubicBezTo>
                          <a:pt x="9532" y="8745"/>
                          <a:pt x="12773" y="10875"/>
                          <a:pt x="12773" y="10875"/>
                        </a:cubicBezTo>
                        <a:cubicBezTo>
                          <a:pt x="10614" y="499"/>
                          <a:pt x="1921" y="1"/>
                          <a:pt x="271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1" name="Google Shape;561;p20"/>
                  <p:cNvSpPr/>
                  <p:nvPr/>
                </p:nvSpPr>
                <p:spPr>
                  <a:xfrm flipH="1">
                    <a:off x="5395254" y="1046449"/>
                    <a:ext cx="1249937" cy="457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1" h="5852" extrusionOk="0">
                        <a:moveTo>
                          <a:pt x="10295" y="0"/>
                        </a:moveTo>
                        <a:cubicBezTo>
                          <a:pt x="3432" y="0"/>
                          <a:pt x="1" y="5852"/>
                          <a:pt x="1" y="5852"/>
                        </a:cubicBezTo>
                        <a:lnTo>
                          <a:pt x="5715" y="5426"/>
                        </a:lnTo>
                        <a:lnTo>
                          <a:pt x="8773" y="2251"/>
                        </a:lnTo>
                        <a:lnTo>
                          <a:pt x="8296" y="5309"/>
                        </a:lnTo>
                        <a:lnTo>
                          <a:pt x="10351" y="1591"/>
                        </a:lnTo>
                        <a:lnTo>
                          <a:pt x="10610" y="4081"/>
                        </a:lnTo>
                        <a:cubicBezTo>
                          <a:pt x="12440" y="2769"/>
                          <a:pt x="15990" y="1240"/>
                          <a:pt x="15990" y="1240"/>
                        </a:cubicBezTo>
                        <a:cubicBezTo>
                          <a:pt x="13884" y="355"/>
                          <a:pt x="11985" y="0"/>
                          <a:pt x="10295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2" name="Google Shape;562;p20"/>
                  <p:cNvSpPr/>
                  <p:nvPr/>
                </p:nvSpPr>
                <p:spPr>
                  <a:xfrm flipH="1">
                    <a:off x="3949525" y="963360"/>
                    <a:ext cx="1414474" cy="409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96" h="5244" extrusionOk="0">
                        <a:moveTo>
                          <a:pt x="7764" y="0"/>
                        </a:moveTo>
                        <a:cubicBezTo>
                          <a:pt x="5399" y="0"/>
                          <a:pt x="2762" y="656"/>
                          <a:pt x="0" y="2479"/>
                        </a:cubicBezTo>
                        <a:cubicBezTo>
                          <a:pt x="0" y="2479"/>
                          <a:pt x="4169" y="3398"/>
                          <a:pt x="6475" y="4408"/>
                        </a:cubicBezTo>
                        <a:lnTo>
                          <a:pt x="5999" y="1819"/>
                        </a:lnTo>
                        <a:lnTo>
                          <a:pt x="9265" y="5244"/>
                        </a:lnTo>
                        <a:lnTo>
                          <a:pt x="7862" y="2211"/>
                        </a:lnTo>
                        <a:lnTo>
                          <a:pt x="11997" y="4901"/>
                        </a:lnTo>
                        <a:lnTo>
                          <a:pt x="18095" y="4300"/>
                        </a:lnTo>
                        <a:cubicBezTo>
                          <a:pt x="18095" y="4300"/>
                          <a:pt x="13822" y="0"/>
                          <a:pt x="7764" y="0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3" name="Google Shape;563;p20"/>
                  <p:cNvSpPr/>
                  <p:nvPr/>
                </p:nvSpPr>
                <p:spPr>
                  <a:xfrm flipH="1">
                    <a:off x="4567262" y="-38550"/>
                    <a:ext cx="867944" cy="1195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4" h="15297" extrusionOk="0">
                        <a:moveTo>
                          <a:pt x="11103" y="0"/>
                        </a:moveTo>
                        <a:cubicBezTo>
                          <a:pt x="11103" y="1"/>
                          <a:pt x="1" y="3392"/>
                          <a:pt x="911" y="15297"/>
                        </a:cubicBezTo>
                        <a:cubicBezTo>
                          <a:pt x="911" y="15297"/>
                          <a:pt x="3685" y="12022"/>
                          <a:pt x="5657" y="10443"/>
                        </a:cubicBezTo>
                        <a:lnTo>
                          <a:pt x="3192" y="9616"/>
                        </a:lnTo>
                        <a:lnTo>
                          <a:pt x="7703" y="8354"/>
                        </a:lnTo>
                        <a:lnTo>
                          <a:pt x="4420" y="8146"/>
                        </a:lnTo>
                        <a:lnTo>
                          <a:pt x="8714" y="5748"/>
                        </a:lnTo>
                        <a:lnTo>
                          <a:pt x="11103" y="0"/>
                        </a:ln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4" name="Google Shape;564;p20"/>
                  <p:cNvSpPr/>
                  <p:nvPr/>
                </p:nvSpPr>
                <p:spPr>
                  <a:xfrm flipH="1">
                    <a:off x="5374388" y="1159006"/>
                    <a:ext cx="769925" cy="1238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50" h="15840" extrusionOk="0">
                        <a:moveTo>
                          <a:pt x="9850" y="1"/>
                        </a:moveTo>
                        <a:lnTo>
                          <a:pt x="9850" y="1"/>
                        </a:lnTo>
                        <a:cubicBezTo>
                          <a:pt x="0" y="6074"/>
                          <a:pt x="4035" y="15840"/>
                          <a:pt x="4035" y="15840"/>
                        </a:cubicBezTo>
                        <a:lnTo>
                          <a:pt x="7085" y="10911"/>
                        </a:lnTo>
                        <a:lnTo>
                          <a:pt x="6374" y="6517"/>
                        </a:lnTo>
                        <a:lnTo>
                          <a:pt x="8505" y="8722"/>
                        </a:lnTo>
                        <a:lnTo>
                          <a:pt x="6784" y="4821"/>
                        </a:lnTo>
                        <a:lnTo>
                          <a:pt x="8906" y="6107"/>
                        </a:lnTo>
                        <a:cubicBezTo>
                          <a:pt x="8956" y="3819"/>
                          <a:pt x="9850" y="1"/>
                          <a:pt x="9850" y="1"/>
                        </a:cubicBezTo>
                        <a:close/>
                      </a:path>
                    </a:pathLst>
                  </a:custGeom>
                  <a:solidFill>
                    <a:srgbClr val="0070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5" name="Google Shape;565;p20"/>
                  <p:cNvSpPr/>
                  <p:nvPr/>
                </p:nvSpPr>
                <p:spPr>
                  <a:xfrm flipH="1">
                    <a:off x="5374384" y="1034646"/>
                    <a:ext cx="1270807" cy="469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58" h="6003" extrusionOk="0">
                        <a:moveTo>
                          <a:pt x="10097" y="1"/>
                        </a:moveTo>
                        <a:cubicBezTo>
                          <a:pt x="3453" y="1"/>
                          <a:pt x="1" y="6003"/>
                          <a:pt x="1" y="6003"/>
                        </a:cubicBezTo>
                        <a:cubicBezTo>
                          <a:pt x="5302" y="1956"/>
                          <a:pt x="9815" y="1079"/>
                          <a:pt x="12731" y="1079"/>
                        </a:cubicBezTo>
                        <a:cubicBezTo>
                          <a:pt x="14962" y="1079"/>
                          <a:pt x="16258" y="1592"/>
                          <a:pt x="16258" y="1592"/>
                        </a:cubicBezTo>
                        <a:cubicBezTo>
                          <a:pt x="13969" y="449"/>
                          <a:pt x="11914" y="1"/>
                          <a:pt x="10097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6" name="Google Shape;566;p20"/>
                  <p:cNvSpPr/>
                  <p:nvPr/>
                </p:nvSpPr>
                <p:spPr>
                  <a:xfrm flipH="1">
                    <a:off x="5374386" y="293805"/>
                    <a:ext cx="1019350" cy="865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41" h="11070" extrusionOk="0">
                        <a:moveTo>
                          <a:pt x="91" y="0"/>
                        </a:moveTo>
                        <a:cubicBezTo>
                          <a:pt x="61" y="0"/>
                          <a:pt x="31" y="0"/>
                          <a:pt x="0" y="1"/>
                        </a:cubicBezTo>
                        <a:cubicBezTo>
                          <a:pt x="0" y="1"/>
                          <a:pt x="10050" y="3250"/>
                          <a:pt x="13041" y="11070"/>
                        </a:cubicBezTo>
                        <a:cubicBezTo>
                          <a:pt x="13041" y="11070"/>
                          <a:pt x="11636" y="0"/>
                          <a:pt x="91" y="0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7" name="Google Shape;567;p20"/>
                  <p:cNvSpPr/>
                  <p:nvPr/>
                </p:nvSpPr>
                <p:spPr>
                  <a:xfrm flipH="1">
                    <a:off x="4567261" y="-37925"/>
                    <a:ext cx="983472" cy="1155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82" h="14788" extrusionOk="0">
                        <a:moveTo>
                          <a:pt x="12581" y="1"/>
                        </a:moveTo>
                        <a:cubicBezTo>
                          <a:pt x="0" y="4094"/>
                          <a:pt x="2431" y="14787"/>
                          <a:pt x="2431" y="14787"/>
                        </a:cubicBezTo>
                        <a:cubicBezTo>
                          <a:pt x="4645" y="5306"/>
                          <a:pt x="12581" y="1"/>
                          <a:pt x="12581" y="1"/>
                        </a:cubicBezTo>
                        <a:close/>
                      </a:path>
                    </a:pathLst>
                  </a:custGeom>
                  <a:solidFill>
                    <a:srgbClr val="78A3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68" name="Google Shape;568;p20"/>
                <p:cNvSpPr/>
                <p:nvPr/>
              </p:nvSpPr>
              <p:spPr>
                <a:xfrm rot="822121" flipH="1">
                  <a:off x="4231896" y="1184641"/>
                  <a:ext cx="773829" cy="42947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69" name="Google Shape;569;p20"/>
              <p:cNvSpPr/>
              <p:nvPr/>
            </p:nvSpPr>
            <p:spPr>
              <a:xfrm>
                <a:off x="189111" y="4292798"/>
                <a:ext cx="648400" cy="384750"/>
              </a:xfrm>
              <a:custGeom>
                <a:avLst/>
                <a:gdLst/>
                <a:ahLst/>
                <a:cxnLst/>
                <a:rect l="l" t="t" r="r" b="b"/>
                <a:pathLst>
                  <a:path w="25936" h="15390" extrusionOk="0">
                    <a:moveTo>
                      <a:pt x="5009" y="119"/>
                    </a:moveTo>
                    <a:cubicBezTo>
                      <a:pt x="7295" y="-357"/>
                      <a:pt x="11423" y="2596"/>
                      <a:pt x="13772" y="3167"/>
                    </a:cubicBezTo>
                    <a:cubicBezTo>
                      <a:pt x="16122" y="3739"/>
                      <a:pt x="17455" y="3612"/>
                      <a:pt x="19106" y="3548"/>
                    </a:cubicBezTo>
                    <a:cubicBezTo>
                      <a:pt x="20757" y="3485"/>
                      <a:pt x="22599" y="2183"/>
                      <a:pt x="23678" y="2786"/>
                    </a:cubicBezTo>
                    <a:cubicBezTo>
                      <a:pt x="24758" y="3389"/>
                      <a:pt x="26663" y="5168"/>
                      <a:pt x="25583" y="7168"/>
                    </a:cubicBezTo>
                    <a:cubicBezTo>
                      <a:pt x="24504" y="9168"/>
                      <a:pt x="20852" y="13677"/>
                      <a:pt x="17201" y="14788"/>
                    </a:cubicBezTo>
                    <a:cubicBezTo>
                      <a:pt x="13550" y="15899"/>
                      <a:pt x="6534" y="15296"/>
                      <a:pt x="3676" y="13835"/>
                    </a:cubicBezTo>
                    <a:cubicBezTo>
                      <a:pt x="819" y="12375"/>
                      <a:pt x="-166" y="8311"/>
                      <a:pt x="56" y="6025"/>
                    </a:cubicBezTo>
                    <a:cubicBezTo>
                      <a:pt x="278" y="3739"/>
                      <a:pt x="2723" y="595"/>
                      <a:pt x="5009" y="1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</p:sp>
        </p:grpSp>
        <p:sp>
          <p:nvSpPr>
            <p:cNvPr id="570" name="Google Shape;570;p20"/>
            <p:cNvSpPr/>
            <p:nvPr/>
          </p:nvSpPr>
          <p:spPr>
            <a:xfrm>
              <a:off x="5213225" y="4413262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20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38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20"/>
          <p:cNvSpPr/>
          <p:nvPr/>
        </p:nvSpPr>
        <p:spPr>
          <a:xfrm>
            <a:off x="49236" y="12319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0"/>
          <p:cNvSpPr/>
          <p:nvPr/>
        </p:nvSpPr>
        <p:spPr>
          <a:xfrm flipH="1">
            <a:off x="8152685" y="434902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4" name="Google Shape;574;p20"/>
          <p:cNvGrpSpPr/>
          <p:nvPr/>
        </p:nvGrpSpPr>
        <p:grpSpPr>
          <a:xfrm rot="-1325081" flipH="1">
            <a:off x="7445488" y="411132"/>
            <a:ext cx="729403" cy="386556"/>
            <a:chOff x="2468025" y="734125"/>
            <a:chExt cx="980825" cy="519800"/>
          </a:xfrm>
        </p:grpSpPr>
        <p:sp>
          <p:nvSpPr>
            <p:cNvPr id="575" name="Google Shape;575;p20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23"/>
          <p:cNvSpPr txBox="1">
            <a:spLocks noGrp="1"/>
          </p:cNvSpPr>
          <p:nvPr>
            <p:ph type="subTitle" idx="1"/>
          </p:nvPr>
        </p:nvSpPr>
        <p:spPr>
          <a:xfrm>
            <a:off x="1085590" y="1640900"/>
            <a:ext cx="2696700" cy="11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2800"/>
              <a:buNone/>
              <a:defRPr sz="1600">
                <a:solidFill>
                  <a:schemeClr val="accent6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5" name="Google Shape;625;p23"/>
          <p:cNvSpPr/>
          <p:nvPr/>
        </p:nvSpPr>
        <p:spPr>
          <a:xfrm flipH="1">
            <a:off x="-355" y="4581525"/>
            <a:ext cx="9144180" cy="74140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6" name="Google Shape;626;p23"/>
          <p:cNvGrpSpPr/>
          <p:nvPr/>
        </p:nvGrpSpPr>
        <p:grpSpPr>
          <a:xfrm rot="501813">
            <a:off x="6615566" y="332927"/>
            <a:ext cx="2818518" cy="4346707"/>
            <a:chOff x="-138878" y="1089036"/>
            <a:chExt cx="2326695" cy="3588512"/>
          </a:xfrm>
        </p:grpSpPr>
        <p:grpSp>
          <p:nvGrpSpPr>
            <p:cNvPr id="627" name="Google Shape;627;p23"/>
            <p:cNvGrpSpPr/>
            <p:nvPr/>
          </p:nvGrpSpPr>
          <p:grpSpPr>
            <a:xfrm rot="-536374">
              <a:off x="104887" y="1212004"/>
              <a:ext cx="1839165" cy="3281175"/>
              <a:chOff x="3734270" y="74249"/>
              <a:chExt cx="3046829" cy="5435717"/>
            </a:xfrm>
          </p:grpSpPr>
          <p:grpSp>
            <p:nvGrpSpPr>
              <p:cNvPr id="628" name="Google Shape;628;p23"/>
              <p:cNvGrpSpPr/>
              <p:nvPr/>
            </p:nvGrpSpPr>
            <p:grpSpPr>
              <a:xfrm rot="312499">
                <a:off x="4269747" y="179454"/>
                <a:ext cx="2417210" cy="2184088"/>
                <a:chOff x="3949525" y="-38550"/>
                <a:chExt cx="2695666" cy="2435690"/>
              </a:xfrm>
            </p:grpSpPr>
            <p:sp>
              <p:nvSpPr>
                <p:cNvPr id="629" name="Google Shape;629;p23"/>
                <p:cNvSpPr/>
                <p:nvPr/>
              </p:nvSpPr>
              <p:spPr>
                <a:xfrm flipH="1">
                  <a:off x="5395256" y="293336"/>
                  <a:ext cx="998480" cy="85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0" name="Google Shape;630;p23"/>
                <p:cNvSpPr/>
                <p:nvPr/>
              </p:nvSpPr>
              <p:spPr>
                <a:xfrm flipH="1">
                  <a:off x="5395254" y="1046449"/>
                  <a:ext cx="1249937" cy="45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1" name="Google Shape;631;p23"/>
                <p:cNvSpPr/>
                <p:nvPr/>
              </p:nvSpPr>
              <p:spPr>
                <a:xfrm flipH="1">
                  <a:off x="3949525" y="963360"/>
                  <a:ext cx="1414474" cy="40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2" name="Google Shape;632;p23"/>
                <p:cNvSpPr/>
                <p:nvPr/>
              </p:nvSpPr>
              <p:spPr>
                <a:xfrm flipH="1">
                  <a:off x="4567262" y="-38550"/>
                  <a:ext cx="867944" cy="11956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3" name="Google Shape;633;p23"/>
                <p:cNvSpPr/>
                <p:nvPr/>
              </p:nvSpPr>
              <p:spPr>
                <a:xfrm flipH="1">
                  <a:off x="5374388" y="1159006"/>
                  <a:ext cx="769925" cy="12381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4" name="Google Shape;634;p23"/>
                <p:cNvSpPr/>
                <p:nvPr/>
              </p:nvSpPr>
              <p:spPr>
                <a:xfrm flipH="1">
                  <a:off x="5374384" y="1034646"/>
                  <a:ext cx="1270807" cy="469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5" name="Google Shape;635;p23"/>
                <p:cNvSpPr/>
                <p:nvPr/>
              </p:nvSpPr>
              <p:spPr>
                <a:xfrm flipH="1">
                  <a:off x="5374386" y="293805"/>
                  <a:ext cx="1019350" cy="865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flipH="1">
                  <a:off x="4567261" y="-37925"/>
                  <a:ext cx="983472" cy="1155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37" name="Google Shape;637;p23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8" name="Google Shape;638;p23"/>
            <p:cNvSpPr/>
            <p:nvPr/>
          </p:nvSpPr>
          <p:spPr>
            <a:xfrm>
              <a:off x="189111" y="4292798"/>
              <a:ext cx="648400" cy="384750"/>
            </a:xfrm>
            <a:custGeom>
              <a:avLst/>
              <a:gdLst/>
              <a:ahLst/>
              <a:cxnLst/>
              <a:rect l="l" t="t" r="r" b="b"/>
              <a:pathLst>
                <a:path w="25936" h="15390" extrusionOk="0">
                  <a:moveTo>
                    <a:pt x="5009" y="119"/>
                  </a:moveTo>
                  <a:cubicBezTo>
                    <a:pt x="7295" y="-357"/>
                    <a:pt x="11423" y="2596"/>
                    <a:pt x="13772" y="3167"/>
                  </a:cubicBezTo>
                  <a:cubicBezTo>
                    <a:pt x="16122" y="3739"/>
                    <a:pt x="17455" y="3612"/>
                    <a:pt x="19106" y="3548"/>
                  </a:cubicBezTo>
                  <a:cubicBezTo>
                    <a:pt x="20757" y="3485"/>
                    <a:pt x="22599" y="2183"/>
                    <a:pt x="23678" y="2786"/>
                  </a:cubicBezTo>
                  <a:cubicBezTo>
                    <a:pt x="24758" y="3389"/>
                    <a:pt x="26663" y="5168"/>
                    <a:pt x="25583" y="7168"/>
                  </a:cubicBezTo>
                  <a:cubicBezTo>
                    <a:pt x="24504" y="9168"/>
                    <a:pt x="20852" y="13677"/>
                    <a:pt x="17201" y="14788"/>
                  </a:cubicBezTo>
                  <a:cubicBezTo>
                    <a:pt x="13550" y="15899"/>
                    <a:pt x="6534" y="15296"/>
                    <a:pt x="3676" y="13835"/>
                  </a:cubicBezTo>
                  <a:cubicBezTo>
                    <a:pt x="819" y="12375"/>
                    <a:pt x="-166" y="8311"/>
                    <a:pt x="56" y="6025"/>
                  </a:cubicBezTo>
                  <a:cubicBezTo>
                    <a:pt x="278" y="3739"/>
                    <a:pt x="2723" y="595"/>
                    <a:pt x="5009" y="1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</p:grpSp>
      <p:sp>
        <p:nvSpPr>
          <p:cNvPr id="639" name="Google Shape;639;p23"/>
          <p:cNvSpPr/>
          <p:nvPr/>
        </p:nvSpPr>
        <p:spPr>
          <a:xfrm>
            <a:off x="-266700" y="3790950"/>
            <a:ext cx="9410695" cy="1531914"/>
          </a:xfrm>
          <a:custGeom>
            <a:avLst/>
            <a:gdLst/>
            <a:ahLst/>
            <a:cxnLst/>
            <a:rect l="l" t="t" r="r" b="b"/>
            <a:pathLst>
              <a:path w="49000" h="12930" extrusionOk="0">
                <a:moveTo>
                  <a:pt x="31172" y="0"/>
                </a:moveTo>
                <a:cubicBezTo>
                  <a:pt x="26676" y="0"/>
                  <a:pt x="23110" y="2068"/>
                  <a:pt x="20810" y="3533"/>
                </a:cubicBezTo>
                <a:cubicBezTo>
                  <a:pt x="17140" y="5913"/>
                  <a:pt x="13309" y="6679"/>
                  <a:pt x="7905" y="7002"/>
                </a:cubicBezTo>
                <a:cubicBezTo>
                  <a:pt x="2500" y="7364"/>
                  <a:pt x="0" y="12930"/>
                  <a:pt x="0" y="12930"/>
                </a:cubicBezTo>
                <a:lnTo>
                  <a:pt x="49000" y="12930"/>
                </a:lnTo>
                <a:cubicBezTo>
                  <a:pt x="49000" y="12930"/>
                  <a:pt x="48879" y="8171"/>
                  <a:pt x="40127" y="2767"/>
                </a:cubicBezTo>
                <a:cubicBezTo>
                  <a:pt x="36860" y="734"/>
                  <a:pt x="33851" y="0"/>
                  <a:pt x="311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23"/>
          <p:cNvSpPr/>
          <p:nvPr/>
        </p:nvSpPr>
        <p:spPr>
          <a:xfrm flipH="1">
            <a:off x="-333390" y="319227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1" name="Google Shape;641;p23"/>
          <p:cNvGrpSpPr/>
          <p:nvPr/>
        </p:nvGrpSpPr>
        <p:grpSpPr>
          <a:xfrm rot="-1329632">
            <a:off x="655312" y="1007067"/>
            <a:ext cx="729372" cy="386540"/>
            <a:chOff x="2468025" y="734125"/>
            <a:chExt cx="980825" cy="519800"/>
          </a:xfrm>
        </p:grpSpPr>
        <p:sp>
          <p:nvSpPr>
            <p:cNvPr id="642" name="Google Shape;642;p23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351516" y="538775"/>
            <a:ext cx="1108800" cy="1108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497229" y="183949"/>
            <a:ext cx="3046829" cy="5435717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6147675" y="306895"/>
            <a:ext cx="729403" cy="386556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904868" y="2082440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8"/>
          <p:cNvSpPr/>
          <p:nvPr/>
        </p:nvSpPr>
        <p:spPr>
          <a:xfrm>
            <a:off x="-1137980" y="4140975"/>
            <a:ext cx="10199540" cy="1256350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7172332" y="339365"/>
            <a:ext cx="1723799" cy="440544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8" r:id="rId4"/>
    <p:sldLayoutId id="2147483659" r:id="rId5"/>
    <p:sldLayoutId id="2147483660" r:id="rId6"/>
    <p:sldLayoutId id="2147483666" r:id="rId7"/>
    <p:sldLayoutId id="2147483669" r:id="rId8"/>
    <p:sldLayoutId id="2147483674" r:id="rId9"/>
    <p:sldLayoutId id="2147483675" r:id="rId10"/>
    <p:sldLayoutId id="2147483676" r:id="rId11"/>
    <p:sldLayoutId id="2147483677" r:id="rId12"/>
    <p:sldLayoutId id="2147483680" r:id="rId13"/>
    <p:sldLayoutId id="2147483681" r:id="rId14"/>
    <p:sldLayoutId id="2147483682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.xml"/><Relationship Id="rId7" Type="http://schemas.microsoft.com/office/2007/relationships/hdphoto" Target="../media/hdphoto2.wdp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3.png"/><Relationship Id="rId4" Type="http://schemas.openxmlformats.org/officeDocument/2006/relationships/video" Target="../media/media2.mp4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4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3.png"/><Relationship Id="rId4" Type="http://schemas.openxmlformats.org/officeDocument/2006/relationships/video" Target="../media/media3.mp4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p4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4.png"/><Relationship Id="rId4" Type="http://schemas.openxmlformats.org/officeDocument/2006/relationships/video" Target="../media/media4.mp4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5.mp4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3.png"/><Relationship Id="rId4" Type="http://schemas.openxmlformats.org/officeDocument/2006/relationships/video" Target="../media/media5.mp4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E9F4C0C5-CB2A-70FB-79D1-688D6638CB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9144000" cy="51435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5603" name="图片 20" descr="图片包含 圆圈&#10;&#10;描述已自动生成">
            <a:extLst>
              <a:ext uri="{FF2B5EF4-FFF2-40B4-BE49-F238E27FC236}">
                <a16:creationId xmlns:a16="http://schemas.microsoft.com/office/drawing/2014/main" id="{9FE510AE-4609-5147-8F39-41606E9B3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6" r="8220"/>
          <a:stretch>
            <a:fillRect/>
          </a:stretch>
        </p:blipFill>
        <p:spPr bwMode="auto">
          <a:xfrm>
            <a:off x="503635" y="104775"/>
            <a:ext cx="8526065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图片 22" descr="卡通人物&#10;&#10;低可信度描述已自动生成">
            <a:extLst>
              <a:ext uri="{FF2B5EF4-FFF2-40B4-BE49-F238E27FC236}">
                <a16:creationId xmlns:a16="http://schemas.microsoft.com/office/drawing/2014/main" id="{9B8F7529-9B85-D867-A463-29CA39229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1" t="55019" r="23982"/>
          <a:stretch>
            <a:fillRect/>
          </a:stretch>
        </p:blipFill>
        <p:spPr bwMode="auto">
          <a:xfrm>
            <a:off x="4808935" y="3559969"/>
            <a:ext cx="3452813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24" descr="卡通人物&#10;&#10;中度可信度描述已自动生成">
            <a:extLst>
              <a:ext uri="{FF2B5EF4-FFF2-40B4-BE49-F238E27FC236}">
                <a16:creationId xmlns:a16="http://schemas.microsoft.com/office/drawing/2014/main" id="{7634D484-78EF-43DE-0313-E798143E9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2" t="13496" r="33636" b="41920"/>
          <a:stretch>
            <a:fillRect/>
          </a:stretch>
        </p:blipFill>
        <p:spPr bwMode="auto">
          <a:xfrm>
            <a:off x="119063" y="627460"/>
            <a:ext cx="2114550" cy="1944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图片 31">
            <a:extLst>
              <a:ext uri="{FF2B5EF4-FFF2-40B4-BE49-F238E27FC236}">
                <a16:creationId xmlns:a16="http://schemas.microsoft.com/office/drawing/2014/main" id="{8339DDE5-DA6D-039F-3B4E-A59159B26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3" t="29933" r="12656"/>
          <a:stretch>
            <a:fillRect/>
          </a:stretch>
        </p:blipFill>
        <p:spPr bwMode="auto">
          <a:xfrm>
            <a:off x="694135" y="3067050"/>
            <a:ext cx="205025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CF02D39B-777D-22A8-699A-D1A945F43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538" y="876301"/>
            <a:ext cx="365522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2">
            <a:extLst>
              <a:ext uri="{FF2B5EF4-FFF2-40B4-BE49-F238E27FC236}">
                <a16:creationId xmlns:a16="http://schemas.microsoft.com/office/drawing/2014/main" id="{B7BA270F-05A4-7975-578A-CEAFBF778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0" y="-14287"/>
            <a:ext cx="953690" cy="931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Box 6">
            <a:extLst>
              <a:ext uri="{FF2B5EF4-FFF2-40B4-BE49-F238E27FC236}">
                <a16:creationId xmlns:a16="http://schemas.microsoft.com/office/drawing/2014/main" id="{6287F44B-5448-4E82-7751-8DD1904D6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5917" y="9525"/>
            <a:ext cx="308289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UBND QUẬN LONG BIÊN</a:t>
            </a:r>
          </a:p>
          <a:p>
            <a:pPr algn="ctr"/>
            <a:r>
              <a:rPr lang="en-US" altLang="en-US" sz="1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TIỂU HỌC ĐOÀN KẾT</a:t>
            </a:r>
          </a:p>
        </p:txBody>
      </p:sp>
      <p:sp>
        <p:nvSpPr>
          <p:cNvPr id="25610" name="WordArt 3">
            <a:extLst>
              <a:ext uri="{FF2B5EF4-FFF2-40B4-BE49-F238E27FC236}">
                <a16:creationId xmlns:a16="http://schemas.microsoft.com/office/drawing/2014/main" id="{521EDC21-5DF7-1F08-D8D0-8D0DB30716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25166" y="1032272"/>
            <a:ext cx="6415088" cy="399930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42560"/>
              </a:avLst>
            </a:prstTxWarp>
          </a:bodyPr>
          <a:lstStyle/>
          <a:p>
            <a:pPr algn="ctr"/>
            <a:r>
              <a:rPr lang="en-US" sz="405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LIỆT CHÀO MỪNG CÁC THẦY CÔ GIÁO!</a:t>
            </a:r>
          </a:p>
        </p:txBody>
      </p:sp>
      <p:sp>
        <p:nvSpPr>
          <p:cNvPr id="25611" name="WordArt 4">
            <a:extLst>
              <a:ext uri="{FF2B5EF4-FFF2-40B4-BE49-F238E27FC236}">
                <a16:creationId xmlns:a16="http://schemas.microsoft.com/office/drawing/2014/main" id="{D0BB1FDB-D807-40F1-B163-D51867F4098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89610" y="2049066"/>
            <a:ext cx="3982640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DỰ TIẾT HỌC</a:t>
            </a:r>
          </a:p>
        </p:txBody>
      </p:sp>
      <p:sp>
        <p:nvSpPr>
          <p:cNvPr id="25613" name="WordArt 4">
            <a:extLst>
              <a:ext uri="{FF2B5EF4-FFF2-40B4-BE49-F238E27FC236}">
                <a16:creationId xmlns:a16="http://schemas.microsoft.com/office/drawing/2014/main" id="{832E08EB-AC48-F68A-C477-307586887B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24263" y="2825354"/>
            <a:ext cx="1922860" cy="4012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 lí</a:t>
            </a:r>
          </a:p>
        </p:txBody>
      </p:sp>
    </p:spTree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5BB"/>
        </a:solidFill>
        <a:effectLst/>
      </p:bgPr>
    </p:bg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1224;p39">
            <a:extLst>
              <a:ext uri="{FF2B5EF4-FFF2-40B4-BE49-F238E27FC236}">
                <a16:creationId xmlns:a16="http://schemas.microsoft.com/office/drawing/2014/main" id="{A84F5DC1-39E0-8342-9E3D-00894C5CA926}"/>
              </a:ext>
            </a:extLst>
          </p:cNvPr>
          <p:cNvGrpSpPr/>
          <p:nvPr/>
        </p:nvGrpSpPr>
        <p:grpSpPr>
          <a:xfrm>
            <a:off x="6036858" y="820958"/>
            <a:ext cx="890128" cy="500346"/>
            <a:chOff x="9856250" y="1464909"/>
            <a:chExt cx="890128" cy="500346"/>
          </a:xfrm>
        </p:grpSpPr>
        <p:sp>
          <p:nvSpPr>
            <p:cNvPr id="26" name="Google Shape;1225;p39">
              <a:extLst>
                <a:ext uri="{FF2B5EF4-FFF2-40B4-BE49-F238E27FC236}">
                  <a16:creationId xmlns:a16="http://schemas.microsoft.com/office/drawing/2014/main" id="{4990A792-283E-FB45-BEDD-F93A91ECB3E8}"/>
                </a:ext>
              </a:extLst>
            </p:cNvPr>
            <p:cNvSpPr/>
            <p:nvPr/>
          </p:nvSpPr>
          <p:spPr>
            <a:xfrm>
              <a:off x="9856250" y="1605600"/>
              <a:ext cx="394700" cy="349750"/>
            </a:xfrm>
            <a:custGeom>
              <a:avLst/>
              <a:gdLst/>
              <a:ahLst/>
              <a:cxnLst/>
              <a:rect l="l" t="t" r="r" b="b"/>
              <a:pathLst>
                <a:path w="15788" h="13990" extrusionOk="0">
                  <a:moveTo>
                    <a:pt x="6664" y="1"/>
                  </a:moveTo>
                  <a:cubicBezTo>
                    <a:pt x="3172" y="1"/>
                    <a:pt x="1" y="2804"/>
                    <a:pt x="26" y="5079"/>
                  </a:cubicBezTo>
                  <a:cubicBezTo>
                    <a:pt x="111" y="7606"/>
                    <a:pt x="3746" y="10191"/>
                    <a:pt x="4400" y="10730"/>
                  </a:cubicBezTo>
                  <a:cubicBezTo>
                    <a:pt x="5024" y="11270"/>
                    <a:pt x="4826" y="11895"/>
                    <a:pt x="4712" y="12775"/>
                  </a:cubicBezTo>
                  <a:cubicBezTo>
                    <a:pt x="4658" y="13354"/>
                    <a:pt x="4822" y="13449"/>
                    <a:pt x="4971" y="13449"/>
                  </a:cubicBezTo>
                  <a:cubicBezTo>
                    <a:pt x="5044" y="13449"/>
                    <a:pt x="5113" y="13426"/>
                    <a:pt x="5150" y="13426"/>
                  </a:cubicBezTo>
                  <a:cubicBezTo>
                    <a:pt x="5156" y="13426"/>
                    <a:pt x="5162" y="13427"/>
                    <a:pt x="5166" y="13428"/>
                  </a:cubicBezTo>
                  <a:cubicBezTo>
                    <a:pt x="5547" y="13504"/>
                    <a:pt x="10336" y="13990"/>
                    <a:pt x="11688" y="13990"/>
                  </a:cubicBezTo>
                  <a:cubicBezTo>
                    <a:pt x="11848" y="13990"/>
                    <a:pt x="11960" y="13983"/>
                    <a:pt x="12010" y="13968"/>
                  </a:cubicBezTo>
                  <a:cubicBezTo>
                    <a:pt x="12493" y="13797"/>
                    <a:pt x="12067" y="12519"/>
                    <a:pt x="12010" y="11838"/>
                  </a:cubicBezTo>
                  <a:cubicBezTo>
                    <a:pt x="11954" y="11128"/>
                    <a:pt x="13629" y="10219"/>
                    <a:pt x="14708" y="6754"/>
                  </a:cubicBezTo>
                  <a:cubicBezTo>
                    <a:pt x="15788" y="3318"/>
                    <a:pt x="11783" y="848"/>
                    <a:pt x="7836" y="109"/>
                  </a:cubicBezTo>
                  <a:cubicBezTo>
                    <a:pt x="7444" y="35"/>
                    <a:pt x="7052" y="1"/>
                    <a:pt x="6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7" name="Google Shape;1226;p39">
              <a:extLst>
                <a:ext uri="{FF2B5EF4-FFF2-40B4-BE49-F238E27FC236}">
                  <a16:creationId xmlns:a16="http://schemas.microsoft.com/office/drawing/2014/main" id="{F3038371-B54D-D14E-8F5B-CE5FD45B29D5}"/>
                </a:ext>
              </a:extLst>
            </p:cNvPr>
            <p:cNvSpPr/>
            <p:nvPr/>
          </p:nvSpPr>
          <p:spPr>
            <a:xfrm>
              <a:off x="9859200" y="1614700"/>
              <a:ext cx="395300" cy="321700"/>
            </a:xfrm>
            <a:custGeom>
              <a:avLst/>
              <a:gdLst/>
              <a:ahLst/>
              <a:cxnLst/>
              <a:rect l="l" t="t" r="r" b="b"/>
              <a:pathLst>
                <a:path w="15812" h="12868" extrusionOk="0">
                  <a:moveTo>
                    <a:pt x="5960" y="0"/>
                  </a:moveTo>
                  <a:cubicBezTo>
                    <a:pt x="2671" y="0"/>
                    <a:pt x="1" y="1981"/>
                    <a:pt x="50" y="4175"/>
                  </a:cubicBezTo>
                  <a:cubicBezTo>
                    <a:pt x="107" y="6703"/>
                    <a:pt x="3770" y="9287"/>
                    <a:pt x="4395" y="9827"/>
                  </a:cubicBezTo>
                  <a:cubicBezTo>
                    <a:pt x="5048" y="10366"/>
                    <a:pt x="4850" y="10991"/>
                    <a:pt x="4736" y="11900"/>
                  </a:cubicBezTo>
                  <a:cubicBezTo>
                    <a:pt x="4665" y="12453"/>
                    <a:pt x="4829" y="12547"/>
                    <a:pt x="4982" y="12547"/>
                  </a:cubicBezTo>
                  <a:cubicBezTo>
                    <a:pt x="5060" y="12547"/>
                    <a:pt x="5135" y="12523"/>
                    <a:pt x="5174" y="12523"/>
                  </a:cubicBezTo>
                  <a:cubicBezTo>
                    <a:pt x="5180" y="12523"/>
                    <a:pt x="5186" y="12523"/>
                    <a:pt x="5190" y="12525"/>
                  </a:cubicBezTo>
                  <a:cubicBezTo>
                    <a:pt x="5528" y="12573"/>
                    <a:pt x="9170" y="12867"/>
                    <a:pt x="10551" y="12867"/>
                  </a:cubicBezTo>
                  <a:cubicBezTo>
                    <a:pt x="10795" y="12867"/>
                    <a:pt x="10968" y="12858"/>
                    <a:pt x="11041" y="12837"/>
                  </a:cubicBezTo>
                  <a:cubicBezTo>
                    <a:pt x="11552" y="12667"/>
                    <a:pt x="11126" y="11389"/>
                    <a:pt x="11041" y="10707"/>
                  </a:cubicBezTo>
                  <a:cubicBezTo>
                    <a:pt x="10984" y="9997"/>
                    <a:pt x="13653" y="9287"/>
                    <a:pt x="14732" y="5851"/>
                  </a:cubicBezTo>
                  <a:cubicBezTo>
                    <a:pt x="15812" y="2415"/>
                    <a:pt x="11438" y="853"/>
                    <a:pt x="7491" y="143"/>
                  </a:cubicBezTo>
                  <a:cubicBezTo>
                    <a:pt x="6971" y="46"/>
                    <a:pt x="6458" y="0"/>
                    <a:pt x="59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8" name="Google Shape;1227;p39">
              <a:extLst>
                <a:ext uri="{FF2B5EF4-FFF2-40B4-BE49-F238E27FC236}">
                  <a16:creationId xmlns:a16="http://schemas.microsoft.com/office/drawing/2014/main" id="{BEE56304-F9AA-BA45-9241-8B559BFF066F}"/>
                </a:ext>
              </a:extLst>
            </p:cNvPr>
            <p:cNvSpPr/>
            <p:nvPr/>
          </p:nvSpPr>
          <p:spPr>
            <a:xfrm>
              <a:off x="9895225" y="1693975"/>
              <a:ext cx="104400" cy="131625"/>
            </a:xfrm>
            <a:custGeom>
              <a:avLst/>
              <a:gdLst/>
              <a:ahLst/>
              <a:cxnLst/>
              <a:rect l="l" t="t" r="r" b="b"/>
              <a:pathLst>
                <a:path w="4176" h="5265" extrusionOk="0">
                  <a:moveTo>
                    <a:pt x="350" y="0"/>
                  </a:moveTo>
                  <a:cubicBezTo>
                    <a:pt x="288" y="0"/>
                    <a:pt x="246" y="40"/>
                    <a:pt x="228" y="124"/>
                  </a:cubicBezTo>
                  <a:cubicBezTo>
                    <a:pt x="1" y="1061"/>
                    <a:pt x="4175" y="5264"/>
                    <a:pt x="4175" y="5264"/>
                  </a:cubicBezTo>
                  <a:cubicBezTo>
                    <a:pt x="3633" y="3972"/>
                    <a:pt x="974" y="0"/>
                    <a:pt x="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9" name="Google Shape;1228;p39">
              <a:extLst>
                <a:ext uri="{FF2B5EF4-FFF2-40B4-BE49-F238E27FC236}">
                  <a16:creationId xmlns:a16="http://schemas.microsoft.com/office/drawing/2014/main" id="{AE0A47E7-C7B4-4A47-9C4F-E82BB84D2384}"/>
                </a:ext>
              </a:extLst>
            </p:cNvPr>
            <p:cNvSpPr/>
            <p:nvPr/>
          </p:nvSpPr>
          <p:spPr>
            <a:xfrm>
              <a:off x="9979900" y="1644375"/>
              <a:ext cx="51750" cy="178375"/>
            </a:xfrm>
            <a:custGeom>
              <a:avLst/>
              <a:gdLst/>
              <a:ahLst/>
              <a:cxnLst/>
              <a:rect l="l" t="t" r="r" b="b"/>
              <a:pathLst>
                <a:path w="2070" h="7135" extrusionOk="0">
                  <a:moveTo>
                    <a:pt x="1099" y="0"/>
                  </a:moveTo>
                  <a:cubicBezTo>
                    <a:pt x="1081" y="0"/>
                    <a:pt x="1063" y="2"/>
                    <a:pt x="1044" y="7"/>
                  </a:cubicBezTo>
                  <a:cubicBezTo>
                    <a:pt x="1" y="221"/>
                    <a:pt x="1679" y="6230"/>
                    <a:pt x="1758" y="7046"/>
                  </a:cubicBezTo>
                  <a:lnTo>
                    <a:pt x="1758" y="7046"/>
                  </a:lnTo>
                  <a:cubicBezTo>
                    <a:pt x="1798" y="6224"/>
                    <a:pt x="2070" y="0"/>
                    <a:pt x="1099" y="0"/>
                  </a:cubicBezTo>
                  <a:close/>
                  <a:moveTo>
                    <a:pt x="1758" y="7046"/>
                  </a:moveTo>
                  <a:lnTo>
                    <a:pt x="1758" y="7046"/>
                  </a:lnTo>
                  <a:cubicBezTo>
                    <a:pt x="1756" y="7104"/>
                    <a:pt x="1754" y="7135"/>
                    <a:pt x="1754" y="7135"/>
                  </a:cubicBezTo>
                  <a:cubicBezTo>
                    <a:pt x="1762" y="7126"/>
                    <a:pt x="1763" y="7096"/>
                    <a:pt x="1758" y="70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30" name="Google Shape;1229;p39">
              <a:extLst>
                <a:ext uri="{FF2B5EF4-FFF2-40B4-BE49-F238E27FC236}">
                  <a16:creationId xmlns:a16="http://schemas.microsoft.com/office/drawing/2014/main" id="{08D7F9F2-8F92-6949-A069-30C21EA8B782}"/>
                </a:ext>
              </a:extLst>
            </p:cNvPr>
            <p:cNvSpPr/>
            <p:nvPr/>
          </p:nvSpPr>
          <p:spPr>
            <a:xfrm>
              <a:off x="10061375" y="1650775"/>
              <a:ext cx="71000" cy="176225"/>
            </a:xfrm>
            <a:custGeom>
              <a:avLst/>
              <a:gdLst/>
              <a:ahLst/>
              <a:cxnLst/>
              <a:rect l="l" t="t" r="r" b="b"/>
              <a:pathLst>
                <a:path w="2840" h="7049" extrusionOk="0">
                  <a:moveTo>
                    <a:pt x="1771" y="1"/>
                  </a:moveTo>
                  <a:cubicBezTo>
                    <a:pt x="798" y="1"/>
                    <a:pt x="0" y="6965"/>
                    <a:pt x="0" y="7049"/>
                  </a:cubicBezTo>
                  <a:cubicBezTo>
                    <a:pt x="0" y="7049"/>
                    <a:pt x="2840" y="262"/>
                    <a:pt x="1818" y="6"/>
                  </a:cubicBezTo>
                  <a:cubicBezTo>
                    <a:pt x="1802" y="3"/>
                    <a:pt x="1787" y="1"/>
                    <a:pt x="1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31" name="Google Shape;1230;p39">
              <a:extLst>
                <a:ext uri="{FF2B5EF4-FFF2-40B4-BE49-F238E27FC236}">
                  <a16:creationId xmlns:a16="http://schemas.microsoft.com/office/drawing/2014/main" id="{B721B93F-83F4-834D-8FCA-0DBC3B342373}"/>
                </a:ext>
              </a:extLst>
            </p:cNvPr>
            <p:cNvSpPr/>
            <p:nvPr/>
          </p:nvSpPr>
          <p:spPr>
            <a:xfrm>
              <a:off x="10099700" y="1683775"/>
              <a:ext cx="105100" cy="152475"/>
            </a:xfrm>
            <a:custGeom>
              <a:avLst/>
              <a:gdLst/>
              <a:ahLst/>
              <a:cxnLst/>
              <a:rect l="l" t="t" r="r" b="b"/>
              <a:pathLst>
                <a:path w="4204" h="6099" extrusionOk="0">
                  <a:moveTo>
                    <a:pt x="3405" y="0"/>
                  </a:moveTo>
                  <a:cubicBezTo>
                    <a:pt x="2535" y="0"/>
                    <a:pt x="1" y="6098"/>
                    <a:pt x="1" y="6098"/>
                  </a:cubicBezTo>
                  <a:cubicBezTo>
                    <a:pt x="1" y="6098"/>
                    <a:pt x="4204" y="958"/>
                    <a:pt x="3550" y="78"/>
                  </a:cubicBezTo>
                  <a:cubicBezTo>
                    <a:pt x="3510" y="25"/>
                    <a:pt x="3461" y="0"/>
                    <a:pt x="3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grpSp>
          <p:nvGrpSpPr>
            <p:cNvPr id="32" name="Google Shape;1231;p39">
              <a:extLst>
                <a:ext uri="{FF2B5EF4-FFF2-40B4-BE49-F238E27FC236}">
                  <a16:creationId xmlns:a16="http://schemas.microsoft.com/office/drawing/2014/main" id="{73604714-34FF-6248-B04A-86A8D5F2D253}"/>
                </a:ext>
              </a:extLst>
            </p:cNvPr>
            <p:cNvGrpSpPr/>
            <p:nvPr/>
          </p:nvGrpSpPr>
          <p:grpSpPr>
            <a:xfrm rot="2395509">
              <a:off x="10341299" y="1522046"/>
              <a:ext cx="318291" cy="386070"/>
              <a:chOff x="5217875" y="3076975"/>
              <a:chExt cx="318285" cy="386062"/>
            </a:xfrm>
          </p:grpSpPr>
          <p:sp>
            <p:nvSpPr>
              <p:cNvPr id="33" name="Google Shape;1232;p39">
                <a:extLst>
                  <a:ext uri="{FF2B5EF4-FFF2-40B4-BE49-F238E27FC236}">
                    <a16:creationId xmlns:a16="http://schemas.microsoft.com/office/drawing/2014/main" id="{09DFF618-8CD4-BD4D-84BB-22BE499313F8}"/>
                  </a:ext>
                </a:extLst>
              </p:cNvPr>
              <p:cNvSpPr/>
              <p:nvPr/>
            </p:nvSpPr>
            <p:spPr>
              <a:xfrm>
                <a:off x="5233685" y="3090812"/>
                <a:ext cx="302475" cy="3722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14889" extrusionOk="0">
                    <a:moveTo>
                      <a:pt x="8411" y="1"/>
                    </a:moveTo>
                    <a:cubicBezTo>
                      <a:pt x="7343" y="66"/>
                      <a:pt x="6373" y="3236"/>
                      <a:pt x="6373" y="3236"/>
                    </a:cubicBezTo>
                    <a:cubicBezTo>
                      <a:pt x="6276" y="3236"/>
                      <a:pt x="6211" y="3268"/>
                      <a:pt x="6114" y="3300"/>
                    </a:cubicBezTo>
                    <a:cubicBezTo>
                      <a:pt x="5079" y="3591"/>
                      <a:pt x="4788" y="4238"/>
                      <a:pt x="4755" y="4821"/>
                    </a:cubicBezTo>
                    <a:lnTo>
                      <a:pt x="4755" y="4950"/>
                    </a:lnTo>
                    <a:lnTo>
                      <a:pt x="4755" y="5015"/>
                    </a:lnTo>
                    <a:lnTo>
                      <a:pt x="4755" y="5144"/>
                    </a:lnTo>
                    <a:lnTo>
                      <a:pt x="4755" y="5209"/>
                    </a:lnTo>
                    <a:lnTo>
                      <a:pt x="4755" y="5306"/>
                    </a:lnTo>
                    <a:lnTo>
                      <a:pt x="4755" y="5370"/>
                    </a:lnTo>
                    <a:lnTo>
                      <a:pt x="4788" y="5435"/>
                    </a:lnTo>
                    <a:lnTo>
                      <a:pt x="4788" y="5500"/>
                    </a:lnTo>
                    <a:lnTo>
                      <a:pt x="4788" y="5565"/>
                    </a:lnTo>
                    <a:lnTo>
                      <a:pt x="4788" y="5597"/>
                    </a:lnTo>
                    <a:lnTo>
                      <a:pt x="4788" y="5662"/>
                    </a:lnTo>
                    <a:lnTo>
                      <a:pt x="4788" y="5694"/>
                    </a:lnTo>
                    <a:lnTo>
                      <a:pt x="4788" y="5726"/>
                    </a:lnTo>
                    <a:cubicBezTo>
                      <a:pt x="2200" y="6211"/>
                      <a:pt x="3073" y="8379"/>
                      <a:pt x="3397" y="9058"/>
                    </a:cubicBezTo>
                    <a:lnTo>
                      <a:pt x="3429" y="9155"/>
                    </a:lnTo>
                    <a:lnTo>
                      <a:pt x="3494" y="9284"/>
                    </a:lnTo>
                    <a:cubicBezTo>
                      <a:pt x="3494" y="9284"/>
                      <a:pt x="3153" y="9164"/>
                      <a:pt x="2709" y="9164"/>
                    </a:cubicBezTo>
                    <a:cubicBezTo>
                      <a:pt x="2023" y="9164"/>
                      <a:pt x="1091" y="9450"/>
                      <a:pt x="777" y="10902"/>
                    </a:cubicBezTo>
                    <a:cubicBezTo>
                      <a:pt x="0" y="14492"/>
                      <a:pt x="6664" y="14816"/>
                      <a:pt x="6664" y="14816"/>
                    </a:cubicBezTo>
                    <a:cubicBezTo>
                      <a:pt x="6761" y="14848"/>
                      <a:pt x="6890" y="14848"/>
                      <a:pt x="6987" y="14880"/>
                    </a:cubicBezTo>
                    <a:lnTo>
                      <a:pt x="7278" y="14880"/>
                    </a:lnTo>
                    <a:cubicBezTo>
                      <a:pt x="7356" y="14886"/>
                      <a:pt x="7433" y="14889"/>
                      <a:pt x="7509" y="14889"/>
                    </a:cubicBezTo>
                    <a:cubicBezTo>
                      <a:pt x="7876" y="14889"/>
                      <a:pt x="8224" y="14826"/>
                      <a:pt x="8572" y="14719"/>
                    </a:cubicBezTo>
                    <a:cubicBezTo>
                      <a:pt x="8734" y="14654"/>
                      <a:pt x="8863" y="14622"/>
                      <a:pt x="9025" y="14557"/>
                    </a:cubicBezTo>
                    <a:cubicBezTo>
                      <a:pt x="9155" y="14492"/>
                      <a:pt x="9284" y="14428"/>
                      <a:pt x="9381" y="14363"/>
                    </a:cubicBezTo>
                    <a:cubicBezTo>
                      <a:pt x="9607" y="14233"/>
                      <a:pt x="9834" y="14072"/>
                      <a:pt x="10028" y="13910"/>
                    </a:cubicBezTo>
                    <a:cubicBezTo>
                      <a:pt x="12098" y="12357"/>
                      <a:pt x="8702" y="9964"/>
                      <a:pt x="8605" y="9899"/>
                    </a:cubicBezTo>
                    <a:cubicBezTo>
                      <a:pt x="11257" y="8896"/>
                      <a:pt x="8863" y="6341"/>
                      <a:pt x="8863" y="6341"/>
                    </a:cubicBezTo>
                    <a:cubicBezTo>
                      <a:pt x="10319" y="5629"/>
                      <a:pt x="8669" y="3624"/>
                      <a:pt x="8669" y="3624"/>
                    </a:cubicBezTo>
                    <a:cubicBezTo>
                      <a:pt x="8669" y="3624"/>
                      <a:pt x="9575" y="66"/>
                      <a:pt x="84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34" name="Google Shape;1233;p39">
                <a:extLst>
                  <a:ext uri="{FF2B5EF4-FFF2-40B4-BE49-F238E27FC236}">
                    <a16:creationId xmlns:a16="http://schemas.microsoft.com/office/drawing/2014/main" id="{6E3065E5-AE52-434B-962B-F9D72D13BE52}"/>
                  </a:ext>
                </a:extLst>
              </p:cNvPr>
              <p:cNvSpPr/>
              <p:nvPr/>
            </p:nvSpPr>
            <p:spPr>
              <a:xfrm>
                <a:off x="5217875" y="3076975"/>
                <a:ext cx="299225" cy="37302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21" extrusionOk="0">
                    <a:moveTo>
                      <a:pt x="8297" y="0"/>
                    </a:moveTo>
                    <a:cubicBezTo>
                      <a:pt x="7186" y="0"/>
                      <a:pt x="6243" y="3237"/>
                      <a:pt x="6243" y="3237"/>
                    </a:cubicBezTo>
                    <a:cubicBezTo>
                      <a:pt x="3882" y="3690"/>
                      <a:pt x="4788" y="5760"/>
                      <a:pt x="4788" y="5760"/>
                    </a:cubicBezTo>
                    <a:cubicBezTo>
                      <a:pt x="1682" y="6342"/>
                      <a:pt x="3494" y="9318"/>
                      <a:pt x="3494" y="9318"/>
                    </a:cubicBezTo>
                    <a:cubicBezTo>
                      <a:pt x="3494" y="9318"/>
                      <a:pt x="3153" y="9198"/>
                      <a:pt x="2709" y="9198"/>
                    </a:cubicBezTo>
                    <a:cubicBezTo>
                      <a:pt x="2023" y="9198"/>
                      <a:pt x="1091" y="9484"/>
                      <a:pt x="777" y="10936"/>
                    </a:cubicBezTo>
                    <a:cubicBezTo>
                      <a:pt x="0" y="14526"/>
                      <a:pt x="6632" y="14850"/>
                      <a:pt x="6632" y="14850"/>
                    </a:cubicBezTo>
                    <a:cubicBezTo>
                      <a:pt x="6883" y="14897"/>
                      <a:pt x="7135" y="14920"/>
                      <a:pt x="7386" y="14920"/>
                    </a:cubicBezTo>
                    <a:cubicBezTo>
                      <a:pt x="8331" y="14920"/>
                      <a:pt x="9254" y="14590"/>
                      <a:pt x="9996" y="13976"/>
                    </a:cubicBezTo>
                    <a:cubicBezTo>
                      <a:pt x="11969" y="12359"/>
                      <a:pt x="8572" y="9965"/>
                      <a:pt x="8443" y="9901"/>
                    </a:cubicBezTo>
                    <a:cubicBezTo>
                      <a:pt x="11095" y="8898"/>
                      <a:pt x="8702" y="6342"/>
                      <a:pt x="8702" y="6342"/>
                    </a:cubicBezTo>
                    <a:cubicBezTo>
                      <a:pt x="10190" y="5631"/>
                      <a:pt x="8508" y="3658"/>
                      <a:pt x="8508" y="3658"/>
                    </a:cubicBezTo>
                    <a:cubicBezTo>
                      <a:pt x="8508" y="3658"/>
                      <a:pt x="9446" y="100"/>
                      <a:pt x="8346" y="3"/>
                    </a:cubicBezTo>
                    <a:cubicBezTo>
                      <a:pt x="8330" y="1"/>
                      <a:pt x="8313" y="0"/>
                      <a:pt x="8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35" name="Google Shape;1234;p39">
                <a:extLst>
                  <a:ext uri="{FF2B5EF4-FFF2-40B4-BE49-F238E27FC236}">
                    <a16:creationId xmlns:a16="http://schemas.microsoft.com/office/drawing/2014/main" id="{396006C9-74D5-3946-A047-853DC5D35A6F}"/>
                  </a:ext>
                </a:extLst>
              </p:cNvPr>
              <p:cNvSpPr/>
              <p:nvPr/>
            </p:nvSpPr>
            <p:spPr>
              <a:xfrm>
                <a:off x="5217875" y="3077025"/>
                <a:ext cx="299225" cy="37337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35" extrusionOk="0">
                    <a:moveTo>
                      <a:pt x="8281" y="1"/>
                    </a:moveTo>
                    <a:cubicBezTo>
                      <a:pt x="8281" y="227"/>
                      <a:pt x="8249" y="453"/>
                      <a:pt x="8184" y="648"/>
                    </a:cubicBezTo>
                    <a:cubicBezTo>
                      <a:pt x="7692" y="2679"/>
                      <a:pt x="8195" y="3305"/>
                      <a:pt x="6294" y="3305"/>
                    </a:cubicBezTo>
                    <a:cubicBezTo>
                      <a:pt x="6197" y="3305"/>
                      <a:pt x="6094" y="3303"/>
                      <a:pt x="5985" y="3300"/>
                    </a:cubicBezTo>
                    <a:lnTo>
                      <a:pt x="5985" y="3300"/>
                    </a:lnTo>
                    <a:cubicBezTo>
                      <a:pt x="6276" y="3365"/>
                      <a:pt x="9219" y="3882"/>
                      <a:pt x="8475" y="5305"/>
                    </a:cubicBezTo>
                    <a:cubicBezTo>
                      <a:pt x="8303" y="5640"/>
                      <a:pt x="7958" y="5769"/>
                      <a:pt x="7528" y="5769"/>
                    </a:cubicBezTo>
                    <a:cubicBezTo>
                      <a:pt x="6667" y="5769"/>
                      <a:pt x="5467" y="5251"/>
                      <a:pt x="4626" y="4820"/>
                    </a:cubicBezTo>
                    <a:lnTo>
                      <a:pt x="4626" y="4820"/>
                    </a:lnTo>
                    <a:cubicBezTo>
                      <a:pt x="4594" y="5144"/>
                      <a:pt x="4658" y="5467"/>
                      <a:pt x="4788" y="5758"/>
                    </a:cubicBezTo>
                    <a:cubicBezTo>
                      <a:pt x="4788" y="5758"/>
                      <a:pt x="8346" y="6082"/>
                      <a:pt x="8346" y="7181"/>
                    </a:cubicBezTo>
                    <a:cubicBezTo>
                      <a:pt x="8346" y="7999"/>
                      <a:pt x="7119" y="9312"/>
                      <a:pt x="4965" y="9312"/>
                    </a:cubicBezTo>
                    <a:cubicBezTo>
                      <a:pt x="4478" y="9312"/>
                      <a:pt x="3943" y="9245"/>
                      <a:pt x="3365" y="9090"/>
                    </a:cubicBezTo>
                    <a:lnTo>
                      <a:pt x="3365" y="9090"/>
                    </a:lnTo>
                    <a:lnTo>
                      <a:pt x="3429" y="9187"/>
                    </a:lnTo>
                    <a:cubicBezTo>
                      <a:pt x="4982" y="9834"/>
                      <a:pt x="8184" y="11322"/>
                      <a:pt x="7699" y="12422"/>
                    </a:cubicBezTo>
                    <a:cubicBezTo>
                      <a:pt x="7417" y="13041"/>
                      <a:pt x="6216" y="13452"/>
                      <a:pt x="4886" y="13452"/>
                    </a:cubicBezTo>
                    <a:cubicBezTo>
                      <a:pt x="3160" y="13452"/>
                      <a:pt x="1215" y="12760"/>
                      <a:pt x="777" y="10934"/>
                    </a:cubicBezTo>
                    <a:lnTo>
                      <a:pt x="777" y="10934"/>
                    </a:lnTo>
                    <a:cubicBezTo>
                      <a:pt x="0" y="14524"/>
                      <a:pt x="6664" y="14880"/>
                      <a:pt x="6664" y="14880"/>
                    </a:cubicBezTo>
                    <a:cubicBezTo>
                      <a:pt x="6891" y="14917"/>
                      <a:pt x="7119" y="14935"/>
                      <a:pt x="7346" y="14935"/>
                    </a:cubicBezTo>
                    <a:cubicBezTo>
                      <a:pt x="8316" y="14935"/>
                      <a:pt x="9262" y="14603"/>
                      <a:pt x="9996" y="13974"/>
                    </a:cubicBezTo>
                    <a:cubicBezTo>
                      <a:pt x="11969" y="12357"/>
                      <a:pt x="8572" y="9963"/>
                      <a:pt x="8443" y="9899"/>
                    </a:cubicBezTo>
                    <a:cubicBezTo>
                      <a:pt x="11095" y="8896"/>
                      <a:pt x="8702" y="6340"/>
                      <a:pt x="8702" y="6340"/>
                    </a:cubicBezTo>
                    <a:cubicBezTo>
                      <a:pt x="10190" y="5597"/>
                      <a:pt x="8508" y="3623"/>
                      <a:pt x="8508" y="3623"/>
                    </a:cubicBezTo>
                    <a:cubicBezTo>
                      <a:pt x="8508" y="3623"/>
                      <a:pt x="9446" y="65"/>
                      <a:pt x="8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</p:grpSp>
      </p:grpSp>
      <p:grpSp>
        <p:nvGrpSpPr>
          <p:cNvPr id="36" name="Google Shape;1235;p39">
            <a:extLst>
              <a:ext uri="{FF2B5EF4-FFF2-40B4-BE49-F238E27FC236}">
                <a16:creationId xmlns:a16="http://schemas.microsoft.com/office/drawing/2014/main" id="{10F91AC8-CA09-D740-A43F-DA88153967AA}"/>
              </a:ext>
            </a:extLst>
          </p:cNvPr>
          <p:cNvGrpSpPr/>
          <p:nvPr/>
        </p:nvGrpSpPr>
        <p:grpSpPr>
          <a:xfrm flipH="1">
            <a:off x="2004798" y="860641"/>
            <a:ext cx="657282" cy="421468"/>
            <a:chOff x="9356472" y="3319641"/>
            <a:chExt cx="657282" cy="421468"/>
          </a:xfrm>
        </p:grpSpPr>
        <p:grpSp>
          <p:nvGrpSpPr>
            <p:cNvPr id="37" name="Google Shape;1236;p39">
              <a:extLst>
                <a:ext uri="{FF2B5EF4-FFF2-40B4-BE49-F238E27FC236}">
                  <a16:creationId xmlns:a16="http://schemas.microsoft.com/office/drawing/2014/main" id="{F7D0364B-54D3-3D4F-B518-28569E078D41}"/>
                </a:ext>
              </a:extLst>
            </p:cNvPr>
            <p:cNvGrpSpPr/>
            <p:nvPr/>
          </p:nvGrpSpPr>
          <p:grpSpPr>
            <a:xfrm>
              <a:off x="9594346" y="3319641"/>
              <a:ext cx="419409" cy="370315"/>
              <a:chOff x="5935975" y="3564475"/>
              <a:chExt cx="549900" cy="485532"/>
            </a:xfrm>
          </p:grpSpPr>
          <p:sp>
            <p:nvSpPr>
              <p:cNvPr id="45" name="Google Shape;1237;p39">
                <a:extLst>
                  <a:ext uri="{FF2B5EF4-FFF2-40B4-BE49-F238E27FC236}">
                    <a16:creationId xmlns:a16="http://schemas.microsoft.com/office/drawing/2014/main" id="{251D8E66-27C1-6248-8183-86428A3404F8}"/>
                  </a:ext>
                </a:extLst>
              </p:cNvPr>
              <p:cNvSpPr/>
              <p:nvPr/>
            </p:nvSpPr>
            <p:spPr>
              <a:xfrm>
                <a:off x="5957770" y="3572882"/>
                <a:ext cx="523250" cy="477125"/>
              </a:xfrm>
              <a:custGeom>
                <a:avLst/>
                <a:gdLst/>
                <a:ahLst/>
                <a:cxnLst/>
                <a:rect l="l" t="t" r="r" b="b"/>
                <a:pathLst>
                  <a:path w="20930" h="19085" extrusionOk="0">
                    <a:moveTo>
                      <a:pt x="6761" y="1"/>
                    </a:moveTo>
                    <a:cubicBezTo>
                      <a:pt x="6702" y="1"/>
                      <a:pt x="6648" y="15"/>
                      <a:pt x="6600" y="44"/>
                    </a:cubicBezTo>
                    <a:cubicBezTo>
                      <a:pt x="5726" y="562"/>
                      <a:pt x="7570" y="6934"/>
                      <a:pt x="7020" y="7355"/>
                    </a:cubicBezTo>
                    <a:cubicBezTo>
                      <a:pt x="6912" y="7432"/>
                      <a:pt x="6614" y="7460"/>
                      <a:pt x="6196" y="7460"/>
                    </a:cubicBezTo>
                    <a:cubicBezTo>
                      <a:pt x="5137" y="7460"/>
                      <a:pt x="3313" y="7280"/>
                      <a:pt x="1916" y="7280"/>
                    </a:cubicBezTo>
                    <a:cubicBezTo>
                      <a:pt x="895" y="7280"/>
                      <a:pt x="101" y="7376"/>
                      <a:pt x="1" y="7710"/>
                    </a:cubicBezTo>
                    <a:cubicBezTo>
                      <a:pt x="1" y="7743"/>
                      <a:pt x="1" y="7775"/>
                      <a:pt x="1" y="7840"/>
                    </a:cubicBezTo>
                    <a:lnTo>
                      <a:pt x="1" y="7872"/>
                    </a:lnTo>
                    <a:cubicBezTo>
                      <a:pt x="1" y="7872"/>
                      <a:pt x="1" y="7904"/>
                      <a:pt x="1" y="7904"/>
                    </a:cubicBezTo>
                    <a:cubicBezTo>
                      <a:pt x="227" y="8454"/>
                      <a:pt x="1521" y="9231"/>
                      <a:pt x="2912" y="9975"/>
                    </a:cubicBezTo>
                    <a:cubicBezTo>
                      <a:pt x="4012" y="10589"/>
                      <a:pt x="5176" y="11139"/>
                      <a:pt x="5953" y="11560"/>
                    </a:cubicBezTo>
                    <a:lnTo>
                      <a:pt x="6114" y="11624"/>
                    </a:lnTo>
                    <a:cubicBezTo>
                      <a:pt x="7441" y="12401"/>
                      <a:pt x="4788" y="15926"/>
                      <a:pt x="3753" y="17835"/>
                    </a:cubicBezTo>
                    <a:lnTo>
                      <a:pt x="3721" y="17899"/>
                    </a:lnTo>
                    <a:lnTo>
                      <a:pt x="3656" y="18029"/>
                    </a:lnTo>
                    <a:lnTo>
                      <a:pt x="3591" y="18126"/>
                    </a:lnTo>
                    <a:lnTo>
                      <a:pt x="3527" y="18223"/>
                    </a:lnTo>
                    <a:lnTo>
                      <a:pt x="3494" y="18320"/>
                    </a:lnTo>
                    <a:lnTo>
                      <a:pt x="3462" y="18417"/>
                    </a:lnTo>
                    <a:lnTo>
                      <a:pt x="3397" y="18514"/>
                    </a:lnTo>
                    <a:lnTo>
                      <a:pt x="3397" y="18579"/>
                    </a:lnTo>
                    <a:cubicBezTo>
                      <a:pt x="3397" y="18611"/>
                      <a:pt x="3397" y="18643"/>
                      <a:pt x="3365" y="18676"/>
                    </a:cubicBezTo>
                    <a:lnTo>
                      <a:pt x="3365" y="18741"/>
                    </a:lnTo>
                    <a:lnTo>
                      <a:pt x="3365" y="18805"/>
                    </a:lnTo>
                    <a:lnTo>
                      <a:pt x="3365" y="18838"/>
                    </a:lnTo>
                    <a:cubicBezTo>
                      <a:pt x="3365" y="18870"/>
                      <a:pt x="3365" y="18902"/>
                      <a:pt x="3365" y="18902"/>
                    </a:cubicBezTo>
                    <a:cubicBezTo>
                      <a:pt x="3365" y="18935"/>
                      <a:pt x="3365" y="18935"/>
                      <a:pt x="3365" y="18967"/>
                    </a:cubicBezTo>
                    <a:cubicBezTo>
                      <a:pt x="3365" y="18967"/>
                      <a:pt x="3365" y="18999"/>
                      <a:pt x="3397" y="19032"/>
                    </a:cubicBezTo>
                    <a:cubicBezTo>
                      <a:pt x="3429" y="19067"/>
                      <a:pt x="3478" y="19084"/>
                      <a:pt x="3541" y="19084"/>
                    </a:cubicBezTo>
                    <a:cubicBezTo>
                      <a:pt x="4564" y="19084"/>
                      <a:pt x="9423" y="14678"/>
                      <a:pt x="10611" y="14374"/>
                    </a:cubicBezTo>
                    <a:cubicBezTo>
                      <a:pt x="10619" y="14372"/>
                      <a:pt x="10629" y="14371"/>
                      <a:pt x="10639" y="14371"/>
                    </a:cubicBezTo>
                    <a:cubicBezTo>
                      <a:pt x="11361" y="14371"/>
                      <a:pt x="17325" y="18518"/>
                      <a:pt x="18507" y="18518"/>
                    </a:cubicBezTo>
                    <a:cubicBezTo>
                      <a:pt x="18529" y="18518"/>
                      <a:pt x="18549" y="18517"/>
                      <a:pt x="18568" y="18514"/>
                    </a:cubicBezTo>
                    <a:cubicBezTo>
                      <a:pt x="19603" y="18385"/>
                      <a:pt x="13457" y="11980"/>
                      <a:pt x="13522" y="11042"/>
                    </a:cubicBezTo>
                    <a:cubicBezTo>
                      <a:pt x="13554" y="10686"/>
                      <a:pt x="13975" y="10169"/>
                      <a:pt x="14589" y="9586"/>
                    </a:cubicBezTo>
                    <a:cubicBezTo>
                      <a:pt x="14751" y="9425"/>
                      <a:pt x="14945" y="9263"/>
                      <a:pt x="15139" y="9101"/>
                    </a:cubicBezTo>
                    <a:lnTo>
                      <a:pt x="15463" y="8810"/>
                    </a:lnTo>
                    <a:cubicBezTo>
                      <a:pt x="15657" y="8648"/>
                      <a:pt x="15883" y="8454"/>
                      <a:pt x="16110" y="8260"/>
                    </a:cubicBezTo>
                    <a:lnTo>
                      <a:pt x="16465" y="8001"/>
                    </a:lnTo>
                    <a:lnTo>
                      <a:pt x="17177" y="7419"/>
                    </a:lnTo>
                    <a:lnTo>
                      <a:pt x="18244" y="6611"/>
                    </a:lnTo>
                    <a:cubicBezTo>
                      <a:pt x="19021" y="6028"/>
                      <a:pt x="19765" y="5381"/>
                      <a:pt x="20444" y="4670"/>
                    </a:cubicBezTo>
                    <a:cubicBezTo>
                      <a:pt x="20800" y="4282"/>
                      <a:pt x="20929" y="3991"/>
                      <a:pt x="20735" y="3829"/>
                    </a:cubicBezTo>
                    <a:cubicBezTo>
                      <a:pt x="20703" y="3796"/>
                      <a:pt x="20670" y="3764"/>
                      <a:pt x="20606" y="3764"/>
                    </a:cubicBezTo>
                    <a:lnTo>
                      <a:pt x="20573" y="3764"/>
                    </a:lnTo>
                    <a:lnTo>
                      <a:pt x="20444" y="3699"/>
                    </a:lnTo>
                    <a:lnTo>
                      <a:pt x="20379" y="3699"/>
                    </a:lnTo>
                    <a:cubicBezTo>
                      <a:pt x="20218" y="3667"/>
                      <a:pt x="20056" y="3667"/>
                      <a:pt x="19926" y="3667"/>
                    </a:cubicBezTo>
                    <a:lnTo>
                      <a:pt x="19894" y="3667"/>
                    </a:lnTo>
                    <a:cubicBezTo>
                      <a:pt x="17953" y="3699"/>
                      <a:pt x="13684" y="5349"/>
                      <a:pt x="12875" y="5640"/>
                    </a:cubicBezTo>
                    <a:cubicBezTo>
                      <a:pt x="12813" y="5664"/>
                      <a:pt x="12747" y="5675"/>
                      <a:pt x="12677" y="5675"/>
                    </a:cubicBezTo>
                    <a:cubicBezTo>
                      <a:pt x="11133" y="5675"/>
                      <a:pt x="7944" y="1"/>
                      <a:pt x="67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46" name="Google Shape;1238;p39">
                <a:extLst>
                  <a:ext uri="{FF2B5EF4-FFF2-40B4-BE49-F238E27FC236}">
                    <a16:creationId xmlns:a16="http://schemas.microsoft.com/office/drawing/2014/main" id="{A145D14A-2349-C546-8C3D-CA8D68C68DF9}"/>
                  </a:ext>
                </a:extLst>
              </p:cNvPr>
              <p:cNvSpPr/>
              <p:nvPr/>
            </p:nvSpPr>
            <p:spPr>
              <a:xfrm>
                <a:off x="5935975" y="3564475"/>
                <a:ext cx="549900" cy="478650"/>
              </a:xfrm>
              <a:custGeom>
                <a:avLst/>
                <a:gdLst/>
                <a:ahLst/>
                <a:cxnLst/>
                <a:rect l="l" t="t" r="r" b="b"/>
                <a:pathLst>
                  <a:path w="21996" h="19146" extrusionOk="0">
                    <a:moveTo>
                      <a:pt x="7046" y="1"/>
                    </a:moveTo>
                    <a:cubicBezTo>
                      <a:pt x="6990" y="1"/>
                      <a:pt x="6938" y="13"/>
                      <a:pt x="6890" y="40"/>
                    </a:cubicBezTo>
                    <a:cubicBezTo>
                      <a:pt x="6017" y="557"/>
                      <a:pt x="7925" y="6930"/>
                      <a:pt x="7311" y="7383"/>
                    </a:cubicBezTo>
                    <a:cubicBezTo>
                      <a:pt x="7193" y="7470"/>
                      <a:pt x="6871" y="7500"/>
                      <a:pt x="6428" y="7500"/>
                    </a:cubicBezTo>
                    <a:cubicBezTo>
                      <a:pt x="5341" y="7500"/>
                      <a:pt x="3520" y="7315"/>
                      <a:pt x="2141" y="7315"/>
                    </a:cubicBezTo>
                    <a:cubicBezTo>
                      <a:pt x="1152" y="7315"/>
                      <a:pt x="390" y="7411"/>
                      <a:pt x="291" y="7738"/>
                    </a:cubicBezTo>
                    <a:cubicBezTo>
                      <a:pt x="0" y="8676"/>
                      <a:pt x="4949" y="10811"/>
                      <a:pt x="6437" y="11685"/>
                    </a:cubicBezTo>
                    <a:cubicBezTo>
                      <a:pt x="8184" y="12687"/>
                      <a:pt x="3138" y="18477"/>
                      <a:pt x="3688" y="19092"/>
                    </a:cubicBezTo>
                    <a:cubicBezTo>
                      <a:pt x="3720" y="19128"/>
                      <a:pt x="3769" y="19145"/>
                      <a:pt x="3833" y="19145"/>
                    </a:cubicBezTo>
                    <a:cubicBezTo>
                      <a:pt x="4858" y="19145"/>
                      <a:pt x="9714" y="14771"/>
                      <a:pt x="10901" y="14466"/>
                    </a:cubicBezTo>
                    <a:cubicBezTo>
                      <a:pt x="10912" y="14463"/>
                      <a:pt x="10924" y="14462"/>
                      <a:pt x="10938" y="14462"/>
                    </a:cubicBezTo>
                    <a:cubicBezTo>
                      <a:pt x="11699" y="14462"/>
                      <a:pt x="17662" y="18577"/>
                      <a:pt x="18810" y="18577"/>
                    </a:cubicBezTo>
                    <a:cubicBezTo>
                      <a:pt x="18827" y="18577"/>
                      <a:pt x="18843" y="18576"/>
                      <a:pt x="18858" y="18574"/>
                    </a:cubicBezTo>
                    <a:cubicBezTo>
                      <a:pt x="19893" y="18445"/>
                      <a:pt x="13748" y="12040"/>
                      <a:pt x="13812" y="11102"/>
                    </a:cubicBezTo>
                    <a:cubicBezTo>
                      <a:pt x="13942" y="9453"/>
                      <a:pt x="21996" y="4730"/>
                      <a:pt x="21026" y="3889"/>
                    </a:cubicBezTo>
                    <a:cubicBezTo>
                      <a:pt x="20877" y="3751"/>
                      <a:pt x="20605" y="3692"/>
                      <a:pt x="20246" y="3692"/>
                    </a:cubicBezTo>
                    <a:cubicBezTo>
                      <a:pt x="18333" y="3692"/>
                      <a:pt x="13983" y="5369"/>
                      <a:pt x="13165" y="5668"/>
                    </a:cubicBezTo>
                    <a:cubicBezTo>
                      <a:pt x="13103" y="5692"/>
                      <a:pt x="13037" y="5703"/>
                      <a:pt x="12968" y="5703"/>
                    </a:cubicBezTo>
                    <a:cubicBezTo>
                      <a:pt x="11423" y="5703"/>
                      <a:pt x="8248" y="1"/>
                      <a:pt x="70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47" name="Google Shape;1239;p39">
                <a:extLst>
                  <a:ext uri="{FF2B5EF4-FFF2-40B4-BE49-F238E27FC236}">
                    <a16:creationId xmlns:a16="http://schemas.microsoft.com/office/drawing/2014/main" id="{4FC6E5C5-0E39-2D4B-9A91-FE0B3E31CF6D}"/>
                  </a:ext>
                </a:extLst>
              </p:cNvPr>
              <p:cNvSpPr/>
              <p:nvPr/>
            </p:nvSpPr>
            <p:spPr>
              <a:xfrm>
                <a:off x="5943250" y="3761150"/>
                <a:ext cx="1536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381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0" y="906"/>
                      <a:pt x="4432" y="2912"/>
                      <a:pt x="6146" y="3818"/>
                    </a:cubicBezTo>
                    <a:cubicBezTo>
                      <a:pt x="6114" y="3526"/>
                      <a:pt x="5661" y="3106"/>
                      <a:pt x="5402" y="2977"/>
                    </a:cubicBezTo>
                    <a:cubicBezTo>
                      <a:pt x="4335" y="2362"/>
                      <a:pt x="1359" y="1036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48" name="Google Shape;1240;p39">
                <a:extLst>
                  <a:ext uri="{FF2B5EF4-FFF2-40B4-BE49-F238E27FC236}">
                    <a16:creationId xmlns:a16="http://schemas.microsoft.com/office/drawing/2014/main" id="{05F0A90C-BF46-3949-8E64-85CB6C582573}"/>
                  </a:ext>
                </a:extLst>
              </p:cNvPr>
              <p:cNvSpPr/>
              <p:nvPr/>
            </p:nvSpPr>
            <p:spPr>
              <a:xfrm>
                <a:off x="6024125" y="3656625"/>
                <a:ext cx="4617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8470" h="15427" extrusionOk="0">
                    <a:moveTo>
                      <a:pt x="16804" y="1"/>
                    </a:moveTo>
                    <a:cubicBezTo>
                      <a:pt x="16756" y="1"/>
                      <a:pt x="16707" y="4"/>
                      <a:pt x="16659" y="9"/>
                    </a:cubicBezTo>
                    <a:cubicBezTo>
                      <a:pt x="15462" y="1594"/>
                      <a:pt x="9445" y="5799"/>
                      <a:pt x="9316" y="7190"/>
                    </a:cubicBezTo>
                    <a:cubicBezTo>
                      <a:pt x="9251" y="8128"/>
                      <a:pt x="14524" y="13109"/>
                      <a:pt x="13489" y="13239"/>
                    </a:cubicBezTo>
                    <a:cubicBezTo>
                      <a:pt x="13470" y="13241"/>
                      <a:pt x="13451" y="13242"/>
                      <a:pt x="13430" y="13242"/>
                    </a:cubicBezTo>
                    <a:cubicBezTo>
                      <a:pt x="12290" y="13242"/>
                      <a:pt x="7385" y="9904"/>
                      <a:pt x="6697" y="9904"/>
                    </a:cubicBezTo>
                    <a:cubicBezTo>
                      <a:pt x="6684" y="9904"/>
                      <a:pt x="6673" y="9905"/>
                      <a:pt x="6663" y="9907"/>
                    </a:cubicBezTo>
                    <a:cubicBezTo>
                      <a:pt x="5693" y="10166"/>
                      <a:pt x="2297" y="13109"/>
                      <a:pt x="518" y="14209"/>
                    </a:cubicBezTo>
                    <a:cubicBezTo>
                      <a:pt x="194" y="14791"/>
                      <a:pt x="0" y="15244"/>
                      <a:pt x="162" y="15374"/>
                    </a:cubicBezTo>
                    <a:cubicBezTo>
                      <a:pt x="194" y="15410"/>
                      <a:pt x="243" y="15427"/>
                      <a:pt x="307" y="15427"/>
                    </a:cubicBezTo>
                    <a:cubicBezTo>
                      <a:pt x="1332" y="15427"/>
                      <a:pt x="6188" y="11053"/>
                      <a:pt x="7375" y="10748"/>
                    </a:cubicBezTo>
                    <a:cubicBezTo>
                      <a:pt x="7385" y="10745"/>
                      <a:pt x="7397" y="10744"/>
                      <a:pt x="7410" y="10744"/>
                    </a:cubicBezTo>
                    <a:cubicBezTo>
                      <a:pt x="8141" y="10744"/>
                      <a:pt x="14136" y="14891"/>
                      <a:pt x="15284" y="14891"/>
                    </a:cubicBezTo>
                    <a:cubicBezTo>
                      <a:pt x="15301" y="14891"/>
                      <a:pt x="15317" y="14890"/>
                      <a:pt x="15332" y="14888"/>
                    </a:cubicBezTo>
                    <a:cubicBezTo>
                      <a:pt x="16367" y="14759"/>
                      <a:pt x="10222" y="8354"/>
                      <a:pt x="10286" y="7416"/>
                    </a:cubicBezTo>
                    <a:cubicBezTo>
                      <a:pt x="10416" y="5767"/>
                      <a:pt x="18470" y="1044"/>
                      <a:pt x="17500" y="203"/>
                    </a:cubicBezTo>
                    <a:cubicBezTo>
                      <a:pt x="17284" y="68"/>
                      <a:pt x="17046" y="1"/>
                      <a:pt x="16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49" name="Google Shape;1241;p39">
                <a:extLst>
                  <a:ext uri="{FF2B5EF4-FFF2-40B4-BE49-F238E27FC236}">
                    <a16:creationId xmlns:a16="http://schemas.microsoft.com/office/drawing/2014/main" id="{A7A1ED67-D261-EB45-A2F5-9FAC8E824E00}"/>
                  </a:ext>
                </a:extLst>
              </p:cNvPr>
              <p:cNvSpPr/>
              <p:nvPr/>
            </p:nvSpPr>
            <p:spPr>
              <a:xfrm>
                <a:off x="5999050" y="3635700"/>
                <a:ext cx="369550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12261" extrusionOk="0">
                    <a:moveTo>
                      <a:pt x="5568" y="0"/>
                    </a:moveTo>
                    <a:cubicBezTo>
                      <a:pt x="5556" y="0"/>
                      <a:pt x="5544" y="2"/>
                      <a:pt x="5532" y="5"/>
                    </a:cubicBezTo>
                    <a:cubicBezTo>
                      <a:pt x="4820" y="167"/>
                      <a:pt x="5952" y="4210"/>
                      <a:pt x="5952" y="5536"/>
                    </a:cubicBezTo>
                    <a:cubicBezTo>
                      <a:pt x="5952" y="5831"/>
                      <a:pt x="5684" y="5939"/>
                      <a:pt x="5266" y="5939"/>
                    </a:cubicBezTo>
                    <a:cubicBezTo>
                      <a:pt x="4091" y="5939"/>
                      <a:pt x="1731" y="5084"/>
                      <a:pt x="778" y="5084"/>
                    </a:cubicBezTo>
                    <a:cubicBezTo>
                      <a:pt x="578" y="5084"/>
                      <a:pt x="440" y="5122"/>
                      <a:pt x="388" y="5213"/>
                    </a:cubicBezTo>
                    <a:cubicBezTo>
                      <a:pt x="0" y="5924"/>
                      <a:pt x="4723" y="6862"/>
                      <a:pt x="5823" y="7315"/>
                    </a:cubicBezTo>
                    <a:cubicBezTo>
                      <a:pt x="6922" y="7736"/>
                      <a:pt x="4432" y="10841"/>
                      <a:pt x="4270" y="11909"/>
                    </a:cubicBezTo>
                    <a:cubicBezTo>
                      <a:pt x="4248" y="12100"/>
                      <a:pt x="4308" y="12181"/>
                      <a:pt x="4428" y="12181"/>
                    </a:cubicBezTo>
                    <a:cubicBezTo>
                      <a:pt x="4995" y="12181"/>
                      <a:pt x="6890" y="10339"/>
                      <a:pt x="7505" y="9644"/>
                    </a:cubicBezTo>
                    <a:cubicBezTo>
                      <a:pt x="7745" y="9384"/>
                      <a:pt x="7970" y="9294"/>
                      <a:pt x="8166" y="9294"/>
                    </a:cubicBezTo>
                    <a:cubicBezTo>
                      <a:pt x="8603" y="9294"/>
                      <a:pt x="8896" y="9741"/>
                      <a:pt x="8896" y="9741"/>
                    </a:cubicBezTo>
                    <a:cubicBezTo>
                      <a:pt x="11234" y="11587"/>
                      <a:pt x="12288" y="12261"/>
                      <a:pt x="12596" y="12261"/>
                    </a:cubicBezTo>
                    <a:cubicBezTo>
                      <a:pt x="13320" y="12261"/>
                      <a:pt x="9935" y="8549"/>
                      <a:pt x="9413" y="7574"/>
                    </a:cubicBezTo>
                    <a:cubicBezTo>
                      <a:pt x="8669" y="6183"/>
                      <a:pt x="11063" y="5730"/>
                      <a:pt x="13942" y="3369"/>
                    </a:cubicBezTo>
                    <a:cubicBezTo>
                      <a:pt x="14717" y="2717"/>
                      <a:pt x="14782" y="2471"/>
                      <a:pt x="14439" y="2471"/>
                    </a:cubicBezTo>
                    <a:cubicBezTo>
                      <a:pt x="13523" y="2471"/>
                      <a:pt x="9690" y="4233"/>
                      <a:pt x="8702" y="4728"/>
                    </a:cubicBezTo>
                    <a:cubicBezTo>
                      <a:pt x="8624" y="4767"/>
                      <a:pt x="8547" y="4785"/>
                      <a:pt x="8471" y="4785"/>
                    </a:cubicBezTo>
                    <a:cubicBezTo>
                      <a:pt x="7241" y="4785"/>
                      <a:pt x="6239" y="0"/>
                      <a:pt x="55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50" name="Google Shape;1242;p39">
                <a:extLst>
                  <a:ext uri="{FF2B5EF4-FFF2-40B4-BE49-F238E27FC236}">
                    <a16:creationId xmlns:a16="http://schemas.microsoft.com/office/drawing/2014/main" id="{33A51BC2-9A19-D84E-9D86-8CF20FFD78AD}"/>
                  </a:ext>
                </a:extLst>
              </p:cNvPr>
              <p:cNvSpPr/>
              <p:nvPr/>
            </p:nvSpPr>
            <p:spPr>
              <a:xfrm>
                <a:off x="6018450" y="3770050"/>
                <a:ext cx="180350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55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9" y="98"/>
                      <a:pt x="551" y="195"/>
                      <a:pt x="842" y="292"/>
                    </a:cubicBezTo>
                    <a:cubicBezTo>
                      <a:pt x="1100" y="389"/>
                      <a:pt x="1392" y="453"/>
                      <a:pt x="1683" y="550"/>
                    </a:cubicBezTo>
                    <a:cubicBezTo>
                      <a:pt x="2233" y="712"/>
                      <a:pt x="2782" y="874"/>
                      <a:pt x="3365" y="1036"/>
                    </a:cubicBezTo>
                    <a:cubicBezTo>
                      <a:pt x="4403" y="1332"/>
                      <a:pt x="5441" y="1575"/>
                      <a:pt x="6505" y="1812"/>
                    </a:cubicBezTo>
                    <a:lnTo>
                      <a:pt x="6505" y="1812"/>
                    </a:lnTo>
                    <a:cubicBezTo>
                      <a:pt x="6203" y="2370"/>
                      <a:pt x="5904" y="2944"/>
                      <a:pt x="5629" y="3494"/>
                    </a:cubicBezTo>
                    <a:cubicBezTo>
                      <a:pt x="5467" y="3817"/>
                      <a:pt x="5305" y="4141"/>
                      <a:pt x="5144" y="4497"/>
                    </a:cubicBezTo>
                    <a:cubicBezTo>
                      <a:pt x="4982" y="4820"/>
                      <a:pt x="4820" y="5144"/>
                      <a:pt x="4659" y="5499"/>
                    </a:cubicBezTo>
                    <a:cubicBezTo>
                      <a:pt x="4885" y="5176"/>
                      <a:pt x="5079" y="4885"/>
                      <a:pt x="5273" y="4561"/>
                    </a:cubicBezTo>
                    <a:cubicBezTo>
                      <a:pt x="5500" y="4270"/>
                      <a:pt x="5694" y="3947"/>
                      <a:pt x="5888" y="3656"/>
                    </a:cubicBezTo>
                    <a:cubicBezTo>
                      <a:pt x="6276" y="3009"/>
                      <a:pt x="6664" y="2394"/>
                      <a:pt x="7052" y="1747"/>
                    </a:cubicBezTo>
                    <a:lnTo>
                      <a:pt x="7214" y="1488"/>
                    </a:lnTo>
                    <a:lnTo>
                      <a:pt x="6890" y="1424"/>
                    </a:lnTo>
                    <a:cubicBezTo>
                      <a:pt x="5758" y="1100"/>
                      <a:pt x="4626" y="842"/>
                      <a:pt x="3462" y="583"/>
                    </a:cubicBezTo>
                    <a:cubicBezTo>
                      <a:pt x="2912" y="453"/>
                      <a:pt x="2330" y="356"/>
                      <a:pt x="1747" y="259"/>
                    </a:cubicBezTo>
                    <a:cubicBezTo>
                      <a:pt x="1456" y="195"/>
                      <a:pt x="1165" y="162"/>
                      <a:pt x="874" y="98"/>
                    </a:cubicBezTo>
                    <a:cubicBezTo>
                      <a:pt x="583" y="65"/>
                      <a:pt x="292" y="33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51" name="Google Shape;1243;p39">
                <a:extLst>
                  <a:ext uri="{FF2B5EF4-FFF2-40B4-BE49-F238E27FC236}">
                    <a16:creationId xmlns:a16="http://schemas.microsoft.com/office/drawing/2014/main" id="{FB9725ED-E18A-424F-8B01-1632D297312F}"/>
                  </a:ext>
                </a:extLst>
              </p:cNvPr>
              <p:cNvSpPr/>
              <p:nvPr/>
            </p:nvSpPr>
            <p:spPr>
              <a:xfrm>
                <a:off x="6180175" y="3705350"/>
                <a:ext cx="1706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9770" extrusionOk="0">
                    <a:moveTo>
                      <a:pt x="6826" y="1"/>
                    </a:moveTo>
                    <a:cubicBezTo>
                      <a:pt x="6276" y="324"/>
                      <a:pt x="5726" y="648"/>
                      <a:pt x="5144" y="971"/>
                    </a:cubicBezTo>
                    <a:cubicBezTo>
                      <a:pt x="4594" y="1295"/>
                      <a:pt x="4044" y="1618"/>
                      <a:pt x="3494" y="1942"/>
                    </a:cubicBezTo>
                    <a:cubicBezTo>
                      <a:pt x="2395" y="2621"/>
                      <a:pt x="1327" y="3300"/>
                      <a:pt x="260" y="4012"/>
                    </a:cubicBezTo>
                    <a:lnTo>
                      <a:pt x="1" y="4174"/>
                    </a:lnTo>
                    <a:lnTo>
                      <a:pt x="195" y="4400"/>
                    </a:lnTo>
                    <a:cubicBezTo>
                      <a:pt x="1068" y="5338"/>
                      <a:pt x="1942" y="6244"/>
                      <a:pt x="2815" y="7117"/>
                    </a:cubicBezTo>
                    <a:cubicBezTo>
                      <a:pt x="3268" y="7570"/>
                      <a:pt x="3721" y="8023"/>
                      <a:pt x="4174" y="8443"/>
                    </a:cubicBezTo>
                    <a:cubicBezTo>
                      <a:pt x="4627" y="8896"/>
                      <a:pt x="5079" y="9349"/>
                      <a:pt x="5565" y="9769"/>
                    </a:cubicBezTo>
                    <a:cubicBezTo>
                      <a:pt x="5176" y="9252"/>
                      <a:pt x="4788" y="8767"/>
                      <a:pt x="4335" y="8282"/>
                    </a:cubicBezTo>
                    <a:cubicBezTo>
                      <a:pt x="3915" y="7796"/>
                      <a:pt x="3527" y="7311"/>
                      <a:pt x="3106" y="6858"/>
                    </a:cubicBezTo>
                    <a:cubicBezTo>
                      <a:pt x="2361" y="5964"/>
                      <a:pt x="1561" y="5125"/>
                      <a:pt x="782" y="4264"/>
                    </a:cubicBezTo>
                    <a:lnTo>
                      <a:pt x="782" y="4264"/>
                    </a:lnTo>
                    <a:cubicBezTo>
                      <a:pt x="1761" y="3636"/>
                      <a:pt x="2741" y="2980"/>
                      <a:pt x="3721" y="2297"/>
                    </a:cubicBezTo>
                    <a:cubicBezTo>
                      <a:pt x="4238" y="1942"/>
                      <a:pt x="4788" y="1553"/>
                      <a:pt x="5306" y="1165"/>
                    </a:cubicBezTo>
                    <a:cubicBezTo>
                      <a:pt x="5823" y="777"/>
                      <a:pt x="6341" y="421"/>
                      <a:pt x="68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52" name="Google Shape;1244;p39">
                <a:extLst>
                  <a:ext uri="{FF2B5EF4-FFF2-40B4-BE49-F238E27FC236}">
                    <a16:creationId xmlns:a16="http://schemas.microsoft.com/office/drawing/2014/main" id="{23A8CB97-40BA-AE44-8613-AB983A22F15E}"/>
                  </a:ext>
                </a:extLst>
              </p:cNvPr>
              <p:cNvSpPr/>
              <p:nvPr/>
            </p:nvSpPr>
            <p:spPr>
              <a:xfrm>
                <a:off x="6140550" y="3646325"/>
                <a:ext cx="53400" cy="1666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6664" extrusionOk="0">
                    <a:moveTo>
                      <a:pt x="1" y="1"/>
                    </a:moveTo>
                    <a:cubicBezTo>
                      <a:pt x="1" y="1"/>
                      <a:pt x="66" y="454"/>
                      <a:pt x="163" y="1100"/>
                    </a:cubicBezTo>
                    <a:cubicBezTo>
                      <a:pt x="260" y="1424"/>
                      <a:pt x="324" y="1812"/>
                      <a:pt x="421" y="2200"/>
                    </a:cubicBezTo>
                    <a:cubicBezTo>
                      <a:pt x="518" y="2556"/>
                      <a:pt x="616" y="3009"/>
                      <a:pt x="713" y="3397"/>
                    </a:cubicBezTo>
                    <a:cubicBezTo>
                      <a:pt x="842" y="3817"/>
                      <a:pt x="971" y="4238"/>
                      <a:pt x="1068" y="4626"/>
                    </a:cubicBezTo>
                    <a:cubicBezTo>
                      <a:pt x="1198" y="4982"/>
                      <a:pt x="1295" y="5338"/>
                      <a:pt x="1392" y="5661"/>
                    </a:cubicBezTo>
                    <a:cubicBezTo>
                      <a:pt x="1618" y="6276"/>
                      <a:pt x="1780" y="6664"/>
                      <a:pt x="1780" y="6664"/>
                    </a:cubicBezTo>
                    <a:lnTo>
                      <a:pt x="2136" y="6567"/>
                    </a:lnTo>
                    <a:cubicBezTo>
                      <a:pt x="2136" y="6567"/>
                      <a:pt x="2039" y="6146"/>
                      <a:pt x="1877" y="5532"/>
                    </a:cubicBezTo>
                    <a:cubicBezTo>
                      <a:pt x="1780" y="5208"/>
                      <a:pt x="1715" y="4852"/>
                      <a:pt x="1586" y="4464"/>
                    </a:cubicBezTo>
                    <a:cubicBezTo>
                      <a:pt x="1489" y="4044"/>
                      <a:pt x="1327" y="3688"/>
                      <a:pt x="1198" y="3235"/>
                    </a:cubicBezTo>
                    <a:cubicBezTo>
                      <a:pt x="1068" y="2815"/>
                      <a:pt x="939" y="2427"/>
                      <a:pt x="810" y="2038"/>
                    </a:cubicBezTo>
                    <a:cubicBezTo>
                      <a:pt x="648" y="1650"/>
                      <a:pt x="518" y="1294"/>
                      <a:pt x="389" y="1003"/>
                    </a:cubicBezTo>
                    <a:cubicBezTo>
                      <a:pt x="195" y="42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53" name="Google Shape;1245;p39">
                <a:extLst>
                  <a:ext uri="{FF2B5EF4-FFF2-40B4-BE49-F238E27FC236}">
                    <a16:creationId xmlns:a16="http://schemas.microsoft.com/office/drawing/2014/main" id="{A480EC67-9BAA-8C45-A531-D9E181C5F448}"/>
                  </a:ext>
                </a:extLst>
              </p:cNvPr>
              <p:cNvSpPr/>
              <p:nvPr/>
            </p:nvSpPr>
            <p:spPr>
              <a:xfrm>
                <a:off x="6109825" y="382827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27" y="0"/>
                    </a:moveTo>
                    <a:cubicBezTo>
                      <a:pt x="1" y="0"/>
                      <a:pt x="1" y="356"/>
                      <a:pt x="227" y="356"/>
                    </a:cubicBezTo>
                    <a:cubicBezTo>
                      <a:pt x="486" y="356"/>
                      <a:pt x="48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54" name="Google Shape;1246;p39">
                <a:extLst>
                  <a:ext uri="{FF2B5EF4-FFF2-40B4-BE49-F238E27FC236}">
                    <a16:creationId xmlns:a16="http://schemas.microsoft.com/office/drawing/2014/main" id="{EE42D2F3-9DB2-5C4C-BFC8-922CBD8E66F5}"/>
                  </a:ext>
                </a:extLst>
              </p:cNvPr>
              <p:cNvSpPr/>
              <p:nvPr/>
            </p:nvSpPr>
            <p:spPr>
              <a:xfrm>
                <a:off x="6217375" y="3716675"/>
                <a:ext cx="121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89" extrusionOk="0">
                    <a:moveTo>
                      <a:pt x="227" y="1"/>
                    </a:moveTo>
                    <a:cubicBezTo>
                      <a:pt x="1" y="1"/>
                      <a:pt x="1" y="389"/>
                      <a:pt x="227" y="389"/>
                    </a:cubicBezTo>
                    <a:cubicBezTo>
                      <a:pt x="486" y="389"/>
                      <a:pt x="486" y="1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55" name="Google Shape;1247;p39">
                <a:extLst>
                  <a:ext uri="{FF2B5EF4-FFF2-40B4-BE49-F238E27FC236}">
                    <a16:creationId xmlns:a16="http://schemas.microsoft.com/office/drawing/2014/main" id="{7E4F85FA-1D57-1842-BD0F-342E1D3DD6A2}"/>
                  </a:ext>
                </a:extLst>
              </p:cNvPr>
              <p:cNvSpPr/>
              <p:nvPr/>
            </p:nvSpPr>
            <p:spPr>
              <a:xfrm>
                <a:off x="6179375" y="368352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0"/>
                    </a:moveTo>
                    <a:cubicBezTo>
                      <a:pt x="1" y="0"/>
                      <a:pt x="1" y="356"/>
                      <a:pt x="259" y="356"/>
                    </a:cubicBezTo>
                    <a:cubicBezTo>
                      <a:pt x="486" y="356"/>
                      <a:pt x="486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56" name="Google Shape;1248;p39">
                <a:extLst>
                  <a:ext uri="{FF2B5EF4-FFF2-40B4-BE49-F238E27FC236}">
                    <a16:creationId xmlns:a16="http://schemas.microsoft.com/office/drawing/2014/main" id="{2FED72FE-EF59-834A-A261-609EAB061E0D}"/>
                  </a:ext>
                </a:extLst>
              </p:cNvPr>
              <p:cNvSpPr/>
              <p:nvPr/>
            </p:nvSpPr>
            <p:spPr>
              <a:xfrm>
                <a:off x="6193125" y="3681900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1"/>
                    </a:moveTo>
                    <a:cubicBezTo>
                      <a:pt x="0" y="1"/>
                      <a:pt x="0" y="357"/>
                      <a:pt x="259" y="357"/>
                    </a:cubicBezTo>
                    <a:cubicBezTo>
                      <a:pt x="486" y="357"/>
                      <a:pt x="486" y="1"/>
                      <a:pt x="2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57" name="Google Shape;1249;p39">
                <a:extLst>
                  <a:ext uri="{FF2B5EF4-FFF2-40B4-BE49-F238E27FC236}">
                    <a16:creationId xmlns:a16="http://schemas.microsoft.com/office/drawing/2014/main" id="{7ADD292A-521C-8243-9DC5-E51E36BE415C}"/>
                  </a:ext>
                </a:extLst>
              </p:cNvPr>
              <p:cNvSpPr/>
              <p:nvPr/>
            </p:nvSpPr>
            <p:spPr>
              <a:xfrm>
                <a:off x="6240825" y="3801600"/>
                <a:ext cx="1217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6" extrusionOk="0">
                    <a:moveTo>
                      <a:pt x="260" y="0"/>
                    </a:moveTo>
                    <a:cubicBezTo>
                      <a:pt x="1" y="0"/>
                      <a:pt x="1" y="356"/>
                      <a:pt x="260" y="356"/>
                    </a:cubicBezTo>
                    <a:cubicBezTo>
                      <a:pt x="486" y="356"/>
                      <a:pt x="486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58" name="Google Shape;1250;p39">
                <a:extLst>
                  <a:ext uri="{FF2B5EF4-FFF2-40B4-BE49-F238E27FC236}">
                    <a16:creationId xmlns:a16="http://schemas.microsoft.com/office/drawing/2014/main" id="{157C3726-9113-DC47-BFE8-CA91AE5D6C6B}"/>
                  </a:ext>
                </a:extLst>
              </p:cNvPr>
              <p:cNvSpPr/>
              <p:nvPr/>
            </p:nvSpPr>
            <p:spPr>
              <a:xfrm>
                <a:off x="6200400" y="3880800"/>
                <a:ext cx="12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8" extrusionOk="0">
                    <a:moveTo>
                      <a:pt x="285" y="0"/>
                    </a:moveTo>
                    <a:cubicBezTo>
                      <a:pt x="277" y="0"/>
                      <a:pt x="268" y="1"/>
                      <a:pt x="259" y="2"/>
                    </a:cubicBezTo>
                    <a:cubicBezTo>
                      <a:pt x="1" y="2"/>
                      <a:pt x="1" y="358"/>
                      <a:pt x="259" y="358"/>
                    </a:cubicBezTo>
                    <a:cubicBezTo>
                      <a:pt x="477" y="358"/>
                      <a:pt x="485" y="0"/>
                      <a:pt x="2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59" name="Google Shape;1251;p39">
                <a:extLst>
                  <a:ext uri="{FF2B5EF4-FFF2-40B4-BE49-F238E27FC236}">
                    <a16:creationId xmlns:a16="http://schemas.microsoft.com/office/drawing/2014/main" id="{9D5947CC-803C-124C-B450-61AFB5C0AF76}"/>
                  </a:ext>
                </a:extLst>
              </p:cNvPr>
              <p:cNvSpPr/>
              <p:nvPr/>
            </p:nvSpPr>
            <p:spPr>
              <a:xfrm>
                <a:off x="6084775" y="3952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4" y="163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60" name="Google Shape;1252;p39">
                <a:extLst>
                  <a:ext uri="{FF2B5EF4-FFF2-40B4-BE49-F238E27FC236}">
                    <a16:creationId xmlns:a16="http://schemas.microsoft.com/office/drawing/2014/main" id="{B651A165-D461-C844-98FB-E86399559502}"/>
                  </a:ext>
                </a:extLst>
              </p:cNvPr>
              <p:cNvSpPr/>
              <p:nvPr/>
            </p:nvSpPr>
            <p:spPr>
              <a:xfrm>
                <a:off x="6129250" y="384525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1"/>
                    </a:moveTo>
                    <a:cubicBezTo>
                      <a:pt x="0" y="33"/>
                      <a:pt x="0" y="162"/>
                      <a:pt x="97" y="195"/>
                    </a:cubicBezTo>
                    <a:cubicBezTo>
                      <a:pt x="194" y="162"/>
                      <a:pt x="194" y="33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61" name="Google Shape;1253;p39">
                <a:extLst>
                  <a:ext uri="{FF2B5EF4-FFF2-40B4-BE49-F238E27FC236}">
                    <a16:creationId xmlns:a16="http://schemas.microsoft.com/office/drawing/2014/main" id="{56C04F2A-4FA9-8D43-B762-5FEA4AEA6324}"/>
                  </a:ext>
                </a:extLst>
              </p:cNvPr>
              <p:cNvSpPr/>
              <p:nvPr/>
            </p:nvSpPr>
            <p:spPr>
              <a:xfrm>
                <a:off x="6129250" y="3829900"/>
                <a:ext cx="48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2" extrusionOk="0">
                    <a:moveTo>
                      <a:pt x="97" y="0"/>
                    </a:moveTo>
                    <a:cubicBezTo>
                      <a:pt x="0" y="0"/>
                      <a:pt x="0" y="162"/>
                      <a:pt x="97" y="162"/>
                    </a:cubicBezTo>
                    <a:cubicBezTo>
                      <a:pt x="194" y="162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62" name="Google Shape;1254;p39">
                <a:extLst>
                  <a:ext uri="{FF2B5EF4-FFF2-40B4-BE49-F238E27FC236}">
                    <a16:creationId xmlns:a16="http://schemas.microsoft.com/office/drawing/2014/main" id="{1F40C87C-0195-1E4E-AFC2-613EE911D354}"/>
                  </a:ext>
                </a:extLst>
              </p:cNvPr>
              <p:cNvSpPr/>
              <p:nvPr/>
            </p:nvSpPr>
            <p:spPr>
              <a:xfrm>
                <a:off x="6200400" y="37166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1"/>
                    </a:moveTo>
                    <a:cubicBezTo>
                      <a:pt x="1" y="33"/>
                      <a:pt x="1" y="162"/>
                      <a:pt x="98" y="195"/>
                    </a:cubicBezTo>
                    <a:cubicBezTo>
                      <a:pt x="195" y="162"/>
                      <a:pt x="195" y="33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63" name="Google Shape;1255;p39">
                <a:extLst>
                  <a:ext uri="{FF2B5EF4-FFF2-40B4-BE49-F238E27FC236}">
                    <a16:creationId xmlns:a16="http://schemas.microsoft.com/office/drawing/2014/main" id="{96D322A6-A7CD-9D40-BEB4-3E384F0CAE98}"/>
                  </a:ext>
                </a:extLst>
              </p:cNvPr>
              <p:cNvSpPr/>
              <p:nvPr/>
            </p:nvSpPr>
            <p:spPr>
              <a:xfrm>
                <a:off x="6042725" y="38032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2"/>
                      <a:pt x="97" y="162"/>
                    </a:cubicBezTo>
                    <a:cubicBezTo>
                      <a:pt x="194" y="162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64" name="Google Shape;1256;p39">
                <a:extLst>
                  <a:ext uri="{FF2B5EF4-FFF2-40B4-BE49-F238E27FC236}">
                    <a16:creationId xmlns:a16="http://schemas.microsoft.com/office/drawing/2014/main" id="{803026D8-812B-2540-8CD3-DFA10F2768D1}"/>
                  </a:ext>
                </a:extLst>
              </p:cNvPr>
              <p:cNvSpPr/>
              <p:nvPr/>
            </p:nvSpPr>
            <p:spPr>
              <a:xfrm>
                <a:off x="6118725" y="37627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65" name="Google Shape;1257;p39">
                <a:extLst>
                  <a:ext uri="{FF2B5EF4-FFF2-40B4-BE49-F238E27FC236}">
                    <a16:creationId xmlns:a16="http://schemas.microsoft.com/office/drawing/2014/main" id="{63CCD7EE-EA29-6944-B64E-64B17EA73E31}"/>
                  </a:ext>
                </a:extLst>
              </p:cNvPr>
              <p:cNvSpPr/>
              <p:nvPr/>
            </p:nvSpPr>
            <p:spPr>
              <a:xfrm>
                <a:off x="6128425" y="3756300"/>
                <a:ext cx="57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5" extrusionOk="0">
                    <a:moveTo>
                      <a:pt x="130" y="1"/>
                    </a:moveTo>
                    <a:cubicBezTo>
                      <a:pt x="1" y="33"/>
                      <a:pt x="1" y="162"/>
                      <a:pt x="130" y="195"/>
                    </a:cubicBezTo>
                    <a:cubicBezTo>
                      <a:pt x="227" y="162"/>
                      <a:pt x="227" y="33"/>
                      <a:pt x="1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66" name="Google Shape;1258;p39">
                <a:extLst>
                  <a:ext uri="{FF2B5EF4-FFF2-40B4-BE49-F238E27FC236}">
                    <a16:creationId xmlns:a16="http://schemas.microsoft.com/office/drawing/2014/main" id="{44185089-B730-BE4D-829F-9E017D93B7B5}"/>
                  </a:ext>
                </a:extLst>
              </p:cNvPr>
              <p:cNvSpPr/>
              <p:nvPr/>
            </p:nvSpPr>
            <p:spPr>
              <a:xfrm>
                <a:off x="6130850" y="37700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67" name="Google Shape;1259;p39">
                <a:extLst>
                  <a:ext uri="{FF2B5EF4-FFF2-40B4-BE49-F238E27FC236}">
                    <a16:creationId xmlns:a16="http://schemas.microsoft.com/office/drawing/2014/main" id="{CEEECE6D-F13E-454C-B566-4ABF4CE01C62}"/>
                  </a:ext>
                </a:extLst>
              </p:cNvPr>
              <p:cNvSpPr/>
              <p:nvPr/>
            </p:nvSpPr>
            <p:spPr>
              <a:xfrm>
                <a:off x="6169675" y="36447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5" y="163"/>
                      <a:pt x="195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68" name="Google Shape;1260;p39">
                <a:extLst>
                  <a:ext uri="{FF2B5EF4-FFF2-40B4-BE49-F238E27FC236}">
                    <a16:creationId xmlns:a16="http://schemas.microsoft.com/office/drawing/2014/main" id="{6D870ABC-0ABE-9B4A-8E93-A70ADC86B373}"/>
                  </a:ext>
                </a:extLst>
              </p:cNvPr>
              <p:cNvSpPr/>
              <p:nvPr/>
            </p:nvSpPr>
            <p:spPr>
              <a:xfrm>
                <a:off x="6116300" y="35970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0"/>
                    </a:moveTo>
                    <a:cubicBezTo>
                      <a:pt x="1" y="0"/>
                      <a:pt x="1" y="162"/>
                      <a:pt x="98" y="162"/>
                    </a:cubicBezTo>
                    <a:cubicBezTo>
                      <a:pt x="195" y="162"/>
                      <a:pt x="195" y="0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69" name="Google Shape;1261;p39">
                <a:extLst>
                  <a:ext uri="{FF2B5EF4-FFF2-40B4-BE49-F238E27FC236}">
                    <a16:creationId xmlns:a16="http://schemas.microsoft.com/office/drawing/2014/main" id="{AB67C2E5-E0BF-9148-A785-3D1502D161FE}"/>
                  </a:ext>
                </a:extLst>
              </p:cNvPr>
              <p:cNvSpPr/>
              <p:nvPr/>
            </p:nvSpPr>
            <p:spPr>
              <a:xfrm>
                <a:off x="6366175" y="3689175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3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70" name="Google Shape;1262;p39">
                <a:extLst>
                  <a:ext uri="{FF2B5EF4-FFF2-40B4-BE49-F238E27FC236}">
                    <a16:creationId xmlns:a16="http://schemas.microsoft.com/office/drawing/2014/main" id="{92E61424-DFA2-0044-B0E7-9E6CB02CC2FB}"/>
                  </a:ext>
                </a:extLst>
              </p:cNvPr>
              <p:cNvSpPr/>
              <p:nvPr/>
            </p:nvSpPr>
            <p:spPr>
              <a:xfrm>
                <a:off x="6381550" y="3690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30"/>
                      <a:pt x="97" y="162"/>
                    </a:cubicBezTo>
                    <a:cubicBezTo>
                      <a:pt x="194" y="130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71" name="Google Shape;1263;p39">
                <a:extLst>
                  <a:ext uri="{FF2B5EF4-FFF2-40B4-BE49-F238E27FC236}">
                    <a16:creationId xmlns:a16="http://schemas.microsoft.com/office/drawing/2014/main" id="{1D47CA38-740D-B24A-8BDE-2AF6ACE6D49B}"/>
                  </a:ext>
                </a:extLst>
              </p:cNvPr>
              <p:cNvSpPr/>
              <p:nvPr/>
            </p:nvSpPr>
            <p:spPr>
              <a:xfrm>
                <a:off x="6270750" y="37854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2"/>
                      <a:pt x="1" y="162"/>
                      <a:pt x="98" y="194"/>
                    </a:cubicBezTo>
                    <a:cubicBezTo>
                      <a:pt x="195" y="162"/>
                      <a:pt x="195" y="32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72" name="Google Shape;1264;p39">
                <a:extLst>
                  <a:ext uri="{FF2B5EF4-FFF2-40B4-BE49-F238E27FC236}">
                    <a16:creationId xmlns:a16="http://schemas.microsoft.com/office/drawing/2014/main" id="{C3E175C0-DF24-DC46-8AFD-4DA645A81B1A}"/>
                  </a:ext>
                </a:extLst>
              </p:cNvPr>
              <p:cNvSpPr/>
              <p:nvPr/>
            </p:nvSpPr>
            <p:spPr>
              <a:xfrm>
                <a:off x="6263475" y="38024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73" name="Google Shape;1265;p39">
                <a:extLst>
                  <a:ext uri="{FF2B5EF4-FFF2-40B4-BE49-F238E27FC236}">
                    <a16:creationId xmlns:a16="http://schemas.microsoft.com/office/drawing/2014/main" id="{03F6D191-0D61-9B4F-A20C-52F91A9B1346}"/>
                  </a:ext>
                </a:extLst>
              </p:cNvPr>
              <p:cNvSpPr/>
              <p:nvPr/>
            </p:nvSpPr>
            <p:spPr>
              <a:xfrm>
                <a:off x="6255400" y="38137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3"/>
                      <a:pt x="0" y="162"/>
                      <a:pt x="97" y="194"/>
                    </a:cubicBezTo>
                    <a:cubicBezTo>
                      <a:pt x="194" y="162"/>
                      <a:pt x="194" y="33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74" name="Google Shape;1266;p39">
                <a:extLst>
                  <a:ext uri="{FF2B5EF4-FFF2-40B4-BE49-F238E27FC236}">
                    <a16:creationId xmlns:a16="http://schemas.microsoft.com/office/drawing/2014/main" id="{A51DFBA3-5571-B245-AD9E-9377D15A53A1}"/>
                  </a:ext>
                </a:extLst>
              </p:cNvPr>
              <p:cNvSpPr/>
              <p:nvPr/>
            </p:nvSpPr>
            <p:spPr>
              <a:xfrm>
                <a:off x="6193125" y="38913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0" y="1"/>
                      <a:pt x="0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75" name="Google Shape;1267;p39">
                <a:extLst>
                  <a:ext uri="{FF2B5EF4-FFF2-40B4-BE49-F238E27FC236}">
                    <a16:creationId xmlns:a16="http://schemas.microsoft.com/office/drawing/2014/main" id="{6AF359AF-F506-0846-9571-EB7EC6605E46}"/>
                  </a:ext>
                </a:extLst>
              </p:cNvPr>
              <p:cNvSpPr/>
              <p:nvPr/>
            </p:nvSpPr>
            <p:spPr>
              <a:xfrm>
                <a:off x="6223050" y="39043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2"/>
                      <a:pt x="0" y="162"/>
                      <a:pt x="97" y="194"/>
                    </a:cubicBezTo>
                    <a:cubicBezTo>
                      <a:pt x="194" y="162"/>
                      <a:pt x="194" y="32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</p:grpSp>
        <p:grpSp>
          <p:nvGrpSpPr>
            <p:cNvPr id="38" name="Google Shape;1268;p39">
              <a:extLst>
                <a:ext uri="{FF2B5EF4-FFF2-40B4-BE49-F238E27FC236}">
                  <a16:creationId xmlns:a16="http://schemas.microsoft.com/office/drawing/2014/main" id="{465DC9E2-B6D8-1B45-8E2B-F490C763B5EA}"/>
                </a:ext>
              </a:extLst>
            </p:cNvPr>
            <p:cNvGrpSpPr/>
            <p:nvPr/>
          </p:nvGrpSpPr>
          <p:grpSpPr>
            <a:xfrm>
              <a:off x="9356472" y="3543459"/>
              <a:ext cx="237875" cy="197650"/>
              <a:chOff x="9459700" y="1764488"/>
              <a:chExt cx="237875" cy="197650"/>
            </a:xfrm>
          </p:grpSpPr>
          <p:sp>
            <p:nvSpPr>
              <p:cNvPr id="39" name="Google Shape;1269;p39">
                <a:extLst>
                  <a:ext uri="{FF2B5EF4-FFF2-40B4-BE49-F238E27FC236}">
                    <a16:creationId xmlns:a16="http://schemas.microsoft.com/office/drawing/2014/main" id="{DA9B957F-24FF-4A4F-9555-204B7658CAA5}"/>
                  </a:ext>
                </a:extLst>
              </p:cNvPr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40" name="Google Shape;1270;p39">
                <a:extLst>
                  <a:ext uri="{FF2B5EF4-FFF2-40B4-BE49-F238E27FC236}">
                    <a16:creationId xmlns:a16="http://schemas.microsoft.com/office/drawing/2014/main" id="{CBF0848D-29BA-BA4F-BEE1-9BA915BB3B86}"/>
                  </a:ext>
                </a:extLst>
              </p:cNvPr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+mn-lt"/>
                </a:endParaRPr>
              </a:p>
            </p:txBody>
          </p:sp>
          <p:sp>
            <p:nvSpPr>
              <p:cNvPr id="41" name="Google Shape;1271;p39">
                <a:extLst>
                  <a:ext uri="{FF2B5EF4-FFF2-40B4-BE49-F238E27FC236}">
                    <a16:creationId xmlns:a16="http://schemas.microsoft.com/office/drawing/2014/main" id="{1E7D75E0-FB9E-3041-9B6E-2C3365283316}"/>
                  </a:ext>
                </a:extLst>
              </p:cNvPr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42" name="Google Shape;1272;p39">
                <a:extLst>
                  <a:ext uri="{FF2B5EF4-FFF2-40B4-BE49-F238E27FC236}">
                    <a16:creationId xmlns:a16="http://schemas.microsoft.com/office/drawing/2014/main" id="{9B7B212B-9633-CA45-B10C-AA89AB5693CA}"/>
                  </a:ext>
                </a:extLst>
              </p:cNvPr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43" name="Google Shape;1273;p39">
                <a:extLst>
                  <a:ext uri="{FF2B5EF4-FFF2-40B4-BE49-F238E27FC236}">
                    <a16:creationId xmlns:a16="http://schemas.microsoft.com/office/drawing/2014/main" id="{AD80BB3E-672A-FE4C-BFAB-3AB873B8358B}"/>
                  </a:ext>
                </a:extLst>
              </p:cNvPr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44" name="Google Shape;1274;p39">
                <a:extLst>
                  <a:ext uri="{FF2B5EF4-FFF2-40B4-BE49-F238E27FC236}">
                    <a16:creationId xmlns:a16="http://schemas.microsoft.com/office/drawing/2014/main" id="{1EE7D638-DC8E-E942-A3B6-F8DA47E9CE48}"/>
                  </a:ext>
                </a:extLst>
              </p:cNvPr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0D1821E-BC75-9781-2036-5230EB397E9A}"/>
              </a:ext>
            </a:extLst>
          </p:cNvPr>
          <p:cNvSpPr txBox="1"/>
          <p:nvPr/>
        </p:nvSpPr>
        <p:spPr>
          <a:xfrm>
            <a:off x="1564105" y="4463776"/>
            <a:ext cx="6015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i="1" dirty="0"/>
              <a:t>Lược đồ các châu lục và đại dương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1F7C18-190C-4F36-332F-6B9CB0A86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" b="99834" l="0" r="100000">
                        <a14:foregroundMark x1="69700" y1="77741" x2="69700" y2="77741"/>
                        <a14:foregroundMark x1="58400" y1="74252" x2="80500" y2="87209"/>
                        <a14:foregroundMark x1="65800" y1="73754" x2="80800" y2="81395"/>
                        <a14:foregroundMark x1="58100" y1="80565" x2="69100" y2="87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053" y="5670"/>
            <a:ext cx="7405490" cy="44581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1224;p39">
            <a:extLst>
              <a:ext uri="{FF2B5EF4-FFF2-40B4-BE49-F238E27FC236}">
                <a16:creationId xmlns:a16="http://schemas.microsoft.com/office/drawing/2014/main" id="{A84F5DC1-39E0-8342-9E3D-00894C5CA926}"/>
              </a:ext>
            </a:extLst>
          </p:cNvPr>
          <p:cNvGrpSpPr/>
          <p:nvPr/>
        </p:nvGrpSpPr>
        <p:grpSpPr>
          <a:xfrm>
            <a:off x="6036858" y="820958"/>
            <a:ext cx="890128" cy="500346"/>
            <a:chOff x="9856250" y="1464909"/>
            <a:chExt cx="890128" cy="500346"/>
          </a:xfrm>
        </p:grpSpPr>
        <p:sp>
          <p:nvSpPr>
            <p:cNvPr id="26" name="Google Shape;1225;p39">
              <a:extLst>
                <a:ext uri="{FF2B5EF4-FFF2-40B4-BE49-F238E27FC236}">
                  <a16:creationId xmlns:a16="http://schemas.microsoft.com/office/drawing/2014/main" id="{4990A792-283E-FB45-BEDD-F93A91ECB3E8}"/>
                </a:ext>
              </a:extLst>
            </p:cNvPr>
            <p:cNvSpPr/>
            <p:nvPr/>
          </p:nvSpPr>
          <p:spPr>
            <a:xfrm>
              <a:off x="9856250" y="1605600"/>
              <a:ext cx="394700" cy="349750"/>
            </a:xfrm>
            <a:custGeom>
              <a:avLst/>
              <a:gdLst/>
              <a:ahLst/>
              <a:cxnLst/>
              <a:rect l="l" t="t" r="r" b="b"/>
              <a:pathLst>
                <a:path w="15788" h="13990" extrusionOk="0">
                  <a:moveTo>
                    <a:pt x="6664" y="1"/>
                  </a:moveTo>
                  <a:cubicBezTo>
                    <a:pt x="3172" y="1"/>
                    <a:pt x="1" y="2804"/>
                    <a:pt x="26" y="5079"/>
                  </a:cubicBezTo>
                  <a:cubicBezTo>
                    <a:pt x="111" y="7606"/>
                    <a:pt x="3746" y="10191"/>
                    <a:pt x="4400" y="10730"/>
                  </a:cubicBezTo>
                  <a:cubicBezTo>
                    <a:pt x="5024" y="11270"/>
                    <a:pt x="4826" y="11895"/>
                    <a:pt x="4712" y="12775"/>
                  </a:cubicBezTo>
                  <a:cubicBezTo>
                    <a:pt x="4658" y="13354"/>
                    <a:pt x="4822" y="13449"/>
                    <a:pt x="4971" y="13449"/>
                  </a:cubicBezTo>
                  <a:cubicBezTo>
                    <a:pt x="5044" y="13449"/>
                    <a:pt x="5113" y="13426"/>
                    <a:pt x="5150" y="13426"/>
                  </a:cubicBezTo>
                  <a:cubicBezTo>
                    <a:pt x="5156" y="13426"/>
                    <a:pt x="5162" y="13427"/>
                    <a:pt x="5166" y="13428"/>
                  </a:cubicBezTo>
                  <a:cubicBezTo>
                    <a:pt x="5547" y="13504"/>
                    <a:pt x="10336" y="13990"/>
                    <a:pt x="11688" y="13990"/>
                  </a:cubicBezTo>
                  <a:cubicBezTo>
                    <a:pt x="11848" y="13990"/>
                    <a:pt x="11960" y="13983"/>
                    <a:pt x="12010" y="13968"/>
                  </a:cubicBezTo>
                  <a:cubicBezTo>
                    <a:pt x="12493" y="13797"/>
                    <a:pt x="12067" y="12519"/>
                    <a:pt x="12010" y="11838"/>
                  </a:cubicBezTo>
                  <a:cubicBezTo>
                    <a:pt x="11954" y="11128"/>
                    <a:pt x="13629" y="10219"/>
                    <a:pt x="14708" y="6754"/>
                  </a:cubicBezTo>
                  <a:cubicBezTo>
                    <a:pt x="15788" y="3318"/>
                    <a:pt x="11783" y="848"/>
                    <a:pt x="7836" y="109"/>
                  </a:cubicBezTo>
                  <a:cubicBezTo>
                    <a:pt x="7444" y="35"/>
                    <a:pt x="7052" y="1"/>
                    <a:pt x="6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7" name="Google Shape;1226;p39">
              <a:extLst>
                <a:ext uri="{FF2B5EF4-FFF2-40B4-BE49-F238E27FC236}">
                  <a16:creationId xmlns:a16="http://schemas.microsoft.com/office/drawing/2014/main" id="{F3038371-B54D-D14E-8F5B-CE5FD45B29D5}"/>
                </a:ext>
              </a:extLst>
            </p:cNvPr>
            <p:cNvSpPr/>
            <p:nvPr/>
          </p:nvSpPr>
          <p:spPr>
            <a:xfrm>
              <a:off x="9859200" y="1614700"/>
              <a:ext cx="395300" cy="321700"/>
            </a:xfrm>
            <a:custGeom>
              <a:avLst/>
              <a:gdLst/>
              <a:ahLst/>
              <a:cxnLst/>
              <a:rect l="l" t="t" r="r" b="b"/>
              <a:pathLst>
                <a:path w="15812" h="12868" extrusionOk="0">
                  <a:moveTo>
                    <a:pt x="5960" y="0"/>
                  </a:moveTo>
                  <a:cubicBezTo>
                    <a:pt x="2671" y="0"/>
                    <a:pt x="1" y="1981"/>
                    <a:pt x="50" y="4175"/>
                  </a:cubicBezTo>
                  <a:cubicBezTo>
                    <a:pt x="107" y="6703"/>
                    <a:pt x="3770" y="9287"/>
                    <a:pt x="4395" y="9827"/>
                  </a:cubicBezTo>
                  <a:cubicBezTo>
                    <a:pt x="5048" y="10366"/>
                    <a:pt x="4850" y="10991"/>
                    <a:pt x="4736" y="11900"/>
                  </a:cubicBezTo>
                  <a:cubicBezTo>
                    <a:pt x="4665" y="12453"/>
                    <a:pt x="4829" y="12547"/>
                    <a:pt x="4982" y="12547"/>
                  </a:cubicBezTo>
                  <a:cubicBezTo>
                    <a:pt x="5060" y="12547"/>
                    <a:pt x="5135" y="12523"/>
                    <a:pt x="5174" y="12523"/>
                  </a:cubicBezTo>
                  <a:cubicBezTo>
                    <a:pt x="5180" y="12523"/>
                    <a:pt x="5186" y="12523"/>
                    <a:pt x="5190" y="12525"/>
                  </a:cubicBezTo>
                  <a:cubicBezTo>
                    <a:pt x="5528" y="12573"/>
                    <a:pt x="9170" y="12867"/>
                    <a:pt x="10551" y="12867"/>
                  </a:cubicBezTo>
                  <a:cubicBezTo>
                    <a:pt x="10795" y="12867"/>
                    <a:pt x="10968" y="12858"/>
                    <a:pt x="11041" y="12837"/>
                  </a:cubicBezTo>
                  <a:cubicBezTo>
                    <a:pt x="11552" y="12667"/>
                    <a:pt x="11126" y="11389"/>
                    <a:pt x="11041" y="10707"/>
                  </a:cubicBezTo>
                  <a:cubicBezTo>
                    <a:pt x="10984" y="9997"/>
                    <a:pt x="13653" y="9287"/>
                    <a:pt x="14732" y="5851"/>
                  </a:cubicBezTo>
                  <a:cubicBezTo>
                    <a:pt x="15812" y="2415"/>
                    <a:pt x="11438" y="853"/>
                    <a:pt x="7491" y="143"/>
                  </a:cubicBezTo>
                  <a:cubicBezTo>
                    <a:pt x="6971" y="46"/>
                    <a:pt x="6458" y="0"/>
                    <a:pt x="59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8" name="Google Shape;1227;p39">
              <a:extLst>
                <a:ext uri="{FF2B5EF4-FFF2-40B4-BE49-F238E27FC236}">
                  <a16:creationId xmlns:a16="http://schemas.microsoft.com/office/drawing/2014/main" id="{BEE56304-F9AA-BA45-9241-8B559BFF066F}"/>
                </a:ext>
              </a:extLst>
            </p:cNvPr>
            <p:cNvSpPr/>
            <p:nvPr/>
          </p:nvSpPr>
          <p:spPr>
            <a:xfrm>
              <a:off x="9895225" y="1693975"/>
              <a:ext cx="104400" cy="131625"/>
            </a:xfrm>
            <a:custGeom>
              <a:avLst/>
              <a:gdLst/>
              <a:ahLst/>
              <a:cxnLst/>
              <a:rect l="l" t="t" r="r" b="b"/>
              <a:pathLst>
                <a:path w="4176" h="5265" extrusionOk="0">
                  <a:moveTo>
                    <a:pt x="350" y="0"/>
                  </a:moveTo>
                  <a:cubicBezTo>
                    <a:pt x="288" y="0"/>
                    <a:pt x="246" y="40"/>
                    <a:pt x="228" y="124"/>
                  </a:cubicBezTo>
                  <a:cubicBezTo>
                    <a:pt x="1" y="1061"/>
                    <a:pt x="4175" y="5264"/>
                    <a:pt x="4175" y="5264"/>
                  </a:cubicBezTo>
                  <a:cubicBezTo>
                    <a:pt x="3633" y="3972"/>
                    <a:pt x="974" y="0"/>
                    <a:pt x="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9" name="Google Shape;1228;p39">
              <a:extLst>
                <a:ext uri="{FF2B5EF4-FFF2-40B4-BE49-F238E27FC236}">
                  <a16:creationId xmlns:a16="http://schemas.microsoft.com/office/drawing/2014/main" id="{AE0A47E7-C7B4-4A47-9C4F-E82BB84D2384}"/>
                </a:ext>
              </a:extLst>
            </p:cNvPr>
            <p:cNvSpPr/>
            <p:nvPr/>
          </p:nvSpPr>
          <p:spPr>
            <a:xfrm>
              <a:off x="9979900" y="1644375"/>
              <a:ext cx="51750" cy="178375"/>
            </a:xfrm>
            <a:custGeom>
              <a:avLst/>
              <a:gdLst/>
              <a:ahLst/>
              <a:cxnLst/>
              <a:rect l="l" t="t" r="r" b="b"/>
              <a:pathLst>
                <a:path w="2070" h="7135" extrusionOk="0">
                  <a:moveTo>
                    <a:pt x="1099" y="0"/>
                  </a:moveTo>
                  <a:cubicBezTo>
                    <a:pt x="1081" y="0"/>
                    <a:pt x="1063" y="2"/>
                    <a:pt x="1044" y="7"/>
                  </a:cubicBezTo>
                  <a:cubicBezTo>
                    <a:pt x="1" y="221"/>
                    <a:pt x="1679" y="6230"/>
                    <a:pt x="1758" y="7046"/>
                  </a:cubicBezTo>
                  <a:lnTo>
                    <a:pt x="1758" y="7046"/>
                  </a:lnTo>
                  <a:cubicBezTo>
                    <a:pt x="1798" y="6224"/>
                    <a:pt x="2070" y="0"/>
                    <a:pt x="1099" y="0"/>
                  </a:cubicBezTo>
                  <a:close/>
                  <a:moveTo>
                    <a:pt x="1758" y="7046"/>
                  </a:moveTo>
                  <a:lnTo>
                    <a:pt x="1758" y="7046"/>
                  </a:lnTo>
                  <a:cubicBezTo>
                    <a:pt x="1756" y="7104"/>
                    <a:pt x="1754" y="7135"/>
                    <a:pt x="1754" y="7135"/>
                  </a:cubicBezTo>
                  <a:cubicBezTo>
                    <a:pt x="1762" y="7126"/>
                    <a:pt x="1763" y="7096"/>
                    <a:pt x="1758" y="70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30" name="Google Shape;1229;p39">
              <a:extLst>
                <a:ext uri="{FF2B5EF4-FFF2-40B4-BE49-F238E27FC236}">
                  <a16:creationId xmlns:a16="http://schemas.microsoft.com/office/drawing/2014/main" id="{08D7F9F2-8F92-6949-A069-30C21EA8B782}"/>
                </a:ext>
              </a:extLst>
            </p:cNvPr>
            <p:cNvSpPr/>
            <p:nvPr/>
          </p:nvSpPr>
          <p:spPr>
            <a:xfrm>
              <a:off x="10061375" y="1650775"/>
              <a:ext cx="71000" cy="176225"/>
            </a:xfrm>
            <a:custGeom>
              <a:avLst/>
              <a:gdLst/>
              <a:ahLst/>
              <a:cxnLst/>
              <a:rect l="l" t="t" r="r" b="b"/>
              <a:pathLst>
                <a:path w="2840" h="7049" extrusionOk="0">
                  <a:moveTo>
                    <a:pt x="1771" y="1"/>
                  </a:moveTo>
                  <a:cubicBezTo>
                    <a:pt x="798" y="1"/>
                    <a:pt x="0" y="6965"/>
                    <a:pt x="0" y="7049"/>
                  </a:cubicBezTo>
                  <a:cubicBezTo>
                    <a:pt x="0" y="7049"/>
                    <a:pt x="2840" y="262"/>
                    <a:pt x="1818" y="6"/>
                  </a:cubicBezTo>
                  <a:cubicBezTo>
                    <a:pt x="1802" y="3"/>
                    <a:pt x="1787" y="1"/>
                    <a:pt x="1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31" name="Google Shape;1230;p39">
              <a:extLst>
                <a:ext uri="{FF2B5EF4-FFF2-40B4-BE49-F238E27FC236}">
                  <a16:creationId xmlns:a16="http://schemas.microsoft.com/office/drawing/2014/main" id="{B721B93F-83F4-834D-8FCA-0DBC3B342373}"/>
                </a:ext>
              </a:extLst>
            </p:cNvPr>
            <p:cNvSpPr/>
            <p:nvPr/>
          </p:nvSpPr>
          <p:spPr>
            <a:xfrm>
              <a:off x="10099700" y="1683775"/>
              <a:ext cx="105100" cy="152475"/>
            </a:xfrm>
            <a:custGeom>
              <a:avLst/>
              <a:gdLst/>
              <a:ahLst/>
              <a:cxnLst/>
              <a:rect l="l" t="t" r="r" b="b"/>
              <a:pathLst>
                <a:path w="4204" h="6099" extrusionOk="0">
                  <a:moveTo>
                    <a:pt x="3405" y="0"/>
                  </a:moveTo>
                  <a:cubicBezTo>
                    <a:pt x="2535" y="0"/>
                    <a:pt x="1" y="6098"/>
                    <a:pt x="1" y="6098"/>
                  </a:cubicBezTo>
                  <a:cubicBezTo>
                    <a:pt x="1" y="6098"/>
                    <a:pt x="4204" y="958"/>
                    <a:pt x="3550" y="78"/>
                  </a:cubicBezTo>
                  <a:cubicBezTo>
                    <a:pt x="3510" y="25"/>
                    <a:pt x="3461" y="0"/>
                    <a:pt x="3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grpSp>
          <p:nvGrpSpPr>
            <p:cNvPr id="32" name="Google Shape;1231;p39">
              <a:extLst>
                <a:ext uri="{FF2B5EF4-FFF2-40B4-BE49-F238E27FC236}">
                  <a16:creationId xmlns:a16="http://schemas.microsoft.com/office/drawing/2014/main" id="{73604714-34FF-6248-B04A-86A8D5F2D253}"/>
                </a:ext>
              </a:extLst>
            </p:cNvPr>
            <p:cNvGrpSpPr/>
            <p:nvPr/>
          </p:nvGrpSpPr>
          <p:grpSpPr>
            <a:xfrm rot="2395509">
              <a:off x="10341299" y="1522046"/>
              <a:ext cx="318291" cy="386070"/>
              <a:chOff x="5217875" y="3076975"/>
              <a:chExt cx="318285" cy="386062"/>
            </a:xfrm>
          </p:grpSpPr>
          <p:sp>
            <p:nvSpPr>
              <p:cNvPr id="33" name="Google Shape;1232;p39">
                <a:extLst>
                  <a:ext uri="{FF2B5EF4-FFF2-40B4-BE49-F238E27FC236}">
                    <a16:creationId xmlns:a16="http://schemas.microsoft.com/office/drawing/2014/main" id="{09DFF618-8CD4-BD4D-84BB-22BE499313F8}"/>
                  </a:ext>
                </a:extLst>
              </p:cNvPr>
              <p:cNvSpPr/>
              <p:nvPr/>
            </p:nvSpPr>
            <p:spPr>
              <a:xfrm>
                <a:off x="5233685" y="3090812"/>
                <a:ext cx="302475" cy="3722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14889" extrusionOk="0">
                    <a:moveTo>
                      <a:pt x="8411" y="1"/>
                    </a:moveTo>
                    <a:cubicBezTo>
                      <a:pt x="7343" y="66"/>
                      <a:pt x="6373" y="3236"/>
                      <a:pt x="6373" y="3236"/>
                    </a:cubicBezTo>
                    <a:cubicBezTo>
                      <a:pt x="6276" y="3236"/>
                      <a:pt x="6211" y="3268"/>
                      <a:pt x="6114" y="3300"/>
                    </a:cubicBezTo>
                    <a:cubicBezTo>
                      <a:pt x="5079" y="3591"/>
                      <a:pt x="4788" y="4238"/>
                      <a:pt x="4755" y="4821"/>
                    </a:cubicBezTo>
                    <a:lnTo>
                      <a:pt x="4755" y="4950"/>
                    </a:lnTo>
                    <a:lnTo>
                      <a:pt x="4755" y="5015"/>
                    </a:lnTo>
                    <a:lnTo>
                      <a:pt x="4755" y="5144"/>
                    </a:lnTo>
                    <a:lnTo>
                      <a:pt x="4755" y="5209"/>
                    </a:lnTo>
                    <a:lnTo>
                      <a:pt x="4755" y="5306"/>
                    </a:lnTo>
                    <a:lnTo>
                      <a:pt x="4755" y="5370"/>
                    </a:lnTo>
                    <a:lnTo>
                      <a:pt x="4788" y="5435"/>
                    </a:lnTo>
                    <a:lnTo>
                      <a:pt x="4788" y="5500"/>
                    </a:lnTo>
                    <a:lnTo>
                      <a:pt x="4788" y="5565"/>
                    </a:lnTo>
                    <a:lnTo>
                      <a:pt x="4788" y="5597"/>
                    </a:lnTo>
                    <a:lnTo>
                      <a:pt x="4788" y="5662"/>
                    </a:lnTo>
                    <a:lnTo>
                      <a:pt x="4788" y="5694"/>
                    </a:lnTo>
                    <a:lnTo>
                      <a:pt x="4788" y="5726"/>
                    </a:lnTo>
                    <a:cubicBezTo>
                      <a:pt x="2200" y="6211"/>
                      <a:pt x="3073" y="8379"/>
                      <a:pt x="3397" y="9058"/>
                    </a:cubicBezTo>
                    <a:lnTo>
                      <a:pt x="3429" y="9155"/>
                    </a:lnTo>
                    <a:lnTo>
                      <a:pt x="3494" y="9284"/>
                    </a:lnTo>
                    <a:cubicBezTo>
                      <a:pt x="3494" y="9284"/>
                      <a:pt x="3153" y="9164"/>
                      <a:pt x="2709" y="9164"/>
                    </a:cubicBezTo>
                    <a:cubicBezTo>
                      <a:pt x="2023" y="9164"/>
                      <a:pt x="1091" y="9450"/>
                      <a:pt x="777" y="10902"/>
                    </a:cubicBezTo>
                    <a:cubicBezTo>
                      <a:pt x="0" y="14492"/>
                      <a:pt x="6664" y="14816"/>
                      <a:pt x="6664" y="14816"/>
                    </a:cubicBezTo>
                    <a:cubicBezTo>
                      <a:pt x="6761" y="14848"/>
                      <a:pt x="6890" y="14848"/>
                      <a:pt x="6987" y="14880"/>
                    </a:cubicBezTo>
                    <a:lnTo>
                      <a:pt x="7278" y="14880"/>
                    </a:lnTo>
                    <a:cubicBezTo>
                      <a:pt x="7356" y="14886"/>
                      <a:pt x="7433" y="14889"/>
                      <a:pt x="7509" y="14889"/>
                    </a:cubicBezTo>
                    <a:cubicBezTo>
                      <a:pt x="7876" y="14889"/>
                      <a:pt x="8224" y="14826"/>
                      <a:pt x="8572" y="14719"/>
                    </a:cubicBezTo>
                    <a:cubicBezTo>
                      <a:pt x="8734" y="14654"/>
                      <a:pt x="8863" y="14622"/>
                      <a:pt x="9025" y="14557"/>
                    </a:cubicBezTo>
                    <a:cubicBezTo>
                      <a:pt x="9155" y="14492"/>
                      <a:pt x="9284" y="14428"/>
                      <a:pt x="9381" y="14363"/>
                    </a:cubicBezTo>
                    <a:cubicBezTo>
                      <a:pt x="9607" y="14233"/>
                      <a:pt x="9834" y="14072"/>
                      <a:pt x="10028" y="13910"/>
                    </a:cubicBezTo>
                    <a:cubicBezTo>
                      <a:pt x="12098" y="12357"/>
                      <a:pt x="8702" y="9964"/>
                      <a:pt x="8605" y="9899"/>
                    </a:cubicBezTo>
                    <a:cubicBezTo>
                      <a:pt x="11257" y="8896"/>
                      <a:pt x="8863" y="6341"/>
                      <a:pt x="8863" y="6341"/>
                    </a:cubicBezTo>
                    <a:cubicBezTo>
                      <a:pt x="10319" y="5629"/>
                      <a:pt x="8669" y="3624"/>
                      <a:pt x="8669" y="3624"/>
                    </a:cubicBezTo>
                    <a:cubicBezTo>
                      <a:pt x="8669" y="3624"/>
                      <a:pt x="9575" y="66"/>
                      <a:pt x="84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34" name="Google Shape;1233;p39">
                <a:extLst>
                  <a:ext uri="{FF2B5EF4-FFF2-40B4-BE49-F238E27FC236}">
                    <a16:creationId xmlns:a16="http://schemas.microsoft.com/office/drawing/2014/main" id="{6E3065E5-AE52-434B-962B-F9D72D13BE52}"/>
                  </a:ext>
                </a:extLst>
              </p:cNvPr>
              <p:cNvSpPr/>
              <p:nvPr/>
            </p:nvSpPr>
            <p:spPr>
              <a:xfrm>
                <a:off x="5217875" y="3076975"/>
                <a:ext cx="299225" cy="37302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21" extrusionOk="0">
                    <a:moveTo>
                      <a:pt x="8297" y="0"/>
                    </a:moveTo>
                    <a:cubicBezTo>
                      <a:pt x="7186" y="0"/>
                      <a:pt x="6243" y="3237"/>
                      <a:pt x="6243" y="3237"/>
                    </a:cubicBezTo>
                    <a:cubicBezTo>
                      <a:pt x="3882" y="3690"/>
                      <a:pt x="4788" y="5760"/>
                      <a:pt x="4788" y="5760"/>
                    </a:cubicBezTo>
                    <a:cubicBezTo>
                      <a:pt x="1682" y="6342"/>
                      <a:pt x="3494" y="9318"/>
                      <a:pt x="3494" y="9318"/>
                    </a:cubicBezTo>
                    <a:cubicBezTo>
                      <a:pt x="3494" y="9318"/>
                      <a:pt x="3153" y="9198"/>
                      <a:pt x="2709" y="9198"/>
                    </a:cubicBezTo>
                    <a:cubicBezTo>
                      <a:pt x="2023" y="9198"/>
                      <a:pt x="1091" y="9484"/>
                      <a:pt x="777" y="10936"/>
                    </a:cubicBezTo>
                    <a:cubicBezTo>
                      <a:pt x="0" y="14526"/>
                      <a:pt x="6632" y="14850"/>
                      <a:pt x="6632" y="14850"/>
                    </a:cubicBezTo>
                    <a:cubicBezTo>
                      <a:pt x="6883" y="14897"/>
                      <a:pt x="7135" y="14920"/>
                      <a:pt x="7386" y="14920"/>
                    </a:cubicBezTo>
                    <a:cubicBezTo>
                      <a:pt x="8331" y="14920"/>
                      <a:pt x="9254" y="14590"/>
                      <a:pt x="9996" y="13976"/>
                    </a:cubicBezTo>
                    <a:cubicBezTo>
                      <a:pt x="11969" y="12359"/>
                      <a:pt x="8572" y="9965"/>
                      <a:pt x="8443" y="9901"/>
                    </a:cubicBezTo>
                    <a:cubicBezTo>
                      <a:pt x="11095" y="8898"/>
                      <a:pt x="8702" y="6342"/>
                      <a:pt x="8702" y="6342"/>
                    </a:cubicBezTo>
                    <a:cubicBezTo>
                      <a:pt x="10190" y="5631"/>
                      <a:pt x="8508" y="3658"/>
                      <a:pt x="8508" y="3658"/>
                    </a:cubicBezTo>
                    <a:cubicBezTo>
                      <a:pt x="8508" y="3658"/>
                      <a:pt x="9446" y="100"/>
                      <a:pt x="8346" y="3"/>
                    </a:cubicBezTo>
                    <a:cubicBezTo>
                      <a:pt x="8330" y="1"/>
                      <a:pt x="8313" y="0"/>
                      <a:pt x="8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35" name="Google Shape;1234;p39">
                <a:extLst>
                  <a:ext uri="{FF2B5EF4-FFF2-40B4-BE49-F238E27FC236}">
                    <a16:creationId xmlns:a16="http://schemas.microsoft.com/office/drawing/2014/main" id="{396006C9-74D5-3946-A047-853DC5D35A6F}"/>
                  </a:ext>
                </a:extLst>
              </p:cNvPr>
              <p:cNvSpPr/>
              <p:nvPr/>
            </p:nvSpPr>
            <p:spPr>
              <a:xfrm>
                <a:off x="5217875" y="3077025"/>
                <a:ext cx="299225" cy="37337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35" extrusionOk="0">
                    <a:moveTo>
                      <a:pt x="8281" y="1"/>
                    </a:moveTo>
                    <a:cubicBezTo>
                      <a:pt x="8281" y="227"/>
                      <a:pt x="8249" y="453"/>
                      <a:pt x="8184" y="648"/>
                    </a:cubicBezTo>
                    <a:cubicBezTo>
                      <a:pt x="7692" y="2679"/>
                      <a:pt x="8195" y="3305"/>
                      <a:pt x="6294" y="3305"/>
                    </a:cubicBezTo>
                    <a:cubicBezTo>
                      <a:pt x="6197" y="3305"/>
                      <a:pt x="6094" y="3303"/>
                      <a:pt x="5985" y="3300"/>
                    </a:cubicBezTo>
                    <a:lnTo>
                      <a:pt x="5985" y="3300"/>
                    </a:lnTo>
                    <a:cubicBezTo>
                      <a:pt x="6276" y="3365"/>
                      <a:pt x="9219" y="3882"/>
                      <a:pt x="8475" y="5305"/>
                    </a:cubicBezTo>
                    <a:cubicBezTo>
                      <a:pt x="8303" y="5640"/>
                      <a:pt x="7958" y="5769"/>
                      <a:pt x="7528" y="5769"/>
                    </a:cubicBezTo>
                    <a:cubicBezTo>
                      <a:pt x="6667" y="5769"/>
                      <a:pt x="5467" y="5251"/>
                      <a:pt x="4626" y="4820"/>
                    </a:cubicBezTo>
                    <a:lnTo>
                      <a:pt x="4626" y="4820"/>
                    </a:lnTo>
                    <a:cubicBezTo>
                      <a:pt x="4594" y="5144"/>
                      <a:pt x="4658" y="5467"/>
                      <a:pt x="4788" y="5758"/>
                    </a:cubicBezTo>
                    <a:cubicBezTo>
                      <a:pt x="4788" y="5758"/>
                      <a:pt x="8346" y="6082"/>
                      <a:pt x="8346" y="7181"/>
                    </a:cubicBezTo>
                    <a:cubicBezTo>
                      <a:pt x="8346" y="7999"/>
                      <a:pt x="7119" y="9312"/>
                      <a:pt x="4965" y="9312"/>
                    </a:cubicBezTo>
                    <a:cubicBezTo>
                      <a:pt x="4478" y="9312"/>
                      <a:pt x="3943" y="9245"/>
                      <a:pt x="3365" y="9090"/>
                    </a:cubicBezTo>
                    <a:lnTo>
                      <a:pt x="3365" y="9090"/>
                    </a:lnTo>
                    <a:lnTo>
                      <a:pt x="3429" y="9187"/>
                    </a:lnTo>
                    <a:cubicBezTo>
                      <a:pt x="4982" y="9834"/>
                      <a:pt x="8184" y="11322"/>
                      <a:pt x="7699" y="12422"/>
                    </a:cubicBezTo>
                    <a:cubicBezTo>
                      <a:pt x="7417" y="13041"/>
                      <a:pt x="6216" y="13452"/>
                      <a:pt x="4886" y="13452"/>
                    </a:cubicBezTo>
                    <a:cubicBezTo>
                      <a:pt x="3160" y="13452"/>
                      <a:pt x="1215" y="12760"/>
                      <a:pt x="777" y="10934"/>
                    </a:cubicBezTo>
                    <a:lnTo>
                      <a:pt x="777" y="10934"/>
                    </a:lnTo>
                    <a:cubicBezTo>
                      <a:pt x="0" y="14524"/>
                      <a:pt x="6664" y="14880"/>
                      <a:pt x="6664" y="14880"/>
                    </a:cubicBezTo>
                    <a:cubicBezTo>
                      <a:pt x="6891" y="14917"/>
                      <a:pt x="7119" y="14935"/>
                      <a:pt x="7346" y="14935"/>
                    </a:cubicBezTo>
                    <a:cubicBezTo>
                      <a:pt x="8316" y="14935"/>
                      <a:pt x="9262" y="14603"/>
                      <a:pt x="9996" y="13974"/>
                    </a:cubicBezTo>
                    <a:cubicBezTo>
                      <a:pt x="11969" y="12357"/>
                      <a:pt x="8572" y="9963"/>
                      <a:pt x="8443" y="9899"/>
                    </a:cubicBezTo>
                    <a:cubicBezTo>
                      <a:pt x="11095" y="8896"/>
                      <a:pt x="8702" y="6340"/>
                      <a:pt x="8702" y="6340"/>
                    </a:cubicBezTo>
                    <a:cubicBezTo>
                      <a:pt x="10190" y="5597"/>
                      <a:pt x="8508" y="3623"/>
                      <a:pt x="8508" y="3623"/>
                    </a:cubicBezTo>
                    <a:cubicBezTo>
                      <a:pt x="8508" y="3623"/>
                      <a:pt x="9446" y="65"/>
                      <a:pt x="8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</p:grpSp>
      </p:grpSp>
      <p:grpSp>
        <p:nvGrpSpPr>
          <p:cNvPr id="36" name="Google Shape;1235;p39">
            <a:extLst>
              <a:ext uri="{FF2B5EF4-FFF2-40B4-BE49-F238E27FC236}">
                <a16:creationId xmlns:a16="http://schemas.microsoft.com/office/drawing/2014/main" id="{10F91AC8-CA09-D740-A43F-DA88153967AA}"/>
              </a:ext>
            </a:extLst>
          </p:cNvPr>
          <p:cNvGrpSpPr/>
          <p:nvPr/>
        </p:nvGrpSpPr>
        <p:grpSpPr>
          <a:xfrm flipH="1">
            <a:off x="2004798" y="860641"/>
            <a:ext cx="657282" cy="421468"/>
            <a:chOff x="9356472" y="3319641"/>
            <a:chExt cx="657282" cy="421468"/>
          </a:xfrm>
        </p:grpSpPr>
        <p:grpSp>
          <p:nvGrpSpPr>
            <p:cNvPr id="37" name="Google Shape;1236;p39">
              <a:extLst>
                <a:ext uri="{FF2B5EF4-FFF2-40B4-BE49-F238E27FC236}">
                  <a16:creationId xmlns:a16="http://schemas.microsoft.com/office/drawing/2014/main" id="{F7D0364B-54D3-3D4F-B518-28569E078D41}"/>
                </a:ext>
              </a:extLst>
            </p:cNvPr>
            <p:cNvGrpSpPr/>
            <p:nvPr/>
          </p:nvGrpSpPr>
          <p:grpSpPr>
            <a:xfrm>
              <a:off x="9594346" y="3319641"/>
              <a:ext cx="419409" cy="370315"/>
              <a:chOff x="5935975" y="3564475"/>
              <a:chExt cx="549900" cy="485532"/>
            </a:xfrm>
          </p:grpSpPr>
          <p:sp>
            <p:nvSpPr>
              <p:cNvPr id="45" name="Google Shape;1237;p39">
                <a:extLst>
                  <a:ext uri="{FF2B5EF4-FFF2-40B4-BE49-F238E27FC236}">
                    <a16:creationId xmlns:a16="http://schemas.microsoft.com/office/drawing/2014/main" id="{251D8E66-27C1-6248-8183-86428A3404F8}"/>
                  </a:ext>
                </a:extLst>
              </p:cNvPr>
              <p:cNvSpPr/>
              <p:nvPr/>
            </p:nvSpPr>
            <p:spPr>
              <a:xfrm>
                <a:off x="5957770" y="3572882"/>
                <a:ext cx="523250" cy="477125"/>
              </a:xfrm>
              <a:custGeom>
                <a:avLst/>
                <a:gdLst/>
                <a:ahLst/>
                <a:cxnLst/>
                <a:rect l="l" t="t" r="r" b="b"/>
                <a:pathLst>
                  <a:path w="20930" h="19085" extrusionOk="0">
                    <a:moveTo>
                      <a:pt x="6761" y="1"/>
                    </a:moveTo>
                    <a:cubicBezTo>
                      <a:pt x="6702" y="1"/>
                      <a:pt x="6648" y="15"/>
                      <a:pt x="6600" y="44"/>
                    </a:cubicBezTo>
                    <a:cubicBezTo>
                      <a:pt x="5726" y="562"/>
                      <a:pt x="7570" y="6934"/>
                      <a:pt x="7020" y="7355"/>
                    </a:cubicBezTo>
                    <a:cubicBezTo>
                      <a:pt x="6912" y="7432"/>
                      <a:pt x="6614" y="7460"/>
                      <a:pt x="6196" y="7460"/>
                    </a:cubicBezTo>
                    <a:cubicBezTo>
                      <a:pt x="5137" y="7460"/>
                      <a:pt x="3313" y="7280"/>
                      <a:pt x="1916" y="7280"/>
                    </a:cubicBezTo>
                    <a:cubicBezTo>
                      <a:pt x="895" y="7280"/>
                      <a:pt x="101" y="7376"/>
                      <a:pt x="1" y="7710"/>
                    </a:cubicBezTo>
                    <a:cubicBezTo>
                      <a:pt x="1" y="7743"/>
                      <a:pt x="1" y="7775"/>
                      <a:pt x="1" y="7840"/>
                    </a:cubicBezTo>
                    <a:lnTo>
                      <a:pt x="1" y="7872"/>
                    </a:lnTo>
                    <a:cubicBezTo>
                      <a:pt x="1" y="7872"/>
                      <a:pt x="1" y="7904"/>
                      <a:pt x="1" y="7904"/>
                    </a:cubicBezTo>
                    <a:cubicBezTo>
                      <a:pt x="227" y="8454"/>
                      <a:pt x="1521" y="9231"/>
                      <a:pt x="2912" y="9975"/>
                    </a:cubicBezTo>
                    <a:cubicBezTo>
                      <a:pt x="4012" y="10589"/>
                      <a:pt x="5176" y="11139"/>
                      <a:pt x="5953" y="11560"/>
                    </a:cubicBezTo>
                    <a:lnTo>
                      <a:pt x="6114" y="11624"/>
                    </a:lnTo>
                    <a:cubicBezTo>
                      <a:pt x="7441" y="12401"/>
                      <a:pt x="4788" y="15926"/>
                      <a:pt x="3753" y="17835"/>
                    </a:cubicBezTo>
                    <a:lnTo>
                      <a:pt x="3721" y="17899"/>
                    </a:lnTo>
                    <a:lnTo>
                      <a:pt x="3656" y="18029"/>
                    </a:lnTo>
                    <a:lnTo>
                      <a:pt x="3591" y="18126"/>
                    </a:lnTo>
                    <a:lnTo>
                      <a:pt x="3527" y="18223"/>
                    </a:lnTo>
                    <a:lnTo>
                      <a:pt x="3494" y="18320"/>
                    </a:lnTo>
                    <a:lnTo>
                      <a:pt x="3462" y="18417"/>
                    </a:lnTo>
                    <a:lnTo>
                      <a:pt x="3397" y="18514"/>
                    </a:lnTo>
                    <a:lnTo>
                      <a:pt x="3397" y="18579"/>
                    </a:lnTo>
                    <a:cubicBezTo>
                      <a:pt x="3397" y="18611"/>
                      <a:pt x="3397" y="18643"/>
                      <a:pt x="3365" y="18676"/>
                    </a:cubicBezTo>
                    <a:lnTo>
                      <a:pt x="3365" y="18741"/>
                    </a:lnTo>
                    <a:lnTo>
                      <a:pt x="3365" y="18805"/>
                    </a:lnTo>
                    <a:lnTo>
                      <a:pt x="3365" y="18838"/>
                    </a:lnTo>
                    <a:cubicBezTo>
                      <a:pt x="3365" y="18870"/>
                      <a:pt x="3365" y="18902"/>
                      <a:pt x="3365" y="18902"/>
                    </a:cubicBezTo>
                    <a:cubicBezTo>
                      <a:pt x="3365" y="18935"/>
                      <a:pt x="3365" y="18935"/>
                      <a:pt x="3365" y="18967"/>
                    </a:cubicBezTo>
                    <a:cubicBezTo>
                      <a:pt x="3365" y="18967"/>
                      <a:pt x="3365" y="18999"/>
                      <a:pt x="3397" y="19032"/>
                    </a:cubicBezTo>
                    <a:cubicBezTo>
                      <a:pt x="3429" y="19067"/>
                      <a:pt x="3478" y="19084"/>
                      <a:pt x="3541" y="19084"/>
                    </a:cubicBezTo>
                    <a:cubicBezTo>
                      <a:pt x="4564" y="19084"/>
                      <a:pt x="9423" y="14678"/>
                      <a:pt x="10611" y="14374"/>
                    </a:cubicBezTo>
                    <a:cubicBezTo>
                      <a:pt x="10619" y="14372"/>
                      <a:pt x="10629" y="14371"/>
                      <a:pt x="10639" y="14371"/>
                    </a:cubicBezTo>
                    <a:cubicBezTo>
                      <a:pt x="11361" y="14371"/>
                      <a:pt x="17325" y="18518"/>
                      <a:pt x="18507" y="18518"/>
                    </a:cubicBezTo>
                    <a:cubicBezTo>
                      <a:pt x="18529" y="18518"/>
                      <a:pt x="18549" y="18517"/>
                      <a:pt x="18568" y="18514"/>
                    </a:cubicBezTo>
                    <a:cubicBezTo>
                      <a:pt x="19603" y="18385"/>
                      <a:pt x="13457" y="11980"/>
                      <a:pt x="13522" y="11042"/>
                    </a:cubicBezTo>
                    <a:cubicBezTo>
                      <a:pt x="13554" y="10686"/>
                      <a:pt x="13975" y="10169"/>
                      <a:pt x="14589" y="9586"/>
                    </a:cubicBezTo>
                    <a:cubicBezTo>
                      <a:pt x="14751" y="9425"/>
                      <a:pt x="14945" y="9263"/>
                      <a:pt x="15139" y="9101"/>
                    </a:cubicBezTo>
                    <a:lnTo>
                      <a:pt x="15463" y="8810"/>
                    </a:lnTo>
                    <a:cubicBezTo>
                      <a:pt x="15657" y="8648"/>
                      <a:pt x="15883" y="8454"/>
                      <a:pt x="16110" y="8260"/>
                    </a:cubicBezTo>
                    <a:lnTo>
                      <a:pt x="16465" y="8001"/>
                    </a:lnTo>
                    <a:lnTo>
                      <a:pt x="17177" y="7419"/>
                    </a:lnTo>
                    <a:lnTo>
                      <a:pt x="18244" y="6611"/>
                    </a:lnTo>
                    <a:cubicBezTo>
                      <a:pt x="19021" y="6028"/>
                      <a:pt x="19765" y="5381"/>
                      <a:pt x="20444" y="4670"/>
                    </a:cubicBezTo>
                    <a:cubicBezTo>
                      <a:pt x="20800" y="4282"/>
                      <a:pt x="20929" y="3991"/>
                      <a:pt x="20735" y="3829"/>
                    </a:cubicBezTo>
                    <a:cubicBezTo>
                      <a:pt x="20703" y="3796"/>
                      <a:pt x="20670" y="3764"/>
                      <a:pt x="20606" y="3764"/>
                    </a:cubicBezTo>
                    <a:lnTo>
                      <a:pt x="20573" y="3764"/>
                    </a:lnTo>
                    <a:lnTo>
                      <a:pt x="20444" y="3699"/>
                    </a:lnTo>
                    <a:lnTo>
                      <a:pt x="20379" y="3699"/>
                    </a:lnTo>
                    <a:cubicBezTo>
                      <a:pt x="20218" y="3667"/>
                      <a:pt x="20056" y="3667"/>
                      <a:pt x="19926" y="3667"/>
                    </a:cubicBezTo>
                    <a:lnTo>
                      <a:pt x="19894" y="3667"/>
                    </a:lnTo>
                    <a:cubicBezTo>
                      <a:pt x="17953" y="3699"/>
                      <a:pt x="13684" y="5349"/>
                      <a:pt x="12875" y="5640"/>
                    </a:cubicBezTo>
                    <a:cubicBezTo>
                      <a:pt x="12813" y="5664"/>
                      <a:pt x="12747" y="5675"/>
                      <a:pt x="12677" y="5675"/>
                    </a:cubicBezTo>
                    <a:cubicBezTo>
                      <a:pt x="11133" y="5675"/>
                      <a:pt x="7944" y="1"/>
                      <a:pt x="67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46" name="Google Shape;1238;p39">
                <a:extLst>
                  <a:ext uri="{FF2B5EF4-FFF2-40B4-BE49-F238E27FC236}">
                    <a16:creationId xmlns:a16="http://schemas.microsoft.com/office/drawing/2014/main" id="{A145D14A-2349-C546-8C3D-CA8D68C68DF9}"/>
                  </a:ext>
                </a:extLst>
              </p:cNvPr>
              <p:cNvSpPr/>
              <p:nvPr/>
            </p:nvSpPr>
            <p:spPr>
              <a:xfrm>
                <a:off x="5935975" y="3564475"/>
                <a:ext cx="549900" cy="478650"/>
              </a:xfrm>
              <a:custGeom>
                <a:avLst/>
                <a:gdLst/>
                <a:ahLst/>
                <a:cxnLst/>
                <a:rect l="l" t="t" r="r" b="b"/>
                <a:pathLst>
                  <a:path w="21996" h="19146" extrusionOk="0">
                    <a:moveTo>
                      <a:pt x="7046" y="1"/>
                    </a:moveTo>
                    <a:cubicBezTo>
                      <a:pt x="6990" y="1"/>
                      <a:pt x="6938" y="13"/>
                      <a:pt x="6890" y="40"/>
                    </a:cubicBezTo>
                    <a:cubicBezTo>
                      <a:pt x="6017" y="557"/>
                      <a:pt x="7925" y="6930"/>
                      <a:pt x="7311" y="7383"/>
                    </a:cubicBezTo>
                    <a:cubicBezTo>
                      <a:pt x="7193" y="7470"/>
                      <a:pt x="6871" y="7500"/>
                      <a:pt x="6428" y="7500"/>
                    </a:cubicBezTo>
                    <a:cubicBezTo>
                      <a:pt x="5341" y="7500"/>
                      <a:pt x="3520" y="7315"/>
                      <a:pt x="2141" y="7315"/>
                    </a:cubicBezTo>
                    <a:cubicBezTo>
                      <a:pt x="1152" y="7315"/>
                      <a:pt x="390" y="7411"/>
                      <a:pt x="291" y="7738"/>
                    </a:cubicBezTo>
                    <a:cubicBezTo>
                      <a:pt x="0" y="8676"/>
                      <a:pt x="4949" y="10811"/>
                      <a:pt x="6437" y="11685"/>
                    </a:cubicBezTo>
                    <a:cubicBezTo>
                      <a:pt x="8184" y="12687"/>
                      <a:pt x="3138" y="18477"/>
                      <a:pt x="3688" y="19092"/>
                    </a:cubicBezTo>
                    <a:cubicBezTo>
                      <a:pt x="3720" y="19128"/>
                      <a:pt x="3769" y="19145"/>
                      <a:pt x="3833" y="19145"/>
                    </a:cubicBezTo>
                    <a:cubicBezTo>
                      <a:pt x="4858" y="19145"/>
                      <a:pt x="9714" y="14771"/>
                      <a:pt x="10901" y="14466"/>
                    </a:cubicBezTo>
                    <a:cubicBezTo>
                      <a:pt x="10912" y="14463"/>
                      <a:pt x="10924" y="14462"/>
                      <a:pt x="10938" y="14462"/>
                    </a:cubicBezTo>
                    <a:cubicBezTo>
                      <a:pt x="11699" y="14462"/>
                      <a:pt x="17662" y="18577"/>
                      <a:pt x="18810" y="18577"/>
                    </a:cubicBezTo>
                    <a:cubicBezTo>
                      <a:pt x="18827" y="18577"/>
                      <a:pt x="18843" y="18576"/>
                      <a:pt x="18858" y="18574"/>
                    </a:cubicBezTo>
                    <a:cubicBezTo>
                      <a:pt x="19893" y="18445"/>
                      <a:pt x="13748" y="12040"/>
                      <a:pt x="13812" y="11102"/>
                    </a:cubicBezTo>
                    <a:cubicBezTo>
                      <a:pt x="13942" y="9453"/>
                      <a:pt x="21996" y="4730"/>
                      <a:pt x="21026" y="3889"/>
                    </a:cubicBezTo>
                    <a:cubicBezTo>
                      <a:pt x="20877" y="3751"/>
                      <a:pt x="20605" y="3692"/>
                      <a:pt x="20246" y="3692"/>
                    </a:cubicBezTo>
                    <a:cubicBezTo>
                      <a:pt x="18333" y="3692"/>
                      <a:pt x="13983" y="5369"/>
                      <a:pt x="13165" y="5668"/>
                    </a:cubicBezTo>
                    <a:cubicBezTo>
                      <a:pt x="13103" y="5692"/>
                      <a:pt x="13037" y="5703"/>
                      <a:pt x="12968" y="5703"/>
                    </a:cubicBezTo>
                    <a:cubicBezTo>
                      <a:pt x="11423" y="5703"/>
                      <a:pt x="8248" y="1"/>
                      <a:pt x="70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47" name="Google Shape;1239;p39">
                <a:extLst>
                  <a:ext uri="{FF2B5EF4-FFF2-40B4-BE49-F238E27FC236}">
                    <a16:creationId xmlns:a16="http://schemas.microsoft.com/office/drawing/2014/main" id="{4FC6E5C5-0E39-2D4B-9A91-FE0B3E31CF6D}"/>
                  </a:ext>
                </a:extLst>
              </p:cNvPr>
              <p:cNvSpPr/>
              <p:nvPr/>
            </p:nvSpPr>
            <p:spPr>
              <a:xfrm>
                <a:off x="5943250" y="3761150"/>
                <a:ext cx="1536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381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0" y="906"/>
                      <a:pt x="4432" y="2912"/>
                      <a:pt x="6146" y="3818"/>
                    </a:cubicBezTo>
                    <a:cubicBezTo>
                      <a:pt x="6114" y="3526"/>
                      <a:pt x="5661" y="3106"/>
                      <a:pt x="5402" y="2977"/>
                    </a:cubicBezTo>
                    <a:cubicBezTo>
                      <a:pt x="4335" y="2362"/>
                      <a:pt x="1359" y="1036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48" name="Google Shape;1240;p39">
                <a:extLst>
                  <a:ext uri="{FF2B5EF4-FFF2-40B4-BE49-F238E27FC236}">
                    <a16:creationId xmlns:a16="http://schemas.microsoft.com/office/drawing/2014/main" id="{05F0A90C-BF46-3949-8E64-85CB6C582573}"/>
                  </a:ext>
                </a:extLst>
              </p:cNvPr>
              <p:cNvSpPr/>
              <p:nvPr/>
            </p:nvSpPr>
            <p:spPr>
              <a:xfrm>
                <a:off x="6024125" y="3656625"/>
                <a:ext cx="4617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8470" h="15427" extrusionOk="0">
                    <a:moveTo>
                      <a:pt x="16804" y="1"/>
                    </a:moveTo>
                    <a:cubicBezTo>
                      <a:pt x="16756" y="1"/>
                      <a:pt x="16707" y="4"/>
                      <a:pt x="16659" y="9"/>
                    </a:cubicBezTo>
                    <a:cubicBezTo>
                      <a:pt x="15462" y="1594"/>
                      <a:pt x="9445" y="5799"/>
                      <a:pt x="9316" y="7190"/>
                    </a:cubicBezTo>
                    <a:cubicBezTo>
                      <a:pt x="9251" y="8128"/>
                      <a:pt x="14524" y="13109"/>
                      <a:pt x="13489" y="13239"/>
                    </a:cubicBezTo>
                    <a:cubicBezTo>
                      <a:pt x="13470" y="13241"/>
                      <a:pt x="13451" y="13242"/>
                      <a:pt x="13430" y="13242"/>
                    </a:cubicBezTo>
                    <a:cubicBezTo>
                      <a:pt x="12290" y="13242"/>
                      <a:pt x="7385" y="9904"/>
                      <a:pt x="6697" y="9904"/>
                    </a:cubicBezTo>
                    <a:cubicBezTo>
                      <a:pt x="6684" y="9904"/>
                      <a:pt x="6673" y="9905"/>
                      <a:pt x="6663" y="9907"/>
                    </a:cubicBezTo>
                    <a:cubicBezTo>
                      <a:pt x="5693" y="10166"/>
                      <a:pt x="2297" y="13109"/>
                      <a:pt x="518" y="14209"/>
                    </a:cubicBezTo>
                    <a:cubicBezTo>
                      <a:pt x="194" y="14791"/>
                      <a:pt x="0" y="15244"/>
                      <a:pt x="162" y="15374"/>
                    </a:cubicBezTo>
                    <a:cubicBezTo>
                      <a:pt x="194" y="15410"/>
                      <a:pt x="243" y="15427"/>
                      <a:pt x="307" y="15427"/>
                    </a:cubicBezTo>
                    <a:cubicBezTo>
                      <a:pt x="1332" y="15427"/>
                      <a:pt x="6188" y="11053"/>
                      <a:pt x="7375" y="10748"/>
                    </a:cubicBezTo>
                    <a:cubicBezTo>
                      <a:pt x="7385" y="10745"/>
                      <a:pt x="7397" y="10744"/>
                      <a:pt x="7410" y="10744"/>
                    </a:cubicBezTo>
                    <a:cubicBezTo>
                      <a:pt x="8141" y="10744"/>
                      <a:pt x="14136" y="14891"/>
                      <a:pt x="15284" y="14891"/>
                    </a:cubicBezTo>
                    <a:cubicBezTo>
                      <a:pt x="15301" y="14891"/>
                      <a:pt x="15317" y="14890"/>
                      <a:pt x="15332" y="14888"/>
                    </a:cubicBezTo>
                    <a:cubicBezTo>
                      <a:pt x="16367" y="14759"/>
                      <a:pt x="10222" y="8354"/>
                      <a:pt x="10286" y="7416"/>
                    </a:cubicBezTo>
                    <a:cubicBezTo>
                      <a:pt x="10416" y="5767"/>
                      <a:pt x="18470" y="1044"/>
                      <a:pt x="17500" y="203"/>
                    </a:cubicBezTo>
                    <a:cubicBezTo>
                      <a:pt x="17284" y="68"/>
                      <a:pt x="17046" y="1"/>
                      <a:pt x="16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49" name="Google Shape;1241;p39">
                <a:extLst>
                  <a:ext uri="{FF2B5EF4-FFF2-40B4-BE49-F238E27FC236}">
                    <a16:creationId xmlns:a16="http://schemas.microsoft.com/office/drawing/2014/main" id="{A7A1ED67-D261-EB45-A2F5-9FAC8E824E00}"/>
                  </a:ext>
                </a:extLst>
              </p:cNvPr>
              <p:cNvSpPr/>
              <p:nvPr/>
            </p:nvSpPr>
            <p:spPr>
              <a:xfrm>
                <a:off x="5999050" y="3635700"/>
                <a:ext cx="369550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12261" extrusionOk="0">
                    <a:moveTo>
                      <a:pt x="5568" y="0"/>
                    </a:moveTo>
                    <a:cubicBezTo>
                      <a:pt x="5556" y="0"/>
                      <a:pt x="5544" y="2"/>
                      <a:pt x="5532" y="5"/>
                    </a:cubicBezTo>
                    <a:cubicBezTo>
                      <a:pt x="4820" y="167"/>
                      <a:pt x="5952" y="4210"/>
                      <a:pt x="5952" y="5536"/>
                    </a:cubicBezTo>
                    <a:cubicBezTo>
                      <a:pt x="5952" y="5831"/>
                      <a:pt x="5684" y="5939"/>
                      <a:pt x="5266" y="5939"/>
                    </a:cubicBezTo>
                    <a:cubicBezTo>
                      <a:pt x="4091" y="5939"/>
                      <a:pt x="1731" y="5084"/>
                      <a:pt x="778" y="5084"/>
                    </a:cubicBezTo>
                    <a:cubicBezTo>
                      <a:pt x="578" y="5084"/>
                      <a:pt x="440" y="5122"/>
                      <a:pt x="388" y="5213"/>
                    </a:cubicBezTo>
                    <a:cubicBezTo>
                      <a:pt x="0" y="5924"/>
                      <a:pt x="4723" y="6862"/>
                      <a:pt x="5823" y="7315"/>
                    </a:cubicBezTo>
                    <a:cubicBezTo>
                      <a:pt x="6922" y="7736"/>
                      <a:pt x="4432" y="10841"/>
                      <a:pt x="4270" y="11909"/>
                    </a:cubicBezTo>
                    <a:cubicBezTo>
                      <a:pt x="4248" y="12100"/>
                      <a:pt x="4308" y="12181"/>
                      <a:pt x="4428" y="12181"/>
                    </a:cubicBezTo>
                    <a:cubicBezTo>
                      <a:pt x="4995" y="12181"/>
                      <a:pt x="6890" y="10339"/>
                      <a:pt x="7505" y="9644"/>
                    </a:cubicBezTo>
                    <a:cubicBezTo>
                      <a:pt x="7745" y="9384"/>
                      <a:pt x="7970" y="9294"/>
                      <a:pt x="8166" y="9294"/>
                    </a:cubicBezTo>
                    <a:cubicBezTo>
                      <a:pt x="8603" y="9294"/>
                      <a:pt x="8896" y="9741"/>
                      <a:pt x="8896" y="9741"/>
                    </a:cubicBezTo>
                    <a:cubicBezTo>
                      <a:pt x="11234" y="11587"/>
                      <a:pt x="12288" y="12261"/>
                      <a:pt x="12596" y="12261"/>
                    </a:cubicBezTo>
                    <a:cubicBezTo>
                      <a:pt x="13320" y="12261"/>
                      <a:pt x="9935" y="8549"/>
                      <a:pt x="9413" y="7574"/>
                    </a:cubicBezTo>
                    <a:cubicBezTo>
                      <a:pt x="8669" y="6183"/>
                      <a:pt x="11063" y="5730"/>
                      <a:pt x="13942" y="3369"/>
                    </a:cubicBezTo>
                    <a:cubicBezTo>
                      <a:pt x="14717" y="2717"/>
                      <a:pt x="14782" y="2471"/>
                      <a:pt x="14439" y="2471"/>
                    </a:cubicBezTo>
                    <a:cubicBezTo>
                      <a:pt x="13523" y="2471"/>
                      <a:pt x="9690" y="4233"/>
                      <a:pt x="8702" y="4728"/>
                    </a:cubicBezTo>
                    <a:cubicBezTo>
                      <a:pt x="8624" y="4767"/>
                      <a:pt x="8547" y="4785"/>
                      <a:pt x="8471" y="4785"/>
                    </a:cubicBezTo>
                    <a:cubicBezTo>
                      <a:pt x="7241" y="4785"/>
                      <a:pt x="6239" y="0"/>
                      <a:pt x="55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50" name="Google Shape;1242;p39">
                <a:extLst>
                  <a:ext uri="{FF2B5EF4-FFF2-40B4-BE49-F238E27FC236}">
                    <a16:creationId xmlns:a16="http://schemas.microsoft.com/office/drawing/2014/main" id="{33A51BC2-9A19-D84E-9D86-8CF20FFD78AD}"/>
                  </a:ext>
                </a:extLst>
              </p:cNvPr>
              <p:cNvSpPr/>
              <p:nvPr/>
            </p:nvSpPr>
            <p:spPr>
              <a:xfrm>
                <a:off x="6018450" y="3770050"/>
                <a:ext cx="180350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55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9" y="98"/>
                      <a:pt x="551" y="195"/>
                      <a:pt x="842" y="292"/>
                    </a:cubicBezTo>
                    <a:cubicBezTo>
                      <a:pt x="1100" y="389"/>
                      <a:pt x="1392" y="453"/>
                      <a:pt x="1683" y="550"/>
                    </a:cubicBezTo>
                    <a:cubicBezTo>
                      <a:pt x="2233" y="712"/>
                      <a:pt x="2782" y="874"/>
                      <a:pt x="3365" y="1036"/>
                    </a:cubicBezTo>
                    <a:cubicBezTo>
                      <a:pt x="4403" y="1332"/>
                      <a:pt x="5441" y="1575"/>
                      <a:pt x="6505" y="1812"/>
                    </a:cubicBezTo>
                    <a:lnTo>
                      <a:pt x="6505" y="1812"/>
                    </a:lnTo>
                    <a:cubicBezTo>
                      <a:pt x="6203" y="2370"/>
                      <a:pt x="5904" y="2944"/>
                      <a:pt x="5629" y="3494"/>
                    </a:cubicBezTo>
                    <a:cubicBezTo>
                      <a:pt x="5467" y="3817"/>
                      <a:pt x="5305" y="4141"/>
                      <a:pt x="5144" y="4497"/>
                    </a:cubicBezTo>
                    <a:cubicBezTo>
                      <a:pt x="4982" y="4820"/>
                      <a:pt x="4820" y="5144"/>
                      <a:pt x="4659" y="5499"/>
                    </a:cubicBezTo>
                    <a:cubicBezTo>
                      <a:pt x="4885" y="5176"/>
                      <a:pt x="5079" y="4885"/>
                      <a:pt x="5273" y="4561"/>
                    </a:cubicBezTo>
                    <a:cubicBezTo>
                      <a:pt x="5500" y="4270"/>
                      <a:pt x="5694" y="3947"/>
                      <a:pt x="5888" y="3656"/>
                    </a:cubicBezTo>
                    <a:cubicBezTo>
                      <a:pt x="6276" y="3009"/>
                      <a:pt x="6664" y="2394"/>
                      <a:pt x="7052" y="1747"/>
                    </a:cubicBezTo>
                    <a:lnTo>
                      <a:pt x="7214" y="1488"/>
                    </a:lnTo>
                    <a:lnTo>
                      <a:pt x="6890" y="1424"/>
                    </a:lnTo>
                    <a:cubicBezTo>
                      <a:pt x="5758" y="1100"/>
                      <a:pt x="4626" y="842"/>
                      <a:pt x="3462" y="583"/>
                    </a:cubicBezTo>
                    <a:cubicBezTo>
                      <a:pt x="2912" y="453"/>
                      <a:pt x="2330" y="356"/>
                      <a:pt x="1747" y="259"/>
                    </a:cubicBezTo>
                    <a:cubicBezTo>
                      <a:pt x="1456" y="195"/>
                      <a:pt x="1165" y="162"/>
                      <a:pt x="874" y="98"/>
                    </a:cubicBezTo>
                    <a:cubicBezTo>
                      <a:pt x="583" y="65"/>
                      <a:pt x="292" y="33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51" name="Google Shape;1243;p39">
                <a:extLst>
                  <a:ext uri="{FF2B5EF4-FFF2-40B4-BE49-F238E27FC236}">
                    <a16:creationId xmlns:a16="http://schemas.microsoft.com/office/drawing/2014/main" id="{FB9725ED-E18A-424F-8B01-1632D297312F}"/>
                  </a:ext>
                </a:extLst>
              </p:cNvPr>
              <p:cNvSpPr/>
              <p:nvPr/>
            </p:nvSpPr>
            <p:spPr>
              <a:xfrm>
                <a:off x="6180175" y="3705350"/>
                <a:ext cx="1706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9770" extrusionOk="0">
                    <a:moveTo>
                      <a:pt x="6826" y="1"/>
                    </a:moveTo>
                    <a:cubicBezTo>
                      <a:pt x="6276" y="324"/>
                      <a:pt x="5726" y="648"/>
                      <a:pt x="5144" y="971"/>
                    </a:cubicBezTo>
                    <a:cubicBezTo>
                      <a:pt x="4594" y="1295"/>
                      <a:pt x="4044" y="1618"/>
                      <a:pt x="3494" y="1942"/>
                    </a:cubicBezTo>
                    <a:cubicBezTo>
                      <a:pt x="2395" y="2621"/>
                      <a:pt x="1327" y="3300"/>
                      <a:pt x="260" y="4012"/>
                    </a:cubicBezTo>
                    <a:lnTo>
                      <a:pt x="1" y="4174"/>
                    </a:lnTo>
                    <a:lnTo>
                      <a:pt x="195" y="4400"/>
                    </a:lnTo>
                    <a:cubicBezTo>
                      <a:pt x="1068" y="5338"/>
                      <a:pt x="1942" y="6244"/>
                      <a:pt x="2815" y="7117"/>
                    </a:cubicBezTo>
                    <a:cubicBezTo>
                      <a:pt x="3268" y="7570"/>
                      <a:pt x="3721" y="8023"/>
                      <a:pt x="4174" y="8443"/>
                    </a:cubicBezTo>
                    <a:cubicBezTo>
                      <a:pt x="4627" y="8896"/>
                      <a:pt x="5079" y="9349"/>
                      <a:pt x="5565" y="9769"/>
                    </a:cubicBezTo>
                    <a:cubicBezTo>
                      <a:pt x="5176" y="9252"/>
                      <a:pt x="4788" y="8767"/>
                      <a:pt x="4335" y="8282"/>
                    </a:cubicBezTo>
                    <a:cubicBezTo>
                      <a:pt x="3915" y="7796"/>
                      <a:pt x="3527" y="7311"/>
                      <a:pt x="3106" y="6858"/>
                    </a:cubicBezTo>
                    <a:cubicBezTo>
                      <a:pt x="2361" y="5964"/>
                      <a:pt x="1561" y="5125"/>
                      <a:pt x="782" y="4264"/>
                    </a:cubicBezTo>
                    <a:lnTo>
                      <a:pt x="782" y="4264"/>
                    </a:lnTo>
                    <a:cubicBezTo>
                      <a:pt x="1761" y="3636"/>
                      <a:pt x="2741" y="2980"/>
                      <a:pt x="3721" y="2297"/>
                    </a:cubicBezTo>
                    <a:cubicBezTo>
                      <a:pt x="4238" y="1942"/>
                      <a:pt x="4788" y="1553"/>
                      <a:pt x="5306" y="1165"/>
                    </a:cubicBezTo>
                    <a:cubicBezTo>
                      <a:pt x="5823" y="777"/>
                      <a:pt x="6341" y="421"/>
                      <a:pt x="68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52" name="Google Shape;1244;p39">
                <a:extLst>
                  <a:ext uri="{FF2B5EF4-FFF2-40B4-BE49-F238E27FC236}">
                    <a16:creationId xmlns:a16="http://schemas.microsoft.com/office/drawing/2014/main" id="{23A8CB97-40BA-AE44-8613-AB983A22F15E}"/>
                  </a:ext>
                </a:extLst>
              </p:cNvPr>
              <p:cNvSpPr/>
              <p:nvPr/>
            </p:nvSpPr>
            <p:spPr>
              <a:xfrm>
                <a:off x="6140550" y="3646325"/>
                <a:ext cx="53400" cy="1666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6664" extrusionOk="0">
                    <a:moveTo>
                      <a:pt x="1" y="1"/>
                    </a:moveTo>
                    <a:cubicBezTo>
                      <a:pt x="1" y="1"/>
                      <a:pt x="66" y="454"/>
                      <a:pt x="163" y="1100"/>
                    </a:cubicBezTo>
                    <a:cubicBezTo>
                      <a:pt x="260" y="1424"/>
                      <a:pt x="324" y="1812"/>
                      <a:pt x="421" y="2200"/>
                    </a:cubicBezTo>
                    <a:cubicBezTo>
                      <a:pt x="518" y="2556"/>
                      <a:pt x="616" y="3009"/>
                      <a:pt x="713" y="3397"/>
                    </a:cubicBezTo>
                    <a:cubicBezTo>
                      <a:pt x="842" y="3817"/>
                      <a:pt x="971" y="4238"/>
                      <a:pt x="1068" y="4626"/>
                    </a:cubicBezTo>
                    <a:cubicBezTo>
                      <a:pt x="1198" y="4982"/>
                      <a:pt x="1295" y="5338"/>
                      <a:pt x="1392" y="5661"/>
                    </a:cubicBezTo>
                    <a:cubicBezTo>
                      <a:pt x="1618" y="6276"/>
                      <a:pt x="1780" y="6664"/>
                      <a:pt x="1780" y="6664"/>
                    </a:cubicBezTo>
                    <a:lnTo>
                      <a:pt x="2136" y="6567"/>
                    </a:lnTo>
                    <a:cubicBezTo>
                      <a:pt x="2136" y="6567"/>
                      <a:pt x="2039" y="6146"/>
                      <a:pt x="1877" y="5532"/>
                    </a:cubicBezTo>
                    <a:cubicBezTo>
                      <a:pt x="1780" y="5208"/>
                      <a:pt x="1715" y="4852"/>
                      <a:pt x="1586" y="4464"/>
                    </a:cubicBezTo>
                    <a:cubicBezTo>
                      <a:pt x="1489" y="4044"/>
                      <a:pt x="1327" y="3688"/>
                      <a:pt x="1198" y="3235"/>
                    </a:cubicBezTo>
                    <a:cubicBezTo>
                      <a:pt x="1068" y="2815"/>
                      <a:pt x="939" y="2427"/>
                      <a:pt x="810" y="2038"/>
                    </a:cubicBezTo>
                    <a:cubicBezTo>
                      <a:pt x="648" y="1650"/>
                      <a:pt x="518" y="1294"/>
                      <a:pt x="389" y="1003"/>
                    </a:cubicBezTo>
                    <a:cubicBezTo>
                      <a:pt x="195" y="42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53" name="Google Shape;1245;p39">
                <a:extLst>
                  <a:ext uri="{FF2B5EF4-FFF2-40B4-BE49-F238E27FC236}">
                    <a16:creationId xmlns:a16="http://schemas.microsoft.com/office/drawing/2014/main" id="{A480EC67-9BAA-8C45-A531-D9E181C5F448}"/>
                  </a:ext>
                </a:extLst>
              </p:cNvPr>
              <p:cNvSpPr/>
              <p:nvPr/>
            </p:nvSpPr>
            <p:spPr>
              <a:xfrm>
                <a:off x="6109825" y="382827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27" y="0"/>
                    </a:moveTo>
                    <a:cubicBezTo>
                      <a:pt x="1" y="0"/>
                      <a:pt x="1" y="356"/>
                      <a:pt x="227" y="356"/>
                    </a:cubicBezTo>
                    <a:cubicBezTo>
                      <a:pt x="486" y="356"/>
                      <a:pt x="48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54" name="Google Shape;1246;p39">
                <a:extLst>
                  <a:ext uri="{FF2B5EF4-FFF2-40B4-BE49-F238E27FC236}">
                    <a16:creationId xmlns:a16="http://schemas.microsoft.com/office/drawing/2014/main" id="{EE42D2F3-9DB2-5C4C-BFC8-922CBD8E66F5}"/>
                  </a:ext>
                </a:extLst>
              </p:cNvPr>
              <p:cNvSpPr/>
              <p:nvPr/>
            </p:nvSpPr>
            <p:spPr>
              <a:xfrm>
                <a:off x="6217375" y="3716675"/>
                <a:ext cx="121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89" extrusionOk="0">
                    <a:moveTo>
                      <a:pt x="227" y="1"/>
                    </a:moveTo>
                    <a:cubicBezTo>
                      <a:pt x="1" y="1"/>
                      <a:pt x="1" y="389"/>
                      <a:pt x="227" y="389"/>
                    </a:cubicBezTo>
                    <a:cubicBezTo>
                      <a:pt x="486" y="389"/>
                      <a:pt x="486" y="1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55" name="Google Shape;1247;p39">
                <a:extLst>
                  <a:ext uri="{FF2B5EF4-FFF2-40B4-BE49-F238E27FC236}">
                    <a16:creationId xmlns:a16="http://schemas.microsoft.com/office/drawing/2014/main" id="{7E4F85FA-1D57-1842-BD0F-342E1D3DD6A2}"/>
                  </a:ext>
                </a:extLst>
              </p:cNvPr>
              <p:cNvSpPr/>
              <p:nvPr/>
            </p:nvSpPr>
            <p:spPr>
              <a:xfrm>
                <a:off x="6179375" y="368352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0"/>
                    </a:moveTo>
                    <a:cubicBezTo>
                      <a:pt x="1" y="0"/>
                      <a:pt x="1" y="356"/>
                      <a:pt x="259" y="356"/>
                    </a:cubicBezTo>
                    <a:cubicBezTo>
                      <a:pt x="486" y="356"/>
                      <a:pt x="486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56" name="Google Shape;1248;p39">
                <a:extLst>
                  <a:ext uri="{FF2B5EF4-FFF2-40B4-BE49-F238E27FC236}">
                    <a16:creationId xmlns:a16="http://schemas.microsoft.com/office/drawing/2014/main" id="{2FED72FE-EF59-834A-A261-609EAB061E0D}"/>
                  </a:ext>
                </a:extLst>
              </p:cNvPr>
              <p:cNvSpPr/>
              <p:nvPr/>
            </p:nvSpPr>
            <p:spPr>
              <a:xfrm>
                <a:off x="6193125" y="3681900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1"/>
                    </a:moveTo>
                    <a:cubicBezTo>
                      <a:pt x="0" y="1"/>
                      <a:pt x="0" y="357"/>
                      <a:pt x="259" y="357"/>
                    </a:cubicBezTo>
                    <a:cubicBezTo>
                      <a:pt x="486" y="357"/>
                      <a:pt x="486" y="1"/>
                      <a:pt x="2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57" name="Google Shape;1249;p39">
                <a:extLst>
                  <a:ext uri="{FF2B5EF4-FFF2-40B4-BE49-F238E27FC236}">
                    <a16:creationId xmlns:a16="http://schemas.microsoft.com/office/drawing/2014/main" id="{7ADD292A-521C-8243-9DC5-E51E36BE415C}"/>
                  </a:ext>
                </a:extLst>
              </p:cNvPr>
              <p:cNvSpPr/>
              <p:nvPr/>
            </p:nvSpPr>
            <p:spPr>
              <a:xfrm>
                <a:off x="6240825" y="3801600"/>
                <a:ext cx="1217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6" extrusionOk="0">
                    <a:moveTo>
                      <a:pt x="260" y="0"/>
                    </a:moveTo>
                    <a:cubicBezTo>
                      <a:pt x="1" y="0"/>
                      <a:pt x="1" y="356"/>
                      <a:pt x="260" y="356"/>
                    </a:cubicBezTo>
                    <a:cubicBezTo>
                      <a:pt x="486" y="356"/>
                      <a:pt x="486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58" name="Google Shape;1250;p39">
                <a:extLst>
                  <a:ext uri="{FF2B5EF4-FFF2-40B4-BE49-F238E27FC236}">
                    <a16:creationId xmlns:a16="http://schemas.microsoft.com/office/drawing/2014/main" id="{157C3726-9113-DC47-BFE8-CA91AE5D6C6B}"/>
                  </a:ext>
                </a:extLst>
              </p:cNvPr>
              <p:cNvSpPr/>
              <p:nvPr/>
            </p:nvSpPr>
            <p:spPr>
              <a:xfrm>
                <a:off x="6200400" y="3880800"/>
                <a:ext cx="12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8" extrusionOk="0">
                    <a:moveTo>
                      <a:pt x="285" y="0"/>
                    </a:moveTo>
                    <a:cubicBezTo>
                      <a:pt x="277" y="0"/>
                      <a:pt x="268" y="1"/>
                      <a:pt x="259" y="2"/>
                    </a:cubicBezTo>
                    <a:cubicBezTo>
                      <a:pt x="1" y="2"/>
                      <a:pt x="1" y="358"/>
                      <a:pt x="259" y="358"/>
                    </a:cubicBezTo>
                    <a:cubicBezTo>
                      <a:pt x="477" y="358"/>
                      <a:pt x="485" y="0"/>
                      <a:pt x="2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59" name="Google Shape;1251;p39">
                <a:extLst>
                  <a:ext uri="{FF2B5EF4-FFF2-40B4-BE49-F238E27FC236}">
                    <a16:creationId xmlns:a16="http://schemas.microsoft.com/office/drawing/2014/main" id="{9D5947CC-803C-124C-B450-61AFB5C0AF76}"/>
                  </a:ext>
                </a:extLst>
              </p:cNvPr>
              <p:cNvSpPr/>
              <p:nvPr/>
            </p:nvSpPr>
            <p:spPr>
              <a:xfrm>
                <a:off x="6084775" y="3952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4" y="163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60" name="Google Shape;1252;p39">
                <a:extLst>
                  <a:ext uri="{FF2B5EF4-FFF2-40B4-BE49-F238E27FC236}">
                    <a16:creationId xmlns:a16="http://schemas.microsoft.com/office/drawing/2014/main" id="{B651A165-D461-C844-98FB-E86399559502}"/>
                  </a:ext>
                </a:extLst>
              </p:cNvPr>
              <p:cNvSpPr/>
              <p:nvPr/>
            </p:nvSpPr>
            <p:spPr>
              <a:xfrm>
                <a:off x="6129250" y="384525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1"/>
                    </a:moveTo>
                    <a:cubicBezTo>
                      <a:pt x="0" y="33"/>
                      <a:pt x="0" y="162"/>
                      <a:pt x="97" y="195"/>
                    </a:cubicBezTo>
                    <a:cubicBezTo>
                      <a:pt x="194" y="162"/>
                      <a:pt x="194" y="33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61" name="Google Shape;1253;p39">
                <a:extLst>
                  <a:ext uri="{FF2B5EF4-FFF2-40B4-BE49-F238E27FC236}">
                    <a16:creationId xmlns:a16="http://schemas.microsoft.com/office/drawing/2014/main" id="{56C04F2A-4FA9-8D43-B762-5FEA4AEA6324}"/>
                  </a:ext>
                </a:extLst>
              </p:cNvPr>
              <p:cNvSpPr/>
              <p:nvPr/>
            </p:nvSpPr>
            <p:spPr>
              <a:xfrm>
                <a:off x="6129250" y="3829900"/>
                <a:ext cx="48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2" extrusionOk="0">
                    <a:moveTo>
                      <a:pt x="97" y="0"/>
                    </a:moveTo>
                    <a:cubicBezTo>
                      <a:pt x="0" y="0"/>
                      <a:pt x="0" y="162"/>
                      <a:pt x="97" y="162"/>
                    </a:cubicBezTo>
                    <a:cubicBezTo>
                      <a:pt x="194" y="162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62" name="Google Shape;1254;p39">
                <a:extLst>
                  <a:ext uri="{FF2B5EF4-FFF2-40B4-BE49-F238E27FC236}">
                    <a16:creationId xmlns:a16="http://schemas.microsoft.com/office/drawing/2014/main" id="{1F40C87C-0195-1E4E-AFC2-613EE911D354}"/>
                  </a:ext>
                </a:extLst>
              </p:cNvPr>
              <p:cNvSpPr/>
              <p:nvPr/>
            </p:nvSpPr>
            <p:spPr>
              <a:xfrm>
                <a:off x="6200400" y="37166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1"/>
                    </a:moveTo>
                    <a:cubicBezTo>
                      <a:pt x="1" y="33"/>
                      <a:pt x="1" y="162"/>
                      <a:pt x="98" y="195"/>
                    </a:cubicBezTo>
                    <a:cubicBezTo>
                      <a:pt x="195" y="162"/>
                      <a:pt x="195" y="33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63" name="Google Shape;1255;p39">
                <a:extLst>
                  <a:ext uri="{FF2B5EF4-FFF2-40B4-BE49-F238E27FC236}">
                    <a16:creationId xmlns:a16="http://schemas.microsoft.com/office/drawing/2014/main" id="{96D322A6-A7CD-9D40-BEB4-3E384F0CAE98}"/>
                  </a:ext>
                </a:extLst>
              </p:cNvPr>
              <p:cNvSpPr/>
              <p:nvPr/>
            </p:nvSpPr>
            <p:spPr>
              <a:xfrm>
                <a:off x="6042725" y="38032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2"/>
                      <a:pt x="97" y="162"/>
                    </a:cubicBezTo>
                    <a:cubicBezTo>
                      <a:pt x="194" y="162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64" name="Google Shape;1256;p39">
                <a:extLst>
                  <a:ext uri="{FF2B5EF4-FFF2-40B4-BE49-F238E27FC236}">
                    <a16:creationId xmlns:a16="http://schemas.microsoft.com/office/drawing/2014/main" id="{803026D8-812B-2540-8CD3-DFA10F2768D1}"/>
                  </a:ext>
                </a:extLst>
              </p:cNvPr>
              <p:cNvSpPr/>
              <p:nvPr/>
            </p:nvSpPr>
            <p:spPr>
              <a:xfrm>
                <a:off x="6118725" y="37627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65" name="Google Shape;1257;p39">
                <a:extLst>
                  <a:ext uri="{FF2B5EF4-FFF2-40B4-BE49-F238E27FC236}">
                    <a16:creationId xmlns:a16="http://schemas.microsoft.com/office/drawing/2014/main" id="{63CCD7EE-EA29-6944-B64E-64B17EA73E31}"/>
                  </a:ext>
                </a:extLst>
              </p:cNvPr>
              <p:cNvSpPr/>
              <p:nvPr/>
            </p:nvSpPr>
            <p:spPr>
              <a:xfrm>
                <a:off x="6128425" y="3756300"/>
                <a:ext cx="57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5" extrusionOk="0">
                    <a:moveTo>
                      <a:pt x="130" y="1"/>
                    </a:moveTo>
                    <a:cubicBezTo>
                      <a:pt x="1" y="33"/>
                      <a:pt x="1" y="162"/>
                      <a:pt x="130" y="195"/>
                    </a:cubicBezTo>
                    <a:cubicBezTo>
                      <a:pt x="227" y="162"/>
                      <a:pt x="227" y="33"/>
                      <a:pt x="1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66" name="Google Shape;1258;p39">
                <a:extLst>
                  <a:ext uri="{FF2B5EF4-FFF2-40B4-BE49-F238E27FC236}">
                    <a16:creationId xmlns:a16="http://schemas.microsoft.com/office/drawing/2014/main" id="{44185089-B730-BE4D-829F-9E017D93B7B5}"/>
                  </a:ext>
                </a:extLst>
              </p:cNvPr>
              <p:cNvSpPr/>
              <p:nvPr/>
            </p:nvSpPr>
            <p:spPr>
              <a:xfrm>
                <a:off x="6130850" y="37700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67" name="Google Shape;1259;p39">
                <a:extLst>
                  <a:ext uri="{FF2B5EF4-FFF2-40B4-BE49-F238E27FC236}">
                    <a16:creationId xmlns:a16="http://schemas.microsoft.com/office/drawing/2014/main" id="{CEEECE6D-F13E-454C-B566-4ABF4CE01C62}"/>
                  </a:ext>
                </a:extLst>
              </p:cNvPr>
              <p:cNvSpPr/>
              <p:nvPr/>
            </p:nvSpPr>
            <p:spPr>
              <a:xfrm>
                <a:off x="6169675" y="36447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5" y="163"/>
                      <a:pt x="195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68" name="Google Shape;1260;p39">
                <a:extLst>
                  <a:ext uri="{FF2B5EF4-FFF2-40B4-BE49-F238E27FC236}">
                    <a16:creationId xmlns:a16="http://schemas.microsoft.com/office/drawing/2014/main" id="{6D870ABC-0ABE-9B4A-8E93-A70ADC86B373}"/>
                  </a:ext>
                </a:extLst>
              </p:cNvPr>
              <p:cNvSpPr/>
              <p:nvPr/>
            </p:nvSpPr>
            <p:spPr>
              <a:xfrm>
                <a:off x="6116300" y="35970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0"/>
                    </a:moveTo>
                    <a:cubicBezTo>
                      <a:pt x="1" y="0"/>
                      <a:pt x="1" y="162"/>
                      <a:pt x="98" y="162"/>
                    </a:cubicBezTo>
                    <a:cubicBezTo>
                      <a:pt x="195" y="162"/>
                      <a:pt x="195" y="0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69" name="Google Shape;1261;p39">
                <a:extLst>
                  <a:ext uri="{FF2B5EF4-FFF2-40B4-BE49-F238E27FC236}">
                    <a16:creationId xmlns:a16="http://schemas.microsoft.com/office/drawing/2014/main" id="{AB67C2E5-E0BF-9148-A785-3D1502D161FE}"/>
                  </a:ext>
                </a:extLst>
              </p:cNvPr>
              <p:cNvSpPr/>
              <p:nvPr/>
            </p:nvSpPr>
            <p:spPr>
              <a:xfrm>
                <a:off x="6366175" y="3689175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3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70" name="Google Shape;1262;p39">
                <a:extLst>
                  <a:ext uri="{FF2B5EF4-FFF2-40B4-BE49-F238E27FC236}">
                    <a16:creationId xmlns:a16="http://schemas.microsoft.com/office/drawing/2014/main" id="{92E61424-DFA2-0044-B0E7-9E6CB02CC2FB}"/>
                  </a:ext>
                </a:extLst>
              </p:cNvPr>
              <p:cNvSpPr/>
              <p:nvPr/>
            </p:nvSpPr>
            <p:spPr>
              <a:xfrm>
                <a:off x="6381550" y="3690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30"/>
                      <a:pt x="97" y="162"/>
                    </a:cubicBezTo>
                    <a:cubicBezTo>
                      <a:pt x="194" y="130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71" name="Google Shape;1263;p39">
                <a:extLst>
                  <a:ext uri="{FF2B5EF4-FFF2-40B4-BE49-F238E27FC236}">
                    <a16:creationId xmlns:a16="http://schemas.microsoft.com/office/drawing/2014/main" id="{1D47CA38-740D-B24A-8BDE-2AF6ACE6D49B}"/>
                  </a:ext>
                </a:extLst>
              </p:cNvPr>
              <p:cNvSpPr/>
              <p:nvPr/>
            </p:nvSpPr>
            <p:spPr>
              <a:xfrm>
                <a:off x="6270750" y="37854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2"/>
                      <a:pt x="1" y="162"/>
                      <a:pt x="98" y="194"/>
                    </a:cubicBezTo>
                    <a:cubicBezTo>
                      <a:pt x="195" y="162"/>
                      <a:pt x="195" y="32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72" name="Google Shape;1264;p39">
                <a:extLst>
                  <a:ext uri="{FF2B5EF4-FFF2-40B4-BE49-F238E27FC236}">
                    <a16:creationId xmlns:a16="http://schemas.microsoft.com/office/drawing/2014/main" id="{C3E175C0-DF24-DC46-8AFD-4DA645A81B1A}"/>
                  </a:ext>
                </a:extLst>
              </p:cNvPr>
              <p:cNvSpPr/>
              <p:nvPr/>
            </p:nvSpPr>
            <p:spPr>
              <a:xfrm>
                <a:off x="6263475" y="38024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73" name="Google Shape;1265;p39">
                <a:extLst>
                  <a:ext uri="{FF2B5EF4-FFF2-40B4-BE49-F238E27FC236}">
                    <a16:creationId xmlns:a16="http://schemas.microsoft.com/office/drawing/2014/main" id="{03F6D191-0D61-9B4F-A20C-52F91A9B1346}"/>
                  </a:ext>
                </a:extLst>
              </p:cNvPr>
              <p:cNvSpPr/>
              <p:nvPr/>
            </p:nvSpPr>
            <p:spPr>
              <a:xfrm>
                <a:off x="6255400" y="38137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3"/>
                      <a:pt x="0" y="162"/>
                      <a:pt x="97" y="194"/>
                    </a:cubicBezTo>
                    <a:cubicBezTo>
                      <a:pt x="194" y="162"/>
                      <a:pt x="194" y="33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74" name="Google Shape;1266;p39">
                <a:extLst>
                  <a:ext uri="{FF2B5EF4-FFF2-40B4-BE49-F238E27FC236}">
                    <a16:creationId xmlns:a16="http://schemas.microsoft.com/office/drawing/2014/main" id="{A51DFBA3-5571-B245-AD9E-9377D15A53A1}"/>
                  </a:ext>
                </a:extLst>
              </p:cNvPr>
              <p:cNvSpPr/>
              <p:nvPr/>
            </p:nvSpPr>
            <p:spPr>
              <a:xfrm>
                <a:off x="6193125" y="38913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0" y="1"/>
                      <a:pt x="0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75" name="Google Shape;1267;p39">
                <a:extLst>
                  <a:ext uri="{FF2B5EF4-FFF2-40B4-BE49-F238E27FC236}">
                    <a16:creationId xmlns:a16="http://schemas.microsoft.com/office/drawing/2014/main" id="{6AF359AF-F506-0846-9571-EB7EC6605E46}"/>
                  </a:ext>
                </a:extLst>
              </p:cNvPr>
              <p:cNvSpPr/>
              <p:nvPr/>
            </p:nvSpPr>
            <p:spPr>
              <a:xfrm>
                <a:off x="6223050" y="39043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2"/>
                      <a:pt x="0" y="162"/>
                      <a:pt x="97" y="194"/>
                    </a:cubicBezTo>
                    <a:cubicBezTo>
                      <a:pt x="194" y="162"/>
                      <a:pt x="194" y="32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</p:grpSp>
        <p:grpSp>
          <p:nvGrpSpPr>
            <p:cNvPr id="38" name="Google Shape;1268;p39">
              <a:extLst>
                <a:ext uri="{FF2B5EF4-FFF2-40B4-BE49-F238E27FC236}">
                  <a16:creationId xmlns:a16="http://schemas.microsoft.com/office/drawing/2014/main" id="{465DC9E2-B6D8-1B45-8E2B-F490C763B5EA}"/>
                </a:ext>
              </a:extLst>
            </p:cNvPr>
            <p:cNvGrpSpPr/>
            <p:nvPr/>
          </p:nvGrpSpPr>
          <p:grpSpPr>
            <a:xfrm>
              <a:off x="9356472" y="3543459"/>
              <a:ext cx="237875" cy="197650"/>
              <a:chOff x="9459700" y="1764488"/>
              <a:chExt cx="237875" cy="197650"/>
            </a:xfrm>
          </p:grpSpPr>
          <p:sp>
            <p:nvSpPr>
              <p:cNvPr id="39" name="Google Shape;1269;p39">
                <a:extLst>
                  <a:ext uri="{FF2B5EF4-FFF2-40B4-BE49-F238E27FC236}">
                    <a16:creationId xmlns:a16="http://schemas.microsoft.com/office/drawing/2014/main" id="{DA9B957F-24FF-4A4F-9555-204B7658CAA5}"/>
                  </a:ext>
                </a:extLst>
              </p:cNvPr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40" name="Google Shape;1270;p39">
                <a:extLst>
                  <a:ext uri="{FF2B5EF4-FFF2-40B4-BE49-F238E27FC236}">
                    <a16:creationId xmlns:a16="http://schemas.microsoft.com/office/drawing/2014/main" id="{CBF0848D-29BA-BA4F-BEE1-9BA915BB3B86}"/>
                  </a:ext>
                </a:extLst>
              </p:cNvPr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+mn-lt"/>
                </a:endParaRPr>
              </a:p>
            </p:txBody>
          </p:sp>
          <p:sp>
            <p:nvSpPr>
              <p:cNvPr id="41" name="Google Shape;1271;p39">
                <a:extLst>
                  <a:ext uri="{FF2B5EF4-FFF2-40B4-BE49-F238E27FC236}">
                    <a16:creationId xmlns:a16="http://schemas.microsoft.com/office/drawing/2014/main" id="{1E7D75E0-FB9E-3041-9B6E-2C3365283316}"/>
                  </a:ext>
                </a:extLst>
              </p:cNvPr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42" name="Google Shape;1272;p39">
                <a:extLst>
                  <a:ext uri="{FF2B5EF4-FFF2-40B4-BE49-F238E27FC236}">
                    <a16:creationId xmlns:a16="http://schemas.microsoft.com/office/drawing/2014/main" id="{9B7B212B-9633-CA45-B10C-AA89AB5693CA}"/>
                  </a:ext>
                </a:extLst>
              </p:cNvPr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43" name="Google Shape;1273;p39">
                <a:extLst>
                  <a:ext uri="{FF2B5EF4-FFF2-40B4-BE49-F238E27FC236}">
                    <a16:creationId xmlns:a16="http://schemas.microsoft.com/office/drawing/2014/main" id="{AD80BB3E-672A-FE4C-BFAB-3AB873B8358B}"/>
                  </a:ext>
                </a:extLst>
              </p:cNvPr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44" name="Google Shape;1274;p39">
                <a:extLst>
                  <a:ext uri="{FF2B5EF4-FFF2-40B4-BE49-F238E27FC236}">
                    <a16:creationId xmlns:a16="http://schemas.microsoft.com/office/drawing/2014/main" id="{1EE7D638-DC8E-E942-A3B6-F8DA47E9CE48}"/>
                  </a:ext>
                </a:extLst>
              </p:cNvPr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0D1821E-BC75-9781-2036-5230EB397E9A}"/>
              </a:ext>
            </a:extLst>
          </p:cNvPr>
          <p:cNvSpPr txBox="1"/>
          <p:nvPr/>
        </p:nvSpPr>
        <p:spPr>
          <a:xfrm>
            <a:off x="1564105" y="4463776"/>
            <a:ext cx="6015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i="1" dirty="0"/>
              <a:t>Lược đồ các châu lục và đại dương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1F7C18-190C-4F36-332F-6B9CB0A86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" b="99834" l="0" r="100000">
                        <a14:foregroundMark x1="69700" y1="77741" x2="69700" y2="77741"/>
                        <a14:foregroundMark x1="58400" y1="74252" x2="80500" y2="87209"/>
                        <a14:foregroundMark x1="65800" y1="73754" x2="80800" y2="81395"/>
                        <a14:foregroundMark x1="58100" y1="80565" x2="69100" y2="87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053" y="5670"/>
            <a:ext cx="7405490" cy="44581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2A273D-5612-1841-2996-9D3042A2F89B}"/>
              </a:ext>
            </a:extLst>
          </p:cNvPr>
          <p:cNvSpPr txBox="1"/>
          <p:nvPr/>
        </p:nvSpPr>
        <p:spPr>
          <a:xfrm>
            <a:off x="3206415" y="3680148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ĐẠI DƯƠNG</a:t>
            </a:r>
          </a:p>
        </p:txBody>
      </p:sp>
    </p:spTree>
    <p:extLst>
      <p:ext uri="{BB962C8B-B14F-4D97-AF65-F5344CB8AC3E}">
        <p14:creationId xmlns:p14="http://schemas.microsoft.com/office/powerpoint/2010/main" val="244172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593F04-5E14-4702-05B8-BF351AC49468}"/>
              </a:ext>
            </a:extLst>
          </p:cNvPr>
          <p:cNvSpPr txBox="1"/>
          <p:nvPr/>
        </p:nvSpPr>
        <p:spPr>
          <a:xfrm>
            <a:off x="3744491" y="4109175"/>
            <a:ext cx="3585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1600" i="1" dirty="0"/>
              <a:t>Lược đồ các châu lục và đại dương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C44464-87FB-DF1F-43A1-B591E1006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" b="99834" l="0" r="100000">
                        <a14:foregroundMark x1="69700" y1="77741" x2="69700" y2="77741"/>
                        <a14:foregroundMark x1="58400" y1="74252" x2="80500" y2="87209"/>
                        <a14:foregroundMark x1="65800" y1="73754" x2="80800" y2="81395"/>
                        <a14:foregroundMark x1="58100" y1="80565" x2="69100" y2="87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5159" y="444967"/>
            <a:ext cx="6135948" cy="36938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2A5BCF-45B1-1C89-2F97-91CD3B6785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8626" y1="68456" x2="78626" y2="68456"/>
                        <a14:foregroundMark x1="69275" y1="66219" x2="97901" y2="77405"/>
                        <a14:foregroundMark x1="24046" y1="5817" x2="24046" y2="5817"/>
                        <a14:foregroundMark x1="90076" y1="67114" x2="98282" y2="700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197" y="641660"/>
            <a:ext cx="2153260" cy="18368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1FF777-7B94-4909-3768-0044E4F774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" b="98750" l="4856" r="99281">
                        <a14:foregroundMark x1="8273" y1="72250" x2="33813" y2="84750"/>
                        <a14:foregroundMark x1="24281" y1="71750" x2="33633" y2="77750"/>
                        <a14:foregroundMark x1="59353" y1="95750" x2="73561" y2="97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92" y="2501560"/>
            <a:ext cx="2614885" cy="18812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F5BFEB-4888-55FF-E191-BE4F71A2FB0D}"/>
              </a:ext>
            </a:extLst>
          </p:cNvPr>
          <p:cNvSpPr txBox="1"/>
          <p:nvPr/>
        </p:nvSpPr>
        <p:spPr>
          <a:xfrm>
            <a:off x="-44771" y="2233196"/>
            <a:ext cx="2529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/>
              <a:t>Hình 1: </a:t>
            </a:r>
            <a:r>
              <a:rPr lang="en-US" sz="1600" i="1"/>
              <a:t>Bán cầu Tây</a:t>
            </a:r>
            <a:endParaRPr lang="x-none" sz="16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DE16D0-6F68-C82B-99AA-BB79627F1CB2}"/>
              </a:ext>
            </a:extLst>
          </p:cNvPr>
          <p:cNvSpPr txBox="1"/>
          <p:nvPr/>
        </p:nvSpPr>
        <p:spPr>
          <a:xfrm>
            <a:off x="900400" y="4511326"/>
            <a:ext cx="25299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/>
              <a:t>Hình 2: </a:t>
            </a:r>
            <a:r>
              <a:rPr lang="en-US" sz="1600" i="1"/>
              <a:t>Bán cầu Đông</a:t>
            </a:r>
            <a:endParaRPr lang="x-none" sz="1600" i="1" dirty="0"/>
          </a:p>
        </p:txBody>
      </p:sp>
      <p:sp>
        <p:nvSpPr>
          <p:cNvPr id="8" name="TextBox 682">
            <a:extLst>
              <a:ext uri="{FF2B5EF4-FFF2-40B4-BE49-F238E27FC236}">
                <a16:creationId xmlns:a16="http://schemas.microsoft.com/office/drawing/2014/main" id="{52E49E02-F7E3-E2A4-78BC-A500619D481D}"/>
              </a:ext>
            </a:extLst>
          </p:cNvPr>
          <p:cNvSpPr txBox="1"/>
          <p:nvPr/>
        </p:nvSpPr>
        <p:spPr>
          <a:xfrm>
            <a:off x="6423325" y="4170266"/>
            <a:ext cx="2677886" cy="897099"/>
          </a:xfrm>
          <a:prstGeom prst="cloudCallout">
            <a:avLst>
              <a:gd name="adj1" fmla="val -68421"/>
              <a:gd name="adj2" fmla="val -6600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>
            <a:defPPr>
              <a:defRPr lang="zh-CN"/>
            </a:defPPr>
            <a:lvl1pPr algn="ctr">
              <a:defRPr sz="3200">
                <a:solidFill>
                  <a:schemeClr val="accent3"/>
                </a:solidFill>
                <a:latin typeface="华康方圆体W7(P)" pitchFamily="82" charset="-122"/>
                <a:ea typeface="华康方圆体W7(P)" pitchFamily="8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en-US" altLang="zh-CN" sz="1800" b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altLang="zh-CN" sz="1800" b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 b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altLang="zh-CN" sz="1800" b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 b="1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altLang="zh-CN" sz="1800" b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zh-CN" sz="1800" b="1" dirty="0">
              <a:solidFill>
                <a:schemeClr val="tx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altLang="zh-CN" sz="1800" i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altLang="zh-CN" sz="1800" i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800" i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altLang="zh-CN" sz="1800" i="1" dirty="0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5 </a:t>
            </a:r>
            <a:r>
              <a:rPr lang="en-US" altLang="zh-CN" sz="1800" i="1" dirty="0" err="1">
                <a:solidFill>
                  <a:schemeClr val="tx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zh-CN" altLang="en-US" sz="1800" i="1" dirty="0">
              <a:solidFill>
                <a:schemeClr val="tx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nhac 5p">
            <a:hlinkClick r:id="" action="ppaction://media"/>
            <a:extLst>
              <a:ext uri="{FF2B5EF4-FFF2-40B4-BE49-F238E27FC236}">
                <a16:creationId xmlns:a16="http://schemas.microsoft.com/office/drawing/2014/main" id="{662122B8-4426-EEF3-41E2-3147263A76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24416" y="4064577"/>
            <a:ext cx="1919584" cy="10789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70696C-89B0-5A43-9FBD-BE6F48573E56}"/>
              </a:ext>
            </a:extLst>
          </p:cNvPr>
          <p:cNvSpPr txBox="1"/>
          <p:nvPr/>
        </p:nvSpPr>
        <p:spPr>
          <a:xfrm>
            <a:off x="0" y="76135"/>
            <a:ext cx="9053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Xác định vị trí tiếp giáp của các đại dương với các châu lục và đại dương trên thế giới. </a:t>
            </a:r>
            <a:endParaRPr lang="x-none" sz="18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699EB2-10FC-BFB1-4414-45ADB68F74CA}"/>
              </a:ext>
            </a:extLst>
          </p:cNvPr>
          <p:cNvSpPr txBox="1"/>
          <p:nvPr/>
        </p:nvSpPr>
        <p:spPr>
          <a:xfrm>
            <a:off x="4585042" y="3489539"/>
            <a:ext cx="2171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ĐẠI DƯƠNG</a:t>
            </a:r>
          </a:p>
        </p:txBody>
      </p:sp>
    </p:spTree>
    <p:extLst>
      <p:ext uri="{BB962C8B-B14F-4D97-AF65-F5344CB8AC3E}">
        <p14:creationId xmlns:p14="http://schemas.microsoft.com/office/powerpoint/2010/main" val="205748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112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1224;p39">
            <a:extLst>
              <a:ext uri="{FF2B5EF4-FFF2-40B4-BE49-F238E27FC236}">
                <a16:creationId xmlns:a16="http://schemas.microsoft.com/office/drawing/2014/main" id="{A84F5DC1-39E0-8342-9E3D-00894C5CA926}"/>
              </a:ext>
            </a:extLst>
          </p:cNvPr>
          <p:cNvGrpSpPr/>
          <p:nvPr/>
        </p:nvGrpSpPr>
        <p:grpSpPr>
          <a:xfrm>
            <a:off x="6036858" y="820958"/>
            <a:ext cx="890128" cy="500346"/>
            <a:chOff x="9856250" y="1464909"/>
            <a:chExt cx="890128" cy="500346"/>
          </a:xfrm>
        </p:grpSpPr>
        <p:sp>
          <p:nvSpPr>
            <p:cNvPr id="26" name="Google Shape;1225;p39">
              <a:extLst>
                <a:ext uri="{FF2B5EF4-FFF2-40B4-BE49-F238E27FC236}">
                  <a16:creationId xmlns:a16="http://schemas.microsoft.com/office/drawing/2014/main" id="{4990A792-283E-FB45-BEDD-F93A91ECB3E8}"/>
                </a:ext>
              </a:extLst>
            </p:cNvPr>
            <p:cNvSpPr/>
            <p:nvPr/>
          </p:nvSpPr>
          <p:spPr>
            <a:xfrm>
              <a:off x="9856250" y="1605600"/>
              <a:ext cx="394700" cy="349750"/>
            </a:xfrm>
            <a:custGeom>
              <a:avLst/>
              <a:gdLst/>
              <a:ahLst/>
              <a:cxnLst/>
              <a:rect l="l" t="t" r="r" b="b"/>
              <a:pathLst>
                <a:path w="15788" h="13990" extrusionOk="0">
                  <a:moveTo>
                    <a:pt x="6664" y="1"/>
                  </a:moveTo>
                  <a:cubicBezTo>
                    <a:pt x="3172" y="1"/>
                    <a:pt x="1" y="2804"/>
                    <a:pt x="26" y="5079"/>
                  </a:cubicBezTo>
                  <a:cubicBezTo>
                    <a:pt x="111" y="7606"/>
                    <a:pt x="3746" y="10191"/>
                    <a:pt x="4400" y="10730"/>
                  </a:cubicBezTo>
                  <a:cubicBezTo>
                    <a:pt x="5024" y="11270"/>
                    <a:pt x="4826" y="11895"/>
                    <a:pt x="4712" y="12775"/>
                  </a:cubicBezTo>
                  <a:cubicBezTo>
                    <a:pt x="4658" y="13354"/>
                    <a:pt x="4822" y="13449"/>
                    <a:pt x="4971" y="13449"/>
                  </a:cubicBezTo>
                  <a:cubicBezTo>
                    <a:pt x="5044" y="13449"/>
                    <a:pt x="5113" y="13426"/>
                    <a:pt x="5150" y="13426"/>
                  </a:cubicBezTo>
                  <a:cubicBezTo>
                    <a:pt x="5156" y="13426"/>
                    <a:pt x="5162" y="13427"/>
                    <a:pt x="5166" y="13428"/>
                  </a:cubicBezTo>
                  <a:cubicBezTo>
                    <a:pt x="5547" y="13504"/>
                    <a:pt x="10336" y="13990"/>
                    <a:pt x="11688" y="13990"/>
                  </a:cubicBezTo>
                  <a:cubicBezTo>
                    <a:pt x="11848" y="13990"/>
                    <a:pt x="11960" y="13983"/>
                    <a:pt x="12010" y="13968"/>
                  </a:cubicBezTo>
                  <a:cubicBezTo>
                    <a:pt x="12493" y="13797"/>
                    <a:pt x="12067" y="12519"/>
                    <a:pt x="12010" y="11838"/>
                  </a:cubicBezTo>
                  <a:cubicBezTo>
                    <a:pt x="11954" y="11128"/>
                    <a:pt x="13629" y="10219"/>
                    <a:pt x="14708" y="6754"/>
                  </a:cubicBezTo>
                  <a:cubicBezTo>
                    <a:pt x="15788" y="3318"/>
                    <a:pt x="11783" y="848"/>
                    <a:pt x="7836" y="109"/>
                  </a:cubicBezTo>
                  <a:cubicBezTo>
                    <a:pt x="7444" y="35"/>
                    <a:pt x="7052" y="1"/>
                    <a:pt x="66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7" name="Google Shape;1226;p39">
              <a:extLst>
                <a:ext uri="{FF2B5EF4-FFF2-40B4-BE49-F238E27FC236}">
                  <a16:creationId xmlns:a16="http://schemas.microsoft.com/office/drawing/2014/main" id="{F3038371-B54D-D14E-8F5B-CE5FD45B29D5}"/>
                </a:ext>
              </a:extLst>
            </p:cNvPr>
            <p:cNvSpPr/>
            <p:nvPr/>
          </p:nvSpPr>
          <p:spPr>
            <a:xfrm>
              <a:off x="9859200" y="1614700"/>
              <a:ext cx="395300" cy="321700"/>
            </a:xfrm>
            <a:custGeom>
              <a:avLst/>
              <a:gdLst/>
              <a:ahLst/>
              <a:cxnLst/>
              <a:rect l="l" t="t" r="r" b="b"/>
              <a:pathLst>
                <a:path w="15812" h="12868" extrusionOk="0">
                  <a:moveTo>
                    <a:pt x="5960" y="0"/>
                  </a:moveTo>
                  <a:cubicBezTo>
                    <a:pt x="2671" y="0"/>
                    <a:pt x="1" y="1981"/>
                    <a:pt x="50" y="4175"/>
                  </a:cubicBezTo>
                  <a:cubicBezTo>
                    <a:pt x="107" y="6703"/>
                    <a:pt x="3770" y="9287"/>
                    <a:pt x="4395" y="9827"/>
                  </a:cubicBezTo>
                  <a:cubicBezTo>
                    <a:pt x="5048" y="10366"/>
                    <a:pt x="4850" y="10991"/>
                    <a:pt x="4736" y="11900"/>
                  </a:cubicBezTo>
                  <a:cubicBezTo>
                    <a:pt x="4665" y="12453"/>
                    <a:pt x="4829" y="12547"/>
                    <a:pt x="4982" y="12547"/>
                  </a:cubicBezTo>
                  <a:cubicBezTo>
                    <a:pt x="5060" y="12547"/>
                    <a:pt x="5135" y="12523"/>
                    <a:pt x="5174" y="12523"/>
                  </a:cubicBezTo>
                  <a:cubicBezTo>
                    <a:pt x="5180" y="12523"/>
                    <a:pt x="5186" y="12523"/>
                    <a:pt x="5190" y="12525"/>
                  </a:cubicBezTo>
                  <a:cubicBezTo>
                    <a:pt x="5528" y="12573"/>
                    <a:pt x="9170" y="12867"/>
                    <a:pt x="10551" y="12867"/>
                  </a:cubicBezTo>
                  <a:cubicBezTo>
                    <a:pt x="10795" y="12867"/>
                    <a:pt x="10968" y="12858"/>
                    <a:pt x="11041" y="12837"/>
                  </a:cubicBezTo>
                  <a:cubicBezTo>
                    <a:pt x="11552" y="12667"/>
                    <a:pt x="11126" y="11389"/>
                    <a:pt x="11041" y="10707"/>
                  </a:cubicBezTo>
                  <a:cubicBezTo>
                    <a:pt x="10984" y="9997"/>
                    <a:pt x="13653" y="9287"/>
                    <a:pt x="14732" y="5851"/>
                  </a:cubicBezTo>
                  <a:cubicBezTo>
                    <a:pt x="15812" y="2415"/>
                    <a:pt x="11438" y="853"/>
                    <a:pt x="7491" y="143"/>
                  </a:cubicBezTo>
                  <a:cubicBezTo>
                    <a:pt x="6971" y="46"/>
                    <a:pt x="6458" y="0"/>
                    <a:pt x="59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8" name="Google Shape;1227;p39">
              <a:extLst>
                <a:ext uri="{FF2B5EF4-FFF2-40B4-BE49-F238E27FC236}">
                  <a16:creationId xmlns:a16="http://schemas.microsoft.com/office/drawing/2014/main" id="{BEE56304-F9AA-BA45-9241-8B559BFF066F}"/>
                </a:ext>
              </a:extLst>
            </p:cNvPr>
            <p:cNvSpPr/>
            <p:nvPr/>
          </p:nvSpPr>
          <p:spPr>
            <a:xfrm>
              <a:off x="9895225" y="1693975"/>
              <a:ext cx="104400" cy="131625"/>
            </a:xfrm>
            <a:custGeom>
              <a:avLst/>
              <a:gdLst/>
              <a:ahLst/>
              <a:cxnLst/>
              <a:rect l="l" t="t" r="r" b="b"/>
              <a:pathLst>
                <a:path w="4176" h="5265" extrusionOk="0">
                  <a:moveTo>
                    <a:pt x="350" y="0"/>
                  </a:moveTo>
                  <a:cubicBezTo>
                    <a:pt x="288" y="0"/>
                    <a:pt x="246" y="40"/>
                    <a:pt x="228" y="124"/>
                  </a:cubicBezTo>
                  <a:cubicBezTo>
                    <a:pt x="1" y="1061"/>
                    <a:pt x="4175" y="5264"/>
                    <a:pt x="4175" y="5264"/>
                  </a:cubicBezTo>
                  <a:cubicBezTo>
                    <a:pt x="3633" y="3972"/>
                    <a:pt x="974" y="0"/>
                    <a:pt x="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29" name="Google Shape;1228;p39">
              <a:extLst>
                <a:ext uri="{FF2B5EF4-FFF2-40B4-BE49-F238E27FC236}">
                  <a16:creationId xmlns:a16="http://schemas.microsoft.com/office/drawing/2014/main" id="{AE0A47E7-C7B4-4A47-9C4F-E82BB84D2384}"/>
                </a:ext>
              </a:extLst>
            </p:cNvPr>
            <p:cNvSpPr/>
            <p:nvPr/>
          </p:nvSpPr>
          <p:spPr>
            <a:xfrm>
              <a:off x="9979900" y="1644375"/>
              <a:ext cx="51750" cy="178375"/>
            </a:xfrm>
            <a:custGeom>
              <a:avLst/>
              <a:gdLst/>
              <a:ahLst/>
              <a:cxnLst/>
              <a:rect l="l" t="t" r="r" b="b"/>
              <a:pathLst>
                <a:path w="2070" h="7135" extrusionOk="0">
                  <a:moveTo>
                    <a:pt x="1099" y="0"/>
                  </a:moveTo>
                  <a:cubicBezTo>
                    <a:pt x="1081" y="0"/>
                    <a:pt x="1063" y="2"/>
                    <a:pt x="1044" y="7"/>
                  </a:cubicBezTo>
                  <a:cubicBezTo>
                    <a:pt x="1" y="221"/>
                    <a:pt x="1679" y="6230"/>
                    <a:pt x="1758" y="7046"/>
                  </a:cubicBezTo>
                  <a:lnTo>
                    <a:pt x="1758" y="7046"/>
                  </a:lnTo>
                  <a:cubicBezTo>
                    <a:pt x="1798" y="6224"/>
                    <a:pt x="2070" y="0"/>
                    <a:pt x="1099" y="0"/>
                  </a:cubicBezTo>
                  <a:close/>
                  <a:moveTo>
                    <a:pt x="1758" y="7046"/>
                  </a:moveTo>
                  <a:lnTo>
                    <a:pt x="1758" y="7046"/>
                  </a:lnTo>
                  <a:cubicBezTo>
                    <a:pt x="1756" y="7104"/>
                    <a:pt x="1754" y="7135"/>
                    <a:pt x="1754" y="7135"/>
                  </a:cubicBezTo>
                  <a:cubicBezTo>
                    <a:pt x="1762" y="7126"/>
                    <a:pt x="1763" y="7096"/>
                    <a:pt x="1758" y="70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30" name="Google Shape;1229;p39">
              <a:extLst>
                <a:ext uri="{FF2B5EF4-FFF2-40B4-BE49-F238E27FC236}">
                  <a16:creationId xmlns:a16="http://schemas.microsoft.com/office/drawing/2014/main" id="{08D7F9F2-8F92-6949-A069-30C21EA8B782}"/>
                </a:ext>
              </a:extLst>
            </p:cNvPr>
            <p:cNvSpPr/>
            <p:nvPr/>
          </p:nvSpPr>
          <p:spPr>
            <a:xfrm>
              <a:off x="10061375" y="1650775"/>
              <a:ext cx="71000" cy="176225"/>
            </a:xfrm>
            <a:custGeom>
              <a:avLst/>
              <a:gdLst/>
              <a:ahLst/>
              <a:cxnLst/>
              <a:rect l="l" t="t" r="r" b="b"/>
              <a:pathLst>
                <a:path w="2840" h="7049" extrusionOk="0">
                  <a:moveTo>
                    <a:pt x="1771" y="1"/>
                  </a:moveTo>
                  <a:cubicBezTo>
                    <a:pt x="798" y="1"/>
                    <a:pt x="0" y="6965"/>
                    <a:pt x="0" y="7049"/>
                  </a:cubicBezTo>
                  <a:cubicBezTo>
                    <a:pt x="0" y="7049"/>
                    <a:pt x="2840" y="262"/>
                    <a:pt x="1818" y="6"/>
                  </a:cubicBezTo>
                  <a:cubicBezTo>
                    <a:pt x="1802" y="3"/>
                    <a:pt x="1787" y="1"/>
                    <a:pt x="1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sp>
          <p:nvSpPr>
            <p:cNvPr id="31" name="Google Shape;1230;p39">
              <a:extLst>
                <a:ext uri="{FF2B5EF4-FFF2-40B4-BE49-F238E27FC236}">
                  <a16:creationId xmlns:a16="http://schemas.microsoft.com/office/drawing/2014/main" id="{B721B93F-83F4-834D-8FCA-0DBC3B342373}"/>
                </a:ext>
              </a:extLst>
            </p:cNvPr>
            <p:cNvSpPr/>
            <p:nvPr/>
          </p:nvSpPr>
          <p:spPr>
            <a:xfrm>
              <a:off x="10099700" y="1683775"/>
              <a:ext cx="105100" cy="152475"/>
            </a:xfrm>
            <a:custGeom>
              <a:avLst/>
              <a:gdLst/>
              <a:ahLst/>
              <a:cxnLst/>
              <a:rect l="l" t="t" r="r" b="b"/>
              <a:pathLst>
                <a:path w="4204" h="6099" extrusionOk="0">
                  <a:moveTo>
                    <a:pt x="3405" y="0"/>
                  </a:moveTo>
                  <a:cubicBezTo>
                    <a:pt x="2535" y="0"/>
                    <a:pt x="1" y="6098"/>
                    <a:pt x="1" y="6098"/>
                  </a:cubicBezTo>
                  <a:cubicBezTo>
                    <a:pt x="1" y="6098"/>
                    <a:pt x="4204" y="958"/>
                    <a:pt x="3550" y="78"/>
                  </a:cubicBezTo>
                  <a:cubicBezTo>
                    <a:pt x="3510" y="25"/>
                    <a:pt x="3461" y="0"/>
                    <a:pt x="34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n-lt"/>
              </a:endParaRPr>
            </a:p>
          </p:txBody>
        </p:sp>
        <p:grpSp>
          <p:nvGrpSpPr>
            <p:cNvPr id="32" name="Google Shape;1231;p39">
              <a:extLst>
                <a:ext uri="{FF2B5EF4-FFF2-40B4-BE49-F238E27FC236}">
                  <a16:creationId xmlns:a16="http://schemas.microsoft.com/office/drawing/2014/main" id="{73604714-34FF-6248-B04A-86A8D5F2D253}"/>
                </a:ext>
              </a:extLst>
            </p:cNvPr>
            <p:cNvGrpSpPr/>
            <p:nvPr/>
          </p:nvGrpSpPr>
          <p:grpSpPr>
            <a:xfrm rot="2395509">
              <a:off x="10341299" y="1522046"/>
              <a:ext cx="318291" cy="386070"/>
              <a:chOff x="5217875" y="3076975"/>
              <a:chExt cx="318285" cy="386062"/>
            </a:xfrm>
          </p:grpSpPr>
          <p:sp>
            <p:nvSpPr>
              <p:cNvPr id="33" name="Google Shape;1232;p39">
                <a:extLst>
                  <a:ext uri="{FF2B5EF4-FFF2-40B4-BE49-F238E27FC236}">
                    <a16:creationId xmlns:a16="http://schemas.microsoft.com/office/drawing/2014/main" id="{09DFF618-8CD4-BD4D-84BB-22BE499313F8}"/>
                  </a:ext>
                </a:extLst>
              </p:cNvPr>
              <p:cNvSpPr/>
              <p:nvPr/>
            </p:nvSpPr>
            <p:spPr>
              <a:xfrm>
                <a:off x="5233685" y="3090812"/>
                <a:ext cx="302475" cy="3722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14889" extrusionOk="0">
                    <a:moveTo>
                      <a:pt x="8411" y="1"/>
                    </a:moveTo>
                    <a:cubicBezTo>
                      <a:pt x="7343" y="66"/>
                      <a:pt x="6373" y="3236"/>
                      <a:pt x="6373" y="3236"/>
                    </a:cubicBezTo>
                    <a:cubicBezTo>
                      <a:pt x="6276" y="3236"/>
                      <a:pt x="6211" y="3268"/>
                      <a:pt x="6114" y="3300"/>
                    </a:cubicBezTo>
                    <a:cubicBezTo>
                      <a:pt x="5079" y="3591"/>
                      <a:pt x="4788" y="4238"/>
                      <a:pt x="4755" y="4821"/>
                    </a:cubicBezTo>
                    <a:lnTo>
                      <a:pt x="4755" y="4950"/>
                    </a:lnTo>
                    <a:lnTo>
                      <a:pt x="4755" y="5015"/>
                    </a:lnTo>
                    <a:lnTo>
                      <a:pt x="4755" y="5144"/>
                    </a:lnTo>
                    <a:lnTo>
                      <a:pt x="4755" y="5209"/>
                    </a:lnTo>
                    <a:lnTo>
                      <a:pt x="4755" y="5306"/>
                    </a:lnTo>
                    <a:lnTo>
                      <a:pt x="4755" y="5370"/>
                    </a:lnTo>
                    <a:lnTo>
                      <a:pt x="4788" y="5435"/>
                    </a:lnTo>
                    <a:lnTo>
                      <a:pt x="4788" y="5500"/>
                    </a:lnTo>
                    <a:lnTo>
                      <a:pt x="4788" y="5565"/>
                    </a:lnTo>
                    <a:lnTo>
                      <a:pt x="4788" y="5597"/>
                    </a:lnTo>
                    <a:lnTo>
                      <a:pt x="4788" y="5662"/>
                    </a:lnTo>
                    <a:lnTo>
                      <a:pt x="4788" y="5694"/>
                    </a:lnTo>
                    <a:lnTo>
                      <a:pt x="4788" y="5726"/>
                    </a:lnTo>
                    <a:cubicBezTo>
                      <a:pt x="2200" y="6211"/>
                      <a:pt x="3073" y="8379"/>
                      <a:pt x="3397" y="9058"/>
                    </a:cubicBezTo>
                    <a:lnTo>
                      <a:pt x="3429" y="9155"/>
                    </a:lnTo>
                    <a:lnTo>
                      <a:pt x="3494" y="9284"/>
                    </a:lnTo>
                    <a:cubicBezTo>
                      <a:pt x="3494" y="9284"/>
                      <a:pt x="3153" y="9164"/>
                      <a:pt x="2709" y="9164"/>
                    </a:cubicBezTo>
                    <a:cubicBezTo>
                      <a:pt x="2023" y="9164"/>
                      <a:pt x="1091" y="9450"/>
                      <a:pt x="777" y="10902"/>
                    </a:cubicBezTo>
                    <a:cubicBezTo>
                      <a:pt x="0" y="14492"/>
                      <a:pt x="6664" y="14816"/>
                      <a:pt x="6664" y="14816"/>
                    </a:cubicBezTo>
                    <a:cubicBezTo>
                      <a:pt x="6761" y="14848"/>
                      <a:pt x="6890" y="14848"/>
                      <a:pt x="6987" y="14880"/>
                    </a:cubicBezTo>
                    <a:lnTo>
                      <a:pt x="7278" y="14880"/>
                    </a:lnTo>
                    <a:cubicBezTo>
                      <a:pt x="7356" y="14886"/>
                      <a:pt x="7433" y="14889"/>
                      <a:pt x="7509" y="14889"/>
                    </a:cubicBezTo>
                    <a:cubicBezTo>
                      <a:pt x="7876" y="14889"/>
                      <a:pt x="8224" y="14826"/>
                      <a:pt x="8572" y="14719"/>
                    </a:cubicBezTo>
                    <a:cubicBezTo>
                      <a:pt x="8734" y="14654"/>
                      <a:pt x="8863" y="14622"/>
                      <a:pt x="9025" y="14557"/>
                    </a:cubicBezTo>
                    <a:cubicBezTo>
                      <a:pt x="9155" y="14492"/>
                      <a:pt x="9284" y="14428"/>
                      <a:pt x="9381" y="14363"/>
                    </a:cubicBezTo>
                    <a:cubicBezTo>
                      <a:pt x="9607" y="14233"/>
                      <a:pt x="9834" y="14072"/>
                      <a:pt x="10028" y="13910"/>
                    </a:cubicBezTo>
                    <a:cubicBezTo>
                      <a:pt x="12098" y="12357"/>
                      <a:pt x="8702" y="9964"/>
                      <a:pt x="8605" y="9899"/>
                    </a:cubicBezTo>
                    <a:cubicBezTo>
                      <a:pt x="11257" y="8896"/>
                      <a:pt x="8863" y="6341"/>
                      <a:pt x="8863" y="6341"/>
                    </a:cubicBezTo>
                    <a:cubicBezTo>
                      <a:pt x="10319" y="5629"/>
                      <a:pt x="8669" y="3624"/>
                      <a:pt x="8669" y="3624"/>
                    </a:cubicBezTo>
                    <a:cubicBezTo>
                      <a:pt x="8669" y="3624"/>
                      <a:pt x="9575" y="66"/>
                      <a:pt x="84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34" name="Google Shape;1233;p39">
                <a:extLst>
                  <a:ext uri="{FF2B5EF4-FFF2-40B4-BE49-F238E27FC236}">
                    <a16:creationId xmlns:a16="http://schemas.microsoft.com/office/drawing/2014/main" id="{6E3065E5-AE52-434B-962B-F9D72D13BE52}"/>
                  </a:ext>
                </a:extLst>
              </p:cNvPr>
              <p:cNvSpPr/>
              <p:nvPr/>
            </p:nvSpPr>
            <p:spPr>
              <a:xfrm>
                <a:off x="5217875" y="3076975"/>
                <a:ext cx="299225" cy="37302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21" extrusionOk="0">
                    <a:moveTo>
                      <a:pt x="8297" y="0"/>
                    </a:moveTo>
                    <a:cubicBezTo>
                      <a:pt x="7186" y="0"/>
                      <a:pt x="6243" y="3237"/>
                      <a:pt x="6243" y="3237"/>
                    </a:cubicBezTo>
                    <a:cubicBezTo>
                      <a:pt x="3882" y="3690"/>
                      <a:pt x="4788" y="5760"/>
                      <a:pt x="4788" y="5760"/>
                    </a:cubicBezTo>
                    <a:cubicBezTo>
                      <a:pt x="1682" y="6342"/>
                      <a:pt x="3494" y="9318"/>
                      <a:pt x="3494" y="9318"/>
                    </a:cubicBezTo>
                    <a:cubicBezTo>
                      <a:pt x="3494" y="9318"/>
                      <a:pt x="3153" y="9198"/>
                      <a:pt x="2709" y="9198"/>
                    </a:cubicBezTo>
                    <a:cubicBezTo>
                      <a:pt x="2023" y="9198"/>
                      <a:pt x="1091" y="9484"/>
                      <a:pt x="777" y="10936"/>
                    </a:cubicBezTo>
                    <a:cubicBezTo>
                      <a:pt x="0" y="14526"/>
                      <a:pt x="6632" y="14850"/>
                      <a:pt x="6632" y="14850"/>
                    </a:cubicBezTo>
                    <a:cubicBezTo>
                      <a:pt x="6883" y="14897"/>
                      <a:pt x="7135" y="14920"/>
                      <a:pt x="7386" y="14920"/>
                    </a:cubicBezTo>
                    <a:cubicBezTo>
                      <a:pt x="8331" y="14920"/>
                      <a:pt x="9254" y="14590"/>
                      <a:pt x="9996" y="13976"/>
                    </a:cubicBezTo>
                    <a:cubicBezTo>
                      <a:pt x="11969" y="12359"/>
                      <a:pt x="8572" y="9965"/>
                      <a:pt x="8443" y="9901"/>
                    </a:cubicBezTo>
                    <a:cubicBezTo>
                      <a:pt x="11095" y="8898"/>
                      <a:pt x="8702" y="6342"/>
                      <a:pt x="8702" y="6342"/>
                    </a:cubicBezTo>
                    <a:cubicBezTo>
                      <a:pt x="10190" y="5631"/>
                      <a:pt x="8508" y="3658"/>
                      <a:pt x="8508" y="3658"/>
                    </a:cubicBezTo>
                    <a:cubicBezTo>
                      <a:pt x="8508" y="3658"/>
                      <a:pt x="9446" y="100"/>
                      <a:pt x="8346" y="3"/>
                    </a:cubicBezTo>
                    <a:cubicBezTo>
                      <a:pt x="8330" y="1"/>
                      <a:pt x="8313" y="0"/>
                      <a:pt x="8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35" name="Google Shape;1234;p39">
                <a:extLst>
                  <a:ext uri="{FF2B5EF4-FFF2-40B4-BE49-F238E27FC236}">
                    <a16:creationId xmlns:a16="http://schemas.microsoft.com/office/drawing/2014/main" id="{396006C9-74D5-3946-A047-853DC5D35A6F}"/>
                  </a:ext>
                </a:extLst>
              </p:cNvPr>
              <p:cNvSpPr/>
              <p:nvPr/>
            </p:nvSpPr>
            <p:spPr>
              <a:xfrm>
                <a:off x="5217875" y="3077025"/>
                <a:ext cx="299225" cy="373375"/>
              </a:xfrm>
              <a:custGeom>
                <a:avLst/>
                <a:gdLst/>
                <a:ahLst/>
                <a:cxnLst/>
                <a:rect l="l" t="t" r="r" b="b"/>
                <a:pathLst>
                  <a:path w="11969" h="14935" extrusionOk="0">
                    <a:moveTo>
                      <a:pt x="8281" y="1"/>
                    </a:moveTo>
                    <a:cubicBezTo>
                      <a:pt x="8281" y="227"/>
                      <a:pt x="8249" y="453"/>
                      <a:pt x="8184" y="648"/>
                    </a:cubicBezTo>
                    <a:cubicBezTo>
                      <a:pt x="7692" y="2679"/>
                      <a:pt x="8195" y="3305"/>
                      <a:pt x="6294" y="3305"/>
                    </a:cubicBezTo>
                    <a:cubicBezTo>
                      <a:pt x="6197" y="3305"/>
                      <a:pt x="6094" y="3303"/>
                      <a:pt x="5985" y="3300"/>
                    </a:cubicBezTo>
                    <a:lnTo>
                      <a:pt x="5985" y="3300"/>
                    </a:lnTo>
                    <a:cubicBezTo>
                      <a:pt x="6276" y="3365"/>
                      <a:pt x="9219" y="3882"/>
                      <a:pt x="8475" y="5305"/>
                    </a:cubicBezTo>
                    <a:cubicBezTo>
                      <a:pt x="8303" y="5640"/>
                      <a:pt x="7958" y="5769"/>
                      <a:pt x="7528" y="5769"/>
                    </a:cubicBezTo>
                    <a:cubicBezTo>
                      <a:pt x="6667" y="5769"/>
                      <a:pt x="5467" y="5251"/>
                      <a:pt x="4626" y="4820"/>
                    </a:cubicBezTo>
                    <a:lnTo>
                      <a:pt x="4626" y="4820"/>
                    </a:lnTo>
                    <a:cubicBezTo>
                      <a:pt x="4594" y="5144"/>
                      <a:pt x="4658" y="5467"/>
                      <a:pt x="4788" y="5758"/>
                    </a:cubicBezTo>
                    <a:cubicBezTo>
                      <a:pt x="4788" y="5758"/>
                      <a:pt x="8346" y="6082"/>
                      <a:pt x="8346" y="7181"/>
                    </a:cubicBezTo>
                    <a:cubicBezTo>
                      <a:pt x="8346" y="7999"/>
                      <a:pt x="7119" y="9312"/>
                      <a:pt x="4965" y="9312"/>
                    </a:cubicBezTo>
                    <a:cubicBezTo>
                      <a:pt x="4478" y="9312"/>
                      <a:pt x="3943" y="9245"/>
                      <a:pt x="3365" y="9090"/>
                    </a:cubicBezTo>
                    <a:lnTo>
                      <a:pt x="3365" y="9090"/>
                    </a:lnTo>
                    <a:lnTo>
                      <a:pt x="3429" y="9187"/>
                    </a:lnTo>
                    <a:cubicBezTo>
                      <a:pt x="4982" y="9834"/>
                      <a:pt x="8184" y="11322"/>
                      <a:pt x="7699" y="12422"/>
                    </a:cubicBezTo>
                    <a:cubicBezTo>
                      <a:pt x="7417" y="13041"/>
                      <a:pt x="6216" y="13452"/>
                      <a:pt x="4886" y="13452"/>
                    </a:cubicBezTo>
                    <a:cubicBezTo>
                      <a:pt x="3160" y="13452"/>
                      <a:pt x="1215" y="12760"/>
                      <a:pt x="777" y="10934"/>
                    </a:cubicBezTo>
                    <a:lnTo>
                      <a:pt x="777" y="10934"/>
                    </a:lnTo>
                    <a:cubicBezTo>
                      <a:pt x="0" y="14524"/>
                      <a:pt x="6664" y="14880"/>
                      <a:pt x="6664" y="14880"/>
                    </a:cubicBezTo>
                    <a:cubicBezTo>
                      <a:pt x="6891" y="14917"/>
                      <a:pt x="7119" y="14935"/>
                      <a:pt x="7346" y="14935"/>
                    </a:cubicBezTo>
                    <a:cubicBezTo>
                      <a:pt x="8316" y="14935"/>
                      <a:pt x="9262" y="14603"/>
                      <a:pt x="9996" y="13974"/>
                    </a:cubicBezTo>
                    <a:cubicBezTo>
                      <a:pt x="11969" y="12357"/>
                      <a:pt x="8572" y="9963"/>
                      <a:pt x="8443" y="9899"/>
                    </a:cubicBezTo>
                    <a:cubicBezTo>
                      <a:pt x="11095" y="8896"/>
                      <a:pt x="8702" y="6340"/>
                      <a:pt x="8702" y="6340"/>
                    </a:cubicBezTo>
                    <a:cubicBezTo>
                      <a:pt x="10190" y="5597"/>
                      <a:pt x="8508" y="3623"/>
                      <a:pt x="8508" y="3623"/>
                    </a:cubicBezTo>
                    <a:cubicBezTo>
                      <a:pt x="8508" y="3623"/>
                      <a:pt x="9446" y="65"/>
                      <a:pt x="8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</p:grpSp>
      </p:grpSp>
      <p:grpSp>
        <p:nvGrpSpPr>
          <p:cNvPr id="36" name="Google Shape;1235;p39">
            <a:extLst>
              <a:ext uri="{FF2B5EF4-FFF2-40B4-BE49-F238E27FC236}">
                <a16:creationId xmlns:a16="http://schemas.microsoft.com/office/drawing/2014/main" id="{10F91AC8-CA09-D740-A43F-DA88153967AA}"/>
              </a:ext>
            </a:extLst>
          </p:cNvPr>
          <p:cNvGrpSpPr/>
          <p:nvPr/>
        </p:nvGrpSpPr>
        <p:grpSpPr>
          <a:xfrm flipH="1">
            <a:off x="2004798" y="860641"/>
            <a:ext cx="657282" cy="421468"/>
            <a:chOff x="9356472" y="3319641"/>
            <a:chExt cx="657282" cy="421468"/>
          </a:xfrm>
        </p:grpSpPr>
        <p:grpSp>
          <p:nvGrpSpPr>
            <p:cNvPr id="37" name="Google Shape;1236;p39">
              <a:extLst>
                <a:ext uri="{FF2B5EF4-FFF2-40B4-BE49-F238E27FC236}">
                  <a16:creationId xmlns:a16="http://schemas.microsoft.com/office/drawing/2014/main" id="{F7D0364B-54D3-3D4F-B518-28569E078D41}"/>
                </a:ext>
              </a:extLst>
            </p:cNvPr>
            <p:cNvGrpSpPr/>
            <p:nvPr/>
          </p:nvGrpSpPr>
          <p:grpSpPr>
            <a:xfrm>
              <a:off x="9594346" y="3319641"/>
              <a:ext cx="419409" cy="370315"/>
              <a:chOff x="5935975" y="3564475"/>
              <a:chExt cx="549900" cy="485532"/>
            </a:xfrm>
          </p:grpSpPr>
          <p:sp>
            <p:nvSpPr>
              <p:cNvPr id="45" name="Google Shape;1237;p39">
                <a:extLst>
                  <a:ext uri="{FF2B5EF4-FFF2-40B4-BE49-F238E27FC236}">
                    <a16:creationId xmlns:a16="http://schemas.microsoft.com/office/drawing/2014/main" id="{251D8E66-27C1-6248-8183-86428A3404F8}"/>
                  </a:ext>
                </a:extLst>
              </p:cNvPr>
              <p:cNvSpPr/>
              <p:nvPr/>
            </p:nvSpPr>
            <p:spPr>
              <a:xfrm>
                <a:off x="5957770" y="3572882"/>
                <a:ext cx="523250" cy="477125"/>
              </a:xfrm>
              <a:custGeom>
                <a:avLst/>
                <a:gdLst/>
                <a:ahLst/>
                <a:cxnLst/>
                <a:rect l="l" t="t" r="r" b="b"/>
                <a:pathLst>
                  <a:path w="20930" h="19085" extrusionOk="0">
                    <a:moveTo>
                      <a:pt x="6761" y="1"/>
                    </a:moveTo>
                    <a:cubicBezTo>
                      <a:pt x="6702" y="1"/>
                      <a:pt x="6648" y="15"/>
                      <a:pt x="6600" y="44"/>
                    </a:cubicBezTo>
                    <a:cubicBezTo>
                      <a:pt x="5726" y="562"/>
                      <a:pt x="7570" y="6934"/>
                      <a:pt x="7020" y="7355"/>
                    </a:cubicBezTo>
                    <a:cubicBezTo>
                      <a:pt x="6912" y="7432"/>
                      <a:pt x="6614" y="7460"/>
                      <a:pt x="6196" y="7460"/>
                    </a:cubicBezTo>
                    <a:cubicBezTo>
                      <a:pt x="5137" y="7460"/>
                      <a:pt x="3313" y="7280"/>
                      <a:pt x="1916" y="7280"/>
                    </a:cubicBezTo>
                    <a:cubicBezTo>
                      <a:pt x="895" y="7280"/>
                      <a:pt x="101" y="7376"/>
                      <a:pt x="1" y="7710"/>
                    </a:cubicBezTo>
                    <a:cubicBezTo>
                      <a:pt x="1" y="7743"/>
                      <a:pt x="1" y="7775"/>
                      <a:pt x="1" y="7840"/>
                    </a:cubicBezTo>
                    <a:lnTo>
                      <a:pt x="1" y="7872"/>
                    </a:lnTo>
                    <a:cubicBezTo>
                      <a:pt x="1" y="7872"/>
                      <a:pt x="1" y="7904"/>
                      <a:pt x="1" y="7904"/>
                    </a:cubicBezTo>
                    <a:cubicBezTo>
                      <a:pt x="227" y="8454"/>
                      <a:pt x="1521" y="9231"/>
                      <a:pt x="2912" y="9975"/>
                    </a:cubicBezTo>
                    <a:cubicBezTo>
                      <a:pt x="4012" y="10589"/>
                      <a:pt x="5176" y="11139"/>
                      <a:pt x="5953" y="11560"/>
                    </a:cubicBezTo>
                    <a:lnTo>
                      <a:pt x="6114" y="11624"/>
                    </a:lnTo>
                    <a:cubicBezTo>
                      <a:pt x="7441" y="12401"/>
                      <a:pt x="4788" y="15926"/>
                      <a:pt x="3753" y="17835"/>
                    </a:cubicBezTo>
                    <a:lnTo>
                      <a:pt x="3721" y="17899"/>
                    </a:lnTo>
                    <a:lnTo>
                      <a:pt x="3656" y="18029"/>
                    </a:lnTo>
                    <a:lnTo>
                      <a:pt x="3591" y="18126"/>
                    </a:lnTo>
                    <a:lnTo>
                      <a:pt x="3527" y="18223"/>
                    </a:lnTo>
                    <a:lnTo>
                      <a:pt x="3494" y="18320"/>
                    </a:lnTo>
                    <a:lnTo>
                      <a:pt x="3462" y="18417"/>
                    </a:lnTo>
                    <a:lnTo>
                      <a:pt x="3397" y="18514"/>
                    </a:lnTo>
                    <a:lnTo>
                      <a:pt x="3397" y="18579"/>
                    </a:lnTo>
                    <a:cubicBezTo>
                      <a:pt x="3397" y="18611"/>
                      <a:pt x="3397" y="18643"/>
                      <a:pt x="3365" y="18676"/>
                    </a:cubicBezTo>
                    <a:lnTo>
                      <a:pt x="3365" y="18741"/>
                    </a:lnTo>
                    <a:lnTo>
                      <a:pt x="3365" y="18805"/>
                    </a:lnTo>
                    <a:lnTo>
                      <a:pt x="3365" y="18838"/>
                    </a:lnTo>
                    <a:cubicBezTo>
                      <a:pt x="3365" y="18870"/>
                      <a:pt x="3365" y="18902"/>
                      <a:pt x="3365" y="18902"/>
                    </a:cubicBezTo>
                    <a:cubicBezTo>
                      <a:pt x="3365" y="18935"/>
                      <a:pt x="3365" y="18935"/>
                      <a:pt x="3365" y="18967"/>
                    </a:cubicBezTo>
                    <a:cubicBezTo>
                      <a:pt x="3365" y="18967"/>
                      <a:pt x="3365" y="18999"/>
                      <a:pt x="3397" y="19032"/>
                    </a:cubicBezTo>
                    <a:cubicBezTo>
                      <a:pt x="3429" y="19067"/>
                      <a:pt x="3478" y="19084"/>
                      <a:pt x="3541" y="19084"/>
                    </a:cubicBezTo>
                    <a:cubicBezTo>
                      <a:pt x="4564" y="19084"/>
                      <a:pt x="9423" y="14678"/>
                      <a:pt x="10611" y="14374"/>
                    </a:cubicBezTo>
                    <a:cubicBezTo>
                      <a:pt x="10619" y="14372"/>
                      <a:pt x="10629" y="14371"/>
                      <a:pt x="10639" y="14371"/>
                    </a:cubicBezTo>
                    <a:cubicBezTo>
                      <a:pt x="11361" y="14371"/>
                      <a:pt x="17325" y="18518"/>
                      <a:pt x="18507" y="18518"/>
                    </a:cubicBezTo>
                    <a:cubicBezTo>
                      <a:pt x="18529" y="18518"/>
                      <a:pt x="18549" y="18517"/>
                      <a:pt x="18568" y="18514"/>
                    </a:cubicBezTo>
                    <a:cubicBezTo>
                      <a:pt x="19603" y="18385"/>
                      <a:pt x="13457" y="11980"/>
                      <a:pt x="13522" y="11042"/>
                    </a:cubicBezTo>
                    <a:cubicBezTo>
                      <a:pt x="13554" y="10686"/>
                      <a:pt x="13975" y="10169"/>
                      <a:pt x="14589" y="9586"/>
                    </a:cubicBezTo>
                    <a:cubicBezTo>
                      <a:pt x="14751" y="9425"/>
                      <a:pt x="14945" y="9263"/>
                      <a:pt x="15139" y="9101"/>
                    </a:cubicBezTo>
                    <a:lnTo>
                      <a:pt x="15463" y="8810"/>
                    </a:lnTo>
                    <a:cubicBezTo>
                      <a:pt x="15657" y="8648"/>
                      <a:pt x="15883" y="8454"/>
                      <a:pt x="16110" y="8260"/>
                    </a:cubicBezTo>
                    <a:lnTo>
                      <a:pt x="16465" y="8001"/>
                    </a:lnTo>
                    <a:lnTo>
                      <a:pt x="17177" y="7419"/>
                    </a:lnTo>
                    <a:lnTo>
                      <a:pt x="18244" y="6611"/>
                    </a:lnTo>
                    <a:cubicBezTo>
                      <a:pt x="19021" y="6028"/>
                      <a:pt x="19765" y="5381"/>
                      <a:pt x="20444" y="4670"/>
                    </a:cubicBezTo>
                    <a:cubicBezTo>
                      <a:pt x="20800" y="4282"/>
                      <a:pt x="20929" y="3991"/>
                      <a:pt x="20735" y="3829"/>
                    </a:cubicBezTo>
                    <a:cubicBezTo>
                      <a:pt x="20703" y="3796"/>
                      <a:pt x="20670" y="3764"/>
                      <a:pt x="20606" y="3764"/>
                    </a:cubicBezTo>
                    <a:lnTo>
                      <a:pt x="20573" y="3764"/>
                    </a:lnTo>
                    <a:lnTo>
                      <a:pt x="20444" y="3699"/>
                    </a:lnTo>
                    <a:lnTo>
                      <a:pt x="20379" y="3699"/>
                    </a:lnTo>
                    <a:cubicBezTo>
                      <a:pt x="20218" y="3667"/>
                      <a:pt x="20056" y="3667"/>
                      <a:pt x="19926" y="3667"/>
                    </a:cubicBezTo>
                    <a:lnTo>
                      <a:pt x="19894" y="3667"/>
                    </a:lnTo>
                    <a:cubicBezTo>
                      <a:pt x="17953" y="3699"/>
                      <a:pt x="13684" y="5349"/>
                      <a:pt x="12875" y="5640"/>
                    </a:cubicBezTo>
                    <a:cubicBezTo>
                      <a:pt x="12813" y="5664"/>
                      <a:pt x="12747" y="5675"/>
                      <a:pt x="12677" y="5675"/>
                    </a:cubicBezTo>
                    <a:cubicBezTo>
                      <a:pt x="11133" y="5675"/>
                      <a:pt x="7944" y="1"/>
                      <a:pt x="67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46" name="Google Shape;1238;p39">
                <a:extLst>
                  <a:ext uri="{FF2B5EF4-FFF2-40B4-BE49-F238E27FC236}">
                    <a16:creationId xmlns:a16="http://schemas.microsoft.com/office/drawing/2014/main" id="{A145D14A-2349-C546-8C3D-CA8D68C68DF9}"/>
                  </a:ext>
                </a:extLst>
              </p:cNvPr>
              <p:cNvSpPr/>
              <p:nvPr/>
            </p:nvSpPr>
            <p:spPr>
              <a:xfrm>
                <a:off x="5935975" y="3564475"/>
                <a:ext cx="549900" cy="478650"/>
              </a:xfrm>
              <a:custGeom>
                <a:avLst/>
                <a:gdLst/>
                <a:ahLst/>
                <a:cxnLst/>
                <a:rect l="l" t="t" r="r" b="b"/>
                <a:pathLst>
                  <a:path w="21996" h="19146" extrusionOk="0">
                    <a:moveTo>
                      <a:pt x="7046" y="1"/>
                    </a:moveTo>
                    <a:cubicBezTo>
                      <a:pt x="6990" y="1"/>
                      <a:pt x="6938" y="13"/>
                      <a:pt x="6890" y="40"/>
                    </a:cubicBezTo>
                    <a:cubicBezTo>
                      <a:pt x="6017" y="557"/>
                      <a:pt x="7925" y="6930"/>
                      <a:pt x="7311" y="7383"/>
                    </a:cubicBezTo>
                    <a:cubicBezTo>
                      <a:pt x="7193" y="7470"/>
                      <a:pt x="6871" y="7500"/>
                      <a:pt x="6428" y="7500"/>
                    </a:cubicBezTo>
                    <a:cubicBezTo>
                      <a:pt x="5341" y="7500"/>
                      <a:pt x="3520" y="7315"/>
                      <a:pt x="2141" y="7315"/>
                    </a:cubicBezTo>
                    <a:cubicBezTo>
                      <a:pt x="1152" y="7315"/>
                      <a:pt x="390" y="7411"/>
                      <a:pt x="291" y="7738"/>
                    </a:cubicBezTo>
                    <a:cubicBezTo>
                      <a:pt x="0" y="8676"/>
                      <a:pt x="4949" y="10811"/>
                      <a:pt x="6437" y="11685"/>
                    </a:cubicBezTo>
                    <a:cubicBezTo>
                      <a:pt x="8184" y="12687"/>
                      <a:pt x="3138" y="18477"/>
                      <a:pt x="3688" y="19092"/>
                    </a:cubicBezTo>
                    <a:cubicBezTo>
                      <a:pt x="3720" y="19128"/>
                      <a:pt x="3769" y="19145"/>
                      <a:pt x="3833" y="19145"/>
                    </a:cubicBezTo>
                    <a:cubicBezTo>
                      <a:pt x="4858" y="19145"/>
                      <a:pt x="9714" y="14771"/>
                      <a:pt x="10901" y="14466"/>
                    </a:cubicBezTo>
                    <a:cubicBezTo>
                      <a:pt x="10912" y="14463"/>
                      <a:pt x="10924" y="14462"/>
                      <a:pt x="10938" y="14462"/>
                    </a:cubicBezTo>
                    <a:cubicBezTo>
                      <a:pt x="11699" y="14462"/>
                      <a:pt x="17662" y="18577"/>
                      <a:pt x="18810" y="18577"/>
                    </a:cubicBezTo>
                    <a:cubicBezTo>
                      <a:pt x="18827" y="18577"/>
                      <a:pt x="18843" y="18576"/>
                      <a:pt x="18858" y="18574"/>
                    </a:cubicBezTo>
                    <a:cubicBezTo>
                      <a:pt x="19893" y="18445"/>
                      <a:pt x="13748" y="12040"/>
                      <a:pt x="13812" y="11102"/>
                    </a:cubicBezTo>
                    <a:cubicBezTo>
                      <a:pt x="13942" y="9453"/>
                      <a:pt x="21996" y="4730"/>
                      <a:pt x="21026" y="3889"/>
                    </a:cubicBezTo>
                    <a:cubicBezTo>
                      <a:pt x="20877" y="3751"/>
                      <a:pt x="20605" y="3692"/>
                      <a:pt x="20246" y="3692"/>
                    </a:cubicBezTo>
                    <a:cubicBezTo>
                      <a:pt x="18333" y="3692"/>
                      <a:pt x="13983" y="5369"/>
                      <a:pt x="13165" y="5668"/>
                    </a:cubicBezTo>
                    <a:cubicBezTo>
                      <a:pt x="13103" y="5692"/>
                      <a:pt x="13037" y="5703"/>
                      <a:pt x="12968" y="5703"/>
                    </a:cubicBezTo>
                    <a:cubicBezTo>
                      <a:pt x="11423" y="5703"/>
                      <a:pt x="8248" y="1"/>
                      <a:pt x="70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47" name="Google Shape;1239;p39">
                <a:extLst>
                  <a:ext uri="{FF2B5EF4-FFF2-40B4-BE49-F238E27FC236}">
                    <a16:creationId xmlns:a16="http://schemas.microsoft.com/office/drawing/2014/main" id="{4FC6E5C5-0E39-2D4B-9A91-FE0B3E31CF6D}"/>
                  </a:ext>
                </a:extLst>
              </p:cNvPr>
              <p:cNvSpPr/>
              <p:nvPr/>
            </p:nvSpPr>
            <p:spPr>
              <a:xfrm>
                <a:off x="5943250" y="3761150"/>
                <a:ext cx="1536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6147" h="381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30" y="906"/>
                      <a:pt x="4432" y="2912"/>
                      <a:pt x="6146" y="3818"/>
                    </a:cubicBezTo>
                    <a:cubicBezTo>
                      <a:pt x="6114" y="3526"/>
                      <a:pt x="5661" y="3106"/>
                      <a:pt x="5402" y="2977"/>
                    </a:cubicBezTo>
                    <a:cubicBezTo>
                      <a:pt x="4335" y="2362"/>
                      <a:pt x="1359" y="1036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48" name="Google Shape;1240;p39">
                <a:extLst>
                  <a:ext uri="{FF2B5EF4-FFF2-40B4-BE49-F238E27FC236}">
                    <a16:creationId xmlns:a16="http://schemas.microsoft.com/office/drawing/2014/main" id="{05F0A90C-BF46-3949-8E64-85CB6C582573}"/>
                  </a:ext>
                </a:extLst>
              </p:cNvPr>
              <p:cNvSpPr/>
              <p:nvPr/>
            </p:nvSpPr>
            <p:spPr>
              <a:xfrm>
                <a:off x="6024125" y="3656625"/>
                <a:ext cx="461750" cy="385675"/>
              </a:xfrm>
              <a:custGeom>
                <a:avLst/>
                <a:gdLst/>
                <a:ahLst/>
                <a:cxnLst/>
                <a:rect l="l" t="t" r="r" b="b"/>
                <a:pathLst>
                  <a:path w="18470" h="15427" extrusionOk="0">
                    <a:moveTo>
                      <a:pt x="16804" y="1"/>
                    </a:moveTo>
                    <a:cubicBezTo>
                      <a:pt x="16756" y="1"/>
                      <a:pt x="16707" y="4"/>
                      <a:pt x="16659" y="9"/>
                    </a:cubicBezTo>
                    <a:cubicBezTo>
                      <a:pt x="15462" y="1594"/>
                      <a:pt x="9445" y="5799"/>
                      <a:pt x="9316" y="7190"/>
                    </a:cubicBezTo>
                    <a:cubicBezTo>
                      <a:pt x="9251" y="8128"/>
                      <a:pt x="14524" y="13109"/>
                      <a:pt x="13489" y="13239"/>
                    </a:cubicBezTo>
                    <a:cubicBezTo>
                      <a:pt x="13470" y="13241"/>
                      <a:pt x="13451" y="13242"/>
                      <a:pt x="13430" y="13242"/>
                    </a:cubicBezTo>
                    <a:cubicBezTo>
                      <a:pt x="12290" y="13242"/>
                      <a:pt x="7385" y="9904"/>
                      <a:pt x="6697" y="9904"/>
                    </a:cubicBezTo>
                    <a:cubicBezTo>
                      <a:pt x="6684" y="9904"/>
                      <a:pt x="6673" y="9905"/>
                      <a:pt x="6663" y="9907"/>
                    </a:cubicBezTo>
                    <a:cubicBezTo>
                      <a:pt x="5693" y="10166"/>
                      <a:pt x="2297" y="13109"/>
                      <a:pt x="518" y="14209"/>
                    </a:cubicBezTo>
                    <a:cubicBezTo>
                      <a:pt x="194" y="14791"/>
                      <a:pt x="0" y="15244"/>
                      <a:pt x="162" y="15374"/>
                    </a:cubicBezTo>
                    <a:cubicBezTo>
                      <a:pt x="194" y="15410"/>
                      <a:pt x="243" y="15427"/>
                      <a:pt x="307" y="15427"/>
                    </a:cubicBezTo>
                    <a:cubicBezTo>
                      <a:pt x="1332" y="15427"/>
                      <a:pt x="6188" y="11053"/>
                      <a:pt x="7375" y="10748"/>
                    </a:cubicBezTo>
                    <a:cubicBezTo>
                      <a:pt x="7385" y="10745"/>
                      <a:pt x="7397" y="10744"/>
                      <a:pt x="7410" y="10744"/>
                    </a:cubicBezTo>
                    <a:cubicBezTo>
                      <a:pt x="8141" y="10744"/>
                      <a:pt x="14136" y="14891"/>
                      <a:pt x="15284" y="14891"/>
                    </a:cubicBezTo>
                    <a:cubicBezTo>
                      <a:pt x="15301" y="14891"/>
                      <a:pt x="15317" y="14890"/>
                      <a:pt x="15332" y="14888"/>
                    </a:cubicBezTo>
                    <a:cubicBezTo>
                      <a:pt x="16367" y="14759"/>
                      <a:pt x="10222" y="8354"/>
                      <a:pt x="10286" y="7416"/>
                    </a:cubicBezTo>
                    <a:cubicBezTo>
                      <a:pt x="10416" y="5767"/>
                      <a:pt x="18470" y="1044"/>
                      <a:pt x="17500" y="203"/>
                    </a:cubicBezTo>
                    <a:cubicBezTo>
                      <a:pt x="17284" y="68"/>
                      <a:pt x="17046" y="1"/>
                      <a:pt x="168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49" name="Google Shape;1241;p39">
                <a:extLst>
                  <a:ext uri="{FF2B5EF4-FFF2-40B4-BE49-F238E27FC236}">
                    <a16:creationId xmlns:a16="http://schemas.microsoft.com/office/drawing/2014/main" id="{A7A1ED67-D261-EB45-A2F5-9FAC8E824E00}"/>
                  </a:ext>
                </a:extLst>
              </p:cNvPr>
              <p:cNvSpPr/>
              <p:nvPr/>
            </p:nvSpPr>
            <p:spPr>
              <a:xfrm>
                <a:off x="5999050" y="3635700"/>
                <a:ext cx="369550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4782" h="12261" extrusionOk="0">
                    <a:moveTo>
                      <a:pt x="5568" y="0"/>
                    </a:moveTo>
                    <a:cubicBezTo>
                      <a:pt x="5556" y="0"/>
                      <a:pt x="5544" y="2"/>
                      <a:pt x="5532" y="5"/>
                    </a:cubicBezTo>
                    <a:cubicBezTo>
                      <a:pt x="4820" y="167"/>
                      <a:pt x="5952" y="4210"/>
                      <a:pt x="5952" y="5536"/>
                    </a:cubicBezTo>
                    <a:cubicBezTo>
                      <a:pt x="5952" y="5831"/>
                      <a:pt x="5684" y="5939"/>
                      <a:pt x="5266" y="5939"/>
                    </a:cubicBezTo>
                    <a:cubicBezTo>
                      <a:pt x="4091" y="5939"/>
                      <a:pt x="1731" y="5084"/>
                      <a:pt x="778" y="5084"/>
                    </a:cubicBezTo>
                    <a:cubicBezTo>
                      <a:pt x="578" y="5084"/>
                      <a:pt x="440" y="5122"/>
                      <a:pt x="388" y="5213"/>
                    </a:cubicBezTo>
                    <a:cubicBezTo>
                      <a:pt x="0" y="5924"/>
                      <a:pt x="4723" y="6862"/>
                      <a:pt x="5823" y="7315"/>
                    </a:cubicBezTo>
                    <a:cubicBezTo>
                      <a:pt x="6922" y="7736"/>
                      <a:pt x="4432" y="10841"/>
                      <a:pt x="4270" y="11909"/>
                    </a:cubicBezTo>
                    <a:cubicBezTo>
                      <a:pt x="4248" y="12100"/>
                      <a:pt x="4308" y="12181"/>
                      <a:pt x="4428" y="12181"/>
                    </a:cubicBezTo>
                    <a:cubicBezTo>
                      <a:pt x="4995" y="12181"/>
                      <a:pt x="6890" y="10339"/>
                      <a:pt x="7505" y="9644"/>
                    </a:cubicBezTo>
                    <a:cubicBezTo>
                      <a:pt x="7745" y="9384"/>
                      <a:pt x="7970" y="9294"/>
                      <a:pt x="8166" y="9294"/>
                    </a:cubicBezTo>
                    <a:cubicBezTo>
                      <a:pt x="8603" y="9294"/>
                      <a:pt x="8896" y="9741"/>
                      <a:pt x="8896" y="9741"/>
                    </a:cubicBezTo>
                    <a:cubicBezTo>
                      <a:pt x="11234" y="11587"/>
                      <a:pt x="12288" y="12261"/>
                      <a:pt x="12596" y="12261"/>
                    </a:cubicBezTo>
                    <a:cubicBezTo>
                      <a:pt x="13320" y="12261"/>
                      <a:pt x="9935" y="8549"/>
                      <a:pt x="9413" y="7574"/>
                    </a:cubicBezTo>
                    <a:cubicBezTo>
                      <a:pt x="8669" y="6183"/>
                      <a:pt x="11063" y="5730"/>
                      <a:pt x="13942" y="3369"/>
                    </a:cubicBezTo>
                    <a:cubicBezTo>
                      <a:pt x="14717" y="2717"/>
                      <a:pt x="14782" y="2471"/>
                      <a:pt x="14439" y="2471"/>
                    </a:cubicBezTo>
                    <a:cubicBezTo>
                      <a:pt x="13523" y="2471"/>
                      <a:pt x="9690" y="4233"/>
                      <a:pt x="8702" y="4728"/>
                    </a:cubicBezTo>
                    <a:cubicBezTo>
                      <a:pt x="8624" y="4767"/>
                      <a:pt x="8547" y="4785"/>
                      <a:pt x="8471" y="4785"/>
                    </a:cubicBezTo>
                    <a:cubicBezTo>
                      <a:pt x="7241" y="4785"/>
                      <a:pt x="6239" y="0"/>
                      <a:pt x="55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50" name="Google Shape;1242;p39">
                <a:extLst>
                  <a:ext uri="{FF2B5EF4-FFF2-40B4-BE49-F238E27FC236}">
                    <a16:creationId xmlns:a16="http://schemas.microsoft.com/office/drawing/2014/main" id="{33A51BC2-9A19-D84E-9D86-8CF20FFD78AD}"/>
                  </a:ext>
                </a:extLst>
              </p:cNvPr>
              <p:cNvSpPr/>
              <p:nvPr/>
            </p:nvSpPr>
            <p:spPr>
              <a:xfrm>
                <a:off x="6018450" y="3770050"/>
                <a:ext cx="180350" cy="137500"/>
              </a:xfrm>
              <a:custGeom>
                <a:avLst/>
                <a:gdLst/>
                <a:ahLst/>
                <a:cxnLst/>
                <a:rect l="l" t="t" r="r" b="b"/>
                <a:pathLst>
                  <a:path w="7214" h="550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9" y="98"/>
                      <a:pt x="551" y="195"/>
                      <a:pt x="842" y="292"/>
                    </a:cubicBezTo>
                    <a:cubicBezTo>
                      <a:pt x="1100" y="389"/>
                      <a:pt x="1392" y="453"/>
                      <a:pt x="1683" y="550"/>
                    </a:cubicBezTo>
                    <a:cubicBezTo>
                      <a:pt x="2233" y="712"/>
                      <a:pt x="2782" y="874"/>
                      <a:pt x="3365" y="1036"/>
                    </a:cubicBezTo>
                    <a:cubicBezTo>
                      <a:pt x="4403" y="1332"/>
                      <a:pt x="5441" y="1575"/>
                      <a:pt x="6505" y="1812"/>
                    </a:cubicBezTo>
                    <a:lnTo>
                      <a:pt x="6505" y="1812"/>
                    </a:lnTo>
                    <a:cubicBezTo>
                      <a:pt x="6203" y="2370"/>
                      <a:pt x="5904" y="2944"/>
                      <a:pt x="5629" y="3494"/>
                    </a:cubicBezTo>
                    <a:cubicBezTo>
                      <a:pt x="5467" y="3817"/>
                      <a:pt x="5305" y="4141"/>
                      <a:pt x="5144" y="4497"/>
                    </a:cubicBezTo>
                    <a:cubicBezTo>
                      <a:pt x="4982" y="4820"/>
                      <a:pt x="4820" y="5144"/>
                      <a:pt x="4659" y="5499"/>
                    </a:cubicBezTo>
                    <a:cubicBezTo>
                      <a:pt x="4885" y="5176"/>
                      <a:pt x="5079" y="4885"/>
                      <a:pt x="5273" y="4561"/>
                    </a:cubicBezTo>
                    <a:cubicBezTo>
                      <a:pt x="5500" y="4270"/>
                      <a:pt x="5694" y="3947"/>
                      <a:pt x="5888" y="3656"/>
                    </a:cubicBezTo>
                    <a:cubicBezTo>
                      <a:pt x="6276" y="3009"/>
                      <a:pt x="6664" y="2394"/>
                      <a:pt x="7052" y="1747"/>
                    </a:cubicBezTo>
                    <a:lnTo>
                      <a:pt x="7214" y="1488"/>
                    </a:lnTo>
                    <a:lnTo>
                      <a:pt x="6890" y="1424"/>
                    </a:lnTo>
                    <a:cubicBezTo>
                      <a:pt x="5758" y="1100"/>
                      <a:pt x="4626" y="842"/>
                      <a:pt x="3462" y="583"/>
                    </a:cubicBezTo>
                    <a:cubicBezTo>
                      <a:pt x="2912" y="453"/>
                      <a:pt x="2330" y="356"/>
                      <a:pt x="1747" y="259"/>
                    </a:cubicBezTo>
                    <a:cubicBezTo>
                      <a:pt x="1456" y="195"/>
                      <a:pt x="1165" y="162"/>
                      <a:pt x="874" y="98"/>
                    </a:cubicBezTo>
                    <a:cubicBezTo>
                      <a:pt x="583" y="65"/>
                      <a:pt x="292" y="33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51" name="Google Shape;1243;p39">
                <a:extLst>
                  <a:ext uri="{FF2B5EF4-FFF2-40B4-BE49-F238E27FC236}">
                    <a16:creationId xmlns:a16="http://schemas.microsoft.com/office/drawing/2014/main" id="{FB9725ED-E18A-424F-8B01-1632D297312F}"/>
                  </a:ext>
                </a:extLst>
              </p:cNvPr>
              <p:cNvSpPr/>
              <p:nvPr/>
            </p:nvSpPr>
            <p:spPr>
              <a:xfrm>
                <a:off x="6180175" y="3705350"/>
                <a:ext cx="1706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6827" h="9770" extrusionOk="0">
                    <a:moveTo>
                      <a:pt x="6826" y="1"/>
                    </a:moveTo>
                    <a:cubicBezTo>
                      <a:pt x="6276" y="324"/>
                      <a:pt x="5726" y="648"/>
                      <a:pt x="5144" y="971"/>
                    </a:cubicBezTo>
                    <a:cubicBezTo>
                      <a:pt x="4594" y="1295"/>
                      <a:pt x="4044" y="1618"/>
                      <a:pt x="3494" y="1942"/>
                    </a:cubicBezTo>
                    <a:cubicBezTo>
                      <a:pt x="2395" y="2621"/>
                      <a:pt x="1327" y="3300"/>
                      <a:pt x="260" y="4012"/>
                    </a:cubicBezTo>
                    <a:lnTo>
                      <a:pt x="1" y="4174"/>
                    </a:lnTo>
                    <a:lnTo>
                      <a:pt x="195" y="4400"/>
                    </a:lnTo>
                    <a:cubicBezTo>
                      <a:pt x="1068" y="5338"/>
                      <a:pt x="1942" y="6244"/>
                      <a:pt x="2815" y="7117"/>
                    </a:cubicBezTo>
                    <a:cubicBezTo>
                      <a:pt x="3268" y="7570"/>
                      <a:pt x="3721" y="8023"/>
                      <a:pt x="4174" y="8443"/>
                    </a:cubicBezTo>
                    <a:cubicBezTo>
                      <a:pt x="4627" y="8896"/>
                      <a:pt x="5079" y="9349"/>
                      <a:pt x="5565" y="9769"/>
                    </a:cubicBezTo>
                    <a:cubicBezTo>
                      <a:pt x="5176" y="9252"/>
                      <a:pt x="4788" y="8767"/>
                      <a:pt x="4335" y="8282"/>
                    </a:cubicBezTo>
                    <a:cubicBezTo>
                      <a:pt x="3915" y="7796"/>
                      <a:pt x="3527" y="7311"/>
                      <a:pt x="3106" y="6858"/>
                    </a:cubicBezTo>
                    <a:cubicBezTo>
                      <a:pt x="2361" y="5964"/>
                      <a:pt x="1561" y="5125"/>
                      <a:pt x="782" y="4264"/>
                    </a:cubicBezTo>
                    <a:lnTo>
                      <a:pt x="782" y="4264"/>
                    </a:lnTo>
                    <a:cubicBezTo>
                      <a:pt x="1761" y="3636"/>
                      <a:pt x="2741" y="2980"/>
                      <a:pt x="3721" y="2297"/>
                    </a:cubicBezTo>
                    <a:cubicBezTo>
                      <a:pt x="4238" y="1942"/>
                      <a:pt x="4788" y="1553"/>
                      <a:pt x="5306" y="1165"/>
                    </a:cubicBezTo>
                    <a:cubicBezTo>
                      <a:pt x="5823" y="777"/>
                      <a:pt x="6341" y="421"/>
                      <a:pt x="68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52" name="Google Shape;1244;p39">
                <a:extLst>
                  <a:ext uri="{FF2B5EF4-FFF2-40B4-BE49-F238E27FC236}">
                    <a16:creationId xmlns:a16="http://schemas.microsoft.com/office/drawing/2014/main" id="{23A8CB97-40BA-AE44-8613-AB983A22F15E}"/>
                  </a:ext>
                </a:extLst>
              </p:cNvPr>
              <p:cNvSpPr/>
              <p:nvPr/>
            </p:nvSpPr>
            <p:spPr>
              <a:xfrm>
                <a:off x="6140550" y="3646325"/>
                <a:ext cx="53400" cy="1666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6664" extrusionOk="0">
                    <a:moveTo>
                      <a:pt x="1" y="1"/>
                    </a:moveTo>
                    <a:cubicBezTo>
                      <a:pt x="1" y="1"/>
                      <a:pt x="66" y="454"/>
                      <a:pt x="163" y="1100"/>
                    </a:cubicBezTo>
                    <a:cubicBezTo>
                      <a:pt x="260" y="1424"/>
                      <a:pt x="324" y="1812"/>
                      <a:pt x="421" y="2200"/>
                    </a:cubicBezTo>
                    <a:cubicBezTo>
                      <a:pt x="518" y="2556"/>
                      <a:pt x="616" y="3009"/>
                      <a:pt x="713" y="3397"/>
                    </a:cubicBezTo>
                    <a:cubicBezTo>
                      <a:pt x="842" y="3817"/>
                      <a:pt x="971" y="4238"/>
                      <a:pt x="1068" y="4626"/>
                    </a:cubicBezTo>
                    <a:cubicBezTo>
                      <a:pt x="1198" y="4982"/>
                      <a:pt x="1295" y="5338"/>
                      <a:pt x="1392" y="5661"/>
                    </a:cubicBezTo>
                    <a:cubicBezTo>
                      <a:pt x="1618" y="6276"/>
                      <a:pt x="1780" y="6664"/>
                      <a:pt x="1780" y="6664"/>
                    </a:cubicBezTo>
                    <a:lnTo>
                      <a:pt x="2136" y="6567"/>
                    </a:lnTo>
                    <a:cubicBezTo>
                      <a:pt x="2136" y="6567"/>
                      <a:pt x="2039" y="6146"/>
                      <a:pt x="1877" y="5532"/>
                    </a:cubicBezTo>
                    <a:cubicBezTo>
                      <a:pt x="1780" y="5208"/>
                      <a:pt x="1715" y="4852"/>
                      <a:pt x="1586" y="4464"/>
                    </a:cubicBezTo>
                    <a:cubicBezTo>
                      <a:pt x="1489" y="4044"/>
                      <a:pt x="1327" y="3688"/>
                      <a:pt x="1198" y="3235"/>
                    </a:cubicBezTo>
                    <a:cubicBezTo>
                      <a:pt x="1068" y="2815"/>
                      <a:pt x="939" y="2427"/>
                      <a:pt x="810" y="2038"/>
                    </a:cubicBezTo>
                    <a:cubicBezTo>
                      <a:pt x="648" y="1650"/>
                      <a:pt x="518" y="1294"/>
                      <a:pt x="389" y="1003"/>
                    </a:cubicBezTo>
                    <a:cubicBezTo>
                      <a:pt x="195" y="42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53" name="Google Shape;1245;p39">
                <a:extLst>
                  <a:ext uri="{FF2B5EF4-FFF2-40B4-BE49-F238E27FC236}">
                    <a16:creationId xmlns:a16="http://schemas.microsoft.com/office/drawing/2014/main" id="{A480EC67-9BAA-8C45-A531-D9E181C5F448}"/>
                  </a:ext>
                </a:extLst>
              </p:cNvPr>
              <p:cNvSpPr/>
              <p:nvPr/>
            </p:nvSpPr>
            <p:spPr>
              <a:xfrm>
                <a:off x="6109825" y="382827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27" y="0"/>
                    </a:moveTo>
                    <a:cubicBezTo>
                      <a:pt x="1" y="0"/>
                      <a:pt x="1" y="356"/>
                      <a:pt x="227" y="356"/>
                    </a:cubicBezTo>
                    <a:cubicBezTo>
                      <a:pt x="486" y="356"/>
                      <a:pt x="486" y="0"/>
                      <a:pt x="2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54" name="Google Shape;1246;p39">
                <a:extLst>
                  <a:ext uri="{FF2B5EF4-FFF2-40B4-BE49-F238E27FC236}">
                    <a16:creationId xmlns:a16="http://schemas.microsoft.com/office/drawing/2014/main" id="{EE42D2F3-9DB2-5C4C-BFC8-922CBD8E66F5}"/>
                  </a:ext>
                </a:extLst>
              </p:cNvPr>
              <p:cNvSpPr/>
              <p:nvPr/>
            </p:nvSpPr>
            <p:spPr>
              <a:xfrm>
                <a:off x="6217375" y="3716675"/>
                <a:ext cx="1217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89" extrusionOk="0">
                    <a:moveTo>
                      <a:pt x="227" y="1"/>
                    </a:moveTo>
                    <a:cubicBezTo>
                      <a:pt x="1" y="1"/>
                      <a:pt x="1" y="389"/>
                      <a:pt x="227" y="389"/>
                    </a:cubicBezTo>
                    <a:cubicBezTo>
                      <a:pt x="486" y="389"/>
                      <a:pt x="486" y="1"/>
                      <a:pt x="2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55" name="Google Shape;1247;p39">
                <a:extLst>
                  <a:ext uri="{FF2B5EF4-FFF2-40B4-BE49-F238E27FC236}">
                    <a16:creationId xmlns:a16="http://schemas.microsoft.com/office/drawing/2014/main" id="{7E4F85FA-1D57-1842-BD0F-342E1D3DD6A2}"/>
                  </a:ext>
                </a:extLst>
              </p:cNvPr>
              <p:cNvSpPr/>
              <p:nvPr/>
            </p:nvSpPr>
            <p:spPr>
              <a:xfrm>
                <a:off x="6179375" y="3683525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0"/>
                    </a:moveTo>
                    <a:cubicBezTo>
                      <a:pt x="1" y="0"/>
                      <a:pt x="1" y="356"/>
                      <a:pt x="259" y="356"/>
                    </a:cubicBezTo>
                    <a:cubicBezTo>
                      <a:pt x="486" y="356"/>
                      <a:pt x="486" y="0"/>
                      <a:pt x="2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56" name="Google Shape;1248;p39">
                <a:extLst>
                  <a:ext uri="{FF2B5EF4-FFF2-40B4-BE49-F238E27FC236}">
                    <a16:creationId xmlns:a16="http://schemas.microsoft.com/office/drawing/2014/main" id="{2FED72FE-EF59-834A-A261-609EAB061E0D}"/>
                  </a:ext>
                </a:extLst>
              </p:cNvPr>
              <p:cNvSpPr/>
              <p:nvPr/>
            </p:nvSpPr>
            <p:spPr>
              <a:xfrm>
                <a:off x="6193125" y="3681900"/>
                <a:ext cx="121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7" extrusionOk="0">
                    <a:moveTo>
                      <a:pt x="259" y="1"/>
                    </a:moveTo>
                    <a:cubicBezTo>
                      <a:pt x="0" y="1"/>
                      <a:pt x="0" y="357"/>
                      <a:pt x="259" y="357"/>
                    </a:cubicBezTo>
                    <a:cubicBezTo>
                      <a:pt x="486" y="357"/>
                      <a:pt x="486" y="1"/>
                      <a:pt x="2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57" name="Google Shape;1249;p39">
                <a:extLst>
                  <a:ext uri="{FF2B5EF4-FFF2-40B4-BE49-F238E27FC236}">
                    <a16:creationId xmlns:a16="http://schemas.microsoft.com/office/drawing/2014/main" id="{7ADD292A-521C-8243-9DC5-E51E36BE415C}"/>
                  </a:ext>
                </a:extLst>
              </p:cNvPr>
              <p:cNvSpPr/>
              <p:nvPr/>
            </p:nvSpPr>
            <p:spPr>
              <a:xfrm>
                <a:off x="6240825" y="3801600"/>
                <a:ext cx="1217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56" extrusionOk="0">
                    <a:moveTo>
                      <a:pt x="260" y="0"/>
                    </a:moveTo>
                    <a:cubicBezTo>
                      <a:pt x="1" y="0"/>
                      <a:pt x="1" y="356"/>
                      <a:pt x="260" y="356"/>
                    </a:cubicBezTo>
                    <a:cubicBezTo>
                      <a:pt x="486" y="356"/>
                      <a:pt x="486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58" name="Google Shape;1250;p39">
                <a:extLst>
                  <a:ext uri="{FF2B5EF4-FFF2-40B4-BE49-F238E27FC236}">
                    <a16:creationId xmlns:a16="http://schemas.microsoft.com/office/drawing/2014/main" id="{157C3726-9113-DC47-BFE8-CA91AE5D6C6B}"/>
                  </a:ext>
                </a:extLst>
              </p:cNvPr>
              <p:cNvSpPr/>
              <p:nvPr/>
            </p:nvSpPr>
            <p:spPr>
              <a:xfrm>
                <a:off x="6200400" y="3880800"/>
                <a:ext cx="12150" cy="89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358" extrusionOk="0">
                    <a:moveTo>
                      <a:pt x="285" y="0"/>
                    </a:moveTo>
                    <a:cubicBezTo>
                      <a:pt x="277" y="0"/>
                      <a:pt x="268" y="1"/>
                      <a:pt x="259" y="2"/>
                    </a:cubicBezTo>
                    <a:cubicBezTo>
                      <a:pt x="1" y="2"/>
                      <a:pt x="1" y="358"/>
                      <a:pt x="259" y="358"/>
                    </a:cubicBezTo>
                    <a:cubicBezTo>
                      <a:pt x="477" y="358"/>
                      <a:pt x="485" y="0"/>
                      <a:pt x="2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59" name="Google Shape;1251;p39">
                <a:extLst>
                  <a:ext uri="{FF2B5EF4-FFF2-40B4-BE49-F238E27FC236}">
                    <a16:creationId xmlns:a16="http://schemas.microsoft.com/office/drawing/2014/main" id="{9D5947CC-803C-124C-B450-61AFB5C0AF76}"/>
                  </a:ext>
                </a:extLst>
              </p:cNvPr>
              <p:cNvSpPr/>
              <p:nvPr/>
            </p:nvSpPr>
            <p:spPr>
              <a:xfrm>
                <a:off x="6084775" y="3952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4" y="163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60" name="Google Shape;1252;p39">
                <a:extLst>
                  <a:ext uri="{FF2B5EF4-FFF2-40B4-BE49-F238E27FC236}">
                    <a16:creationId xmlns:a16="http://schemas.microsoft.com/office/drawing/2014/main" id="{B651A165-D461-C844-98FB-E86399559502}"/>
                  </a:ext>
                </a:extLst>
              </p:cNvPr>
              <p:cNvSpPr/>
              <p:nvPr/>
            </p:nvSpPr>
            <p:spPr>
              <a:xfrm>
                <a:off x="6129250" y="384525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1"/>
                    </a:moveTo>
                    <a:cubicBezTo>
                      <a:pt x="0" y="33"/>
                      <a:pt x="0" y="162"/>
                      <a:pt x="97" y="195"/>
                    </a:cubicBezTo>
                    <a:cubicBezTo>
                      <a:pt x="194" y="162"/>
                      <a:pt x="194" y="33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61" name="Google Shape;1253;p39">
                <a:extLst>
                  <a:ext uri="{FF2B5EF4-FFF2-40B4-BE49-F238E27FC236}">
                    <a16:creationId xmlns:a16="http://schemas.microsoft.com/office/drawing/2014/main" id="{56C04F2A-4FA9-8D43-B762-5FEA4AEA6324}"/>
                  </a:ext>
                </a:extLst>
              </p:cNvPr>
              <p:cNvSpPr/>
              <p:nvPr/>
            </p:nvSpPr>
            <p:spPr>
              <a:xfrm>
                <a:off x="6129250" y="3829900"/>
                <a:ext cx="48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2" extrusionOk="0">
                    <a:moveTo>
                      <a:pt x="97" y="0"/>
                    </a:moveTo>
                    <a:cubicBezTo>
                      <a:pt x="0" y="0"/>
                      <a:pt x="0" y="162"/>
                      <a:pt x="97" y="162"/>
                    </a:cubicBezTo>
                    <a:cubicBezTo>
                      <a:pt x="194" y="162"/>
                      <a:pt x="194" y="0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62" name="Google Shape;1254;p39">
                <a:extLst>
                  <a:ext uri="{FF2B5EF4-FFF2-40B4-BE49-F238E27FC236}">
                    <a16:creationId xmlns:a16="http://schemas.microsoft.com/office/drawing/2014/main" id="{1F40C87C-0195-1E4E-AFC2-613EE911D354}"/>
                  </a:ext>
                </a:extLst>
              </p:cNvPr>
              <p:cNvSpPr/>
              <p:nvPr/>
            </p:nvSpPr>
            <p:spPr>
              <a:xfrm>
                <a:off x="6200400" y="37166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1"/>
                    </a:moveTo>
                    <a:cubicBezTo>
                      <a:pt x="1" y="33"/>
                      <a:pt x="1" y="162"/>
                      <a:pt x="98" y="195"/>
                    </a:cubicBezTo>
                    <a:cubicBezTo>
                      <a:pt x="195" y="162"/>
                      <a:pt x="195" y="33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63" name="Google Shape;1255;p39">
                <a:extLst>
                  <a:ext uri="{FF2B5EF4-FFF2-40B4-BE49-F238E27FC236}">
                    <a16:creationId xmlns:a16="http://schemas.microsoft.com/office/drawing/2014/main" id="{96D322A6-A7CD-9D40-BEB4-3E384F0CAE98}"/>
                  </a:ext>
                </a:extLst>
              </p:cNvPr>
              <p:cNvSpPr/>
              <p:nvPr/>
            </p:nvSpPr>
            <p:spPr>
              <a:xfrm>
                <a:off x="6042725" y="38032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2"/>
                      <a:pt x="97" y="162"/>
                    </a:cubicBezTo>
                    <a:cubicBezTo>
                      <a:pt x="194" y="162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64" name="Google Shape;1256;p39">
                <a:extLst>
                  <a:ext uri="{FF2B5EF4-FFF2-40B4-BE49-F238E27FC236}">
                    <a16:creationId xmlns:a16="http://schemas.microsoft.com/office/drawing/2014/main" id="{803026D8-812B-2540-8CD3-DFA10F2768D1}"/>
                  </a:ext>
                </a:extLst>
              </p:cNvPr>
              <p:cNvSpPr/>
              <p:nvPr/>
            </p:nvSpPr>
            <p:spPr>
              <a:xfrm>
                <a:off x="6118725" y="376277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65" name="Google Shape;1257;p39">
                <a:extLst>
                  <a:ext uri="{FF2B5EF4-FFF2-40B4-BE49-F238E27FC236}">
                    <a16:creationId xmlns:a16="http://schemas.microsoft.com/office/drawing/2014/main" id="{63CCD7EE-EA29-6944-B64E-64B17EA73E31}"/>
                  </a:ext>
                </a:extLst>
              </p:cNvPr>
              <p:cNvSpPr/>
              <p:nvPr/>
            </p:nvSpPr>
            <p:spPr>
              <a:xfrm>
                <a:off x="6128425" y="3756300"/>
                <a:ext cx="5700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228" h="195" extrusionOk="0">
                    <a:moveTo>
                      <a:pt x="130" y="1"/>
                    </a:moveTo>
                    <a:cubicBezTo>
                      <a:pt x="1" y="33"/>
                      <a:pt x="1" y="162"/>
                      <a:pt x="130" y="195"/>
                    </a:cubicBezTo>
                    <a:cubicBezTo>
                      <a:pt x="227" y="162"/>
                      <a:pt x="227" y="33"/>
                      <a:pt x="1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66" name="Google Shape;1258;p39">
                <a:extLst>
                  <a:ext uri="{FF2B5EF4-FFF2-40B4-BE49-F238E27FC236}">
                    <a16:creationId xmlns:a16="http://schemas.microsoft.com/office/drawing/2014/main" id="{44185089-B730-BE4D-829F-9E017D93B7B5}"/>
                  </a:ext>
                </a:extLst>
              </p:cNvPr>
              <p:cNvSpPr/>
              <p:nvPr/>
            </p:nvSpPr>
            <p:spPr>
              <a:xfrm>
                <a:off x="6130850" y="37700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67" name="Google Shape;1259;p39">
                <a:extLst>
                  <a:ext uri="{FF2B5EF4-FFF2-40B4-BE49-F238E27FC236}">
                    <a16:creationId xmlns:a16="http://schemas.microsoft.com/office/drawing/2014/main" id="{CEEECE6D-F13E-454C-B566-4ABF4CE01C62}"/>
                  </a:ext>
                </a:extLst>
              </p:cNvPr>
              <p:cNvSpPr/>
              <p:nvPr/>
            </p:nvSpPr>
            <p:spPr>
              <a:xfrm>
                <a:off x="6169675" y="36447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63"/>
                      <a:pt x="97" y="163"/>
                    </a:cubicBezTo>
                    <a:cubicBezTo>
                      <a:pt x="195" y="163"/>
                      <a:pt x="195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68" name="Google Shape;1260;p39">
                <a:extLst>
                  <a:ext uri="{FF2B5EF4-FFF2-40B4-BE49-F238E27FC236}">
                    <a16:creationId xmlns:a16="http://schemas.microsoft.com/office/drawing/2014/main" id="{6D870ABC-0ABE-9B4A-8E93-A70ADC86B373}"/>
                  </a:ext>
                </a:extLst>
              </p:cNvPr>
              <p:cNvSpPr/>
              <p:nvPr/>
            </p:nvSpPr>
            <p:spPr>
              <a:xfrm>
                <a:off x="6116300" y="35970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0"/>
                    </a:moveTo>
                    <a:cubicBezTo>
                      <a:pt x="1" y="0"/>
                      <a:pt x="1" y="162"/>
                      <a:pt x="98" y="162"/>
                    </a:cubicBezTo>
                    <a:cubicBezTo>
                      <a:pt x="195" y="162"/>
                      <a:pt x="195" y="0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69" name="Google Shape;1261;p39">
                <a:extLst>
                  <a:ext uri="{FF2B5EF4-FFF2-40B4-BE49-F238E27FC236}">
                    <a16:creationId xmlns:a16="http://schemas.microsoft.com/office/drawing/2014/main" id="{AB67C2E5-E0BF-9148-A785-3D1502D161FE}"/>
                  </a:ext>
                </a:extLst>
              </p:cNvPr>
              <p:cNvSpPr/>
              <p:nvPr/>
            </p:nvSpPr>
            <p:spPr>
              <a:xfrm>
                <a:off x="6366175" y="3689175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1" y="1"/>
                      <a:pt x="1" y="130"/>
                      <a:pt x="98" y="163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70" name="Google Shape;1262;p39">
                <a:extLst>
                  <a:ext uri="{FF2B5EF4-FFF2-40B4-BE49-F238E27FC236}">
                    <a16:creationId xmlns:a16="http://schemas.microsoft.com/office/drawing/2014/main" id="{92E61424-DFA2-0044-B0E7-9E6CB02CC2FB}"/>
                  </a:ext>
                </a:extLst>
              </p:cNvPr>
              <p:cNvSpPr/>
              <p:nvPr/>
            </p:nvSpPr>
            <p:spPr>
              <a:xfrm>
                <a:off x="6381550" y="369080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7" y="1"/>
                    </a:moveTo>
                    <a:cubicBezTo>
                      <a:pt x="0" y="1"/>
                      <a:pt x="0" y="130"/>
                      <a:pt x="97" y="162"/>
                    </a:cubicBezTo>
                    <a:cubicBezTo>
                      <a:pt x="194" y="130"/>
                      <a:pt x="194" y="1"/>
                      <a:pt x="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71" name="Google Shape;1263;p39">
                <a:extLst>
                  <a:ext uri="{FF2B5EF4-FFF2-40B4-BE49-F238E27FC236}">
                    <a16:creationId xmlns:a16="http://schemas.microsoft.com/office/drawing/2014/main" id="{1D47CA38-740D-B24A-8BDE-2AF6ACE6D49B}"/>
                  </a:ext>
                </a:extLst>
              </p:cNvPr>
              <p:cNvSpPr/>
              <p:nvPr/>
            </p:nvSpPr>
            <p:spPr>
              <a:xfrm>
                <a:off x="6270750" y="37854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2"/>
                      <a:pt x="1" y="162"/>
                      <a:pt x="98" y="194"/>
                    </a:cubicBezTo>
                    <a:cubicBezTo>
                      <a:pt x="195" y="162"/>
                      <a:pt x="195" y="32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72" name="Google Shape;1264;p39">
                <a:extLst>
                  <a:ext uri="{FF2B5EF4-FFF2-40B4-BE49-F238E27FC236}">
                    <a16:creationId xmlns:a16="http://schemas.microsoft.com/office/drawing/2014/main" id="{C3E175C0-DF24-DC46-8AFD-4DA645A81B1A}"/>
                  </a:ext>
                </a:extLst>
              </p:cNvPr>
              <p:cNvSpPr/>
              <p:nvPr/>
            </p:nvSpPr>
            <p:spPr>
              <a:xfrm>
                <a:off x="6263475" y="38024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8" y="0"/>
                    </a:moveTo>
                    <a:cubicBezTo>
                      <a:pt x="1" y="33"/>
                      <a:pt x="1" y="162"/>
                      <a:pt x="98" y="194"/>
                    </a:cubicBezTo>
                    <a:cubicBezTo>
                      <a:pt x="195" y="162"/>
                      <a:pt x="195" y="33"/>
                      <a:pt x="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73" name="Google Shape;1265;p39">
                <a:extLst>
                  <a:ext uri="{FF2B5EF4-FFF2-40B4-BE49-F238E27FC236}">
                    <a16:creationId xmlns:a16="http://schemas.microsoft.com/office/drawing/2014/main" id="{03F6D191-0D61-9B4F-A20C-52F91A9B1346}"/>
                  </a:ext>
                </a:extLst>
              </p:cNvPr>
              <p:cNvSpPr/>
              <p:nvPr/>
            </p:nvSpPr>
            <p:spPr>
              <a:xfrm>
                <a:off x="6255400" y="3813725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3"/>
                      <a:pt x="0" y="162"/>
                      <a:pt x="97" y="194"/>
                    </a:cubicBezTo>
                    <a:cubicBezTo>
                      <a:pt x="194" y="162"/>
                      <a:pt x="194" y="33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74" name="Google Shape;1266;p39">
                <a:extLst>
                  <a:ext uri="{FF2B5EF4-FFF2-40B4-BE49-F238E27FC236}">
                    <a16:creationId xmlns:a16="http://schemas.microsoft.com/office/drawing/2014/main" id="{A51DFBA3-5571-B245-AD9E-9377D15A53A1}"/>
                  </a:ext>
                </a:extLst>
              </p:cNvPr>
              <p:cNvSpPr/>
              <p:nvPr/>
            </p:nvSpPr>
            <p:spPr>
              <a:xfrm>
                <a:off x="6193125" y="3891350"/>
                <a:ext cx="487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63" extrusionOk="0">
                    <a:moveTo>
                      <a:pt x="98" y="1"/>
                    </a:moveTo>
                    <a:cubicBezTo>
                      <a:pt x="0" y="1"/>
                      <a:pt x="0" y="130"/>
                      <a:pt x="98" y="162"/>
                    </a:cubicBezTo>
                    <a:cubicBezTo>
                      <a:pt x="195" y="130"/>
                      <a:pt x="195" y="1"/>
                      <a:pt x="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75" name="Google Shape;1267;p39">
                <a:extLst>
                  <a:ext uri="{FF2B5EF4-FFF2-40B4-BE49-F238E27FC236}">
                    <a16:creationId xmlns:a16="http://schemas.microsoft.com/office/drawing/2014/main" id="{6AF359AF-F506-0846-9571-EB7EC6605E46}"/>
                  </a:ext>
                </a:extLst>
              </p:cNvPr>
              <p:cNvSpPr/>
              <p:nvPr/>
            </p:nvSpPr>
            <p:spPr>
              <a:xfrm>
                <a:off x="6223050" y="3904300"/>
                <a:ext cx="48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95" extrusionOk="0">
                    <a:moveTo>
                      <a:pt x="97" y="0"/>
                    </a:moveTo>
                    <a:cubicBezTo>
                      <a:pt x="0" y="32"/>
                      <a:pt x="0" y="162"/>
                      <a:pt x="97" y="194"/>
                    </a:cubicBezTo>
                    <a:cubicBezTo>
                      <a:pt x="194" y="162"/>
                      <a:pt x="194" y="32"/>
                      <a:pt x="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</p:grpSp>
        <p:grpSp>
          <p:nvGrpSpPr>
            <p:cNvPr id="38" name="Google Shape;1268;p39">
              <a:extLst>
                <a:ext uri="{FF2B5EF4-FFF2-40B4-BE49-F238E27FC236}">
                  <a16:creationId xmlns:a16="http://schemas.microsoft.com/office/drawing/2014/main" id="{465DC9E2-B6D8-1B45-8E2B-F490C763B5EA}"/>
                </a:ext>
              </a:extLst>
            </p:cNvPr>
            <p:cNvGrpSpPr/>
            <p:nvPr/>
          </p:nvGrpSpPr>
          <p:grpSpPr>
            <a:xfrm>
              <a:off x="9356472" y="3543459"/>
              <a:ext cx="237875" cy="197650"/>
              <a:chOff x="9459700" y="1764488"/>
              <a:chExt cx="237875" cy="197650"/>
            </a:xfrm>
          </p:grpSpPr>
          <p:sp>
            <p:nvSpPr>
              <p:cNvPr id="39" name="Google Shape;1269;p39">
                <a:extLst>
                  <a:ext uri="{FF2B5EF4-FFF2-40B4-BE49-F238E27FC236}">
                    <a16:creationId xmlns:a16="http://schemas.microsoft.com/office/drawing/2014/main" id="{DA9B957F-24FF-4A4F-9555-204B7658CAA5}"/>
                  </a:ext>
                </a:extLst>
              </p:cNvPr>
              <p:cNvSpPr/>
              <p:nvPr/>
            </p:nvSpPr>
            <p:spPr>
              <a:xfrm>
                <a:off x="9463950" y="1770988"/>
                <a:ext cx="233625" cy="191150"/>
              </a:xfrm>
              <a:custGeom>
                <a:avLst/>
                <a:gdLst/>
                <a:ahLst/>
                <a:cxnLst/>
                <a:rect l="l" t="t" r="r" b="b"/>
                <a:pathLst>
                  <a:path w="9345" h="7646" extrusionOk="0">
                    <a:moveTo>
                      <a:pt x="5392" y="1"/>
                    </a:moveTo>
                    <a:cubicBezTo>
                      <a:pt x="4322" y="1"/>
                      <a:pt x="3071" y="530"/>
                      <a:pt x="2046" y="1267"/>
                    </a:cubicBezTo>
                    <a:cubicBezTo>
                      <a:pt x="228" y="2573"/>
                      <a:pt x="1" y="5385"/>
                      <a:pt x="1023" y="6350"/>
                    </a:cubicBezTo>
                    <a:cubicBezTo>
                      <a:pt x="1534" y="6820"/>
                      <a:pt x="2375" y="6947"/>
                      <a:pt x="3159" y="6947"/>
                    </a:cubicBezTo>
                    <a:cubicBezTo>
                      <a:pt x="3987" y="6947"/>
                      <a:pt x="4751" y="6805"/>
                      <a:pt x="4999" y="6776"/>
                    </a:cubicBezTo>
                    <a:cubicBezTo>
                      <a:pt x="5018" y="6775"/>
                      <a:pt x="5037" y="6774"/>
                      <a:pt x="5055" y="6774"/>
                    </a:cubicBezTo>
                    <a:cubicBezTo>
                      <a:pt x="5468" y="6774"/>
                      <a:pt x="5637" y="7077"/>
                      <a:pt x="5936" y="7458"/>
                    </a:cubicBezTo>
                    <a:cubicBezTo>
                      <a:pt x="6068" y="7600"/>
                      <a:pt x="6157" y="7646"/>
                      <a:pt x="6221" y="7646"/>
                    </a:cubicBezTo>
                    <a:cubicBezTo>
                      <a:pt x="6321" y="7646"/>
                      <a:pt x="6356" y="7532"/>
                      <a:pt x="6391" y="7515"/>
                    </a:cubicBezTo>
                    <a:cubicBezTo>
                      <a:pt x="6561" y="7373"/>
                      <a:pt x="9089" y="5214"/>
                      <a:pt x="9231" y="4959"/>
                    </a:cubicBezTo>
                    <a:cubicBezTo>
                      <a:pt x="9344" y="4703"/>
                      <a:pt x="8663" y="4362"/>
                      <a:pt x="8379" y="4135"/>
                    </a:cubicBezTo>
                    <a:cubicBezTo>
                      <a:pt x="8066" y="3880"/>
                      <a:pt x="8322" y="2857"/>
                      <a:pt x="7356" y="1096"/>
                    </a:cubicBezTo>
                    <a:cubicBezTo>
                      <a:pt x="6935" y="317"/>
                      <a:pt x="6218" y="1"/>
                      <a:pt x="53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40" name="Google Shape;1270;p39">
                <a:extLst>
                  <a:ext uri="{FF2B5EF4-FFF2-40B4-BE49-F238E27FC236}">
                    <a16:creationId xmlns:a16="http://schemas.microsoft.com/office/drawing/2014/main" id="{CBF0848D-29BA-BA4F-BEE1-9BA915BB3B86}"/>
                  </a:ext>
                </a:extLst>
              </p:cNvPr>
              <p:cNvSpPr/>
              <p:nvPr/>
            </p:nvSpPr>
            <p:spPr>
              <a:xfrm>
                <a:off x="9459700" y="1764488"/>
                <a:ext cx="222250" cy="191100"/>
              </a:xfrm>
              <a:custGeom>
                <a:avLst/>
                <a:gdLst/>
                <a:ahLst/>
                <a:cxnLst/>
                <a:rect l="l" t="t" r="r" b="b"/>
                <a:pathLst>
                  <a:path w="8890" h="7644" extrusionOk="0">
                    <a:moveTo>
                      <a:pt x="5424" y="0"/>
                    </a:moveTo>
                    <a:cubicBezTo>
                      <a:pt x="4343" y="0"/>
                      <a:pt x="3076" y="531"/>
                      <a:pt x="2045" y="1271"/>
                    </a:cubicBezTo>
                    <a:cubicBezTo>
                      <a:pt x="228" y="2578"/>
                      <a:pt x="1" y="5389"/>
                      <a:pt x="1051" y="6355"/>
                    </a:cubicBezTo>
                    <a:cubicBezTo>
                      <a:pt x="1555" y="6817"/>
                      <a:pt x="2411" y="6940"/>
                      <a:pt x="3204" y="6940"/>
                    </a:cubicBezTo>
                    <a:cubicBezTo>
                      <a:pt x="4020" y="6940"/>
                      <a:pt x="4768" y="6809"/>
                      <a:pt x="4999" y="6781"/>
                    </a:cubicBezTo>
                    <a:cubicBezTo>
                      <a:pt x="5032" y="6776"/>
                      <a:pt x="5064" y="6774"/>
                      <a:pt x="5095" y="6774"/>
                    </a:cubicBezTo>
                    <a:cubicBezTo>
                      <a:pt x="5479" y="6774"/>
                      <a:pt x="5649" y="7092"/>
                      <a:pt x="5964" y="7434"/>
                    </a:cubicBezTo>
                    <a:cubicBezTo>
                      <a:pt x="6090" y="7594"/>
                      <a:pt x="6175" y="7644"/>
                      <a:pt x="6235" y="7644"/>
                    </a:cubicBezTo>
                    <a:cubicBezTo>
                      <a:pt x="6323" y="7644"/>
                      <a:pt x="6356" y="7536"/>
                      <a:pt x="6390" y="7519"/>
                    </a:cubicBezTo>
                    <a:cubicBezTo>
                      <a:pt x="6589" y="7377"/>
                      <a:pt x="8634" y="5531"/>
                      <a:pt x="8776" y="5275"/>
                    </a:cubicBezTo>
                    <a:cubicBezTo>
                      <a:pt x="8889" y="5020"/>
                      <a:pt x="8208" y="4679"/>
                      <a:pt x="7895" y="4452"/>
                    </a:cubicBezTo>
                    <a:cubicBezTo>
                      <a:pt x="7611" y="4196"/>
                      <a:pt x="8350" y="2862"/>
                      <a:pt x="7384" y="1072"/>
                    </a:cubicBezTo>
                    <a:cubicBezTo>
                      <a:pt x="6966" y="310"/>
                      <a:pt x="6250" y="0"/>
                      <a:pt x="54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+mn-lt"/>
                </a:endParaRPr>
              </a:p>
            </p:txBody>
          </p:sp>
          <p:sp>
            <p:nvSpPr>
              <p:cNvPr id="41" name="Google Shape;1271;p39">
                <a:extLst>
                  <a:ext uri="{FF2B5EF4-FFF2-40B4-BE49-F238E27FC236}">
                    <a16:creationId xmlns:a16="http://schemas.microsoft.com/office/drawing/2014/main" id="{1E7D75E0-FB9E-3041-9B6E-2C3365283316}"/>
                  </a:ext>
                </a:extLst>
              </p:cNvPr>
              <p:cNvSpPr/>
              <p:nvPr/>
            </p:nvSpPr>
            <p:spPr>
              <a:xfrm>
                <a:off x="9490400" y="1894113"/>
                <a:ext cx="92150" cy="144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76" extrusionOk="0">
                    <a:moveTo>
                      <a:pt x="493" y="1"/>
                    </a:moveTo>
                    <a:cubicBezTo>
                      <a:pt x="178" y="1"/>
                      <a:pt x="1" y="51"/>
                      <a:pt x="79" y="176"/>
                    </a:cubicBezTo>
                    <a:cubicBezTo>
                      <a:pt x="306" y="539"/>
                      <a:pt x="2478" y="576"/>
                      <a:pt x="3338" y="576"/>
                    </a:cubicBezTo>
                    <a:cubicBezTo>
                      <a:pt x="3553" y="576"/>
                      <a:pt x="3686" y="573"/>
                      <a:pt x="3686" y="573"/>
                    </a:cubicBezTo>
                    <a:cubicBezTo>
                      <a:pt x="3109" y="347"/>
                      <a:pt x="1324" y="1"/>
                      <a:pt x="4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42" name="Google Shape;1272;p39">
                <a:extLst>
                  <a:ext uri="{FF2B5EF4-FFF2-40B4-BE49-F238E27FC236}">
                    <a16:creationId xmlns:a16="http://schemas.microsoft.com/office/drawing/2014/main" id="{9B7B212B-9633-CA45-B10C-AA89AB5693CA}"/>
                  </a:ext>
                </a:extLst>
              </p:cNvPr>
              <p:cNvSpPr/>
              <p:nvPr/>
            </p:nvSpPr>
            <p:spPr>
              <a:xfrm>
                <a:off x="9504175" y="1833688"/>
                <a:ext cx="861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3447" h="2565" extrusionOk="0">
                    <a:moveTo>
                      <a:pt x="424" y="1"/>
                    </a:moveTo>
                    <a:cubicBezTo>
                      <a:pt x="367" y="1"/>
                      <a:pt x="322" y="21"/>
                      <a:pt x="295" y="65"/>
                    </a:cubicBezTo>
                    <a:cubicBezTo>
                      <a:pt x="1" y="600"/>
                      <a:pt x="3050" y="2240"/>
                      <a:pt x="3412" y="2527"/>
                    </a:cubicBezTo>
                    <a:lnTo>
                      <a:pt x="3412" y="2527"/>
                    </a:lnTo>
                    <a:cubicBezTo>
                      <a:pt x="3117" y="2211"/>
                      <a:pt x="1029" y="1"/>
                      <a:pt x="424" y="1"/>
                    </a:cubicBezTo>
                    <a:close/>
                    <a:moveTo>
                      <a:pt x="3412" y="2527"/>
                    </a:moveTo>
                    <a:lnTo>
                      <a:pt x="3412" y="2527"/>
                    </a:lnTo>
                    <a:cubicBezTo>
                      <a:pt x="3435" y="2551"/>
                      <a:pt x="3447" y="2564"/>
                      <a:pt x="3447" y="2564"/>
                    </a:cubicBezTo>
                    <a:cubicBezTo>
                      <a:pt x="3447" y="2558"/>
                      <a:pt x="3435" y="2545"/>
                      <a:pt x="3412" y="25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43" name="Google Shape;1273;p39">
                <a:extLst>
                  <a:ext uri="{FF2B5EF4-FFF2-40B4-BE49-F238E27FC236}">
                    <a16:creationId xmlns:a16="http://schemas.microsoft.com/office/drawing/2014/main" id="{AD80BB3E-672A-FE4C-BFAB-3AB873B8358B}"/>
                  </a:ext>
                </a:extLst>
              </p:cNvPr>
              <p:cNvSpPr/>
              <p:nvPr/>
            </p:nvSpPr>
            <p:spPr>
              <a:xfrm>
                <a:off x="9541350" y="1797213"/>
                <a:ext cx="65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484" extrusionOk="0">
                    <a:moveTo>
                      <a:pt x="546" y="1"/>
                    </a:moveTo>
                    <a:cubicBezTo>
                      <a:pt x="523" y="1"/>
                      <a:pt x="502" y="7"/>
                      <a:pt x="483" y="19"/>
                    </a:cubicBezTo>
                    <a:cubicBezTo>
                      <a:pt x="0" y="331"/>
                      <a:pt x="2585" y="3427"/>
                      <a:pt x="2613" y="3484"/>
                    </a:cubicBezTo>
                    <a:cubicBezTo>
                      <a:pt x="2613" y="3484"/>
                      <a:pt x="1094" y="1"/>
                      <a:pt x="54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  <p:sp>
            <p:nvSpPr>
              <p:cNvPr id="44" name="Google Shape;1274;p39">
                <a:extLst>
                  <a:ext uri="{FF2B5EF4-FFF2-40B4-BE49-F238E27FC236}">
                    <a16:creationId xmlns:a16="http://schemas.microsoft.com/office/drawing/2014/main" id="{1EE7D638-DC8E-E942-A3B6-F8DA47E9CE48}"/>
                  </a:ext>
                </a:extLst>
              </p:cNvPr>
              <p:cNvSpPr/>
              <p:nvPr/>
            </p:nvSpPr>
            <p:spPr>
              <a:xfrm>
                <a:off x="9584850" y="1778463"/>
                <a:ext cx="403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3751" extrusionOk="0">
                    <a:moveTo>
                      <a:pt x="542" y="1"/>
                    </a:moveTo>
                    <a:cubicBezTo>
                      <a:pt x="0" y="1"/>
                      <a:pt x="1612" y="3751"/>
                      <a:pt x="1612" y="3751"/>
                    </a:cubicBezTo>
                    <a:cubicBezTo>
                      <a:pt x="1612" y="3751"/>
                      <a:pt x="1129" y="87"/>
                      <a:pt x="561" y="2"/>
                    </a:cubicBezTo>
                    <a:cubicBezTo>
                      <a:pt x="554" y="1"/>
                      <a:pt x="548" y="1"/>
                      <a:pt x="5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n-lt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0D1821E-BC75-9781-2036-5230EB397E9A}"/>
              </a:ext>
            </a:extLst>
          </p:cNvPr>
          <p:cNvSpPr txBox="1"/>
          <p:nvPr/>
        </p:nvSpPr>
        <p:spPr>
          <a:xfrm>
            <a:off x="1564105" y="4463776"/>
            <a:ext cx="6015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400" i="1" dirty="0"/>
              <a:t>Lược đồ các châu lục và đại dương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1F7C18-190C-4F36-332F-6B9CB0A86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" b="99834" l="0" r="100000">
                        <a14:foregroundMark x1="69700" y1="77741" x2="69700" y2="77741"/>
                        <a14:foregroundMark x1="58400" y1="74252" x2="80500" y2="87209"/>
                        <a14:foregroundMark x1="65800" y1="73754" x2="80800" y2="81395"/>
                        <a14:foregroundMark x1="58100" y1="80565" x2="69100" y2="87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053" y="5670"/>
            <a:ext cx="7405490" cy="44581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22A273D-5612-1841-2996-9D3042A2F89B}"/>
              </a:ext>
            </a:extLst>
          </p:cNvPr>
          <p:cNvSpPr txBox="1"/>
          <p:nvPr/>
        </p:nvSpPr>
        <p:spPr>
          <a:xfrm>
            <a:off x="3206415" y="3680148"/>
            <a:ext cx="217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ĐẠI DƯƠNG</a:t>
            </a:r>
          </a:p>
        </p:txBody>
      </p:sp>
    </p:spTree>
    <p:extLst>
      <p:ext uri="{BB962C8B-B14F-4D97-AF65-F5344CB8AC3E}">
        <p14:creationId xmlns:p14="http://schemas.microsoft.com/office/powerpoint/2010/main" val="325818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40"/>
          <p:cNvSpPr/>
          <p:nvPr/>
        </p:nvSpPr>
        <p:spPr>
          <a:xfrm>
            <a:off x="1855466" y="4156755"/>
            <a:ext cx="436345" cy="21598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1283" name="Google Shape;1283;p40"/>
          <p:cNvGrpSpPr/>
          <p:nvPr/>
        </p:nvGrpSpPr>
        <p:grpSpPr>
          <a:xfrm>
            <a:off x="-824969" y="1807899"/>
            <a:ext cx="5108460" cy="4488654"/>
            <a:chOff x="-765075" y="1979771"/>
            <a:chExt cx="5108460" cy="4488654"/>
          </a:xfrm>
        </p:grpSpPr>
        <p:grpSp>
          <p:nvGrpSpPr>
            <p:cNvPr id="1284" name="Google Shape;1284;p40"/>
            <p:cNvGrpSpPr/>
            <p:nvPr/>
          </p:nvGrpSpPr>
          <p:grpSpPr>
            <a:xfrm>
              <a:off x="-496776" y="1979771"/>
              <a:ext cx="4443300" cy="4488654"/>
              <a:chOff x="-496776" y="1979771"/>
              <a:chExt cx="4443300" cy="4488654"/>
            </a:xfrm>
          </p:grpSpPr>
          <p:grpSp>
            <p:nvGrpSpPr>
              <p:cNvPr id="1285" name="Google Shape;1285;p40"/>
              <p:cNvGrpSpPr/>
              <p:nvPr/>
            </p:nvGrpSpPr>
            <p:grpSpPr>
              <a:xfrm rot="534401">
                <a:off x="1827188" y="2417586"/>
                <a:ext cx="1476261" cy="2149086"/>
                <a:chOff x="7730849" y="1571630"/>
                <a:chExt cx="680855" cy="991067"/>
              </a:xfrm>
            </p:grpSpPr>
            <p:sp>
              <p:nvSpPr>
                <p:cNvPr id="1286" name="Google Shape;1286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7" name="Google Shape;1287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8" name="Google Shape;1288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9" name="Google Shape;1289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0" name="Google Shape;1290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1" name="Google Shape;1291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2" name="Google Shape;1292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3" name="Google Shape;1293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4" name="Google Shape;1294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95" name="Google Shape;1295;p40"/>
              <p:cNvSpPr/>
              <p:nvPr/>
            </p:nvSpPr>
            <p:spPr>
              <a:xfrm rot="10800000">
                <a:off x="-496776" y="3861125"/>
                <a:ext cx="4443300" cy="2607300"/>
              </a:xfrm>
              <a:prstGeom prst="pie">
                <a:avLst>
                  <a:gd name="adj1" fmla="val 100680"/>
                  <a:gd name="adj2" fmla="val 10721538"/>
                </a:avLst>
              </a:prstGeom>
              <a:solidFill>
                <a:srgbClr val="FBE5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96" name="Google Shape;1296;p40"/>
              <p:cNvGrpSpPr/>
              <p:nvPr/>
            </p:nvGrpSpPr>
            <p:grpSpPr>
              <a:xfrm flipH="1">
                <a:off x="502088" y="1979771"/>
                <a:ext cx="1723789" cy="2509579"/>
                <a:chOff x="7730849" y="1571630"/>
                <a:chExt cx="680855" cy="991067"/>
              </a:xfrm>
            </p:grpSpPr>
            <p:sp>
              <p:nvSpPr>
                <p:cNvPr id="1297" name="Google Shape;1297;p40"/>
                <p:cNvSpPr/>
                <p:nvPr/>
              </p:nvSpPr>
              <p:spPr>
                <a:xfrm flipH="1">
                  <a:off x="7891829" y="1863713"/>
                  <a:ext cx="195451" cy="698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00" h="35405" extrusionOk="0">
                      <a:moveTo>
                        <a:pt x="0" y="0"/>
                      </a:moveTo>
                      <a:cubicBezTo>
                        <a:pt x="0" y="1"/>
                        <a:pt x="2164" y="9265"/>
                        <a:pt x="2481" y="13785"/>
                      </a:cubicBezTo>
                      <a:cubicBezTo>
                        <a:pt x="2799" y="18304"/>
                        <a:pt x="3484" y="35405"/>
                        <a:pt x="3484" y="35405"/>
                      </a:cubicBezTo>
                      <a:cubicBezTo>
                        <a:pt x="4688" y="34884"/>
                        <a:pt x="5560" y="34276"/>
                        <a:pt x="6802" y="34276"/>
                      </a:cubicBezTo>
                      <a:cubicBezTo>
                        <a:pt x="6834" y="34276"/>
                        <a:pt x="6867" y="34276"/>
                        <a:pt x="6901" y="34277"/>
                      </a:cubicBezTo>
                      <a:cubicBezTo>
                        <a:pt x="7469" y="34284"/>
                        <a:pt x="7935" y="35302"/>
                        <a:pt x="8361" y="35302"/>
                      </a:cubicBezTo>
                      <a:cubicBezTo>
                        <a:pt x="8424" y="35302"/>
                        <a:pt x="8485" y="35280"/>
                        <a:pt x="8546" y="35229"/>
                      </a:cubicBezTo>
                      <a:cubicBezTo>
                        <a:pt x="9014" y="34837"/>
                        <a:pt x="9900" y="34419"/>
                        <a:pt x="9900" y="34419"/>
                      </a:cubicBezTo>
                      <a:cubicBezTo>
                        <a:pt x="9064" y="17269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754C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8" name="Google Shape;1298;p40"/>
                <p:cNvSpPr/>
                <p:nvPr/>
              </p:nvSpPr>
              <p:spPr>
                <a:xfrm flipH="1">
                  <a:off x="8096002" y="1655455"/>
                  <a:ext cx="252191" cy="2147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4" h="10876" extrusionOk="0">
                      <a:moveTo>
                        <a:pt x="271" y="1"/>
                      </a:moveTo>
                      <a:cubicBezTo>
                        <a:pt x="96" y="1"/>
                        <a:pt x="0" y="7"/>
                        <a:pt x="0" y="7"/>
                      </a:cubicBezTo>
                      <a:lnTo>
                        <a:pt x="3567" y="4576"/>
                      </a:lnTo>
                      <a:lnTo>
                        <a:pt x="7878" y="5361"/>
                      </a:lnTo>
                      <a:lnTo>
                        <a:pt x="5129" y="6673"/>
                      </a:lnTo>
                      <a:lnTo>
                        <a:pt x="5129" y="6673"/>
                      </a:lnTo>
                      <a:lnTo>
                        <a:pt x="9315" y="6331"/>
                      </a:lnTo>
                      <a:lnTo>
                        <a:pt x="7427" y="7935"/>
                      </a:lnTo>
                      <a:cubicBezTo>
                        <a:pt x="9532" y="8745"/>
                        <a:pt x="12773" y="10875"/>
                        <a:pt x="12773" y="10875"/>
                      </a:cubicBezTo>
                      <a:cubicBezTo>
                        <a:pt x="10614" y="499"/>
                        <a:pt x="1921" y="1"/>
                        <a:pt x="271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9" name="Google Shape;1299;p40"/>
                <p:cNvSpPr/>
                <p:nvPr/>
              </p:nvSpPr>
              <p:spPr>
                <a:xfrm flipH="1">
                  <a:off x="8096001" y="1845669"/>
                  <a:ext cx="315702" cy="115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" h="5852" extrusionOk="0">
                      <a:moveTo>
                        <a:pt x="10295" y="0"/>
                      </a:moveTo>
                      <a:cubicBezTo>
                        <a:pt x="3432" y="0"/>
                        <a:pt x="1" y="5852"/>
                        <a:pt x="1" y="5852"/>
                      </a:cubicBezTo>
                      <a:lnTo>
                        <a:pt x="5715" y="5426"/>
                      </a:lnTo>
                      <a:lnTo>
                        <a:pt x="8773" y="2251"/>
                      </a:lnTo>
                      <a:lnTo>
                        <a:pt x="8296" y="5309"/>
                      </a:lnTo>
                      <a:lnTo>
                        <a:pt x="10351" y="1591"/>
                      </a:lnTo>
                      <a:lnTo>
                        <a:pt x="10610" y="4081"/>
                      </a:lnTo>
                      <a:cubicBezTo>
                        <a:pt x="12440" y="2769"/>
                        <a:pt x="15990" y="1240"/>
                        <a:pt x="15990" y="1240"/>
                      </a:cubicBezTo>
                      <a:cubicBezTo>
                        <a:pt x="13884" y="355"/>
                        <a:pt x="11985" y="0"/>
                        <a:pt x="10295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0" name="Google Shape;1300;p40"/>
                <p:cNvSpPr/>
                <p:nvPr/>
              </p:nvSpPr>
              <p:spPr>
                <a:xfrm flipH="1">
                  <a:off x="7730849" y="1824683"/>
                  <a:ext cx="357260" cy="10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6" h="5244" extrusionOk="0">
                      <a:moveTo>
                        <a:pt x="7764" y="0"/>
                      </a:moveTo>
                      <a:cubicBezTo>
                        <a:pt x="5399" y="0"/>
                        <a:pt x="2762" y="656"/>
                        <a:pt x="0" y="2479"/>
                      </a:cubicBezTo>
                      <a:cubicBezTo>
                        <a:pt x="0" y="2479"/>
                        <a:pt x="4169" y="3398"/>
                        <a:pt x="6475" y="4408"/>
                      </a:cubicBezTo>
                      <a:lnTo>
                        <a:pt x="5999" y="1819"/>
                      </a:lnTo>
                      <a:lnTo>
                        <a:pt x="9265" y="5244"/>
                      </a:lnTo>
                      <a:lnTo>
                        <a:pt x="7862" y="2211"/>
                      </a:lnTo>
                      <a:lnTo>
                        <a:pt x="11997" y="4901"/>
                      </a:lnTo>
                      <a:lnTo>
                        <a:pt x="18095" y="4300"/>
                      </a:lnTo>
                      <a:cubicBezTo>
                        <a:pt x="18095" y="4300"/>
                        <a:pt x="13822" y="0"/>
                        <a:pt x="7764" y="0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1" name="Google Shape;1301;p40"/>
                <p:cNvSpPr/>
                <p:nvPr/>
              </p:nvSpPr>
              <p:spPr>
                <a:xfrm flipH="1">
                  <a:off x="7886873" y="1571630"/>
                  <a:ext cx="219221" cy="302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4" h="15297" extrusionOk="0">
                      <a:moveTo>
                        <a:pt x="11103" y="0"/>
                      </a:moveTo>
                      <a:cubicBezTo>
                        <a:pt x="11103" y="1"/>
                        <a:pt x="1" y="3392"/>
                        <a:pt x="911" y="15297"/>
                      </a:cubicBezTo>
                      <a:cubicBezTo>
                        <a:pt x="911" y="15297"/>
                        <a:pt x="3685" y="12022"/>
                        <a:pt x="5657" y="10443"/>
                      </a:cubicBezTo>
                      <a:lnTo>
                        <a:pt x="3192" y="9616"/>
                      </a:lnTo>
                      <a:lnTo>
                        <a:pt x="7703" y="8354"/>
                      </a:lnTo>
                      <a:lnTo>
                        <a:pt x="4420" y="8146"/>
                      </a:lnTo>
                      <a:lnTo>
                        <a:pt x="8714" y="5748"/>
                      </a:lnTo>
                      <a:lnTo>
                        <a:pt x="11103" y="0"/>
                      </a:ln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2" name="Google Shape;1302;p40"/>
                <p:cNvSpPr/>
                <p:nvPr/>
              </p:nvSpPr>
              <p:spPr>
                <a:xfrm flipH="1">
                  <a:off x="8090732" y="1874098"/>
                  <a:ext cx="194464" cy="3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50" h="15840" extrusionOk="0">
                      <a:moveTo>
                        <a:pt x="9850" y="1"/>
                      </a:moveTo>
                      <a:lnTo>
                        <a:pt x="9850" y="1"/>
                      </a:lnTo>
                      <a:cubicBezTo>
                        <a:pt x="0" y="6074"/>
                        <a:pt x="4035" y="15840"/>
                        <a:pt x="4035" y="15840"/>
                      </a:cubicBezTo>
                      <a:lnTo>
                        <a:pt x="7085" y="10911"/>
                      </a:lnTo>
                      <a:lnTo>
                        <a:pt x="6374" y="6517"/>
                      </a:lnTo>
                      <a:lnTo>
                        <a:pt x="8505" y="8722"/>
                      </a:lnTo>
                      <a:lnTo>
                        <a:pt x="6784" y="4821"/>
                      </a:lnTo>
                      <a:lnTo>
                        <a:pt x="8906" y="6107"/>
                      </a:lnTo>
                      <a:cubicBezTo>
                        <a:pt x="8956" y="3819"/>
                        <a:pt x="9850" y="1"/>
                        <a:pt x="9850" y="1"/>
                      </a:cubicBezTo>
                      <a:close/>
                    </a:path>
                  </a:pathLst>
                </a:custGeom>
                <a:solidFill>
                  <a:srgbClr val="0070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3" name="Google Shape;1303;p40"/>
                <p:cNvSpPr/>
                <p:nvPr/>
              </p:nvSpPr>
              <p:spPr>
                <a:xfrm flipH="1">
                  <a:off x="8090730" y="1842688"/>
                  <a:ext cx="320974" cy="11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8" h="6003" extrusionOk="0">
                      <a:moveTo>
                        <a:pt x="10097" y="1"/>
                      </a:moveTo>
                      <a:cubicBezTo>
                        <a:pt x="3453" y="1"/>
                        <a:pt x="1" y="6003"/>
                        <a:pt x="1" y="6003"/>
                      </a:cubicBezTo>
                      <a:cubicBezTo>
                        <a:pt x="5302" y="1956"/>
                        <a:pt x="9815" y="1079"/>
                        <a:pt x="12731" y="1079"/>
                      </a:cubicBezTo>
                      <a:cubicBezTo>
                        <a:pt x="14962" y="1079"/>
                        <a:pt x="16258" y="1592"/>
                        <a:pt x="16258" y="1592"/>
                      </a:cubicBezTo>
                      <a:cubicBezTo>
                        <a:pt x="13969" y="449"/>
                        <a:pt x="11914" y="1"/>
                        <a:pt x="10097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4" name="Google Shape;1304;p40"/>
                <p:cNvSpPr/>
                <p:nvPr/>
              </p:nvSpPr>
              <p:spPr>
                <a:xfrm flipH="1">
                  <a:off x="8090731" y="1655573"/>
                  <a:ext cx="257462" cy="218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41" h="11070" extrusionOk="0">
                      <a:moveTo>
                        <a:pt x="91" y="0"/>
                      </a:moveTo>
                      <a:cubicBezTo>
                        <a:pt x="61" y="0"/>
                        <a:pt x="31" y="0"/>
                        <a:pt x="0" y="1"/>
                      </a:cubicBezTo>
                      <a:cubicBezTo>
                        <a:pt x="0" y="1"/>
                        <a:pt x="10050" y="3250"/>
                        <a:pt x="13041" y="11070"/>
                      </a:cubicBezTo>
                      <a:cubicBezTo>
                        <a:pt x="13041" y="11070"/>
                        <a:pt x="11636" y="0"/>
                        <a:pt x="91" y="0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5" name="Google Shape;1305;p40"/>
                <p:cNvSpPr/>
                <p:nvPr/>
              </p:nvSpPr>
              <p:spPr>
                <a:xfrm flipH="1">
                  <a:off x="7886873" y="1571788"/>
                  <a:ext cx="248400" cy="2919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2" h="14788" extrusionOk="0">
                      <a:moveTo>
                        <a:pt x="12581" y="1"/>
                      </a:moveTo>
                      <a:cubicBezTo>
                        <a:pt x="0" y="4094"/>
                        <a:pt x="2431" y="14787"/>
                        <a:pt x="2431" y="14787"/>
                      </a:cubicBezTo>
                      <a:cubicBezTo>
                        <a:pt x="4645" y="5306"/>
                        <a:pt x="12581" y="1"/>
                        <a:pt x="12581" y="1"/>
                      </a:cubicBezTo>
                      <a:close/>
                    </a:path>
                  </a:pathLst>
                </a:custGeom>
                <a:solidFill>
                  <a:srgbClr val="78A3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306" name="Google Shape;1306;p40"/>
              <p:cNvSpPr/>
              <p:nvPr/>
            </p:nvSpPr>
            <p:spPr>
              <a:xfrm flipH="1">
                <a:off x="1405354" y="4332697"/>
                <a:ext cx="509525" cy="252207"/>
              </a:xfrm>
              <a:custGeom>
                <a:avLst/>
                <a:gdLst/>
                <a:ahLst/>
                <a:cxnLst/>
                <a:rect l="l" t="t" r="r" b="b"/>
                <a:pathLst>
                  <a:path w="8050" h="3984" extrusionOk="0">
                    <a:moveTo>
                      <a:pt x="748" y="73"/>
                    </a:moveTo>
                    <a:cubicBezTo>
                      <a:pt x="1097" y="-229"/>
                      <a:pt x="1533" y="549"/>
                      <a:pt x="2176" y="692"/>
                    </a:cubicBezTo>
                    <a:cubicBezTo>
                      <a:pt x="2819" y="835"/>
                      <a:pt x="3907" y="946"/>
                      <a:pt x="4605" y="930"/>
                    </a:cubicBezTo>
                    <a:cubicBezTo>
                      <a:pt x="5304" y="914"/>
                      <a:pt x="5907" y="692"/>
                      <a:pt x="6367" y="597"/>
                    </a:cubicBezTo>
                    <a:cubicBezTo>
                      <a:pt x="6827" y="502"/>
                      <a:pt x="7089" y="192"/>
                      <a:pt x="7367" y="359"/>
                    </a:cubicBezTo>
                    <a:cubicBezTo>
                      <a:pt x="7645" y="526"/>
                      <a:pt x="8098" y="1081"/>
                      <a:pt x="8034" y="1597"/>
                    </a:cubicBezTo>
                    <a:cubicBezTo>
                      <a:pt x="7971" y="2113"/>
                      <a:pt x="7907" y="3065"/>
                      <a:pt x="6986" y="3454"/>
                    </a:cubicBezTo>
                    <a:cubicBezTo>
                      <a:pt x="6065" y="3843"/>
                      <a:pt x="3661" y="4089"/>
                      <a:pt x="2510" y="3930"/>
                    </a:cubicBezTo>
                    <a:cubicBezTo>
                      <a:pt x="1359" y="3771"/>
                      <a:pt x="375" y="3145"/>
                      <a:pt x="81" y="2502"/>
                    </a:cubicBezTo>
                    <a:cubicBezTo>
                      <a:pt x="-213" y="1859"/>
                      <a:pt x="399" y="375"/>
                      <a:pt x="748" y="73"/>
                    </a:cubicBezTo>
                    <a:close/>
                  </a:path>
                </a:pathLst>
              </a:custGeom>
              <a:solidFill>
                <a:srgbClr val="FBE5BB"/>
              </a:solidFill>
              <a:ln>
                <a:noFill/>
              </a:ln>
            </p:spPr>
          </p:sp>
        </p:grpSp>
        <p:sp>
          <p:nvSpPr>
            <p:cNvPr id="1307" name="Google Shape;1307;p40"/>
            <p:cNvSpPr/>
            <p:nvPr/>
          </p:nvSpPr>
          <p:spPr>
            <a:xfrm>
              <a:off x="-765075" y="4542515"/>
              <a:ext cx="5108460" cy="718239"/>
            </a:xfrm>
            <a:custGeom>
              <a:avLst/>
              <a:gdLst/>
              <a:ahLst/>
              <a:cxnLst/>
              <a:rect l="l" t="t" r="r" b="b"/>
              <a:pathLst>
                <a:path w="180495" h="22015" extrusionOk="0">
                  <a:moveTo>
                    <a:pt x="12315" y="218"/>
                  </a:moveTo>
                  <a:cubicBezTo>
                    <a:pt x="16697" y="-99"/>
                    <a:pt x="22856" y="7013"/>
                    <a:pt x="27936" y="8600"/>
                  </a:cubicBezTo>
                  <a:cubicBezTo>
                    <a:pt x="33016" y="10188"/>
                    <a:pt x="35747" y="9616"/>
                    <a:pt x="42795" y="9743"/>
                  </a:cubicBezTo>
                  <a:cubicBezTo>
                    <a:pt x="49844" y="9870"/>
                    <a:pt x="61274" y="9235"/>
                    <a:pt x="70227" y="9362"/>
                  </a:cubicBezTo>
                  <a:cubicBezTo>
                    <a:pt x="79181" y="9489"/>
                    <a:pt x="87182" y="10442"/>
                    <a:pt x="96516" y="10505"/>
                  </a:cubicBezTo>
                  <a:cubicBezTo>
                    <a:pt x="105851" y="10569"/>
                    <a:pt x="117471" y="10251"/>
                    <a:pt x="126234" y="9743"/>
                  </a:cubicBezTo>
                  <a:cubicBezTo>
                    <a:pt x="134997" y="9235"/>
                    <a:pt x="143951" y="8664"/>
                    <a:pt x="149094" y="7457"/>
                  </a:cubicBezTo>
                  <a:cubicBezTo>
                    <a:pt x="154238" y="6251"/>
                    <a:pt x="155254" y="3711"/>
                    <a:pt x="157095" y="2504"/>
                  </a:cubicBezTo>
                  <a:cubicBezTo>
                    <a:pt x="158937" y="1298"/>
                    <a:pt x="156397" y="-544"/>
                    <a:pt x="160143" y="218"/>
                  </a:cubicBezTo>
                  <a:cubicBezTo>
                    <a:pt x="163890" y="980"/>
                    <a:pt x="177352" y="4028"/>
                    <a:pt x="179574" y="7076"/>
                  </a:cubicBezTo>
                  <a:cubicBezTo>
                    <a:pt x="181797" y="10124"/>
                    <a:pt x="179892" y="16093"/>
                    <a:pt x="173478" y="18506"/>
                  </a:cubicBezTo>
                  <a:cubicBezTo>
                    <a:pt x="167065" y="20919"/>
                    <a:pt x="162112" y="20983"/>
                    <a:pt x="141093" y="21554"/>
                  </a:cubicBezTo>
                  <a:cubicBezTo>
                    <a:pt x="120075" y="22126"/>
                    <a:pt x="68703" y="21999"/>
                    <a:pt x="47367" y="21935"/>
                  </a:cubicBezTo>
                  <a:cubicBezTo>
                    <a:pt x="26031" y="21872"/>
                    <a:pt x="20761" y="21681"/>
                    <a:pt x="13077" y="21173"/>
                  </a:cubicBezTo>
                  <a:cubicBezTo>
                    <a:pt x="5394" y="20665"/>
                    <a:pt x="3171" y="20665"/>
                    <a:pt x="1266" y="18887"/>
                  </a:cubicBezTo>
                  <a:cubicBezTo>
                    <a:pt x="-639" y="17109"/>
                    <a:pt x="-194" y="13617"/>
                    <a:pt x="1647" y="10505"/>
                  </a:cubicBezTo>
                  <a:cubicBezTo>
                    <a:pt x="3489" y="7394"/>
                    <a:pt x="7934" y="536"/>
                    <a:pt x="12315" y="2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10EB613A-B85A-9240-B58C-D055DFE9D478}"/>
              </a:ext>
            </a:extLst>
          </p:cNvPr>
          <p:cNvSpPr/>
          <p:nvPr/>
        </p:nvSpPr>
        <p:spPr>
          <a:xfrm>
            <a:off x="2767704" y="2146691"/>
            <a:ext cx="6302548" cy="1776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" sz="4800" b="1" dirty="0" err="1">
                <a:solidFill>
                  <a:srgbClr val="0070C0"/>
                </a:solidFill>
                <a:latin typeface="+mn-lt"/>
              </a:rPr>
              <a:t>Một</a:t>
            </a:r>
            <a:r>
              <a:rPr lang="en" sz="4800" b="1" dirty="0">
                <a:solidFill>
                  <a:srgbClr val="0070C0"/>
                </a:solidFill>
                <a:latin typeface="+mn-lt"/>
              </a:rPr>
              <a:t>  </a:t>
            </a:r>
            <a:r>
              <a:rPr lang="en" sz="4800" b="1" dirty="0" err="1">
                <a:solidFill>
                  <a:srgbClr val="0070C0"/>
                </a:solidFill>
                <a:latin typeface="+mn-lt"/>
              </a:rPr>
              <a:t>số</a:t>
            </a:r>
            <a:r>
              <a:rPr lang="en" sz="4800" b="1" dirty="0">
                <a:solidFill>
                  <a:srgbClr val="0070C0"/>
                </a:solidFill>
                <a:latin typeface="+mn-lt"/>
              </a:rPr>
              <a:t>  </a:t>
            </a:r>
            <a:r>
              <a:rPr lang="en" sz="4800" b="1" dirty="0" err="1">
                <a:solidFill>
                  <a:srgbClr val="0070C0"/>
                </a:solidFill>
                <a:latin typeface="+mn-lt"/>
              </a:rPr>
              <a:t>đặc</a:t>
            </a:r>
            <a:r>
              <a:rPr lang="en" sz="4800" b="1" dirty="0">
                <a:solidFill>
                  <a:srgbClr val="0070C0"/>
                </a:solidFill>
                <a:latin typeface="+mn-lt"/>
              </a:rPr>
              <a:t>  </a:t>
            </a:r>
            <a:r>
              <a:rPr lang="en" sz="4800" b="1" dirty="0" err="1">
                <a:solidFill>
                  <a:srgbClr val="0070C0"/>
                </a:solidFill>
                <a:latin typeface="+mn-lt"/>
              </a:rPr>
              <a:t>điểm</a:t>
            </a:r>
            <a:r>
              <a:rPr lang="en" sz="4800" b="1" dirty="0">
                <a:solidFill>
                  <a:srgbClr val="0070C0"/>
                </a:solidFill>
                <a:latin typeface="+mn-lt"/>
              </a:rPr>
              <a:t> </a:t>
            </a:r>
          </a:p>
          <a:p>
            <a:pPr algn="ctr">
              <a:lnSpc>
                <a:spcPct val="114000"/>
              </a:lnSpc>
            </a:pPr>
            <a:r>
              <a:rPr lang="en" sz="4800" b="1" dirty="0" err="1">
                <a:solidFill>
                  <a:srgbClr val="0070C0"/>
                </a:solidFill>
                <a:latin typeface="+mn-lt"/>
              </a:rPr>
              <a:t>của</a:t>
            </a:r>
            <a:r>
              <a:rPr lang="en" sz="4800" b="1" dirty="0">
                <a:solidFill>
                  <a:srgbClr val="0070C0"/>
                </a:solidFill>
                <a:latin typeface="+mn-lt"/>
              </a:rPr>
              <a:t>  </a:t>
            </a:r>
            <a:r>
              <a:rPr lang="en" sz="4800" b="1" dirty="0" err="1">
                <a:solidFill>
                  <a:srgbClr val="0070C0"/>
                </a:solidFill>
                <a:latin typeface="+mn-lt"/>
              </a:rPr>
              <a:t>các</a:t>
            </a:r>
            <a:r>
              <a:rPr lang="en" sz="4800" b="1" dirty="0">
                <a:solidFill>
                  <a:srgbClr val="0070C0"/>
                </a:solidFill>
                <a:latin typeface="+mn-lt"/>
              </a:rPr>
              <a:t>  </a:t>
            </a:r>
            <a:r>
              <a:rPr lang="en" sz="4800" b="1" dirty="0" err="1">
                <a:solidFill>
                  <a:srgbClr val="0070C0"/>
                </a:solidFill>
                <a:latin typeface="+mn-lt"/>
              </a:rPr>
              <a:t>đại</a:t>
            </a:r>
            <a:r>
              <a:rPr lang="en" sz="4800" b="1" dirty="0">
                <a:solidFill>
                  <a:srgbClr val="0070C0"/>
                </a:solidFill>
                <a:latin typeface="+mn-lt"/>
              </a:rPr>
              <a:t>  </a:t>
            </a:r>
            <a:r>
              <a:rPr lang="en" sz="4800" b="1" dirty="0" err="1">
                <a:solidFill>
                  <a:srgbClr val="0070C0"/>
                </a:solidFill>
                <a:latin typeface="+mn-lt"/>
              </a:rPr>
              <a:t>dương</a:t>
            </a:r>
            <a:endParaRPr lang="x-none" sz="4800" b="1" dirty="0">
              <a:solidFill>
                <a:srgbClr val="FFFFFF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82A64BBC-DA97-8E47-91EC-37EEA60A90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94425182"/>
                  </p:ext>
                </p:extLst>
              </p:nvPr>
            </p:nvGraphicFramePr>
            <p:xfrm>
              <a:off x="144042" y="665669"/>
              <a:ext cx="8806669" cy="4306187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795968">
                      <a:extLst>
                        <a:ext uri="{9D8B030D-6E8A-4147-A177-3AD203B41FA5}">
                          <a16:colId xmlns:a16="http://schemas.microsoft.com/office/drawing/2014/main" val="651137513"/>
                        </a:ext>
                      </a:extLst>
                    </a:gridCol>
                    <a:gridCol w="2794737">
                      <a:extLst>
                        <a:ext uri="{9D8B030D-6E8A-4147-A177-3AD203B41FA5}">
                          <a16:colId xmlns:a16="http://schemas.microsoft.com/office/drawing/2014/main" val="2389233411"/>
                        </a:ext>
                      </a:extLst>
                    </a:gridCol>
                    <a:gridCol w="1689839">
                      <a:extLst>
                        <a:ext uri="{9D8B030D-6E8A-4147-A177-3AD203B41FA5}">
                          <a16:colId xmlns:a16="http://schemas.microsoft.com/office/drawing/2014/main" val="2356172193"/>
                        </a:ext>
                      </a:extLst>
                    </a:gridCol>
                    <a:gridCol w="1901072">
                      <a:extLst>
                        <a:ext uri="{9D8B030D-6E8A-4147-A177-3AD203B41FA5}">
                          <a16:colId xmlns:a16="http://schemas.microsoft.com/office/drawing/2014/main" val="877342081"/>
                        </a:ext>
                      </a:extLst>
                    </a:gridCol>
                    <a:gridCol w="1625053">
                      <a:extLst>
                        <a:ext uri="{9D8B030D-6E8A-4147-A177-3AD203B41FA5}">
                          <a16:colId xmlns:a16="http://schemas.microsoft.com/office/drawing/2014/main" val="1110889393"/>
                        </a:ext>
                      </a:extLst>
                    </a:gridCol>
                  </a:tblGrid>
                  <a:tr h="9472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STT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Đại dương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Diện tích</a:t>
                          </a:r>
                        </a:p>
                        <a:p>
                          <a:pPr algn="ctr"/>
                          <a:r>
                            <a:rPr lang="x-none" sz="2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(triệu</a:t>
                          </a:r>
                          <a:r>
                            <a:rPr lang="x-none" sz="2000" baseline="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x-none" sz="200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𝒌𝒎</m:t>
                                  </m:r>
                                </m:e>
                                <m:sup>
                                  <m:r>
                                    <a:rPr lang="en-US" sz="2000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x-none" sz="2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Độ sâu trung bình (m)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Độ sâu lớn nhất (m)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57979606"/>
                      </a:ext>
                    </a:extLst>
                  </a:tr>
                  <a:tr h="6717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Ấn Độ Dương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75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3963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7455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59811163"/>
                      </a:ext>
                    </a:extLst>
                  </a:tr>
                  <a:tr h="6717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Bắc Băng Dương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13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1134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5449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58956579"/>
                      </a:ext>
                    </a:extLst>
                  </a:tr>
                  <a:tr h="6717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Đại Tây Dương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106,4</a:t>
                          </a:r>
                          <a:endParaRPr lang="x-none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3530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9227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53283934"/>
                      </a:ext>
                    </a:extLst>
                  </a:tr>
                  <a:tr h="6717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Thái Bình Dương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1</a:t>
                          </a:r>
                          <a:r>
                            <a:rPr lang="en-US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65,25</a:t>
                          </a:r>
                          <a:endParaRPr lang="x-none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4279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11034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17706032"/>
                      </a:ext>
                    </a:extLst>
                  </a:tr>
                  <a:tr h="6717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5</a:t>
                          </a:r>
                          <a:endParaRPr lang="x-none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Nam Đại Dương</a:t>
                          </a:r>
                          <a:endParaRPr lang="x-none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22</a:t>
                          </a:r>
                          <a:endParaRPr lang="x-none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3200</a:t>
                          </a:r>
                          <a:endParaRPr lang="x-none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7000</a:t>
                          </a:r>
                          <a:endParaRPr lang="x-none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334063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2A64BBC-DA97-8E47-91EC-37EEA60A908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94425182"/>
                  </p:ext>
                </p:extLst>
              </p:nvPr>
            </p:nvGraphicFramePr>
            <p:xfrm>
              <a:off x="144042" y="665669"/>
              <a:ext cx="8806669" cy="4306187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795968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651137513"/>
                        </a:ext>
                      </a:extLst>
                    </a:gridCol>
                    <a:gridCol w="2794737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389233411"/>
                        </a:ext>
                      </a:extLst>
                    </a:gridCol>
                    <a:gridCol w="1689839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356172193"/>
                        </a:ext>
                      </a:extLst>
                    </a:gridCol>
                    <a:gridCol w="1901072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877342081"/>
                        </a:ext>
                      </a:extLst>
                    </a:gridCol>
                    <a:gridCol w="1625053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1110889393"/>
                        </a:ext>
                      </a:extLst>
                    </a:gridCol>
                  </a:tblGrid>
                  <a:tr h="9472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STT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Đại dương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215523" t="-2564" r="-212274" b="-3602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Độ sâu trung bình (m)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Độ sâu lớn nhất (m)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457979606"/>
                      </a:ext>
                    </a:extLst>
                  </a:tr>
                  <a:tr h="6717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Ấn Độ Dương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75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3963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7455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359811163"/>
                      </a:ext>
                    </a:extLst>
                  </a:tr>
                  <a:tr h="6717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Bắc Băng Dương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13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1134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5449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858956579"/>
                      </a:ext>
                    </a:extLst>
                  </a:tr>
                  <a:tr h="6717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Đại Tây Dương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106,4</a:t>
                          </a:r>
                          <a:endParaRPr lang="x-none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3530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9227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053283934"/>
                      </a:ext>
                    </a:extLst>
                  </a:tr>
                  <a:tr h="6717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Thái Bình Dương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1</a:t>
                          </a:r>
                          <a:r>
                            <a:rPr lang="en-US" sz="2000" b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65,25</a:t>
                          </a:r>
                          <a:endParaRPr lang="x-none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4279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11034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4217706032"/>
                      </a:ext>
                    </a:extLst>
                  </a:tr>
                  <a:tr h="6717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5</a:t>
                          </a:r>
                          <a:endParaRPr lang="x-none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Nam Đại Dương</a:t>
                          </a:r>
                          <a:endParaRPr lang="x-none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22</a:t>
                          </a:r>
                          <a:endParaRPr lang="x-none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3200</a:t>
                          </a:r>
                          <a:endParaRPr lang="x-none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7000</a:t>
                          </a:r>
                          <a:endParaRPr lang="x-none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53340635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0341BD09-73FF-D34C-8EF8-DD176A87AB7C}"/>
              </a:ext>
            </a:extLst>
          </p:cNvPr>
          <p:cNvSpPr/>
          <p:nvPr/>
        </p:nvSpPr>
        <p:spPr>
          <a:xfrm>
            <a:off x="2621787" y="171646"/>
            <a:ext cx="3900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2000" b="1" i="1" dirty="0">
                <a:solidFill>
                  <a:schemeClr val="accent6">
                    <a:lumMod val="50000"/>
                  </a:schemeClr>
                </a:solidFill>
              </a:rPr>
              <a:t>Bảng số liệu về các đại dương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61748"/>
            <a:ext cx="9448800" cy="5727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+mn-lt"/>
              </a:rPr>
              <a:t>CHIA SẺ</a:t>
            </a:r>
            <a:br>
              <a:rPr lang="en-US" dirty="0">
                <a:solidFill>
                  <a:srgbClr val="FF0000"/>
                </a:solidFill>
                <a:latin typeface="+mn-lt"/>
              </a:rPr>
            </a:br>
            <a:r>
              <a:rPr lang="en-US" dirty="0">
                <a:solidFill>
                  <a:srgbClr val="FF0000"/>
                </a:solidFill>
                <a:latin typeface="+mn-lt"/>
              </a:rPr>
              <a:t>VỀ ĐẶC ĐIỂM CỦA CÁC ĐẠI DƯƠNG</a:t>
            </a:r>
          </a:p>
        </p:txBody>
      </p:sp>
      <p:pic>
        <p:nvPicPr>
          <p:cNvPr id="3" name="nhac 5p">
            <a:hlinkClick r:id="" action="ppaction://media"/>
            <a:extLst>
              <a:ext uri="{FF2B5EF4-FFF2-40B4-BE49-F238E27FC236}">
                <a16:creationId xmlns:a16="http://schemas.microsoft.com/office/drawing/2014/main" id="{662122B8-4426-EEF3-41E2-3147263A76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82300" y="2266046"/>
            <a:ext cx="762000" cy="4282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475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1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>
                <a:extLst>
                  <a:ext uri="{FF2B5EF4-FFF2-40B4-BE49-F238E27FC236}">
                    <a16:creationId xmlns:a16="http://schemas.microsoft.com/office/drawing/2014/main" id="{82A64BBC-DA97-8E47-91EC-37EEA60A908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44042" y="665669"/>
              <a:ext cx="8806669" cy="4306187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795968">
                      <a:extLst>
                        <a:ext uri="{9D8B030D-6E8A-4147-A177-3AD203B41FA5}">
                          <a16:colId xmlns:a16="http://schemas.microsoft.com/office/drawing/2014/main" val="651137513"/>
                        </a:ext>
                      </a:extLst>
                    </a:gridCol>
                    <a:gridCol w="2794737">
                      <a:extLst>
                        <a:ext uri="{9D8B030D-6E8A-4147-A177-3AD203B41FA5}">
                          <a16:colId xmlns:a16="http://schemas.microsoft.com/office/drawing/2014/main" val="2389233411"/>
                        </a:ext>
                      </a:extLst>
                    </a:gridCol>
                    <a:gridCol w="1689839">
                      <a:extLst>
                        <a:ext uri="{9D8B030D-6E8A-4147-A177-3AD203B41FA5}">
                          <a16:colId xmlns:a16="http://schemas.microsoft.com/office/drawing/2014/main" val="2356172193"/>
                        </a:ext>
                      </a:extLst>
                    </a:gridCol>
                    <a:gridCol w="1901072">
                      <a:extLst>
                        <a:ext uri="{9D8B030D-6E8A-4147-A177-3AD203B41FA5}">
                          <a16:colId xmlns:a16="http://schemas.microsoft.com/office/drawing/2014/main" val="877342081"/>
                        </a:ext>
                      </a:extLst>
                    </a:gridCol>
                    <a:gridCol w="1625053">
                      <a:extLst>
                        <a:ext uri="{9D8B030D-6E8A-4147-A177-3AD203B41FA5}">
                          <a16:colId xmlns:a16="http://schemas.microsoft.com/office/drawing/2014/main" val="1110889393"/>
                        </a:ext>
                      </a:extLst>
                    </a:gridCol>
                  </a:tblGrid>
                  <a:tr h="9472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STT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Đại dương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Diện tích</a:t>
                          </a:r>
                        </a:p>
                        <a:p>
                          <a:pPr algn="ctr"/>
                          <a:r>
                            <a:rPr lang="x-none" sz="2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(triệu</a:t>
                          </a:r>
                          <a:r>
                            <a:rPr lang="x-none" sz="2000" baseline="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x-none" sz="2000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𝒌𝒎</m:t>
                                  </m:r>
                                </m:e>
                                <m:sup>
                                  <m:r>
                                    <a:rPr lang="en-US" sz="2000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x-none" sz="2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Độ sâu trung bình (m)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Độ sâu lớn nhất (m)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57979606"/>
                      </a:ext>
                    </a:extLst>
                  </a:tr>
                  <a:tr h="6717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Ấn Độ Dương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75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3963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7455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59811163"/>
                      </a:ext>
                    </a:extLst>
                  </a:tr>
                  <a:tr h="6717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Bắc Băng Dương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13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1134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5449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58956579"/>
                      </a:ext>
                    </a:extLst>
                  </a:tr>
                  <a:tr h="6717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Đại Tây Dương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106,4</a:t>
                          </a:r>
                          <a:endParaRPr lang="x-none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3530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9227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53283934"/>
                      </a:ext>
                    </a:extLst>
                  </a:tr>
                  <a:tr h="6717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Thái Bình Dương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1</a:t>
                          </a:r>
                          <a:r>
                            <a:rPr lang="en-US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65,25</a:t>
                          </a:r>
                          <a:endParaRPr lang="x-none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4279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11034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17706032"/>
                      </a:ext>
                    </a:extLst>
                  </a:tr>
                  <a:tr h="6717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5</a:t>
                          </a:r>
                          <a:endParaRPr lang="x-none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Nam Đại Dương</a:t>
                          </a:r>
                          <a:endParaRPr lang="x-none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22</a:t>
                          </a:r>
                          <a:endParaRPr lang="x-none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3200</a:t>
                          </a:r>
                          <a:endParaRPr lang="x-none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7000</a:t>
                          </a:r>
                          <a:endParaRPr lang="x-none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3340635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82A64BBC-DA97-8E47-91EC-37EEA60A9084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144042" y="665669"/>
              <a:ext cx="8806669" cy="4306187"/>
            </p:xfrm>
            <a:graphic>
              <a:graphicData uri="http://schemas.openxmlformats.org/drawingml/2006/table">
                <a:tbl>
                  <a:tblPr firstRow="1" bandRow="1">
                    <a:tableStyleId>{35758FB7-9AC5-4552-8A53-C91805E547FA}</a:tableStyleId>
                  </a:tblPr>
                  <a:tblGrid>
                    <a:gridCol w="795968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651137513"/>
                        </a:ext>
                      </a:extLst>
                    </a:gridCol>
                    <a:gridCol w="2794737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389233411"/>
                        </a:ext>
                      </a:extLst>
                    </a:gridCol>
                    <a:gridCol w="1689839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356172193"/>
                        </a:ext>
                      </a:extLst>
                    </a:gridCol>
                    <a:gridCol w="1901072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877342081"/>
                        </a:ext>
                      </a:extLst>
                    </a:gridCol>
                    <a:gridCol w="1625053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1110889393"/>
                        </a:ext>
                      </a:extLst>
                    </a:gridCol>
                  </a:tblGrid>
                  <a:tr h="9472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STT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Đại dương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215523" t="-2564" r="-212274" b="-3602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Độ sâu trung bình (m)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Độ sâu lớn nhất (m)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457979606"/>
                      </a:ext>
                    </a:extLst>
                  </a:tr>
                  <a:tr h="6717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Ấn Độ Dương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75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3963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7455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359811163"/>
                      </a:ext>
                    </a:extLst>
                  </a:tr>
                  <a:tr h="6717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Bắc Băng Dương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13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1134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5449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858956579"/>
                      </a:ext>
                    </a:extLst>
                  </a:tr>
                  <a:tr h="6717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Đại Tây Dương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106,4</a:t>
                          </a:r>
                          <a:endParaRPr lang="x-none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3530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9227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053283934"/>
                      </a:ext>
                    </a:extLst>
                  </a:tr>
                  <a:tr h="6717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Thái Bình Dương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1</a:t>
                          </a:r>
                          <a:r>
                            <a:rPr lang="en-US" sz="2000" b="1" dirty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65,25</a:t>
                          </a:r>
                          <a:endParaRPr lang="x-none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4279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x-none" sz="2000" b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11034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4217706032"/>
                      </a:ext>
                    </a:extLst>
                  </a:tr>
                  <a:tr h="6717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5</a:t>
                          </a:r>
                          <a:endParaRPr lang="x-none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Nam Đại Dương</a:t>
                          </a:r>
                          <a:endParaRPr lang="x-none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22</a:t>
                          </a:r>
                          <a:endParaRPr lang="x-none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3200</a:t>
                          </a:r>
                          <a:endParaRPr lang="x-none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+mn-lt"/>
                            </a:rPr>
                            <a:t>7000</a:t>
                          </a:r>
                          <a:endParaRPr lang="x-none" sz="2000" b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353340635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0341BD09-73FF-D34C-8EF8-DD176A87AB7C}"/>
              </a:ext>
            </a:extLst>
          </p:cNvPr>
          <p:cNvSpPr/>
          <p:nvPr/>
        </p:nvSpPr>
        <p:spPr>
          <a:xfrm>
            <a:off x="2621787" y="171646"/>
            <a:ext cx="39004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x-none" sz="2000" b="1" i="1" dirty="0">
                <a:solidFill>
                  <a:schemeClr val="accent6">
                    <a:lumMod val="50000"/>
                  </a:schemeClr>
                </a:solidFill>
              </a:rPr>
              <a:t>Bảng số liệu về các đại dương</a:t>
            </a:r>
          </a:p>
        </p:txBody>
      </p:sp>
    </p:spTree>
    <p:extLst>
      <p:ext uri="{BB962C8B-B14F-4D97-AF65-F5344CB8AC3E}">
        <p14:creationId xmlns:p14="http://schemas.microsoft.com/office/powerpoint/2010/main" val="152473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18;p51">
            <a:extLst>
              <a:ext uri="{FF2B5EF4-FFF2-40B4-BE49-F238E27FC236}">
                <a16:creationId xmlns:a16="http://schemas.microsoft.com/office/drawing/2014/main" id="{A3E5C7EE-C6E8-208B-3003-FA1A956BCE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62446" y="2079628"/>
            <a:ext cx="4318589" cy="6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rgbClr val="C00000"/>
                </a:solidFill>
                <a:latin typeface="HL-Comic1unicode Normal" panose="02040603050506020204" pitchFamily="18" charset="0"/>
                <a:cs typeface="Apple Chancery" panose="03020702040506060504" pitchFamily="66" charset="-79"/>
              </a:rPr>
              <a:t>Liên hệ</a:t>
            </a:r>
            <a:endParaRPr sz="5400" b="1" dirty="0">
              <a:solidFill>
                <a:srgbClr val="C00000"/>
              </a:solidFill>
              <a:latin typeface="HL-Comic1unicode Normal" panose="02040603050506020204" pitchFamily="18" charset="0"/>
              <a:cs typeface="Apple Chancery" panose="03020702040506060504" pitchFamily="66" charset="-79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11346E-BB9A-A241-B1D6-E6DF9829399E}"/>
              </a:ext>
            </a:extLst>
          </p:cNvPr>
          <p:cNvSpPr txBox="1"/>
          <p:nvPr/>
        </p:nvSpPr>
        <p:spPr>
          <a:xfrm>
            <a:off x="3073740" y="2778695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2400" b="1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môi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x-none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16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4B2AF4B-C2F8-EA24-43CA-7D519C4F8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368" y="610504"/>
            <a:ext cx="2742578" cy="18306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0BC2F1-B942-CD12-8B56-C3F18B5FC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270" y="2713579"/>
            <a:ext cx="2742578" cy="18306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0DEE00-CC99-4929-9F29-E5B60B915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348" y="3134425"/>
            <a:ext cx="2742578" cy="18306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ADC55A-EE38-4BFB-8D19-7C0C825B1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192" y="3134424"/>
            <a:ext cx="2742578" cy="18306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96EAE0F-F697-BD5B-D84F-82861985F7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1770" y="320980"/>
            <a:ext cx="2742578" cy="18306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FE61194-F9AE-93A8-2C13-36F99185EE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077" y="610505"/>
            <a:ext cx="2740573" cy="183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63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/>
          <p:cNvSpPr/>
          <p:nvPr/>
        </p:nvSpPr>
        <p:spPr>
          <a:xfrm>
            <a:off x="830413" y="409082"/>
            <a:ext cx="7485434" cy="1731121"/>
          </a:xfrm>
          <a:prstGeom prst="roundRect">
            <a:avLst>
              <a:gd name="adj" fmla="val 242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1" name="Google Shape;279;p41"/>
          <p:cNvSpPr/>
          <p:nvPr/>
        </p:nvSpPr>
        <p:spPr>
          <a:xfrm>
            <a:off x="2431423" y="2374246"/>
            <a:ext cx="252755" cy="281887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/>
          </a:p>
        </p:txBody>
      </p:sp>
      <p:sp>
        <p:nvSpPr>
          <p:cNvPr id="80" name="Google Shape;373;p41"/>
          <p:cNvSpPr/>
          <p:nvPr/>
        </p:nvSpPr>
        <p:spPr>
          <a:xfrm>
            <a:off x="8241586" y="2244493"/>
            <a:ext cx="148520" cy="316043"/>
          </a:xfrm>
          <a:custGeom>
            <a:avLst/>
            <a:gdLst/>
            <a:ahLst/>
            <a:cxnLst/>
            <a:rect l="l" t="t" r="r" b="b"/>
            <a:pathLst>
              <a:path w="1838" h="3911" extrusionOk="0">
                <a:moveTo>
                  <a:pt x="1806" y="455"/>
                </a:moveTo>
                <a:lnTo>
                  <a:pt x="1806" y="455"/>
                </a:lnTo>
                <a:cubicBezTo>
                  <a:pt x="1805" y="457"/>
                  <a:pt x="1804" y="459"/>
                  <a:pt x="1804" y="460"/>
                </a:cubicBezTo>
                <a:cubicBezTo>
                  <a:pt x="1806" y="458"/>
                  <a:pt x="1806" y="456"/>
                  <a:pt x="1806" y="455"/>
                </a:cubicBezTo>
                <a:close/>
                <a:moveTo>
                  <a:pt x="879" y="763"/>
                </a:moveTo>
                <a:cubicBezTo>
                  <a:pt x="879" y="763"/>
                  <a:pt x="879" y="763"/>
                  <a:pt x="879" y="763"/>
                </a:cubicBezTo>
                <a:lnTo>
                  <a:pt x="879" y="763"/>
                </a:lnTo>
                <a:close/>
                <a:moveTo>
                  <a:pt x="1467" y="849"/>
                </a:moveTo>
                <a:cubicBezTo>
                  <a:pt x="1467" y="849"/>
                  <a:pt x="1467" y="850"/>
                  <a:pt x="1467" y="851"/>
                </a:cubicBezTo>
                <a:lnTo>
                  <a:pt x="1467" y="851"/>
                </a:lnTo>
                <a:cubicBezTo>
                  <a:pt x="1467" y="850"/>
                  <a:pt x="1467" y="849"/>
                  <a:pt x="1467" y="849"/>
                </a:cubicBezTo>
                <a:close/>
                <a:moveTo>
                  <a:pt x="1389" y="835"/>
                </a:moveTo>
                <a:cubicBezTo>
                  <a:pt x="1384" y="841"/>
                  <a:pt x="1378" y="852"/>
                  <a:pt x="1389" y="852"/>
                </a:cubicBezTo>
                <a:lnTo>
                  <a:pt x="1389" y="847"/>
                </a:lnTo>
                <a:cubicBezTo>
                  <a:pt x="1389" y="847"/>
                  <a:pt x="1389" y="841"/>
                  <a:pt x="1389" y="835"/>
                </a:cubicBezTo>
                <a:close/>
                <a:moveTo>
                  <a:pt x="1467" y="851"/>
                </a:moveTo>
                <a:lnTo>
                  <a:pt x="1467" y="851"/>
                </a:lnTo>
                <a:cubicBezTo>
                  <a:pt x="1467" y="852"/>
                  <a:pt x="1466" y="854"/>
                  <a:pt x="1466" y="854"/>
                </a:cubicBezTo>
                <a:cubicBezTo>
                  <a:pt x="1466" y="854"/>
                  <a:pt x="1466" y="853"/>
                  <a:pt x="1468" y="852"/>
                </a:cubicBezTo>
                <a:cubicBezTo>
                  <a:pt x="1467" y="852"/>
                  <a:pt x="1467" y="851"/>
                  <a:pt x="1467" y="851"/>
                </a:cubicBezTo>
                <a:close/>
                <a:moveTo>
                  <a:pt x="1479" y="903"/>
                </a:moveTo>
                <a:lnTo>
                  <a:pt x="1479" y="903"/>
                </a:lnTo>
                <a:cubicBezTo>
                  <a:pt x="1479" y="904"/>
                  <a:pt x="1478" y="906"/>
                  <a:pt x="1478" y="907"/>
                </a:cubicBezTo>
                <a:lnTo>
                  <a:pt x="1478" y="907"/>
                </a:lnTo>
                <a:cubicBezTo>
                  <a:pt x="1478" y="906"/>
                  <a:pt x="1479" y="905"/>
                  <a:pt x="1479" y="903"/>
                </a:cubicBezTo>
                <a:close/>
                <a:moveTo>
                  <a:pt x="790" y="953"/>
                </a:moveTo>
                <a:lnTo>
                  <a:pt x="790" y="953"/>
                </a:lnTo>
                <a:cubicBezTo>
                  <a:pt x="789" y="954"/>
                  <a:pt x="788" y="955"/>
                  <a:pt x="788" y="956"/>
                </a:cubicBezTo>
                <a:lnTo>
                  <a:pt x="788" y="956"/>
                </a:lnTo>
                <a:cubicBezTo>
                  <a:pt x="789" y="955"/>
                  <a:pt x="789" y="954"/>
                  <a:pt x="790" y="953"/>
                </a:cubicBezTo>
                <a:close/>
                <a:moveTo>
                  <a:pt x="1457" y="957"/>
                </a:moveTo>
                <a:cubicBezTo>
                  <a:pt x="1456" y="959"/>
                  <a:pt x="1456" y="962"/>
                  <a:pt x="1456" y="964"/>
                </a:cubicBezTo>
                <a:cubicBezTo>
                  <a:pt x="1457" y="961"/>
                  <a:pt x="1457" y="959"/>
                  <a:pt x="1457" y="957"/>
                </a:cubicBezTo>
                <a:close/>
                <a:moveTo>
                  <a:pt x="1350" y="964"/>
                </a:moveTo>
                <a:cubicBezTo>
                  <a:pt x="1347" y="967"/>
                  <a:pt x="1347" y="969"/>
                  <a:pt x="1348" y="969"/>
                </a:cubicBezTo>
                <a:lnTo>
                  <a:pt x="1348" y="969"/>
                </a:lnTo>
                <a:cubicBezTo>
                  <a:pt x="1349" y="968"/>
                  <a:pt x="1349" y="966"/>
                  <a:pt x="1350" y="964"/>
                </a:cubicBezTo>
                <a:close/>
                <a:moveTo>
                  <a:pt x="751" y="1082"/>
                </a:moveTo>
                <a:lnTo>
                  <a:pt x="751" y="1082"/>
                </a:lnTo>
                <a:cubicBezTo>
                  <a:pt x="749" y="1082"/>
                  <a:pt x="749" y="1082"/>
                  <a:pt x="748" y="1083"/>
                </a:cubicBezTo>
                <a:lnTo>
                  <a:pt x="748" y="1083"/>
                </a:lnTo>
                <a:cubicBezTo>
                  <a:pt x="749" y="1082"/>
                  <a:pt x="750" y="1082"/>
                  <a:pt x="751" y="1082"/>
                </a:cubicBezTo>
                <a:close/>
                <a:moveTo>
                  <a:pt x="644" y="1119"/>
                </a:moveTo>
                <a:cubicBezTo>
                  <a:pt x="644" y="1120"/>
                  <a:pt x="644" y="1120"/>
                  <a:pt x="644" y="1121"/>
                </a:cubicBezTo>
                <a:cubicBezTo>
                  <a:pt x="646" y="1120"/>
                  <a:pt x="645" y="1119"/>
                  <a:pt x="644" y="1119"/>
                </a:cubicBezTo>
                <a:close/>
                <a:moveTo>
                  <a:pt x="1300" y="1104"/>
                </a:moveTo>
                <a:lnTo>
                  <a:pt x="1288" y="1138"/>
                </a:lnTo>
                <a:lnTo>
                  <a:pt x="1300" y="1121"/>
                </a:lnTo>
                <a:lnTo>
                  <a:pt x="1300" y="1104"/>
                </a:lnTo>
                <a:close/>
                <a:moveTo>
                  <a:pt x="560" y="1138"/>
                </a:moveTo>
                <a:lnTo>
                  <a:pt x="560" y="1138"/>
                </a:lnTo>
                <a:cubicBezTo>
                  <a:pt x="556" y="1146"/>
                  <a:pt x="552" y="1151"/>
                  <a:pt x="544" y="1151"/>
                </a:cubicBezTo>
                <a:cubicBezTo>
                  <a:pt x="540" y="1151"/>
                  <a:pt x="537" y="1151"/>
                  <a:pt x="532" y="1149"/>
                </a:cubicBezTo>
                <a:cubicBezTo>
                  <a:pt x="532" y="1149"/>
                  <a:pt x="532" y="1149"/>
                  <a:pt x="538" y="1143"/>
                </a:cubicBezTo>
                <a:lnTo>
                  <a:pt x="538" y="1149"/>
                </a:lnTo>
                <a:cubicBezTo>
                  <a:pt x="543" y="1143"/>
                  <a:pt x="549" y="1143"/>
                  <a:pt x="560" y="1138"/>
                </a:cubicBezTo>
                <a:close/>
                <a:moveTo>
                  <a:pt x="524" y="1154"/>
                </a:moveTo>
                <a:lnTo>
                  <a:pt x="524" y="1154"/>
                </a:lnTo>
                <a:cubicBezTo>
                  <a:pt x="525" y="1154"/>
                  <a:pt x="525" y="1155"/>
                  <a:pt x="527" y="1155"/>
                </a:cubicBezTo>
                <a:cubicBezTo>
                  <a:pt x="526" y="1154"/>
                  <a:pt x="525" y="1154"/>
                  <a:pt x="524" y="1154"/>
                </a:cubicBezTo>
                <a:close/>
                <a:moveTo>
                  <a:pt x="627" y="1188"/>
                </a:moveTo>
                <a:cubicBezTo>
                  <a:pt x="627" y="1194"/>
                  <a:pt x="639" y="1194"/>
                  <a:pt x="644" y="1194"/>
                </a:cubicBezTo>
                <a:cubicBezTo>
                  <a:pt x="639" y="1194"/>
                  <a:pt x="633" y="1194"/>
                  <a:pt x="627" y="1200"/>
                </a:cubicBezTo>
                <a:cubicBezTo>
                  <a:pt x="627" y="1194"/>
                  <a:pt x="627" y="1188"/>
                  <a:pt x="627" y="1188"/>
                </a:cubicBezTo>
                <a:close/>
                <a:moveTo>
                  <a:pt x="616" y="1575"/>
                </a:moveTo>
                <a:cubicBezTo>
                  <a:pt x="622" y="1580"/>
                  <a:pt x="627" y="1580"/>
                  <a:pt x="633" y="1580"/>
                </a:cubicBezTo>
                <a:cubicBezTo>
                  <a:pt x="633" y="1586"/>
                  <a:pt x="627" y="1592"/>
                  <a:pt x="627" y="1592"/>
                </a:cubicBezTo>
                <a:cubicBezTo>
                  <a:pt x="627" y="1586"/>
                  <a:pt x="622" y="1580"/>
                  <a:pt x="616" y="1575"/>
                </a:cubicBezTo>
                <a:close/>
                <a:moveTo>
                  <a:pt x="577" y="1642"/>
                </a:moveTo>
                <a:cubicBezTo>
                  <a:pt x="576" y="1642"/>
                  <a:pt x="576" y="1642"/>
                  <a:pt x="577" y="1643"/>
                </a:cubicBezTo>
                <a:lnTo>
                  <a:pt x="577" y="1643"/>
                </a:lnTo>
                <a:cubicBezTo>
                  <a:pt x="577" y="1642"/>
                  <a:pt x="577" y="1642"/>
                  <a:pt x="577" y="1642"/>
                </a:cubicBezTo>
                <a:close/>
                <a:moveTo>
                  <a:pt x="1466" y="1656"/>
                </a:moveTo>
                <a:cubicBezTo>
                  <a:pt x="1467" y="1658"/>
                  <a:pt x="1468" y="1659"/>
                  <a:pt x="1468" y="1659"/>
                </a:cubicBezTo>
                <a:cubicBezTo>
                  <a:pt x="1468" y="1657"/>
                  <a:pt x="1467" y="1657"/>
                  <a:pt x="1466" y="1656"/>
                </a:cubicBezTo>
                <a:close/>
                <a:moveTo>
                  <a:pt x="678" y="1687"/>
                </a:moveTo>
                <a:cubicBezTo>
                  <a:pt x="678" y="1687"/>
                  <a:pt x="678" y="1687"/>
                  <a:pt x="678" y="1692"/>
                </a:cubicBezTo>
                <a:cubicBezTo>
                  <a:pt x="667" y="1692"/>
                  <a:pt x="667" y="1687"/>
                  <a:pt x="667" y="1687"/>
                </a:cubicBezTo>
                <a:close/>
                <a:moveTo>
                  <a:pt x="140" y="1765"/>
                </a:moveTo>
                <a:lnTo>
                  <a:pt x="140" y="1771"/>
                </a:lnTo>
                <a:lnTo>
                  <a:pt x="151" y="1771"/>
                </a:lnTo>
                <a:lnTo>
                  <a:pt x="140" y="1765"/>
                </a:lnTo>
                <a:close/>
                <a:moveTo>
                  <a:pt x="1042" y="1829"/>
                </a:moveTo>
                <a:cubicBezTo>
                  <a:pt x="1042" y="1833"/>
                  <a:pt x="1043" y="1833"/>
                  <a:pt x="1047" y="1838"/>
                </a:cubicBezTo>
                <a:cubicBezTo>
                  <a:pt x="1046" y="1835"/>
                  <a:pt x="1044" y="1832"/>
                  <a:pt x="1042" y="1829"/>
                </a:cubicBezTo>
                <a:close/>
                <a:moveTo>
                  <a:pt x="39" y="1832"/>
                </a:moveTo>
                <a:cubicBezTo>
                  <a:pt x="42" y="1835"/>
                  <a:pt x="45" y="1837"/>
                  <a:pt x="48" y="1839"/>
                </a:cubicBezTo>
                <a:lnTo>
                  <a:pt x="48" y="1839"/>
                </a:lnTo>
                <a:cubicBezTo>
                  <a:pt x="46" y="1837"/>
                  <a:pt x="44" y="1835"/>
                  <a:pt x="39" y="1832"/>
                </a:cubicBezTo>
                <a:close/>
                <a:moveTo>
                  <a:pt x="202" y="1844"/>
                </a:moveTo>
                <a:lnTo>
                  <a:pt x="202" y="1844"/>
                </a:lnTo>
                <a:cubicBezTo>
                  <a:pt x="202" y="1844"/>
                  <a:pt x="203" y="1845"/>
                  <a:pt x="203" y="1845"/>
                </a:cubicBezTo>
                <a:lnTo>
                  <a:pt x="203" y="1845"/>
                </a:lnTo>
                <a:cubicBezTo>
                  <a:pt x="203" y="1845"/>
                  <a:pt x="203" y="1844"/>
                  <a:pt x="202" y="1844"/>
                </a:cubicBezTo>
                <a:close/>
                <a:moveTo>
                  <a:pt x="801" y="1840"/>
                </a:moveTo>
                <a:cubicBezTo>
                  <a:pt x="799" y="1840"/>
                  <a:pt x="795" y="1844"/>
                  <a:pt x="795" y="1844"/>
                </a:cubicBezTo>
                <a:lnTo>
                  <a:pt x="801" y="1849"/>
                </a:lnTo>
                <a:cubicBezTo>
                  <a:pt x="803" y="1842"/>
                  <a:pt x="803" y="1840"/>
                  <a:pt x="801" y="1840"/>
                </a:cubicBezTo>
                <a:close/>
                <a:moveTo>
                  <a:pt x="796" y="1866"/>
                </a:moveTo>
                <a:cubicBezTo>
                  <a:pt x="794" y="1869"/>
                  <a:pt x="792" y="1872"/>
                  <a:pt x="790" y="1872"/>
                </a:cubicBezTo>
                <a:cubicBezTo>
                  <a:pt x="790" y="1870"/>
                  <a:pt x="790" y="1868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0" y="1866"/>
                  <a:pt x="790" y="1866"/>
                  <a:pt x="790" y="1866"/>
                </a:cubicBezTo>
                <a:lnTo>
                  <a:pt x="790" y="1866"/>
                </a:lnTo>
                <a:cubicBezTo>
                  <a:pt x="792" y="1866"/>
                  <a:pt x="794" y="1866"/>
                  <a:pt x="796" y="1866"/>
                </a:cubicBezTo>
                <a:close/>
                <a:moveTo>
                  <a:pt x="846" y="1916"/>
                </a:moveTo>
                <a:cubicBezTo>
                  <a:pt x="846" y="1916"/>
                  <a:pt x="846" y="1917"/>
                  <a:pt x="846" y="1917"/>
                </a:cubicBezTo>
                <a:lnTo>
                  <a:pt x="846" y="1917"/>
                </a:lnTo>
                <a:cubicBezTo>
                  <a:pt x="848" y="1916"/>
                  <a:pt x="850" y="1916"/>
                  <a:pt x="851" y="1916"/>
                </a:cubicBezTo>
                <a:close/>
                <a:moveTo>
                  <a:pt x="767" y="1933"/>
                </a:moveTo>
                <a:cubicBezTo>
                  <a:pt x="767" y="1933"/>
                  <a:pt x="763" y="1938"/>
                  <a:pt x="757" y="1939"/>
                </a:cubicBezTo>
                <a:lnTo>
                  <a:pt x="757" y="1939"/>
                </a:lnTo>
                <a:cubicBezTo>
                  <a:pt x="760" y="1938"/>
                  <a:pt x="763" y="1935"/>
                  <a:pt x="767" y="1933"/>
                </a:cubicBezTo>
                <a:close/>
                <a:moveTo>
                  <a:pt x="476" y="1972"/>
                </a:moveTo>
                <a:lnTo>
                  <a:pt x="476" y="1972"/>
                </a:lnTo>
                <a:cubicBezTo>
                  <a:pt x="477" y="1973"/>
                  <a:pt x="478" y="1974"/>
                  <a:pt x="479" y="1975"/>
                </a:cubicBezTo>
                <a:lnTo>
                  <a:pt x="479" y="1975"/>
                </a:lnTo>
                <a:cubicBezTo>
                  <a:pt x="478" y="1974"/>
                  <a:pt x="477" y="1973"/>
                  <a:pt x="476" y="1972"/>
                </a:cubicBezTo>
                <a:close/>
                <a:moveTo>
                  <a:pt x="863" y="1972"/>
                </a:moveTo>
                <a:cubicBezTo>
                  <a:pt x="863" y="1972"/>
                  <a:pt x="868" y="1978"/>
                  <a:pt x="868" y="1978"/>
                </a:cubicBezTo>
                <a:lnTo>
                  <a:pt x="879" y="1978"/>
                </a:lnTo>
                <a:lnTo>
                  <a:pt x="863" y="1972"/>
                </a:lnTo>
                <a:close/>
                <a:moveTo>
                  <a:pt x="891" y="1967"/>
                </a:moveTo>
                <a:cubicBezTo>
                  <a:pt x="885" y="1970"/>
                  <a:pt x="884" y="1971"/>
                  <a:pt x="882" y="1971"/>
                </a:cubicBezTo>
                <a:cubicBezTo>
                  <a:pt x="881" y="1971"/>
                  <a:pt x="879" y="1970"/>
                  <a:pt x="874" y="1967"/>
                </a:cubicBezTo>
                <a:lnTo>
                  <a:pt x="874" y="1967"/>
                </a:lnTo>
                <a:lnTo>
                  <a:pt x="879" y="1978"/>
                </a:lnTo>
                <a:lnTo>
                  <a:pt x="891" y="1978"/>
                </a:lnTo>
                <a:cubicBezTo>
                  <a:pt x="879" y="1972"/>
                  <a:pt x="902" y="1972"/>
                  <a:pt x="891" y="1967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868" y="1989"/>
                </a:moveTo>
                <a:lnTo>
                  <a:pt x="868" y="1989"/>
                </a:lnTo>
                <a:cubicBezTo>
                  <a:pt x="868" y="1989"/>
                  <a:pt x="868" y="1989"/>
                  <a:pt x="868" y="1989"/>
                </a:cubicBezTo>
                <a:close/>
                <a:moveTo>
                  <a:pt x="487" y="1989"/>
                </a:moveTo>
                <a:cubicBezTo>
                  <a:pt x="487" y="1989"/>
                  <a:pt x="487" y="1989"/>
                  <a:pt x="487" y="1989"/>
                </a:cubicBezTo>
                <a:cubicBezTo>
                  <a:pt x="487" y="1989"/>
                  <a:pt x="487" y="1989"/>
                  <a:pt x="487" y="1989"/>
                </a:cubicBezTo>
                <a:close/>
                <a:moveTo>
                  <a:pt x="786" y="1994"/>
                </a:moveTo>
                <a:cubicBezTo>
                  <a:pt x="785" y="1994"/>
                  <a:pt x="785" y="1995"/>
                  <a:pt x="784" y="1995"/>
                </a:cubicBezTo>
                <a:lnTo>
                  <a:pt x="790" y="1995"/>
                </a:lnTo>
                <a:cubicBezTo>
                  <a:pt x="788" y="1995"/>
                  <a:pt x="787" y="1995"/>
                  <a:pt x="786" y="1994"/>
                </a:cubicBezTo>
                <a:close/>
                <a:moveTo>
                  <a:pt x="784" y="1989"/>
                </a:moveTo>
                <a:lnTo>
                  <a:pt x="784" y="1989"/>
                </a:lnTo>
                <a:cubicBezTo>
                  <a:pt x="784" y="1989"/>
                  <a:pt x="780" y="1993"/>
                  <a:pt x="786" y="1994"/>
                </a:cubicBezTo>
                <a:lnTo>
                  <a:pt x="786" y="1994"/>
                </a:lnTo>
                <a:cubicBezTo>
                  <a:pt x="786" y="1994"/>
                  <a:pt x="786" y="1994"/>
                  <a:pt x="787" y="1994"/>
                </a:cubicBezTo>
                <a:lnTo>
                  <a:pt x="787" y="1994"/>
                </a:lnTo>
                <a:cubicBezTo>
                  <a:pt x="788" y="1994"/>
                  <a:pt x="789" y="1995"/>
                  <a:pt x="790" y="1995"/>
                </a:cubicBezTo>
                <a:cubicBezTo>
                  <a:pt x="789" y="1994"/>
                  <a:pt x="789" y="1994"/>
                  <a:pt x="788" y="1994"/>
                </a:cubicBezTo>
                <a:lnTo>
                  <a:pt x="788" y="1994"/>
                </a:lnTo>
                <a:cubicBezTo>
                  <a:pt x="788" y="1994"/>
                  <a:pt x="787" y="1994"/>
                  <a:pt x="787" y="1994"/>
                </a:cubicBezTo>
                <a:lnTo>
                  <a:pt x="787" y="1994"/>
                </a:lnTo>
                <a:cubicBezTo>
                  <a:pt x="784" y="1992"/>
                  <a:pt x="784" y="1989"/>
                  <a:pt x="784" y="1989"/>
                </a:cubicBezTo>
                <a:close/>
                <a:moveTo>
                  <a:pt x="476" y="1995"/>
                </a:moveTo>
                <a:cubicBezTo>
                  <a:pt x="477" y="1995"/>
                  <a:pt x="478" y="1995"/>
                  <a:pt x="479" y="1995"/>
                </a:cubicBezTo>
                <a:lnTo>
                  <a:pt x="479" y="1995"/>
                </a:lnTo>
                <a:cubicBezTo>
                  <a:pt x="480" y="1995"/>
                  <a:pt x="481" y="1995"/>
                  <a:pt x="482" y="1995"/>
                </a:cubicBezTo>
                <a:close/>
                <a:moveTo>
                  <a:pt x="588" y="2006"/>
                </a:moveTo>
                <a:lnTo>
                  <a:pt x="588" y="2006"/>
                </a:lnTo>
                <a:cubicBezTo>
                  <a:pt x="588" y="2006"/>
                  <a:pt x="594" y="2006"/>
                  <a:pt x="599" y="2011"/>
                </a:cubicBezTo>
                <a:lnTo>
                  <a:pt x="599" y="2011"/>
                </a:lnTo>
                <a:cubicBezTo>
                  <a:pt x="596" y="2011"/>
                  <a:pt x="588" y="2010"/>
                  <a:pt x="588" y="2006"/>
                </a:cubicBezTo>
                <a:close/>
                <a:moveTo>
                  <a:pt x="790" y="2034"/>
                </a:moveTo>
                <a:lnTo>
                  <a:pt x="795" y="2040"/>
                </a:lnTo>
                <a:lnTo>
                  <a:pt x="801" y="2034"/>
                </a:lnTo>
                <a:close/>
                <a:moveTo>
                  <a:pt x="566" y="2040"/>
                </a:moveTo>
                <a:cubicBezTo>
                  <a:pt x="571" y="2045"/>
                  <a:pt x="571" y="2045"/>
                  <a:pt x="571" y="2045"/>
                </a:cubicBezTo>
                <a:cubicBezTo>
                  <a:pt x="575" y="2046"/>
                  <a:pt x="577" y="2047"/>
                  <a:pt x="577" y="2047"/>
                </a:cubicBezTo>
                <a:cubicBezTo>
                  <a:pt x="580" y="2047"/>
                  <a:pt x="566" y="2040"/>
                  <a:pt x="566" y="2040"/>
                </a:cubicBezTo>
                <a:close/>
                <a:moveTo>
                  <a:pt x="795" y="2051"/>
                </a:moveTo>
                <a:cubicBezTo>
                  <a:pt x="795" y="2056"/>
                  <a:pt x="807" y="2056"/>
                  <a:pt x="807" y="2056"/>
                </a:cubicBezTo>
                <a:lnTo>
                  <a:pt x="795" y="2051"/>
                </a:lnTo>
                <a:close/>
                <a:moveTo>
                  <a:pt x="1428" y="2118"/>
                </a:moveTo>
                <a:cubicBezTo>
                  <a:pt x="1428" y="2118"/>
                  <a:pt x="1428" y="2124"/>
                  <a:pt x="1423" y="2124"/>
                </a:cubicBezTo>
                <a:cubicBezTo>
                  <a:pt x="1423" y="2124"/>
                  <a:pt x="1423" y="2124"/>
                  <a:pt x="1423" y="2118"/>
                </a:cubicBezTo>
                <a:close/>
                <a:moveTo>
                  <a:pt x="1283" y="124"/>
                </a:moveTo>
                <a:cubicBezTo>
                  <a:pt x="1305" y="163"/>
                  <a:pt x="1367" y="130"/>
                  <a:pt x="1395" y="163"/>
                </a:cubicBezTo>
                <a:lnTo>
                  <a:pt x="1395" y="152"/>
                </a:lnTo>
                <a:cubicBezTo>
                  <a:pt x="1396" y="151"/>
                  <a:pt x="1398" y="151"/>
                  <a:pt x="1399" y="151"/>
                </a:cubicBezTo>
                <a:cubicBezTo>
                  <a:pt x="1405" y="151"/>
                  <a:pt x="1401" y="163"/>
                  <a:pt x="1406" y="163"/>
                </a:cubicBezTo>
                <a:cubicBezTo>
                  <a:pt x="1412" y="158"/>
                  <a:pt x="1400" y="158"/>
                  <a:pt x="1406" y="152"/>
                </a:cubicBezTo>
                <a:lnTo>
                  <a:pt x="1406" y="152"/>
                </a:lnTo>
                <a:cubicBezTo>
                  <a:pt x="1479" y="163"/>
                  <a:pt x="1540" y="219"/>
                  <a:pt x="1591" y="270"/>
                </a:cubicBezTo>
                <a:cubicBezTo>
                  <a:pt x="1594" y="273"/>
                  <a:pt x="1597" y="274"/>
                  <a:pt x="1600" y="274"/>
                </a:cubicBezTo>
                <a:cubicBezTo>
                  <a:pt x="1609" y="274"/>
                  <a:pt x="1619" y="264"/>
                  <a:pt x="1627" y="264"/>
                </a:cubicBezTo>
                <a:cubicBezTo>
                  <a:pt x="1633" y="264"/>
                  <a:pt x="1638" y="268"/>
                  <a:pt x="1641" y="281"/>
                </a:cubicBezTo>
                <a:lnTo>
                  <a:pt x="1624" y="287"/>
                </a:lnTo>
                <a:cubicBezTo>
                  <a:pt x="1679" y="308"/>
                  <a:pt x="1696" y="357"/>
                  <a:pt x="1718" y="390"/>
                </a:cubicBezTo>
                <a:lnTo>
                  <a:pt x="1718" y="390"/>
                </a:lnTo>
                <a:cubicBezTo>
                  <a:pt x="1717" y="390"/>
                  <a:pt x="1717" y="390"/>
                  <a:pt x="1717" y="390"/>
                </a:cubicBezTo>
                <a:cubicBezTo>
                  <a:pt x="1715" y="390"/>
                  <a:pt x="1714" y="390"/>
                  <a:pt x="1714" y="387"/>
                </a:cubicBezTo>
                <a:lnTo>
                  <a:pt x="1714" y="387"/>
                </a:lnTo>
                <a:cubicBezTo>
                  <a:pt x="1703" y="399"/>
                  <a:pt x="1720" y="415"/>
                  <a:pt x="1725" y="415"/>
                </a:cubicBezTo>
                <a:cubicBezTo>
                  <a:pt x="1725" y="418"/>
                  <a:pt x="1724" y="418"/>
                  <a:pt x="1722" y="418"/>
                </a:cubicBezTo>
                <a:cubicBezTo>
                  <a:pt x="1720" y="418"/>
                  <a:pt x="1717" y="418"/>
                  <a:pt x="1714" y="421"/>
                </a:cubicBezTo>
                <a:cubicBezTo>
                  <a:pt x="1708" y="427"/>
                  <a:pt x="1725" y="438"/>
                  <a:pt x="1714" y="443"/>
                </a:cubicBezTo>
                <a:cubicBezTo>
                  <a:pt x="1714" y="443"/>
                  <a:pt x="1709" y="438"/>
                  <a:pt x="1708" y="438"/>
                </a:cubicBezTo>
                <a:lnTo>
                  <a:pt x="1708" y="438"/>
                </a:lnTo>
                <a:cubicBezTo>
                  <a:pt x="1714" y="443"/>
                  <a:pt x="1703" y="455"/>
                  <a:pt x="1714" y="455"/>
                </a:cubicBezTo>
                <a:cubicBezTo>
                  <a:pt x="1708" y="466"/>
                  <a:pt x="1708" y="477"/>
                  <a:pt x="1697" y="477"/>
                </a:cubicBezTo>
                <a:cubicBezTo>
                  <a:pt x="1703" y="494"/>
                  <a:pt x="1675" y="483"/>
                  <a:pt x="1680" y="499"/>
                </a:cubicBezTo>
                <a:cubicBezTo>
                  <a:pt x="1678" y="493"/>
                  <a:pt x="1673" y="491"/>
                  <a:pt x="1667" y="491"/>
                </a:cubicBezTo>
                <a:cubicBezTo>
                  <a:pt x="1656" y="491"/>
                  <a:pt x="1643" y="498"/>
                  <a:pt x="1636" y="505"/>
                </a:cubicBezTo>
                <a:cubicBezTo>
                  <a:pt x="1636" y="499"/>
                  <a:pt x="1619" y="499"/>
                  <a:pt x="1624" y="488"/>
                </a:cubicBezTo>
                <a:lnTo>
                  <a:pt x="1624" y="488"/>
                </a:lnTo>
                <a:cubicBezTo>
                  <a:pt x="1608" y="494"/>
                  <a:pt x="1591" y="499"/>
                  <a:pt x="1596" y="511"/>
                </a:cubicBezTo>
                <a:cubicBezTo>
                  <a:pt x="1592" y="510"/>
                  <a:pt x="1589" y="509"/>
                  <a:pt x="1585" y="509"/>
                </a:cubicBezTo>
                <a:cubicBezTo>
                  <a:pt x="1568" y="509"/>
                  <a:pt x="1555" y="519"/>
                  <a:pt x="1546" y="533"/>
                </a:cubicBezTo>
                <a:cubicBezTo>
                  <a:pt x="1529" y="544"/>
                  <a:pt x="1524" y="555"/>
                  <a:pt x="1501" y="555"/>
                </a:cubicBezTo>
                <a:cubicBezTo>
                  <a:pt x="1468" y="606"/>
                  <a:pt x="1456" y="656"/>
                  <a:pt x="1445" y="695"/>
                </a:cubicBezTo>
                <a:cubicBezTo>
                  <a:pt x="1428" y="690"/>
                  <a:pt x="1462" y="651"/>
                  <a:pt x="1445" y="645"/>
                </a:cubicBezTo>
                <a:lnTo>
                  <a:pt x="1445" y="645"/>
                </a:lnTo>
                <a:cubicBezTo>
                  <a:pt x="1434" y="690"/>
                  <a:pt x="1445" y="718"/>
                  <a:pt x="1428" y="751"/>
                </a:cubicBezTo>
                <a:cubicBezTo>
                  <a:pt x="1427" y="754"/>
                  <a:pt x="1426" y="755"/>
                  <a:pt x="1424" y="755"/>
                </a:cubicBezTo>
                <a:cubicBezTo>
                  <a:pt x="1420" y="755"/>
                  <a:pt x="1417" y="745"/>
                  <a:pt x="1417" y="740"/>
                </a:cubicBezTo>
                <a:cubicBezTo>
                  <a:pt x="1412" y="779"/>
                  <a:pt x="1395" y="807"/>
                  <a:pt x="1389" y="847"/>
                </a:cubicBezTo>
                <a:cubicBezTo>
                  <a:pt x="1390" y="846"/>
                  <a:pt x="1391" y="846"/>
                  <a:pt x="1392" y="846"/>
                </a:cubicBezTo>
                <a:cubicBezTo>
                  <a:pt x="1406" y="846"/>
                  <a:pt x="1406" y="881"/>
                  <a:pt x="1412" y="886"/>
                </a:cubicBezTo>
                <a:cubicBezTo>
                  <a:pt x="1407" y="882"/>
                  <a:pt x="1404" y="880"/>
                  <a:pt x="1401" y="880"/>
                </a:cubicBezTo>
                <a:cubicBezTo>
                  <a:pt x="1393" y="880"/>
                  <a:pt x="1391" y="895"/>
                  <a:pt x="1381" y="895"/>
                </a:cubicBezTo>
                <a:cubicBezTo>
                  <a:pt x="1378" y="895"/>
                  <a:pt x="1373" y="892"/>
                  <a:pt x="1367" y="886"/>
                </a:cubicBezTo>
                <a:lnTo>
                  <a:pt x="1367" y="886"/>
                </a:lnTo>
                <a:cubicBezTo>
                  <a:pt x="1367" y="891"/>
                  <a:pt x="1367" y="897"/>
                  <a:pt x="1378" y="897"/>
                </a:cubicBezTo>
                <a:cubicBezTo>
                  <a:pt x="1375" y="900"/>
                  <a:pt x="1372" y="901"/>
                  <a:pt x="1370" y="901"/>
                </a:cubicBezTo>
                <a:cubicBezTo>
                  <a:pt x="1367" y="901"/>
                  <a:pt x="1364" y="900"/>
                  <a:pt x="1361" y="897"/>
                </a:cubicBezTo>
                <a:lnTo>
                  <a:pt x="1361" y="897"/>
                </a:lnTo>
                <a:cubicBezTo>
                  <a:pt x="1361" y="919"/>
                  <a:pt x="1372" y="914"/>
                  <a:pt x="1361" y="936"/>
                </a:cubicBezTo>
                <a:cubicBezTo>
                  <a:pt x="1361" y="936"/>
                  <a:pt x="1361" y="931"/>
                  <a:pt x="1356" y="925"/>
                </a:cubicBezTo>
                <a:lnTo>
                  <a:pt x="1356" y="925"/>
                </a:lnTo>
                <a:cubicBezTo>
                  <a:pt x="1361" y="942"/>
                  <a:pt x="1361" y="953"/>
                  <a:pt x="1350" y="970"/>
                </a:cubicBezTo>
                <a:cubicBezTo>
                  <a:pt x="1350" y="970"/>
                  <a:pt x="1349" y="970"/>
                  <a:pt x="1348" y="969"/>
                </a:cubicBezTo>
                <a:lnTo>
                  <a:pt x="1348" y="969"/>
                </a:lnTo>
                <a:cubicBezTo>
                  <a:pt x="1340" y="996"/>
                  <a:pt x="1349" y="1028"/>
                  <a:pt x="1328" y="1054"/>
                </a:cubicBezTo>
                <a:cubicBezTo>
                  <a:pt x="1325" y="1050"/>
                  <a:pt x="1323" y="1048"/>
                  <a:pt x="1321" y="1048"/>
                </a:cubicBezTo>
                <a:cubicBezTo>
                  <a:pt x="1316" y="1048"/>
                  <a:pt x="1313" y="1060"/>
                  <a:pt x="1304" y="1060"/>
                </a:cubicBezTo>
                <a:cubicBezTo>
                  <a:pt x="1303" y="1060"/>
                  <a:pt x="1301" y="1060"/>
                  <a:pt x="1300" y="1059"/>
                </a:cubicBezTo>
                <a:lnTo>
                  <a:pt x="1300" y="1076"/>
                </a:lnTo>
                <a:lnTo>
                  <a:pt x="1311" y="1076"/>
                </a:lnTo>
                <a:cubicBezTo>
                  <a:pt x="1305" y="1087"/>
                  <a:pt x="1311" y="1110"/>
                  <a:pt x="1300" y="1121"/>
                </a:cubicBezTo>
                <a:cubicBezTo>
                  <a:pt x="1305" y="1143"/>
                  <a:pt x="1322" y="1127"/>
                  <a:pt x="1311" y="1149"/>
                </a:cubicBezTo>
                <a:cubicBezTo>
                  <a:pt x="1311" y="1148"/>
                  <a:pt x="1311" y="1148"/>
                  <a:pt x="1310" y="1148"/>
                </a:cubicBezTo>
                <a:cubicBezTo>
                  <a:pt x="1309" y="1148"/>
                  <a:pt x="1303" y="1161"/>
                  <a:pt x="1288" y="1166"/>
                </a:cubicBezTo>
                <a:cubicBezTo>
                  <a:pt x="1294" y="1177"/>
                  <a:pt x="1294" y="1188"/>
                  <a:pt x="1288" y="1200"/>
                </a:cubicBezTo>
                <a:cubicBezTo>
                  <a:pt x="1283" y="1200"/>
                  <a:pt x="1272" y="1188"/>
                  <a:pt x="1266" y="1188"/>
                </a:cubicBezTo>
                <a:lnTo>
                  <a:pt x="1266" y="1188"/>
                </a:lnTo>
                <a:cubicBezTo>
                  <a:pt x="1277" y="1200"/>
                  <a:pt x="1255" y="1228"/>
                  <a:pt x="1266" y="1244"/>
                </a:cubicBezTo>
                <a:cubicBezTo>
                  <a:pt x="1260" y="1239"/>
                  <a:pt x="1255" y="1233"/>
                  <a:pt x="1255" y="1233"/>
                </a:cubicBezTo>
                <a:lnTo>
                  <a:pt x="1255" y="1233"/>
                </a:lnTo>
                <a:lnTo>
                  <a:pt x="1260" y="1244"/>
                </a:lnTo>
                <a:cubicBezTo>
                  <a:pt x="1255" y="1250"/>
                  <a:pt x="1255" y="1250"/>
                  <a:pt x="1244" y="1250"/>
                </a:cubicBezTo>
                <a:cubicBezTo>
                  <a:pt x="1242" y="1258"/>
                  <a:pt x="1244" y="1259"/>
                  <a:pt x="1248" y="1259"/>
                </a:cubicBezTo>
                <a:cubicBezTo>
                  <a:pt x="1251" y="1259"/>
                  <a:pt x="1253" y="1259"/>
                  <a:pt x="1255" y="1259"/>
                </a:cubicBezTo>
                <a:lnTo>
                  <a:pt x="1255" y="1259"/>
                </a:lnTo>
                <a:cubicBezTo>
                  <a:pt x="1258" y="1259"/>
                  <a:pt x="1258" y="1261"/>
                  <a:pt x="1249" y="1272"/>
                </a:cubicBezTo>
                <a:cubicBezTo>
                  <a:pt x="1249" y="1272"/>
                  <a:pt x="1249" y="1272"/>
                  <a:pt x="1249" y="1267"/>
                </a:cubicBezTo>
                <a:cubicBezTo>
                  <a:pt x="1244" y="1278"/>
                  <a:pt x="1238" y="1300"/>
                  <a:pt x="1244" y="1312"/>
                </a:cubicBezTo>
                <a:cubicBezTo>
                  <a:pt x="1249" y="1334"/>
                  <a:pt x="1260" y="1345"/>
                  <a:pt x="1266" y="1362"/>
                </a:cubicBezTo>
                <a:cubicBezTo>
                  <a:pt x="1264" y="1365"/>
                  <a:pt x="1262" y="1366"/>
                  <a:pt x="1260" y="1366"/>
                </a:cubicBezTo>
                <a:cubicBezTo>
                  <a:pt x="1254" y="1366"/>
                  <a:pt x="1250" y="1352"/>
                  <a:pt x="1244" y="1352"/>
                </a:cubicBezTo>
                <a:cubicBezTo>
                  <a:pt x="1242" y="1352"/>
                  <a:pt x="1240" y="1353"/>
                  <a:pt x="1238" y="1356"/>
                </a:cubicBezTo>
                <a:cubicBezTo>
                  <a:pt x="1255" y="1379"/>
                  <a:pt x="1272" y="1390"/>
                  <a:pt x="1288" y="1401"/>
                </a:cubicBezTo>
                <a:cubicBezTo>
                  <a:pt x="1300" y="1412"/>
                  <a:pt x="1316" y="1424"/>
                  <a:pt x="1322" y="1440"/>
                </a:cubicBezTo>
                <a:lnTo>
                  <a:pt x="1322" y="1435"/>
                </a:lnTo>
                <a:cubicBezTo>
                  <a:pt x="1325" y="1433"/>
                  <a:pt x="1327" y="1433"/>
                  <a:pt x="1329" y="1433"/>
                </a:cubicBezTo>
                <a:cubicBezTo>
                  <a:pt x="1341" y="1433"/>
                  <a:pt x="1330" y="1463"/>
                  <a:pt x="1344" y="1468"/>
                </a:cubicBezTo>
                <a:cubicBezTo>
                  <a:pt x="1339" y="1468"/>
                  <a:pt x="1333" y="1474"/>
                  <a:pt x="1333" y="1474"/>
                </a:cubicBezTo>
                <a:cubicBezTo>
                  <a:pt x="1344" y="1496"/>
                  <a:pt x="1367" y="1513"/>
                  <a:pt x="1389" y="1541"/>
                </a:cubicBezTo>
                <a:lnTo>
                  <a:pt x="1378" y="1541"/>
                </a:lnTo>
                <a:cubicBezTo>
                  <a:pt x="1384" y="1552"/>
                  <a:pt x="1395" y="1575"/>
                  <a:pt x="1400" y="1586"/>
                </a:cubicBezTo>
                <a:cubicBezTo>
                  <a:pt x="1404" y="1590"/>
                  <a:pt x="1405" y="1594"/>
                  <a:pt x="1408" y="1594"/>
                </a:cubicBezTo>
                <a:cubicBezTo>
                  <a:pt x="1409" y="1594"/>
                  <a:pt x="1410" y="1593"/>
                  <a:pt x="1412" y="1592"/>
                </a:cubicBezTo>
                <a:lnTo>
                  <a:pt x="1412" y="1592"/>
                </a:lnTo>
                <a:cubicBezTo>
                  <a:pt x="1400" y="1642"/>
                  <a:pt x="1468" y="1664"/>
                  <a:pt x="1445" y="1715"/>
                </a:cubicBezTo>
                <a:cubicBezTo>
                  <a:pt x="1445" y="1711"/>
                  <a:pt x="1442" y="1707"/>
                  <a:pt x="1441" y="1707"/>
                </a:cubicBezTo>
                <a:cubicBezTo>
                  <a:pt x="1440" y="1707"/>
                  <a:pt x="1440" y="1708"/>
                  <a:pt x="1440" y="1709"/>
                </a:cubicBezTo>
                <a:lnTo>
                  <a:pt x="1451" y="1743"/>
                </a:lnTo>
                <a:cubicBezTo>
                  <a:pt x="1462" y="1737"/>
                  <a:pt x="1456" y="1737"/>
                  <a:pt x="1462" y="1726"/>
                </a:cubicBezTo>
                <a:cubicBezTo>
                  <a:pt x="1473" y="1732"/>
                  <a:pt x="1479" y="1737"/>
                  <a:pt x="1479" y="1748"/>
                </a:cubicBezTo>
                <a:cubicBezTo>
                  <a:pt x="1476" y="1744"/>
                  <a:pt x="1473" y="1742"/>
                  <a:pt x="1471" y="1742"/>
                </a:cubicBezTo>
                <a:cubicBezTo>
                  <a:pt x="1465" y="1742"/>
                  <a:pt x="1460" y="1755"/>
                  <a:pt x="1456" y="1760"/>
                </a:cubicBezTo>
                <a:lnTo>
                  <a:pt x="1468" y="1760"/>
                </a:lnTo>
                <a:cubicBezTo>
                  <a:pt x="1451" y="1782"/>
                  <a:pt x="1490" y="1760"/>
                  <a:pt x="1479" y="1788"/>
                </a:cubicBezTo>
                <a:lnTo>
                  <a:pt x="1473" y="1788"/>
                </a:lnTo>
                <a:cubicBezTo>
                  <a:pt x="1479" y="1793"/>
                  <a:pt x="1490" y="1804"/>
                  <a:pt x="1490" y="1810"/>
                </a:cubicBezTo>
                <a:cubicBezTo>
                  <a:pt x="1487" y="1811"/>
                  <a:pt x="1484" y="1812"/>
                  <a:pt x="1482" y="1812"/>
                </a:cubicBezTo>
                <a:cubicBezTo>
                  <a:pt x="1475" y="1812"/>
                  <a:pt x="1478" y="1804"/>
                  <a:pt x="1473" y="1804"/>
                </a:cubicBezTo>
                <a:lnTo>
                  <a:pt x="1473" y="1804"/>
                </a:lnTo>
                <a:cubicBezTo>
                  <a:pt x="1473" y="1816"/>
                  <a:pt x="1496" y="1832"/>
                  <a:pt x="1484" y="1844"/>
                </a:cubicBezTo>
                <a:cubicBezTo>
                  <a:pt x="1479" y="1838"/>
                  <a:pt x="1479" y="1827"/>
                  <a:pt x="1479" y="1821"/>
                </a:cubicBezTo>
                <a:cubicBezTo>
                  <a:pt x="1462" y="1838"/>
                  <a:pt x="1468" y="1838"/>
                  <a:pt x="1462" y="1849"/>
                </a:cubicBezTo>
                <a:cubicBezTo>
                  <a:pt x="1462" y="1860"/>
                  <a:pt x="1462" y="1866"/>
                  <a:pt x="1456" y="1872"/>
                </a:cubicBezTo>
                <a:lnTo>
                  <a:pt x="1462" y="1866"/>
                </a:lnTo>
                <a:cubicBezTo>
                  <a:pt x="1496" y="1883"/>
                  <a:pt x="1468" y="1905"/>
                  <a:pt x="1484" y="1928"/>
                </a:cubicBezTo>
                <a:cubicBezTo>
                  <a:pt x="1478" y="1919"/>
                  <a:pt x="1474" y="1916"/>
                  <a:pt x="1472" y="1916"/>
                </a:cubicBezTo>
                <a:cubicBezTo>
                  <a:pt x="1469" y="1916"/>
                  <a:pt x="1469" y="1922"/>
                  <a:pt x="1462" y="1922"/>
                </a:cubicBezTo>
                <a:cubicBezTo>
                  <a:pt x="1456" y="1928"/>
                  <a:pt x="1451" y="1933"/>
                  <a:pt x="1445" y="1933"/>
                </a:cubicBezTo>
                <a:cubicBezTo>
                  <a:pt x="1456" y="1944"/>
                  <a:pt x="1440" y="1950"/>
                  <a:pt x="1451" y="1967"/>
                </a:cubicBezTo>
                <a:cubicBezTo>
                  <a:pt x="1446" y="1967"/>
                  <a:pt x="1449" y="1974"/>
                  <a:pt x="1444" y="1974"/>
                </a:cubicBezTo>
                <a:cubicBezTo>
                  <a:pt x="1443" y="1974"/>
                  <a:pt x="1442" y="1973"/>
                  <a:pt x="1440" y="1972"/>
                </a:cubicBezTo>
                <a:lnTo>
                  <a:pt x="1440" y="1972"/>
                </a:lnTo>
                <a:cubicBezTo>
                  <a:pt x="1440" y="1978"/>
                  <a:pt x="1440" y="1980"/>
                  <a:pt x="1441" y="1980"/>
                </a:cubicBezTo>
                <a:cubicBezTo>
                  <a:pt x="1443" y="1980"/>
                  <a:pt x="1447" y="1972"/>
                  <a:pt x="1451" y="1972"/>
                </a:cubicBezTo>
                <a:lnTo>
                  <a:pt x="1451" y="1972"/>
                </a:lnTo>
                <a:cubicBezTo>
                  <a:pt x="1462" y="2000"/>
                  <a:pt x="1423" y="2023"/>
                  <a:pt x="1434" y="2056"/>
                </a:cubicBezTo>
                <a:cubicBezTo>
                  <a:pt x="1434" y="2090"/>
                  <a:pt x="1445" y="2096"/>
                  <a:pt x="1445" y="2124"/>
                </a:cubicBezTo>
                <a:cubicBezTo>
                  <a:pt x="1443" y="2125"/>
                  <a:pt x="1442" y="2126"/>
                  <a:pt x="1440" y="2126"/>
                </a:cubicBezTo>
                <a:cubicBezTo>
                  <a:pt x="1437" y="2126"/>
                  <a:pt x="1434" y="2122"/>
                  <a:pt x="1434" y="2118"/>
                </a:cubicBezTo>
                <a:cubicBezTo>
                  <a:pt x="1440" y="2118"/>
                  <a:pt x="1440" y="2118"/>
                  <a:pt x="1440" y="2107"/>
                </a:cubicBezTo>
                <a:cubicBezTo>
                  <a:pt x="1437" y="2105"/>
                  <a:pt x="1434" y="2104"/>
                  <a:pt x="1432" y="2104"/>
                </a:cubicBezTo>
                <a:cubicBezTo>
                  <a:pt x="1425" y="2104"/>
                  <a:pt x="1422" y="2112"/>
                  <a:pt x="1418" y="2112"/>
                </a:cubicBezTo>
                <a:cubicBezTo>
                  <a:pt x="1416" y="2112"/>
                  <a:pt x="1414" y="2111"/>
                  <a:pt x="1412" y="2107"/>
                </a:cubicBezTo>
                <a:cubicBezTo>
                  <a:pt x="1417" y="2101"/>
                  <a:pt x="1417" y="2101"/>
                  <a:pt x="1417" y="2096"/>
                </a:cubicBezTo>
                <a:cubicBezTo>
                  <a:pt x="1417" y="2090"/>
                  <a:pt x="1417" y="2090"/>
                  <a:pt x="1412" y="2079"/>
                </a:cubicBezTo>
                <a:lnTo>
                  <a:pt x="1412" y="2079"/>
                </a:lnTo>
                <a:cubicBezTo>
                  <a:pt x="1412" y="2079"/>
                  <a:pt x="1417" y="2079"/>
                  <a:pt x="1423" y="2084"/>
                </a:cubicBezTo>
                <a:cubicBezTo>
                  <a:pt x="1412" y="2073"/>
                  <a:pt x="1406" y="2051"/>
                  <a:pt x="1389" y="2051"/>
                </a:cubicBezTo>
                <a:cubicBezTo>
                  <a:pt x="1395" y="2034"/>
                  <a:pt x="1361" y="2017"/>
                  <a:pt x="1378" y="2006"/>
                </a:cubicBezTo>
                <a:cubicBezTo>
                  <a:pt x="1372" y="2006"/>
                  <a:pt x="1356" y="1995"/>
                  <a:pt x="1344" y="1989"/>
                </a:cubicBezTo>
                <a:cubicBezTo>
                  <a:pt x="1378" y="1989"/>
                  <a:pt x="1316" y="1956"/>
                  <a:pt x="1339" y="1939"/>
                </a:cubicBezTo>
                <a:lnTo>
                  <a:pt x="1339" y="1939"/>
                </a:lnTo>
                <a:cubicBezTo>
                  <a:pt x="1337" y="1939"/>
                  <a:pt x="1335" y="1939"/>
                  <a:pt x="1333" y="1939"/>
                </a:cubicBezTo>
                <a:cubicBezTo>
                  <a:pt x="1308" y="1939"/>
                  <a:pt x="1292" y="1905"/>
                  <a:pt x="1260" y="1900"/>
                </a:cubicBezTo>
                <a:cubicBezTo>
                  <a:pt x="1264" y="1900"/>
                  <a:pt x="1267" y="1898"/>
                  <a:pt x="1269" y="1897"/>
                </a:cubicBezTo>
                <a:lnTo>
                  <a:pt x="1269" y="1897"/>
                </a:lnTo>
                <a:cubicBezTo>
                  <a:pt x="1270" y="1898"/>
                  <a:pt x="1271" y="1899"/>
                  <a:pt x="1272" y="1900"/>
                </a:cubicBezTo>
                <a:cubicBezTo>
                  <a:pt x="1272" y="1898"/>
                  <a:pt x="1271" y="1897"/>
                  <a:pt x="1270" y="1897"/>
                </a:cubicBezTo>
                <a:cubicBezTo>
                  <a:pt x="1270" y="1897"/>
                  <a:pt x="1269" y="1897"/>
                  <a:pt x="1269" y="1897"/>
                </a:cubicBezTo>
                <a:lnTo>
                  <a:pt x="1269" y="1897"/>
                </a:lnTo>
                <a:cubicBezTo>
                  <a:pt x="1260" y="1887"/>
                  <a:pt x="1260" y="1877"/>
                  <a:pt x="1255" y="1872"/>
                </a:cubicBezTo>
                <a:cubicBezTo>
                  <a:pt x="1251" y="1875"/>
                  <a:pt x="1246" y="1877"/>
                  <a:pt x="1240" y="1877"/>
                </a:cubicBezTo>
                <a:cubicBezTo>
                  <a:pt x="1229" y="1877"/>
                  <a:pt x="1216" y="1872"/>
                  <a:pt x="1204" y="1872"/>
                </a:cubicBezTo>
                <a:cubicBezTo>
                  <a:pt x="1199" y="1844"/>
                  <a:pt x="1227" y="1860"/>
                  <a:pt x="1232" y="1844"/>
                </a:cubicBezTo>
                <a:lnTo>
                  <a:pt x="1232" y="1844"/>
                </a:lnTo>
                <a:cubicBezTo>
                  <a:pt x="1231" y="1847"/>
                  <a:pt x="1228" y="1848"/>
                  <a:pt x="1223" y="1848"/>
                </a:cubicBezTo>
                <a:cubicBezTo>
                  <a:pt x="1217" y="1848"/>
                  <a:pt x="1208" y="1845"/>
                  <a:pt x="1202" y="1845"/>
                </a:cubicBezTo>
                <a:cubicBezTo>
                  <a:pt x="1198" y="1845"/>
                  <a:pt x="1195" y="1846"/>
                  <a:pt x="1193" y="1849"/>
                </a:cubicBezTo>
                <a:cubicBezTo>
                  <a:pt x="1188" y="1832"/>
                  <a:pt x="1188" y="1838"/>
                  <a:pt x="1193" y="1821"/>
                </a:cubicBezTo>
                <a:lnTo>
                  <a:pt x="1193" y="1821"/>
                </a:lnTo>
                <a:cubicBezTo>
                  <a:pt x="1188" y="1826"/>
                  <a:pt x="1185" y="1828"/>
                  <a:pt x="1182" y="1828"/>
                </a:cubicBezTo>
                <a:cubicBezTo>
                  <a:pt x="1176" y="1828"/>
                  <a:pt x="1173" y="1820"/>
                  <a:pt x="1165" y="1820"/>
                </a:cubicBezTo>
                <a:cubicBezTo>
                  <a:pt x="1163" y="1820"/>
                  <a:pt x="1161" y="1821"/>
                  <a:pt x="1160" y="1821"/>
                </a:cubicBezTo>
                <a:cubicBezTo>
                  <a:pt x="1148" y="1799"/>
                  <a:pt x="1165" y="1799"/>
                  <a:pt x="1143" y="1793"/>
                </a:cubicBezTo>
                <a:cubicBezTo>
                  <a:pt x="1140" y="1788"/>
                  <a:pt x="1144" y="1786"/>
                  <a:pt x="1149" y="1786"/>
                </a:cubicBezTo>
                <a:cubicBezTo>
                  <a:pt x="1154" y="1786"/>
                  <a:pt x="1160" y="1788"/>
                  <a:pt x="1160" y="1788"/>
                </a:cubicBezTo>
                <a:cubicBezTo>
                  <a:pt x="1155" y="1783"/>
                  <a:pt x="1152" y="1781"/>
                  <a:pt x="1149" y="1781"/>
                </a:cubicBezTo>
                <a:cubicBezTo>
                  <a:pt x="1142" y="1781"/>
                  <a:pt x="1140" y="1795"/>
                  <a:pt x="1132" y="1799"/>
                </a:cubicBezTo>
                <a:cubicBezTo>
                  <a:pt x="1109" y="1788"/>
                  <a:pt x="1132" y="1782"/>
                  <a:pt x="1126" y="1771"/>
                </a:cubicBezTo>
                <a:cubicBezTo>
                  <a:pt x="1118" y="1768"/>
                  <a:pt x="1108" y="1768"/>
                  <a:pt x="1099" y="1768"/>
                </a:cubicBezTo>
                <a:cubicBezTo>
                  <a:pt x="1091" y="1768"/>
                  <a:pt x="1084" y="1768"/>
                  <a:pt x="1081" y="1765"/>
                </a:cubicBezTo>
                <a:cubicBezTo>
                  <a:pt x="1081" y="1760"/>
                  <a:pt x="1075" y="1760"/>
                  <a:pt x="1081" y="1754"/>
                </a:cubicBezTo>
                <a:lnTo>
                  <a:pt x="1081" y="1754"/>
                </a:lnTo>
                <a:cubicBezTo>
                  <a:pt x="1079" y="1754"/>
                  <a:pt x="1077" y="1755"/>
                  <a:pt x="1075" y="1755"/>
                </a:cubicBezTo>
                <a:cubicBezTo>
                  <a:pt x="1055" y="1755"/>
                  <a:pt x="1034" y="1732"/>
                  <a:pt x="1008" y="1732"/>
                </a:cubicBezTo>
                <a:cubicBezTo>
                  <a:pt x="1008" y="1737"/>
                  <a:pt x="1003" y="1748"/>
                  <a:pt x="997" y="1754"/>
                </a:cubicBezTo>
                <a:cubicBezTo>
                  <a:pt x="991" y="1748"/>
                  <a:pt x="975" y="1754"/>
                  <a:pt x="980" y="1737"/>
                </a:cubicBezTo>
                <a:lnTo>
                  <a:pt x="980" y="1737"/>
                </a:lnTo>
                <a:cubicBezTo>
                  <a:pt x="982" y="1739"/>
                  <a:pt x="983" y="1740"/>
                  <a:pt x="984" y="1740"/>
                </a:cubicBezTo>
                <a:cubicBezTo>
                  <a:pt x="987" y="1740"/>
                  <a:pt x="988" y="1737"/>
                  <a:pt x="991" y="1737"/>
                </a:cubicBezTo>
                <a:lnTo>
                  <a:pt x="980" y="1737"/>
                </a:lnTo>
                <a:cubicBezTo>
                  <a:pt x="980" y="1731"/>
                  <a:pt x="983" y="1729"/>
                  <a:pt x="986" y="1729"/>
                </a:cubicBezTo>
                <a:cubicBezTo>
                  <a:pt x="989" y="1729"/>
                  <a:pt x="992" y="1730"/>
                  <a:pt x="995" y="1730"/>
                </a:cubicBezTo>
                <a:cubicBezTo>
                  <a:pt x="998" y="1730"/>
                  <a:pt x="1001" y="1729"/>
                  <a:pt x="1003" y="1726"/>
                </a:cubicBezTo>
                <a:cubicBezTo>
                  <a:pt x="980" y="1720"/>
                  <a:pt x="952" y="1726"/>
                  <a:pt x="941" y="1715"/>
                </a:cubicBezTo>
                <a:cubicBezTo>
                  <a:pt x="941" y="1710"/>
                  <a:pt x="943" y="1709"/>
                  <a:pt x="946" y="1709"/>
                </a:cubicBezTo>
                <a:cubicBezTo>
                  <a:pt x="952" y="1709"/>
                  <a:pt x="959" y="1713"/>
                  <a:pt x="963" y="1713"/>
                </a:cubicBezTo>
                <a:cubicBezTo>
                  <a:pt x="966" y="1713"/>
                  <a:pt x="967" y="1711"/>
                  <a:pt x="963" y="1704"/>
                </a:cubicBezTo>
                <a:lnTo>
                  <a:pt x="963" y="1704"/>
                </a:lnTo>
                <a:lnTo>
                  <a:pt x="980" y="1720"/>
                </a:lnTo>
                <a:cubicBezTo>
                  <a:pt x="978" y="1709"/>
                  <a:pt x="980" y="1706"/>
                  <a:pt x="982" y="1706"/>
                </a:cubicBezTo>
                <a:cubicBezTo>
                  <a:pt x="985" y="1706"/>
                  <a:pt x="988" y="1709"/>
                  <a:pt x="990" y="1709"/>
                </a:cubicBezTo>
                <a:cubicBezTo>
                  <a:pt x="992" y="1709"/>
                  <a:pt x="993" y="1707"/>
                  <a:pt x="991" y="1698"/>
                </a:cubicBezTo>
                <a:cubicBezTo>
                  <a:pt x="963" y="1676"/>
                  <a:pt x="958" y="1687"/>
                  <a:pt x="930" y="1670"/>
                </a:cubicBezTo>
                <a:cubicBezTo>
                  <a:pt x="919" y="1670"/>
                  <a:pt x="924" y="1681"/>
                  <a:pt x="913" y="1687"/>
                </a:cubicBezTo>
                <a:cubicBezTo>
                  <a:pt x="865" y="1681"/>
                  <a:pt x="893" y="1636"/>
                  <a:pt x="863" y="1636"/>
                </a:cubicBezTo>
                <a:cubicBezTo>
                  <a:pt x="861" y="1636"/>
                  <a:pt x="859" y="1636"/>
                  <a:pt x="857" y="1636"/>
                </a:cubicBezTo>
                <a:cubicBezTo>
                  <a:pt x="849" y="1640"/>
                  <a:pt x="842" y="1652"/>
                  <a:pt x="832" y="1652"/>
                </a:cubicBezTo>
                <a:cubicBezTo>
                  <a:pt x="828" y="1652"/>
                  <a:pt x="823" y="1649"/>
                  <a:pt x="818" y="1642"/>
                </a:cubicBezTo>
                <a:lnTo>
                  <a:pt x="829" y="1631"/>
                </a:lnTo>
                <a:cubicBezTo>
                  <a:pt x="823" y="1627"/>
                  <a:pt x="818" y="1626"/>
                  <a:pt x="814" y="1626"/>
                </a:cubicBezTo>
                <a:cubicBezTo>
                  <a:pt x="805" y="1626"/>
                  <a:pt x="800" y="1633"/>
                  <a:pt x="793" y="1633"/>
                </a:cubicBezTo>
                <a:cubicBezTo>
                  <a:pt x="789" y="1633"/>
                  <a:pt x="785" y="1631"/>
                  <a:pt x="779" y="1625"/>
                </a:cubicBezTo>
                <a:cubicBezTo>
                  <a:pt x="781" y="1623"/>
                  <a:pt x="784" y="1623"/>
                  <a:pt x="787" y="1623"/>
                </a:cubicBezTo>
                <a:cubicBezTo>
                  <a:pt x="794" y="1623"/>
                  <a:pt x="801" y="1625"/>
                  <a:pt x="801" y="1625"/>
                </a:cubicBezTo>
                <a:cubicBezTo>
                  <a:pt x="795" y="1617"/>
                  <a:pt x="791" y="1615"/>
                  <a:pt x="787" y="1615"/>
                </a:cubicBezTo>
                <a:cubicBezTo>
                  <a:pt x="781" y="1615"/>
                  <a:pt x="777" y="1620"/>
                  <a:pt x="771" y="1620"/>
                </a:cubicBezTo>
                <a:cubicBezTo>
                  <a:pt x="770" y="1620"/>
                  <a:pt x="769" y="1620"/>
                  <a:pt x="767" y="1620"/>
                </a:cubicBezTo>
                <a:lnTo>
                  <a:pt x="767" y="1603"/>
                </a:lnTo>
                <a:cubicBezTo>
                  <a:pt x="734" y="1592"/>
                  <a:pt x="695" y="1592"/>
                  <a:pt x="661" y="1586"/>
                </a:cubicBezTo>
                <a:cubicBezTo>
                  <a:pt x="661" y="1580"/>
                  <a:pt x="672" y="1580"/>
                  <a:pt x="661" y="1569"/>
                </a:cubicBezTo>
                <a:cubicBezTo>
                  <a:pt x="616" y="1564"/>
                  <a:pt x="566" y="1541"/>
                  <a:pt x="521" y="1519"/>
                </a:cubicBezTo>
                <a:lnTo>
                  <a:pt x="504" y="1530"/>
                </a:lnTo>
                <a:cubicBezTo>
                  <a:pt x="499" y="1530"/>
                  <a:pt x="493" y="1524"/>
                  <a:pt x="499" y="1524"/>
                </a:cubicBezTo>
                <a:cubicBezTo>
                  <a:pt x="495" y="1522"/>
                  <a:pt x="493" y="1521"/>
                  <a:pt x="491" y="1521"/>
                </a:cubicBezTo>
                <a:lnTo>
                  <a:pt x="491" y="1521"/>
                </a:lnTo>
                <a:cubicBezTo>
                  <a:pt x="488" y="1521"/>
                  <a:pt x="496" y="1531"/>
                  <a:pt x="487" y="1536"/>
                </a:cubicBezTo>
                <a:cubicBezTo>
                  <a:pt x="476" y="1536"/>
                  <a:pt x="476" y="1524"/>
                  <a:pt x="482" y="1519"/>
                </a:cubicBezTo>
                <a:lnTo>
                  <a:pt x="482" y="1519"/>
                </a:lnTo>
                <a:cubicBezTo>
                  <a:pt x="465" y="1522"/>
                  <a:pt x="443" y="1524"/>
                  <a:pt x="420" y="1524"/>
                </a:cubicBezTo>
                <a:cubicBezTo>
                  <a:pt x="398" y="1524"/>
                  <a:pt x="375" y="1522"/>
                  <a:pt x="359" y="1513"/>
                </a:cubicBezTo>
                <a:lnTo>
                  <a:pt x="364" y="1513"/>
                </a:lnTo>
                <a:cubicBezTo>
                  <a:pt x="360" y="1511"/>
                  <a:pt x="357" y="1511"/>
                  <a:pt x="353" y="1511"/>
                </a:cubicBezTo>
                <a:cubicBezTo>
                  <a:pt x="337" y="1511"/>
                  <a:pt x="330" y="1527"/>
                  <a:pt x="317" y="1527"/>
                </a:cubicBezTo>
                <a:cubicBezTo>
                  <a:pt x="314" y="1527"/>
                  <a:pt x="312" y="1526"/>
                  <a:pt x="308" y="1524"/>
                </a:cubicBezTo>
                <a:lnTo>
                  <a:pt x="314" y="1524"/>
                </a:lnTo>
                <a:cubicBezTo>
                  <a:pt x="301" y="1523"/>
                  <a:pt x="288" y="1522"/>
                  <a:pt x="276" y="1522"/>
                </a:cubicBezTo>
                <a:cubicBezTo>
                  <a:pt x="246" y="1522"/>
                  <a:pt x="217" y="1526"/>
                  <a:pt x="185" y="1530"/>
                </a:cubicBezTo>
                <a:cubicBezTo>
                  <a:pt x="191" y="1524"/>
                  <a:pt x="191" y="1524"/>
                  <a:pt x="196" y="1524"/>
                </a:cubicBezTo>
                <a:cubicBezTo>
                  <a:pt x="179" y="1513"/>
                  <a:pt x="185" y="1496"/>
                  <a:pt x="179" y="1480"/>
                </a:cubicBezTo>
                <a:cubicBezTo>
                  <a:pt x="182" y="1479"/>
                  <a:pt x="184" y="1479"/>
                  <a:pt x="186" y="1479"/>
                </a:cubicBezTo>
                <a:cubicBezTo>
                  <a:pt x="201" y="1479"/>
                  <a:pt x="198" y="1497"/>
                  <a:pt x="213" y="1502"/>
                </a:cubicBezTo>
                <a:cubicBezTo>
                  <a:pt x="196" y="1496"/>
                  <a:pt x="213" y="1474"/>
                  <a:pt x="202" y="1474"/>
                </a:cubicBezTo>
                <a:cubicBezTo>
                  <a:pt x="213" y="1468"/>
                  <a:pt x="207" y="1468"/>
                  <a:pt x="224" y="1468"/>
                </a:cubicBezTo>
                <a:cubicBezTo>
                  <a:pt x="207" y="1457"/>
                  <a:pt x="230" y="1457"/>
                  <a:pt x="224" y="1446"/>
                </a:cubicBezTo>
                <a:cubicBezTo>
                  <a:pt x="229" y="1443"/>
                  <a:pt x="233" y="1442"/>
                  <a:pt x="235" y="1442"/>
                </a:cubicBezTo>
                <a:cubicBezTo>
                  <a:pt x="238" y="1442"/>
                  <a:pt x="240" y="1443"/>
                  <a:pt x="241" y="1443"/>
                </a:cubicBezTo>
                <a:cubicBezTo>
                  <a:pt x="243" y="1443"/>
                  <a:pt x="244" y="1441"/>
                  <a:pt x="247" y="1435"/>
                </a:cubicBezTo>
                <a:cubicBezTo>
                  <a:pt x="258" y="1435"/>
                  <a:pt x="252" y="1452"/>
                  <a:pt x="252" y="1452"/>
                </a:cubicBezTo>
                <a:cubicBezTo>
                  <a:pt x="263" y="1435"/>
                  <a:pt x="247" y="1435"/>
                  <a:pt x="241" y="1424"/>
                </a:cubicBezTo>
                <a:cubicBezTo>
                  <a:pt x="245" y="1416"/>
                  <a:pt x="248" y="1414"/>
                  <a:pt x="251" y="1414"/>
                </a:cubicBezTo>
                <a:cubicBezTo>
                  <a:pt x="257" y="1414"/>
                  <a:pt x="262" y="1424"/>
                  <a:pt x="269" y="1424"/>
                </a:cubicBezTo>
                <a:cubicBezTo>
                  <a:pt x="275" y="1412"/>
                  <a:pt x="269" y="1396"/>
                  <a:pt x="280" y="1384"/>
                </a:cubicBezTo>
                <a:cubicBezTo>
                  <a:pt x="280" y="1390"/>
                  <a:pt x="280" y="1390"/>
                  <a:pt x="286" y="1390"/>
                </a:cubicBezTo>
                <a:cubicBezTo>
                  <a:pt x="286" y="1373"/>
                  <a:pt x="314" y="1362"/>
                  <a:pt x="319" y="1340"/>
                </a:cubicBezTo>
                <a:cubicBezTo>
                  <a:pt x="314" y="1334"/>
                  <a:pt x="308" y="1328"/>
                  <a:pt x="303" y="1323"/>
                </a:cubicBezTo>
                <a:cubicBezTo>
                  <a:pt x="312" y="1318"/>
                  <a:pt x="313" y="1310"/>
                  <a:pt x="317" y="1310"/>
                </a:cubicBezTo>
                <a:cubicBezTo>
                  <a:pt x="317" y="1310"/>
                  <a:pt x="318" y="1310"/>
                  <a:pt x="319" y="1312"/>
                </a:cubicBezTo>
                <a:cubicBezTo>
                  <a:pt x="319" y="1317"/>
                  <a:pt x="319" y="1317"/>
                  <a:pt x="319" y="1323"/>
                </a:cubicBezTo>
                <a:lnTo>
                  <a:pt x="325" y="1317"/>
                </a:lnTo>
                <a:lnTo>
                  <a:pt x="325" y="1317"/>
                </a:lnTo>
                <a:cubicBezTo>
                  <a:pt x="342" y="1323"/>
                  <a:pt x="319" y="1328"/>
                  <a:pt x="325" y="1334"/>
                </a:cubicBezTo>
                <a:cubicBezTo>
                  <a:pt x="336" y="1323"/>
                  <a:pt x="342" y="1300"/>
                  <a:pt x="359" y="1295"/>
                </a:cubicBezTo>
                <a:lnTo>
                  <a:pt x="359" y="1295"/>
                </a:lnTo>
                <a:cubicBezTo>
                  <a:pt x="370" y="1306"/>
                  <a:pt x="336" y="1317"/>
                  <a:pt x="359" y="1317"/>
                </a:cubicBezTo>
                <a:cubicBezTo>
                  <a:pt x="353" y="1323"/>
                  <a:pt x="342" y="1323"/>
                  <a:pt x="336" y="1323"/>
                </a:cubicBezTo>
                <a:cubicBezTo>
                  <a:pt x="364" y="1340"/>
                  <a:pt x="325" y="1334"/>
                  <a:pt x="353" y="1345"/>
                </a:cubicBezTo>
                <a:cubicBezTo>
                  <a:pt x="375" y="1334"/>
                  <a:pt x="375" y="1323"/>
                  <a:pt x="398" y="1312"/>
                </a:cubicBezTo>
                <a:cubicBezTo>
                  <a:pt x="398" y="1300"/>
                  <a:pt x="392" y="1300"/>
                  <a:pt x="392" y="1289"/>
                </a:cubicBezTo>
                <a:cubicBezTo>
                  <a:pt x="399" y="1283"/>
                  <a:pt x="405" y="1280"/>
                  <a:pt x="410" y="1280"/>
                </a:cubicBezTo>
                <a:cubicBezTo>
                  <a:pt x="423" y="1280"/>
                  <a:pt x="433" y="1292"/>
                  <a:pt x="442" y="1292"/>
                </a:cubicBezTo>
                <a:cubicBezTo>
                  <a:pt x="446" y="1292"/>
                  <a:pt x="450" y="1290"/>
                  <a:pt x="454" y="1284"/>
                </a:cubicBezTo>
                <a:cubicBezTo>
                  <a:pt x="454" y="1267"/>
                  <a:pt x="448" y="1250"/>
                  <a:pt x="471" y="1250"/>
                </a:cubicBezTo>
                <a:lnTo>
                  <a:pt x="471" y="1272"/>
                </a:lnTo>
                <a:cubicBezTo>
                  <a:pt x="496" y="1262"/>
                  <a:pt x="480" y="1243"/>
                  <a:pt x="501" y="1243"/>
                </a:cubicBezTo>
                <a:cubicBezTo>
                  <a:pt x="503" y="1243"/>
                  <a:pt x="506" y="1244"/>
                  <a:pt x="510" y="1244"/>
                </a:cubicBezTo>
                <a:cubicBezTo>
                  <a:pt x="504" y="1250"/>
                  <a:pt x="487" y="1256"/>
                  <a:pt x="493" y="1256"/>
                </a:cubicBezTo>
                <a:cubicBezTo>
                  <a:pt x="496" y="1256"/>
                  <a:pt x="499" y="1257"/>
                  <a:pt x="501" y="1257"/>
                </a:cubicBezTo>
                <a:cubicBezTo>
                  <a:pt x="513" y="1257"/>
                  <a:pt x="506" y="1244"/>
                  <a:pt x="515" y="1239"/>
                </a:cubicBezTo>
                <a:lnTo>
                  <a:pt x="527" y="1250"/>
                </a:lnTo>
                <a:cubicBezTo>
                  <a:pt x="549" y="1239"/>
                  <a:pt x="577" y="1222"/>
                  <a:pt x="605" y="1211"/>
                </a:cubicBezTo>
                <a:cubicBezTo>
                  <a:pt x="605" y="1211"/>
                  <a:pt x="605" y="1222"/>
                  <a:pt x="611" y="1222"/>
                </a:cubicBezTo>
                <a:cubicBezTo>
                  <a:pt x="650" y="1205"/>
                  <a:pt x="689" y="1211"/>
                  <a:pt x="745" y="1200"/>
                </a:cubicBezTo>
                <a:cubicBezTo>
                  <a:pt x="751" y="1194"/>
                  <a:pt x="756" y="1188"/>
                  <a:pt x="756" y="1183"/>
                </a:cubicBezTo>
                <a:cubicBezTo>
                  <a:pt x="758" y="1181"/>
                  <a:pt x="760" y="1180"/>
                  <a:pt x="761" y="1180"/>
                </a:cubicBezTo>
                <a:cubicBezTo>
                  <a:pt x="765" y="1180"/>
                  <a:pt x="767" y="1184"/>
                  <a:pt x="767" y="1188"/>
                </a:cubicBezTo>
                <a:cubicBezTo>
                  <a:pt x="790" y="1183"/>
                  <a:pt x="762" y="1177"/>
                  <a:pt x="767" y="1166"/>
                </a:cubicBezTo>
                <a:cubicBezTo>
                  <a:pt x="771" y="1164"/>
                  <a:pt x="774" y="1164"/>
                  <a:pt x="777" y="1164"/>
                </a:cubicBezTo>
                <a:cubicBezTo>
                  <a:pt x="784" y="1164"/>
                  <a:pt x="788" y="1168"/>
                  <a:pt x="784" y="1171"/>
                </a:cubicBezTo>
                <a:cubicBezTo>
                  <a:pt x="818" y="1138"/>
                  <a:pt x="835" y="1076"/>
                  <a:pt x="857" y="1059"/>
                </a:cubicBezTo>
                <a:lnTo>
                  <a:pt x="857" y="1065"/>
                </a:lnTo>
                <a:cubicBezTo>
                  <a:pt x="874" y="1048"/>
                  <a:pt x="846" y="1031"/>
                  <a:pt x="863" y="1020"/>
                </a:cubicBezTo>
                <a:cubicBezTo>
                  <a:pt x="891" y="981"/>
                  <a:pt x="902" y="925"/>
                  <a:pt x="941" y="903"/>
                </a:cubicBezTo>
                <a:cubicBezTo>
                  <a:pt x="924" y="886"/>
                  <a:pt x="969" y="863"/>
                  <a:pt x="947" y="847"/>
                </a:cubicBezTo>
                <a:cubicBezTo>
                  <a:pt x="969" y="830"/>
                  <a:pt x="969" y="835"/>
                  <a:pt x="997" y="807"/>
                </a:cubicBezTo>
                <a:cubicBezTo>
                  <a:pt x="1003" y="796"/>
                  <a:pt x="986" y="785"/>
                  <a:pt x="991" y="768"/>
                </a:cubicBezTo>
                <a:lnTo>
                  <a:pt x="991" y="768"/>
                </a:lnTo>
                <a:lnTo>
                  <a:pt x="1003" y="774"/>
                </a:lnTo>
                <a:lnTo>
                  <a:pt x="997" y="751"/>
                </a:lnTo>
                <a:lnTo>
                  <a:pt x="1014" y="751"/>
                </a:lnTo>
                <a:lnTo>
                  <a:pt x="1019" y="740"/>
                </a:lnTo>
                <a:lnTo>
                  <a:pt x="1019" y="740"/>
                </a:lnTo>
                <a:cubicBezTo>
                  <a:pt x="1014" y="746"/>
                  <a:pt x="1008" y="746"/>
                  <a:pt x="1003" y="746"/>
                </a:cubicBezTo>
                <a:cubicBezTo>
                  <a:pt x="1008" y="723"/>
                  <a:pt x="1036" y="707"/>
                  <a:pt x="1042" y="707"/>
                </a:cubicBezTo>
                <a:lnTo>
                  <a:pt x="1047" y="662"/>
                </a:lnTo>
                <a:cubicBezTo>
                  <a:pt x="1053" y="667"/>
                  <a:pt x="1053" y="673"/>
                  <a:pt x="1053" y="679"/>
                </a:cubicBezTo>
                <a:cubicBezTo>
                  <a:pt x="1053" y="669"/>
                  <a:pt x="1055" y="667"/>
                  <a:pt x="1058" y="667"/>
                </a:cubicBezTo>
                <a:cubicBezTo>
                  <a:pt x="1060" y="667"/>
                  <a:pt x="1062" y="668"/>
                  <a:pt x="1064" y="668"/>
                </a:cubicBezTo>
                <a:cubicBezTo>
                  <a:pt x="1065" y="668"/>
                  <a:pt x="1066" y="666"/>
                  <a:pt x="1064" y="656"/>
                </a:cubicBezTo>
                <a:lnTo>
                  <a:pt x="1064" y="656"/>
                </a:lnTo>
                <a:cubicBezTo>
                  <a:pt x="1064" y="657"/>
                  <a:pt x="1064" y="658"/>
                  <a:pt x="1064" y="658"/>
                </a:cubicBezTo>
                <a:cubicBezTo>
                  <a:pt x="1062" y="658"/>
                  <a:pt x="1059" y="651"/>
                  <a:pt x="1059" y="651"/>
                </a:cubicBezTo>
                <a:cubicBezTo>
                  <a:pt x="1070" y="645"/>
                  <a:pt x="1081" y="623"/>
                  <a:pt x="1087" y="606"/>
                </a:cubicBezTo>
                <a:lnTo>
                  <a:pt x="1092" y="611"/>
                </a:lnTo>
                <a:cubicBezTo>
                  <a:pt x="1103" y="595"/>
                  <a:pt x="1109" y="578"/>
                  <a:pt x="1115" y="561"/>
                </a:cubicBezTo>
                <a:cubicBezTo>
                  <a:pt x="1120" y="544"/>
                  <a:pt x="1132" y="516"/>
                  <a:pt x="1137" y="494"/>
                </a:cubicBezTo>
                <a:lnTo>
                  <a:pt x="1137" y="494"/>
                </a:lnTo>
                <a:cubicBezTo>
                  <a:pt x="1133" y="500"/>
                  <a:pt x="1128" y="502"/>
                  <a:pt x="1124" y="502"/>
                </a:cubicBezTo>
                <a:cubicBezTo>
                  <a:pt x="1117" y="502"/>
                  <a:pt x="1111" y="495"/>
                  <a:pt x="1115" y="488"/>
                </a:cubicBezTo>
                <a:lnTo>
                  <a:pt x="1126" y="483"/>
                </a:lnTo>
                <a:cubicBezTo>
                  <a:pt x="1125" y="481"/>
                  <a:pt x="1124" y="480"/>
                  <a:pt x="1123" y="480"/>
                </a:cubicBezTo>
                <a:cubicBezTo>
                  <a:pt x="1121" y="480"/>
                  <a:pt x="1120" y="486"/>
                  <a:pt x="1117" y="486"/>
                </a:cubicBezTo>
                <a:cubicBezTo>
                  <a:pt x="1115" y="486"/>
                  <a:pt x="1113" y="484"/>
                  <a:pt x="1109" y="477"/>
                </a:cubicBezTo>
                <a:cubicBezTo>
                  <a:pt x="1112" y="469"/>
                  <a:pt x="1116" y="466"/>
                  <a:pt x="1121" y="466"/>
                </a:cubicBezTo>
                <a:cubicBezTo>
                  <a:pt x="1126" y="466"/>
                  <a:pt x="1132" y="471"/>
                  <a:pt x="1132" y="477"/>
                </a:cubicBezTo>
                <a:cubicBezTo>
                  <a:pt x="1132" y="471"/>
                  <a:pt x="1132" y="460"/>
                  <a:pt x="1132" y="455"/>
                </a:cubicBezTo>
                <a:cubicBezTo>
                  <a:pt x="1132" y="455"/>
                  <a:pt x="1137" y="460"/>
                  <a:pt x="1143" y="460"/>
                </a:cubicBezTo>
                <a:cubicBezTo>
                  <a:pt x="1132" y="449"/>
                  <a:pt x="1154" y="415"/>
                  <a:pt x="1132" y="404"/>
                </a:cubicBezTo>
                <a:lnTo>
                  <a:pt x="1137" y="404"/>
                </a:lnTo>
                <a:cubicBezTo>
                  <a:pt x="1120" y="354"/>
                  <a:pt x="1103" y="337"/>
                  <a:pt x="1087" y="309"/>
                </a:cubicBezTo>
                <a:cubicBezTo>
                  <a:pt x="1084" y="310"/>
                  <a:pt x="1082" y="311"/>
                  <a:pt x="1081" y="311"/>
                </a:cubicBezTo>
                <a:cubicBezTo>
                  <a:pt x="1073" y="311"/>
                  <a:pt x="1068" y="303"/>
                  <a:pt x="1059" y="303"/>
                </a:cubicBezTo>
                <a:cubicBezTo>
                  <a:pt x="1047" y="281"/>
                  <a:pt x="1047" y="259"/>
                  <a:pt x="1042" y="247"/>
                </a:cubicBezTo>
                <a:cubicBezTo>
                  <a:pt x="1040" y="243"/>
                  <a:pt x="1038" y="242"/>
                  <a:pt x="1036" y="242"/>
                </a:cubicBezTo>
                <a:cubicBezTo>
                  <a:pt x="1033" y="242"/>
                  <a:pt x="1031" y="243"/>
                  <a:pt x="1029" y="243"/>
                </a:cubicBezTo>
                <a:cubicBezTo>
                  <a:pt x="1028" y="243"/>
                  <a:pt x="1026" y="243"/>
                  <a:pt x="1025" y="242"/>
                </a:cubicBezTo>
                <a:cubicBezTo>
                  <a:pt x="1034" y="237"/>
                  <a:pt x="1032" y="229"/>
                  <a:pt x="1037" y="229"/>
                </a:cubicBezTo>
                <a:cubicBezTo>
                  <a:pt x="1038" y="229"/>
                  <a:pt x="1040" y="230"/>
                  <a:pt x="1042" y="231"/>
                </a:cubicBezTo>
                <a:cubicBezTo>
                  <a:pt x="1042" y="219"/>
                  <a:pt x="1042" y="214"/>
                  <a:pt x="1053" y="186"/>
                </a:cubicBezTo>
                <a:cubicBezTo>
                  <a:pt x="1042" y="186"/>
                  <a:pt x="1042" y="186"/>
                  <a:pt x="1036" y="180"/>
                </a:cubicBezTo>
                <a:cubicBezTo>
                  <a:pt x="1039" y="177"/>
                  <a:pt x="1043" y="176"/>
                  <a:pt x="1047" y="176"/>
                </a:cubicBezTo>
                <a:cubicBezTo>
                  <a:pt x="1050" y="176"/>
                  <a:pt x="1053" y="177"/>
                  <a:pt x="1053" y="180"/>
                </a:cubicBezTo>
                <a:cubicBezTo>
                  <a:pt x="1059" y="163"/>
                  <a:pt x="1081" y="158"/>
                  <a:pt x="1103" y="158"/>
                </a:cubicBezTo>
                <a:cubicBezTo>
                  <a:pt x="1126" y="158"/>
                  <a:pt x="1148" y="158"/>
                  <a:pt x="1160" y="141"/>
                </a:cubicBezTo>
                <a:cubicBezTo>
                  <a:pt x="1171" y="135"/>
                  <a:pt x="1182" y="130"/>
                  <a:pt x="1193" y="124"/>
                </a:cubicBezTo>
                <a:lnTo>
                  <a:pt x="1193" y="124"/>
                </a:lnTo>
                <a:cubicBezTo>
                  <a:pt x="1204" y="124"/>
                  <a:pt x="1182" y="135"/>
                  <a:pt x="1193" y="141"/>
                </a:cubicBezTo>
                <a:cubicBezTo>
                  <a:pt x="1208" y="129"/>
                  <a:pt x="1221" y="126"/>
                  <a:pt x="1234" y="126"/>
                </a:cubicBezTo>
                <a:cubicBezTo>
                  <a:pt x="1244" y="126"/>
                  <a:pt x="1254" y="128"/>
                  <a:pt x="1263" y="128"/>
                </a:cubicBezTo>
                <a:cubicBezTo>
                  <a:pt x="1269" y="128"/>
                  <a:pt x="1276" y="127"/>
                  <a:pt x="1283" y="124"/>
                </a:cubicBezTo>
                <a:close/>
                <a:moveTo>
                  <a:pt x="795" y="2133"/>
                </a:moveTo>
                <a:cubicBezTo>
                  <a:pt x="800" y="2135"/>
                  <a:pt x="806" y="2136"/>
                  <a:pt x="810" y="2138"/>
                </a:cubicBezTo>
                <a:lnTo>
                  <a:pt x="810" y="2138"/>
                </a:lnTo>
                <a:cubicBezTo>
                  <a:pt x="804" y="2137"/>
                  <a:pt x="799" y="2135"/>
                  <a:pt x="795" y="2133"/>
                </a:cubicBezTo>
                <a:close/>
                <a:moveTo>
                  <a:pt x="549" y="2146"/>
                </a:moveTo>
                <a:cubicBezTo>
                  <a:pt x="549" y="2152"/>
                  <a:pt x="555" y="2152"/>
                  <a:pt x="555" y="2152"/>
                </a:cubicBezTo>
                <a:cubicBezTo>
                  <a:pt x="555" y="2146"/>
                  <a:pt x="549" y="2146"/>
                  <a:pt x="549" y="2146"/>
                </a:cubicBezTo>
                <a:close/>
                <a:moveTo>
                  <a:pt x="549" y="2156"/>
                </a:moveTo>
                <a:lnTo>
                  <a:pt x="549" y="2157"/>
                </a:lnTo>
                <a:cubicBezTo>
                  <a:pt x="553" y="2157"/>
                  <a:pt x="552" y="2157"/>
                  <a:pt x="549" y="2156"/>
                </a:cubicBezTo>
                <a:close/>
                <a:moveTo>
                  <a:pt x="779" y="2154"/>
                </a:moveTo>
                <a:lnTo>
                  <a:pt x="779" y="2154"/>
                </a:lnTo>
                <a:cubicBezTo>
                  <a:pt x="781" y="2155"/>
                  <a:pt x="783" y="2156"/>
                  <a:pt x="784" y="2157"/>
                </a:cubicBezTo>
                <a:cubicBezTo>
                  <a:pt x="780" y="2157"/>
                  <a:pt x="779" y="2157"/>
                  <a:pt x="779" y="2154"/>
                </a:cubicBezTo>
                <a:close/>
                <a:moveTo>
                  <a:pt x="739" y="2163"/>
                </a:moveTo>
                <a:cubicBezTo>
                  <a:pt x="739" y="2168"/>
                  <a:pt x="745" y="2168"/>
                  <a:pt x="751" y="2168"/>
                </a:cubicBezTo>
                <a:cubicBezTo>
                  <a:pt x="745" y="2168"/>
                  <a:pt x="751" y="2168"/>
                  <a:pt x="739" y="2163"/>
                </a:cubicBezTo>
                <a:close/>
                <a:moveTo>
                  <a:pt x="741" y="2206"/>
                </a:moveTo>
                <a:lnTo>
                  <a:pt x="741" y="2206"/>
                </a:lnTo>
                <a:cubicBezTo>
                  <a:pt x="742" y="2207"/>
                  <a:pt x="742" y="2207"/>
                  <a:pt x="743" y="2207"/>
                </a:cubicBezTo>
                <a:lnTo>
                  <a:pt x="743" y="2207"/>
                </a:lnTo>
                <a:cubicBezTo>
                  <a:pt x="742" y="2207"/>
                  <a:pt x="742" y="2207"/>
                  <a:pt x="741" y="2206"/>
                </a:cubicBezTo>
                <a:close/>
                <a:moveTo>
                  <a:pt x="734" y="2202"/>
                </a:moveTo>
                <a:lnTo>
                  <a:pt x="734" y="2202"/>
                </a:lnTo>
                <a:cubicBezTo>
                  <a:pt x="734" y="2202"/>
                  <a:pt x="739" y="2208"/>
                  <a:pt x="739" y="2208"/>
                </a:cubicBezTo>
                <a:cubicBezTo>
                  <a:pt x="738" y="2206"/>
                  <a:pt x="738" y="2205"/>
                  <a:pt x="738" y="2205"/>
                </a:cubicBezTo>
                <a:lnTo>
                  <a:pt x="738" y="2205"/>
                </a:lnTo>
                <a:cubicBezTo>
                  <a:pt x="739" y="2205"/>
                  <a:pt x="740" y="2206"/>
                  <a:pt x="741" y="2206"/>
                </a:cubicBezTo>
                <a:lnTo>
                  <a:pt x="741" y="2206"/>
                </a:lnTo>
                <a:cubicBezTo>
                  <a:pt x="739" y="2205"/>
                  <a:pt x="738" y="2202"/>
                  <a:pt x="734" y="2202"/>
                </a:cubicBezTo>
                <a:close/>
                <a:moveTo>
                  <a:pt x="757" y="2202"/>
                </a:moveTo>
                <a:lnTo>
                  <a:pt x="757" y="2202"/>
                </a:lnTo>
                <a:cubicBezTo>
                  <a:pt x="762" y="2208"/>
                  <a:pt x="762" y="2208"/>
                  <a:pt x="767" y="2208"/>
                </a:cubicBezTo>
                <a:lnTo>
                  <a:pt x="762" y="2208"/>
                </a:lnTo>
                <a:lnTo>
                  <a:pt x="757" y="2202"/>
                </a:lnTo>
                <a:close/>
                <a:moveTo>
                  <a:pt x="728" y="2208"/>
                </a:moveTo>
                <a:lnTo>
                  <a:pt x="728" y="2208"/>
                </a:lnTo>
                <a:cubicBezTo>
                  <a:pt x="734" y="2213"/>
                  <a:pt x="734" y="2213"/>
                  <a:pt x="739" y="2213"/>
                </a:cubicBezTo>
                <a:cubicBezTo>
                  <a:pt x="734" y="2213"/>
                  <a:pt x="734" y="2208"/>
                  <a:pt x="728" y="2208"/>
                </a:cubicBezTo>
                <a:close/>
                <a:moveTo>
                  <a:pt x="739" y="2213"/>
                </a:moveTo>
                <a:cubicBezTo>
                  <a:pt x="739" y="2219"/>
                  <a:pt x="745" y="2219"/>
                  <a:pt x="745" y="2219"/>
                </a:cubicBezTo>
                <a:cubicBezTo>
                  <a:pt x="745" y="2219"/>
                  <a:pt x="739" y="2213"/>
                  <a:pt x="739" y="2213"/>
                </a:cubicBezTo>
                <a:close/>
                <a:moveTo>
                  <a:pt x="1092" y="2292"/>
                </a:moveTo>
                <a:lnTo>
                  <a:pt x="1092" y="2292"/>
                </a:lnTo>
                <a:lnTo>
                  <a:pt x="1092" y="2292"/>
                </a:lnTo>
                <a:close/>
                <a:moveTo>
                  <a:pt x="1019" y="2286"/>
                </a:moveTo>
                <a:cubicBezTo>
                  <a:pt x="1017" y="2290"/>
                  <a:pt x="1019" y="2293"/>
                  <a:pt x="1021" y="2295"/>
                </a:cubicBezTo>
                <a:lnTo>
                  <a:pt x="1021" y="2295"/>
                </a:lnTo>
                <a:cubicBezTo>
                  <a:pt x="1020" y="2293"/>
                  <a:pt x="1019" y="2290"/>
                  <a:pt x="1019" y="2286"/>
                </a:cubicBezTo>
                <a:close/>
                <a:moveTo>
                  <a:pt x="1021" y="2295"/>
                </a:moveTo>
                <a:lnTo>
                  <a:pt x="1021" y="2295"/>
                </a:lnTo>
                <a:cubicBezTo>
                  <a:pt x="1022" y="2296"/>
                  <a:pt x="1023" y="2297"/>
                  <a:pt x="1024" y="2298"/>
                </a:cubicBezTo>
                <a:lnTo>
                  <a:pt x="1024" y="2298"/>
                </a:lnTo>
                <a:cubicBezTo>
                  <a:pt x="1024" y="2297"/>
                  <a:pt x="1023" y="2296"/>
                  <a:pt x="1021" y="2295"/>
                </a:cubicBezTo>
                <a:close/>
                <a:moveTo>
                  <a:pt x="1204" y="2303"/>
                </a:moveTo>
                <a:cubicBezTo>
                  <a:pt x="1204" y="2303"/>
                  <a:pt x="1203" y="2303"/>
                  <a:pt x="1202" y="2304"/>
                </a:cubicBezTo>
                <a:lnTo>
                  <a:pt x="1202" y="2304"/>
                </a:lnTo>
                <a:lnTo>
                  <a:pt x="1204" y="2303"/>
                </a:ln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717" y="2314"/>
                </a:moveTo>
                <a:cubicBezTo>
                  <a:pt x="717" y="2314"/>
                  <a:pt x="717" y="2314"/>
                  <a:pt x="717" y="2314"/>
                </a:cubicBezTo>
                <a:cubicBezTo>
                  <a:pt x="717" y="2314"/>
                  <a:pt x="717" y="2314"/>
                  <a:pt x="717" y="2314"/>
                </a:cubicBezTo>
                <a:close/>
                <a:moveTo>
                  <a:pt x="1300" y="2314"/>
                </a:moveTo>
                <a:cubicBezTo>
                  <a:pt x="1300" y="2314"/>
                  <a:pt x="1300" y="2314"/>
                  <a:pt x="1300" y="2315"/>
                </a:cubicBezTo>
                <a:lnTo>
                  <a:pt x="1300" y="2315"/>
                </a:lnTo>
                <a:cubicBezTo>
                  <a:pt x="1300" y="2315"/>
                  <a:pt x="1300" y="2314"/>
                  <a:pt x="1300" y="2314"/>
                </a:cubicBezTo>
                <a:close/>
                <a:moveTo>
                  <a:pt x="1333" y="2297"/>
                </a:moveTo>
                <a:lnTo>
                  <a:pt x="1325" y="2301"/>
                </a:lnTo>
                <a:lnTo>
                  <a:pt x="1325" y="2301"/>
                </a:lnTo>
                <a:cubicBezTo>
                  <a:pt x="1325" y="2301"/>
                  <a:pt x="1325" y="2301"/>
                  <a:pt x="1325" y="2301"/>
                </a:cubicBezTo>
                <a:lnTo>
                  <a:pt x="1325" y="2301"/>
                </a:lnTo>
                <a:cubicBezTo>
                  <a:pt x="1324" y="2301"/>
                  <a:pt x="1323" y="2302"/>
                  <a:pt x="1322" y="2303"/>
                </a:cubicBezTo>
                <a:lnTo>
                  <a:pt x="1325" y="2301"/>
                </a:lnTo>
                <a:lnTo>
                  <a:pt x="1325" y="2301"/>
                </a:lnTo>
                <a:cubicBezTo>
                  <a:pt x="1327" y="2302"/>
                  <a:pt x="1326" y="2310"/>
                  <a:pt x="1322" y="2314"/>
                </a:cubicBezTo>
                <a:cubicBezTo>
                  <a:pt x="1318" y="2320"/>
                  <a:pt x="1314" y="2321"/>
                  <a:pt x="1311" y="2321"/>
                </a:cubicBezTo>
                <a:cubicBezTo>
                  <a:pt x="1306" y="2321"/>
                  <a:pt x="1302" y="2317"/>
                  <a:pt x="1300" y="2315"/>
                </a:cubicBezTo>
                <a:lnTo>
                  <a:pt x="1300" y="2315"/>
                </a:lnTo>
                <a:cubicBezTo>
                  <a:pt x="1304" y="2321"/>
                  <a:pt x="1294" y="2331"/>
                  <a:pt x="1288" y="2336"/>
                </a:cubicBezTo>
                <a:cubicBezTo>
                  <a:pt x="1305" y="2331"/>
                  <a:pt x="1333" y="2314"/>
                  <a:pt x="1333" y="2297"/>
                </a:cubicBezTo>
                <a:close/>
                <a:moveTo>
                  <a:pt x="640" y="2559"/>
                </a:moveTo>
                <a:cubicBezTo>
                  <a:pt x="639" y="2559"/>
                  <a:pt x="639" y="2560"/>
                  <a:pt x="639" y="2560"/>
                </a:cubicBezTo>
                <a:cubicBezTo>
                  <a:pt x="640" y="2560"/>
                  <a:pt x="641" y="2560"/>
                  <a:pt x="640" y="2559"/>
                </a:cubicBezTo>
                <a:close/>
                <a:moveTo>
                  <a:pt x="523" y="2765"/>
                </a:moveTo>
                <a:cubicBezTo>
                  <a:pt x="523" y="2766"/>
                  <a:pt x="522" y="2767"/>
                  <a:pt x="521" y="2768"/>
                </a:cubicBezTo>
                <a:cubicBezTo>
                  <a:pt x="522" y="2767"/>
                  <a:pt x="523" y="2766"/>
                  <a:pt x="523" y="2765"/>
                </a:cubicBezTo>
                <a:close/>
                <a:moveTo>
                  <a:pt x="465" y="2902"/>
                </a:moveTo>
                <a:lnTo>
                  <a:pt x="448" y="2919"/>
                </a:lnTo>
                <a:lnTo>
                  <a:pt x="448" y="2936"/>
                </a:lnTo>
                <a:lnTo>
                  <a:pt x="465" y="2902"/>
                </a:lnTo>
                <a:close/>
                <a:moveTo>
                  <a:pt x="269" y="3076"/>
                </a:moveTo>
                <a:cubicBezTo>
                  <a:pt x="268" y="3079"/>
                  <a:pt x="267" y="3081"/>
                  <a:pt x="267" y="3083"/>
                </a:cubicBezTo>
                <a:lnTo>
                  <a:pt x="267" y="3083"/>
                </a:lnTo>
                <a:cubicBezTo>
                  <a:pt x="268" y="3080"/>
                  <a:pt x="269" y="3078"/>
                  <a:pt x="269" y="3076"/>
                </a:cubicBezTo>
                <a:close/>
                <a:moveTo>
                  <a:pt x="378" y="3082"/>
                </a:moveTo>
                <a:cubicBezTo>
                  <a:pt x="377" y="3084"/>
                  <a:pt x="376" y="3085"/>
                  <a:pt x="375" y="3087"/>
                </a:cubicBezTo>
                <a:cubicBezTo>
                  <a:pt x="378" y="3084"/>
                  <a:pt x="378" y="3083"/>
                  <a:pt x="378" y="3082"/>
                </a:cubicBezTo>
                <a:close/>
                <a:moveTo>
                  <a:pt x="700" y="1900"/>
                </a:moveTo>
                <a:cubicBezTo>
                  <a:pt x="700" y="1905"/>
                  <a:pt x="700" y="1911"/>
                  <a:pt x="700" y="1916"/>
                </a:cubicBezTo>
                <a:cubicBezTo>
                  <a:pt x="702" y="1911"/>
                  <a:pt x="703" y="1910"/>
                  <a:pt x="704" y="1910"/>
                </a:cubicBezTo>
                <a:cubicBezTo>
                  <a:pt x="705" y="1910"/>
                  <a:pt x="706" y="1912"/>
                  <a:pt x="708" y="1912"/>
                </a:cubicBezTo>
                <a:cubicBezTo>
                  <a:pt x="709" y="1912"/>
                  <a:pt x="710" y="1910"/>
                  <a:pt x="711" y="1905"/>
                </a:cubicBezTo>
                <a:cubicBezTo>
                  <a:pt x="711" y="1918"/>
                  <a:pt x="713" y="1921"/>
                  <a:pt x="715" y="1921"/>
                </a:cubicBezTo>
                <a:cubicBezTo>
                  <a:pt x="717" y="1921"/>
                  <a:pt x="719" y="1919"/>
                  <a:pt x="720" y="1919"/>
                </a:cubicBezTo>
                <a:cubicBezTo>
                  <a:pt x="722" y="1919"/>
                  <a:pt x="723" y="1921"/>
                  <a:pt x="723" y="1928"/>
                </a:cubicBezTo>
                <a:cubicBezTo>
                  <a:pt x="723" y="1922"/>
                  <a:pt x="723" y="1922"/>
                  <a:pt x="723" y="1916"/>
                </a:cubicBezTo>
                <a:cubicBezTo>
                  <a:pt x="725" y="1915"/>
                  <a:pt x="728" y="1914"/>
                  <a:pt x="730" y="1914"/>
                </a:cubicBezTo>
                <a:cubicBezTo>
                  <a:pt x="739" y="1914"/>
                  <a:pt x="739" y="1934"/>
                  <a:pt x="739" y="1939"/>
                </a:cubicBezTo>
                <a:cubicBezTo>
                  <a:pt x="739" y="1939"/>
                  <a:pt x="740" y="1939"/>
                  <a:pt x="740" y="1939"/>
                </a:cubicBezTo>
                <a:cubicBezTo>
                  <a:pt x="742" y="1939"/>
                  <a:pt x="754" y="1916"/>
                  <a:pt x="757" y="1916"/>
                </a:cubicBezTo>
                <a:lnTo>
                  <a:pt x="757" y="1916"/>
                </a:lnTo>
                <a:cubicBezTo>
                  <a:pt x="757" y="1916"/>
                  <a:pt x="757" y="1917"/>
                  <a:pt x="756" y="1922"/>
                </a:cubicBezTo>
                <a:lnTo>
                  <a:pt x="745" y="1933"/>
                </a:lnTo>
                <a:cubicBezTo>
                  <a:pt x="748" y="1930"/>
                  <a:pt x="750" y="1929"/>
                  <a:pt x="751" y="1929"/>
                </a:cubicBezTo>
                <a:cubicBezTo>
                  <a:pt x="753" y="1929"/>
                  <a:pt x="754" y="1932"/>
                  <a:pt x="756" y="1932"/>
                </a:cubicBezTo>
                <a:cubicBezTo>
                  <a:pt x="757" y="1932"/>
                  <a:pt x="759" y="1931"/>
                  <a:pt x="762" y="1928"/>
                </a:cubicBezTo>
                <a:lnTo>
                  <a:pt x="762" y="1928"/>
                </a:lnTo>
                <a:cubicBezTo>
                  <a:pt x="762" y="1933"/>
                  <a:pt x="756" y="1933"/>
                  <a:pt x="756" y="1933"/>
                </a:cubicBezTo>
                <a:cubicBezTo>
                  <a:pt x="754" y="1938"/>
                  <a:pt x="754" y="1940"/>
                  <a:pt x="755" y="1940"/>
                </a:cubicBezTo>
                <a:cubicBezTo>
                  <a:pt x="755" y="1940"/>
                  <a:pt x="755" y="1940"/>
                  <a:pt x="756" y="1939"/>
                </a:cubicBezTo>
                <a:lnTo>
                  <a:pt x="756" y="1939"/>
                </a:lnTo>
                <a:cubicBezTo>
                  <a:pt x="755" y="1940"/>
                  <a:pt x="755" y="1940"/>
                  <a:pt x="755" y="1940"/>
                </a:cubicBezTo>
                <a:cubicBezTo>
                  <a:pt x="756" y="1940"/>
                  <a:pt x="762" y="1937"/>
                  <a:pt x="763" y="1937"/>
                </a:cubicBezTo>
                <a:lnTo>
                  <a:pt x="763" y="1937"/>
                </a:lnTo>
                <a:cubicBezTo>
                  <a:pt x="763" y="1937"/>
                  <a:pt x="763" y="1938"/>
                  <a:pt x="762" y="1939"/>
                </a:cubicBezTo>
                <a:cubicBezTo>
                  <a:pt x="756" y="1939"/>
                  <a:pt x="756" y="1944"/>
                  <a:pt x="756" y="1944"/>
                </a:cubicBezTo>
                <a:cubicBezTo>
                  <a:pt x="759" y="1942"/>
                  <a:pt x="759" y="1942"/>
                  <a:pt x="760" y="1942"/>
                </a:cubicBezTo>
                <a:cubicBezTo>
                  <a:pt x="760" y="1942"/>
                  <a:pt x="762" y="1942"/>
                  <a:pt x="767" y="1939"/>
                </a:cubicBezTo>
                <a:lnTo>
                  <a:pt x="767" y="1939"/>
                </a:lnTo>
                <a:cubicBezTo>
                  <a:pt x="768" y="1940"/>
                  <a:pt x="771" y="1941"/>
                  <a:pt x="767" y="1944"/>
                </a:cubicBezTo>
                <a:cubicBezTo>
                  <a:pt x="770" y="1943"/>
                  <a:pt x="771" y="1943"/>
                  <a:pt x="771" y="1943"/>
                </a:cubicBezTo>
                <a:lnTo>
                  <a:pt x="771" y="1943"/>
                </a:lnTo>
                <a:cubicBezTo>
                  <a:pt x="772" y="1943"/>
                  <a:pt x="771" y="1944"/>
                  <a:pt x="771" y="1944"/>
                </a:cubicBezTo>
                <a:cubicBezTo>
                  <a:pt x="771" y="1944"/>
                  <a:pt x="772" y="1943"/>
                  <a:pt x="779" y="1939"/>
                </a:cubicBezTo>
                <a:lnTo>
                  <a:pt x="779" y="1939"/>
                </a:lnTo>
                <a:cubicBezTo>
                  <a:pt x="769" y="1945"/>
                  <a:pt x="767" y="1948"/>
                  <a:pt x="769" y="1948"/>
                </a:cubicBezTo>
                <a:cubicBezTo>
                  <a:pt x="770" y="1948"/>
                  <a:pt x="774" y="1947"/>
                  <a:pt x="779" y="1944"/>
                </a:cubicBezTo>
                <a:lnTo>
                  <a:pt x="779" y="1944"/>
                </a:lnTo>
                <a:cubicBezTo>
                  <a:pt x="767" y="1950"/>
                  <a:pt x="773" y="1950"/>
                  <a:pt x="762" y="1950"/>
                </a:cubicBezTo>
                <a:cubicBezTo>
                  <a:pt x="762" y="1953"/>
                  <a:pt x="763" y="1954"/>
                  <a:pt x="766" y="1954"/>
                </a:cubicBezTo>
                <a:cubicBezTo>
                  <a:pt x="768" y="1954"/>
                  <a:pt x="769" y="1954"/>
                  <a:pt x="772" y="1953"/>
                </a:cubicBezTo>
                <a:lnTo>
                  <a:pt x="772" y="1953"/>
                </a:lnTo>
                <a:cubicBezTo>
                  <a:pt x="767" y="1956"/>
                  <a:pt x="770" y="1956"/>
                  <a:pt x="773" y="1956"/>
                </a:cubicBezTo>
                <a:cubicBezTo>
                  <a:pt x="777" y="1956"/>
                  <a:pt x="781" y="1956"/>
                  <a:pt x="767" y="1961"/>
                </a:cubicBezTo>
                <a:cubicBezTo>
                  <a:pt x="779" y="1961"/>
                  <a:pt x="790" y="1967"/>
                  <a:pt x="795" y="1972"/>
                </a:cubicBezTo>
                <a:cubicBezTo>
                  <a:pt x="773" y="1972"/>
                  <a:pt x="790" y="1967"/>
                  <a:pt x="767" y="1967"/>
                </a:cubicBezTo>
                <a:cubicBezTo>
                  <a:pt x="779" y="1972"/>
                  <a:pt x="795" y="1972"/>
                  <a:pt x="790" y="1978"/>
                </a:cubicBezTo>
                <a:lnTo>
                  <a:pt x="779" y="1978"/>
                </a:lnTo>
                <a:cubicBezTo>
                  <a:pt x="789" y="1983"/>
                  <a:pt x="780" y="1988"/>
                  <a:pt x="788" y="1994"/>
                </a:cubicBezTo>
                <a:lnTo>
                  <a:pt x="788" y="1994"/>
                </a:lnTo>
                <a:cubicBezTo>
                  <a:pt x="791" y="1993"/>
                  <a:pt x="795" y="1992"/>
                  <a:pt x="798" y="1992"/>
                </a:cubicBezTo>
                <a:cubicBezTo>
                  <a:pt x="808" y="1992"/>
                  <a:pt x="816" y="1996"/>
                  <a:pt x="823" y="2000"/>
                </a:cubicBezTo>
                <a:cubicBezTo>
                  <a:pt x="814" y="1999"/>
                  <a:pt x="810" y="1998"/>
                  <a:pt x="808" y="1998"/>
                </a:cubicBezTo>
                <a:cubicBezTo>
                  <a:pt x="804" y="1998"/>
                  <a:pt x="805" y="2000"/>
                  <a:pt x="779" y="2000"/>
                </a:cubicBezTo>
                <a:cubicBezTo>
                  <a:pt x="781" y="2003"/>
                  <a:pt x="786" y="2003"/>
                  <a:pt x="789" y="2003"/>
                </a:cubicBezTo>
                <a:cubicBezTo>
                  <a:pt x="793" y="2003"/>
                  <a:pt x="795" y="2003"/>
                  <a:pt x="795" y="2006"/>
                </a:cubicBezTo>
                <a:lnTo>
                  <a:pt x="784" y="2006"/>
                </a:lnTo>
                <a:cubicBezTo>
                  <a:pt x="790" y="2006"/>
                  <a:pt x="801" y="2006"/>
                  <a:pt x="795" y="2012"/>
                </a:cubicBezTo>
                <a:lnTo>
                  <a:pt x="790" y="2012"/>
                </a:lnTo>
                <a:cubicBezTo>
                  <a:pt x="790" y="2012"/>
                  <a:pt x="812" y="2023"/>
                  <a:pt x="807" y="2023"/>
                </a:cubicBezTo>
                <a:cubicBezTo>
                  <a:pt x="792" y="2023"/>
                  <a:pt x="792" y="2025"/>
                  <a:pt x="788" y="2025"/>
                </a:cubicBezTo>
                <a:cubicBezTo>
                  <a:pt x="787" y="2025"/>
                  <a:pt x="784" y="2025"/>
                  <a:pt x="779" y="2023"/>
                </a:cubicBezTo>
                <a:lnTo>
                  <a:pt x="779" y="2023"/>
                </a:lnTo>
                <a:lnTo>
                  <a:pt x="784" y="2028"/>
                </a:lnTo>
                <a:lnTo>
                  <a:pt x="795" y="2028"/>
                </a:lnTo>
                <a:cubicBezTo>
                  <a:pt x="795" y="2028"/>
                  <a:pt x="807" y="2034"/>
                  <a:pt x="801" y="2034"/>
                </a:cubicBezTo>
                <a:cubicBezTo>
                  <a:pt x="812" y="2040"/>
                  <a:pt x="823" y="2040"/>
                  <a:pt x="818" y="2040"/>
                </a:cubicBezTo>
                <a:cubicBezTo>
                  <a:pt x="818" y="2040"/>
                  <a:pt x="818" y="2045"/>
                  <a:pt x="807" y="2045"/>
                </a:cubicBezTo>
                <a:cubicBezTo>
                  <a:pt x="812" y="2045"/>
                  <a:pt x="818" y="2051"/>
                  <a:pt x="812" y="2051"/>
                </a:cubicBezTo>
                <a:cubicBezTo>
                  <a:pt x="807" y="2051"/>
                  <a:pt x="795" y="2045"/>
                  <a:pt x="790" y="2045"/>
                </a:cubicBezTo>
                <a:lnTo>
                  <a:pt x="790" y="2045"/>
                </a:lnTo>
                <a:cubicBezTo>
                  <a:pt x="807" y="2051"/>
                  <a:pt x="795" y="2051"/>
                  <a:pt x="807" y="2056"/>
                </a:cubicBezTo>
                <a:lnTo>
                  <a:pt x="790" y="2056"/>
                </a:lnTo>
                <a:cubicBezTo>
                  <a:pt x="790" y="2056"/>
                  <a:pt x="812" y="2062"/>
                  <a:pt x="801" y="2062"/>
                </a:cubicBezTo>
                <a:cubicBezTo>
                  <a:pt x="795" y="2062"/>
                  <a:pt x="807" y="2068"/>
                  <a:pt x="795" y="2073"/>
                </a:cubicBezTo>
                <a:cubicBezTo>
                  <a:pt x="779" y="2068"/>
                  <a:pt x="795" y="2068"/>
                  <a:pt x="779" y="2068"/>
                </a:cubicBezTo>
                <a:cubicBezTo>
                  <a:pt x="784" y="2073"/>
                  <a:pt x="795" y="2084"/>
                  <a:pt x="790" y="2084"/>
                </a:cubicBezTo>
                <a:lnTo>
                  <a:pt x="795" y="2084"/>
                </a:lnTo>
                <a:cubicBezTo>
                  <a:pt x="804" y="2089"/>
                  <a:pt x="804" y="2090"/>
                  <a:pt x="801" y="2090"/>
                </a:cubicBezTo>
                <a:cubicBezTo>
                  <a:pt x="798" y="2090"/>
                  <a:pt x="791" y="2088"/>
                  <a:pt x="789" y="2088"/>
                </a:cubicBezTo>
                <a:lnTo>
                  <a:pt x="789" y="2088"/>
                </a:lnTo>
                <a:cubicBezTo>
                  <a:pt x="787" y="2088"/>
                  <a:pt x="787" y="2089"/>
                  <a:pt x="790" y="2090"/>
                </a:cubicBezTo>
                <a:lnTo>
                  <a:pt x="779" y="2090"/>
                </a:lnTo>
                <a:cubicBezTo>
                  <a:pt x="779" y="2090"/>
                  <a:pt x="784" y="2096"/>
                  <a:pt x="790" y="2107"/>
                </a:cubicBezTo>
                <a:lnTo>
                  <a:pt x="784" y="2101"/>
                </a:lnTo>
                <a:cubicBezTo>
                  <a:pt x="779" y="2101"/>
                  <a:pt x="779" y="2107"/>
                  <a:pt x="773" y="2107"/>
                </a:cubicBezTo>
                <a:cubicBezTo>
                  <a:pt x="784" y="2112"/>
                  <a:pt x="779" y="2112"/>
                  <a:pt x="790" y="2118"/>
                </a:cubicBezTo>
                <a:cubicBezTo>
                  <a:pt x="785" y="2117"/>
                  <a:pt x="782" y="2117"/>
                  <a:pt x="780" y="2117"/>
                </a:cubicBezTo>
                <a:cubicBezTo>
                  <a:pt x="763" y="2117"/>
                  <a:pt x="789" y="2130"/>
                  <a:pt x="780" y="2130"/>
                </a:cubicBezTo>
                <a:cubicBezTo>
                  <a:pt x="778" y="2130"/>
                  <a:pt x="776" y="2130"/>
                  <a:pt x="773" y="2129"/>
                </a:cubicBezTo>
                <a:lnTo>
                  <a:pt x="767" y="2129"/>
                </a:lnTo>
                <a:lnTo>
                  <a:pt x="767" y="2135"/>
                </a:lnTo>
                <a:cubicBezTo>
                  <a:pt x="779" y="2140"/>
                  <a:pt x="779" y="2140"/>
                  <a:pt x="784" y="2140"/>
                </a:cubicBezTo>
                <a:cubicBezTo>
                  <a:pt x="789" y="2140"/>
                  <a:pt x="793" y="2144"/>
                  <a:pt x="795" y="2145"/>
                </a:cubicBezTo>
                <a:lnTo>
                  <a:pt x="795" y="2145"/>
                </a:lnTo>
                <a:cubicBezTo>
                  <a:pt x="789" y="2140"/>
                  <a:pt x="778" y="2140"/>
                  <a:pt x="773" y="2140"/>
                </a:cubicBezTo>
                <a:lnTo>
                  <a:pt x="773" y="2140"/>
                </a:lnTo>
                <a:lnTo>
                  <a:pt x="778" y="2145"/>
                </a:lnTo>
                <a:lnTo>
                  <a:pt x="778" y="2145"/>
                </a:lnTo>
                <a:cubicBezTo>
                  <a:pt x="776" y="2145"/>
                  <a:pt x="775" y="2144"/>
                  <a:pt x="774" y="2144"/>
                </a:cubicBezTo>
                <a:lnTo>
                  <a:pt x="774" y="2144"/>
                </a:lnTo>
                <a:cubicBezTo>
                  <a:pt x="774" y="2144"/>
                  <a:pt x="775" y="2145"/>
                  <a:pt x="779" y="2146"/>
                </a:cubicBezTo>
                <a:lnTo>
                  <a:pt x="778" y="2145"/>
                </a:lnTo>
                <a:lnTo>
                  <a:pt x="778" y="2145"/>
                </a:lnTo>
                <a:cubicBezTo>
                  <a:pt x="785" y="2147"/>
                  <a:pt x="797" y="2152"/>
                  <a:pt x="790" y="2152"/>
                </a:cubicBezTo>
                <a:lnTo>
                  <a:pt x="784" y="2152"/>
                </a:lnTo>
                <a:cubicBezTo>
                  <a:pt x="784" y="2152"/>
                  <a:pt x="790" y="2157"/>
                  <a:pt x="790" y="2157"/>
                </a:cubicBezTo>
                <a:cubicBezTo>
                  <a:pt x="781" y="2153"/>
                  <a:pt x="783" y="2152"/>
                  <a:pt x="779" y="2152"/>
                </a:cubicBezTo>
                <a:lnTo>
                  <a:pt x="779" y="2152"/>
                </a:lnTo>
                <a:cubicBezTo>
                  <a:pt x="779" y="2152"/>
                  <a:pt x="779" y="2152"/>
                  <a:pt x="779" y="2152"/>
                </a:cubicBezTo>
                <a:lnTo>
                  <a:pt x="762" y="2152"/>
                </a:lnTo>
                <a:cubicBezTo>
                  <a:pt x="790" y="2168"/>
                  <a:pt x="762" y="2163"/>
                  <a:pt x="779" y="2174"/>
                </a:cubicBezTo>
                <a:cubicBezTo>
                  <a:pt x="762" y="2163"/>
                  <a:pt x="773" y="2168"/>
                  <a:pt x="756" y="2163"/>
                </a:cubicBezTo>
                <a:lnTo>
                  <a:pt x="745" y="2163"/>
                </a:lnTo>
                <a:cubicBezTo>
                  <a:pt x="748" y="2164"/>
                  <a:pt x="748" y="2164"/>
                  <a:pt x="748" y="2164"/>
                </a:cubicBezTo>
                <a:cubicBezTo>
                  <a:pt x="748" y="2164"/>
                  <a:pt x="745" y="2163"/>
                  <a:pt x="744" y="2163"/>
                </a:cubicBezTo>
                <a:lnTo>
                  <a:pt x="744" y="2163"/>
                </a:lnTo>
                <a:cubicBezTo>
                  <a:pt x="744" y="2163"/>
                  <a:pt x="744" y="2164"/>
                  <a:pt x="751" y="2168"/>
                </a:cubicBezTo>
                <a:cubicBezTo>
                  <a:pt x="762" y="2180"/>
                  <a:pt x="734" y="2168"/>
                  <a:pt x="751" y="2185"/>
                </a:cubicBezTo>
                <a:cubicBezTo>
                  <a:pt x="756" y="2191"/>
                  <a:pt x="767" y="2202"/>
                  <a:pt x="773" y="2208"/>
                </a:cubicBezTo>
                <a:cubicBezTo>
                  <a:pt x="767" y="2208"/>
                  <a:pt x="756" y="2196"/>
                  <a:pt x="756" y="2196"/>
                </a:cubicBezTo>
                <a:cubicBezTo>
                  <a:pt x="756" y="2202"/>
                  <a:pt x="751" y="2202"/>
                  <a:pt x="751" y="2202"/>
                </a:cubicBezTo>
                <a:lnTo>
                  <a:pt x="745" y="2202"/>
                </a:lnTo>
                <a:cubicBezTo>
                  <a:pt x="745" y="2202"/>
                  <a:pt x="751" y="2202"/>
                  <a:pt x="751" y="2208"/>
                </a:cubicBezTo>
                <a:cubicBezTo>
                  <a:pt x="745" y="2202"/>
                  <a:pt x="739" y="2202"/>
                  <a:pt x="734" y="2196"/>
                </a:cubicBezTo>
                <a:lnTo>
                  <a:pt x="734" y="2196"/>
                </a:lnTo>
                <a:cubicBezTo>
                  <a:pt x="739" y="2202"/>
                  <a:pt x="745" y="2208"/>
                  <a:pt x="745" y="2208"/>
                </a:cubicBezTo>
                <a:cubicBezTo>
                  <a:pt x="744" y="2208"/>
                  <a:pt x="743" y="2207"/>
                  <a:pt x="743" y="2207"/>
                </a:cubicBezTo>
                <a:lnTo>
                  <a:pt x="743" y="2207"/>
                </a:lnTo>
                <a:cubicBezTo>
                  <a:pt x="745" y="2209"/>
                  <a:pt x="748" y="2211"/>
                  <a:pt x="751" y="2213"/>
                </a:cubicBezTo>
                <a:cubicBezTo>
                  <a:pt x="751" y="2219"/>
                  <a:pt x="745" y="2219"/>
                  <a:pt x="745" y="2219"/>
                </a:cubicBezTo>
                <a:cubicBezTo>
                  <a:pt x="745" y="2219"/>
                  <a:pt x="745" y="2224"/>
                  <a:pt x="745" y="2224"/>
                </a:cubicBezTo>
                <a:cubicBezTo>
                  <a:pt x="745" y="2230"/>
                  <a:pt x="745" y="2230"/>
                  <a:pt x="745" y="2230"/>
                </a:cubicBezTo>
                <a:lnTo>
                  <a:pt x="739" y="2224"/>
                </a:lnTo>
                <a:lnTo>
                  <a:pt x="745" y="2224"/>
                </a:lnTo>
                <a:cubicBezTo>
                  <a:pt x="745" y="2224"/>
                  <a:pt x="745" y="2219"/>
                  <a:pt x="739" y="2219"/>
                </a:cubicBezTo>
                <a:lnTo>
                  <a:pt x="739" y="2213"/>
                </a:lnTo>
                <a:cubicBezTo>
                  <a:pt x="739" y="2219"/>
                  <a:pt x="734" y="2219"/>
                  <a:pt x="734" y="2224"/>
                </a:cubicBezTo>
                <a:cubicBezTo>
                  <a:pt x="723" y="2252"/>
                  <a:pt x="717" y="2286"/>
                  <a:pt x="700" y="2303"/>
                </a:cubicBezTo>
                <a:cubicBezTo>
                  <a:pt x="711" y="2308"/>
                  <a:pt x="739" y="2297"/>
                  <a:pt x="734" y="2325"/>
                </a:cubicBezTo>
                <a:cubicBezTo>
                  <a:pt x="728" y="2325"/>
                  <a:pt x="717" y="2320"/>
                  <a:pt x="717" y="2314"/>
                </a:cubicBezTo>
                <a:cubicBezTo>
                  <a:pt x="717" y="2314"/>
                  <a:pt x="717" y="2325"/>
                  <a:pt x="717" y="2325"/>
                </a:cubicBezTo>
                <a:lnTo>
                  <a:pt x="711" y="2308"/>
                </a:lnTo>
                <a:lnTo>
                  <a:pt x="711" y="2308"/>
                </a:lnTo>
                <a:cubicBezTo>
                  <a:pt x="700" y="2320"/>
                  <a:pt x="717" y="2320"/>
                  <a:pt x="711" y="2331"/>
                </a:cubicBezTo>
                <a:cubicBezTo>
                  <a:pt x="708" y="2329"/>
                  <a:pt x="705" y="2328"/>
                  <a:pt x="703" y="2328"/>
                </a:cubicBezTo>
                <a:cubicBezTo>
                  <a:pt x="700" y="2328"/>
                  <a:pt x="698" y="2331"/>
                  <a:pt x="695" y="2331"/>
                </a:cubicBezTo>
                <a:cubicBezTo>
                  <a:pt x="695" y="2325"/>
                  <a:pt x="700" y="2320"/>
                  <a:pt x="700" y="2320"/>
                </a:cubicBezTo>
                <a:lnTo>
                  <a:pt x="700" y="2320"/>
                </a:lnTo>
                <a:cubicBezTo>
                  <a:pt x="695" y="2325"/>
                  <a:pt x="683" y="2336"/>
                  <a:pt x="672" y="2336"/>
                </a:cubicBezTo>
                <a:cubicBezTo>
                  <a:pt x="678" y="2336"/>
                  <a:pt x="683" y="2342"/>
                  <a:pt x="683" y="2348"/>
                </a:cubicBezTo>
                <a:cubicBezTo>
                  <a:pt x="679" y="2357"/>
                  <a:pt x="676" y="2360"/>
                  <a:pt x="673" y="2360"/>
                </a:cubicBezTo>
                <a:cubicBezTo>
                  <a:pt x="671" y="2360"/>
                  <a:pt x="669" y="2358"/>
                  <a:pt x="666" y="2358"/>
                </a:cubicBezTo>
                <a:cubicBezTo>
                  <a:pt x="664" y="2358"/>
                  <a:pt x="663" y="2358"/>
                  <a:pt x="661" y="2359"/>
                </a:cubicBezTo>
                <a:cubicBezTo>
                  <a:pt x="661" y="2370"/>
                  <a:pt x="650" y="2376"/>
                  <a:pt x="661" y="2381"/>
                </a:cubicBezTo>
                <a:cubicBezTo>
                  <a:pt x="661" y="2387"/>
                  <a:pt x="655" y="2387"/>
                  <a:pt x="650" y="2387"/>
                </a:cubicBezTo>
                <a:cubicBezTo>
                  <a:pt x="650" y="2398"/>
                  <a:pt x="627" y="2432"/>
                  <a:pt x="644" y="2432"/>
                </a:cubicBezTo>
                <a:lnTo>
                  <a:pt x="650" y="2426"/>
                </a:lnTo>
                <a:lnTo>
                  <a:pt x="650" y="2432"/>
                </a:lnTo>
                <a:cubicBezTo>
                  <a:pt x="644" y="2465"/>
                  <a:pt x="605" y="2493"/>
                  <a:pt x="599" y="2527"/>
                </a:cubicBezTo>
                <a:lnTo>
                  <a:pt x="594" y="2527"/>
                </a:lnTo>
                <a:cubicBezTo>
                  <a:pt x="588" y="2544"/>
                  <a:pt x="571" y="2566"/>
                  <a:pt x="577" y="2588"/>
                </a:cubicBezTo>
                <a:cubicBezTo>
                  <a:pt x="574" y="2591"/>
                  <a:pt x="570" y="2593"/>
                  <a:pt x="567" y="2593"/>
                </a:cubicBezTo>
                <a:cubicBezTo>
                  <a:pt x="563" y="2593"/>
                  <a:pt x="560" y="2591"/>
                  <a:pt x="560" y="2588"/>
                </a:cubicBezTo>
                <a:cubicBezTo>
                  <a:pt x="555" y="2605"/>
                  <a:pt x="555" y="2611"/>
                  <a:pt x="538" y="2628"/>
                </a:cubicBezTo>
                <a:cubicBezTo>
                  <a:pt x="538" y="2619"/>
                  <a:pt x="536" y="2619"/>
                  <a:pt x="536" y="2619"/>
                </a:cubicBezTo>
                <a:cubicBezTo>
                  <a:pt x="536" y="2619"/>
                  <a:pt x="538" y="2619"/>
                  <a:pt x="543" y="2611"/>
                </a:cubicBezTo>
                <a:lnTo>
                  <a:pt x="543" y="2611"/>
                </a:lnTo>
                <a:cubicBezTo>
                  <a:pt x="527" y="2628"/>
                  <a:pt x="521" y="2628"/>
                  <a:pt x="521" y="2656"/>
                </a:cubicBezTo>
                <a:cubicBezTo>
                  <a:pt x="520" y="2653"/>
                  <a:pt x="518" y="2652"/>
                  <a:pt x="516" y="2652"/>
                </a:cubicBezTo>
                <a:cubicBezTo>
                  <a:pt x="509" y="2652"/>
                  <a:pt x="499" y="2664"/>
                  <a:pt x="499" y="2672"/>
                </a:cubicBezTo>
                <a:lnTo>
                  <a:pt x="515" y="2661"/>
                </a:lnTo>
                <a:lnTo>
                  <a:pt x="515" y="2661"/>
                </a:lnTo>
                <a:cubicBezTo>
                  <a:pt x="510" y="2672"/>
                  <a:pt x="504" y="2684"/>
                  <a:pt x="499" y="2689"/>
                </a:cubicBezTo>
                <a:lnTo>
                  <a:pt x="487" y="2678"/>
                </a:lnTo>
                <a:cubicBezTo>
                  <a:pt x="448" y="2706"/>
                  <a:pt x="482" y="2762"/>
                  <a:pt x="437" y="2779"/>
                </a:cubicBezTo>
                <a:cubicBezTo>
                  <a:pt x="438" y="2782"/>
                  <a:pt x="440" y="2784"/>
                  <a:pt x="441" y="2784"/>
                </a:cubicBezTo>
                <a:cubicBezTo>
                  <a:pt x="446" y="2784"/>
                  <a:pt x="452" y="2771"/>
                  <a:pt x="457" y="2771"/>
                </a:cubicBezTo>
                <a:cubicBezTo>
                  <a:pt x="458" y="2771"/>
                  <a:pt x="459" y="2772"/>
                  <a:pt x="459" y="2773"/>
                </a:cubicBezTo>
                <a:cubicBezTo>
                  <a:pt x="448" y="2790"/>
                  <a:pt x="420" y="2801"/>
                  <a:pt x="420" y="2807"/>
                </a:cubicBezTo>
                <a:cubicBezTo>
                  <a:pt x="398" y="2824"/>
                  <a:pt x="426" y="2840"/>
                  <a:pt x="409" y="2863"/>
                </a:cubicBezTo>
                <a:cubicBezTo>
                  <a:pt x="415" y="2863"/>
                  <a:pt x="431" y="2863"/>
                  <a:pt x="426" y="2885"/>
                </a:cubicBezTo>
                <a:cubicBezTo>
                  <a:pt x="421" y="2893"/>
                  <a:pt x="413" y="2896"/>
                  <a:pt x="407" y="2896"/>
                </a:cubicBezTo>
                <a:cubicBezTo>
                  <a:pt x="399" y="2896"/>
                  <a:pt x="392" y="2891"/>
                  <a:pt x="392" y="2885"/>
                </a:cubicBezTo>
                <a:cubicBezTo>
                  <a:pt x="398" y="2880"/>
                  <a:pt x="398" y="2880"/>
                  <a:pt x="403" y="2880"/>
                </a:cubicBezTo>
                <a:cubicBezTo>
                  <a:pt x="403" y="2875"/>
                  <a:pt x="403" y="2867"/>
                  <a:pt x="397" y="2867"/>
                </a:cubicBezTo>
                <a:cubicBezTo>
                  <a:pt x="396" y="2867"/>
                  <a:pt x="394" y="2867"/>
                  <a:pt x="392" y="2868"/>
                </a:cubicBezTo>
                <a:lnTo>
                  <a:pt x="398" y="2874"/>
                </a:lnTo>
                <a:cubicBezTo>
                  <a:pt x="388" y="2879"/>
                  <a:pt x="378" y="2897"/>
                  <a:pt x="372" y="2897"/>
                </a:cubicBezTo>
                <a:cubicBezTo>
                  <a:pt x="371" y="2897"/>
                  <a:pt x="370" y="2897"/>
                  <a:pt x="370" y="2896"/>
                </a:cubicBezTo>
                <a:lnTo>
                  <a:pt x="370" y="2896"/>
                </a:lnTo>
                <a:cubicBezTo>
                  <a:pt x="370" y="2901"/>
                  <a:pt x="371" y="2903"/>
                  <a:pt x="373" y="2903"/>
                </a:cubicBezTo>
                <a:cubicBezTo>
                  <a:pt x="376" y="2903"/>
                  <a:pt x="380" y="2900"/>
                  <a:pt x="387" y="2896"/>
                </a:cubicBezTo>
                <a:lnTo>
                  <a:pt x="387" y="2896"/>
                </a:lnTo>
                <a:cubicBezTo>
                  <a:pt x="364" y="2913"/>
                  <a:pt x="364" y="2930"/>
                  <a:pt x="347" y="2952"/>
                </a:cubicBezTo>
                <a:cubicBezTo>
                  <a:pt x="350" y="2950"/>
                  <a:pt x="354" y="2948"/>
                  <a:pt x="357" y="2948"/>
                </a:cubicBezTo>
                <a:cubicBezTo>
                  <a:pt x="360" y="2948"/>
                  <a:pt x="361" y="2950"/>
                  <a:pt x="359" y="2952"/>
                </a:cubicBezTo>
                <a:cubicBezTo>
                  <a:pt x="336" y="2986"/>
                  <a:pt x="359" y="2975"/>
                  <a:pt x="353" y="2997"/>
                </a:cubicBezTo>
                <a:cubicBezTo>
                  <a:pt x="350" y="2999"/>
                  <a:pt x="347" y="3000"/>
                  <a:pt x="345" y="3000"/>
                </a:cubicBezTo>
                <a:cubicBezTo>
                  <a:pt x="340" y="3000"/>
                  <a:pt x="338" y="2996"/>
                  <a:pt x="336" y="2996"/>
                </a:cubicBezTo>
                <a:cubicBezTo>
                  <a:pt x="334" y="2996"/>
                  <a:pt x="333" y="2998"/>
                  <a:pt x="331" y="3008"/>
                </a:cubicBezTo>
                <a:cubicBezTo>
                  <a:pt x="328" y="3011"/>
                  <a:pt x="326" y="3012"/>
                  <a:pt x="324" y="3012"/>
                </a:cubicBezTo>
                <a:cubicBezTo>
                  <a:pt x="317" y="3012"/>
                  <a:pt x="314" y="3002"/>
                  <a:pt x="314" y="2997"/>
                </a:cubicBezTo>
                <a:cubicBezTo>
                  <a:pt x="314" y="3025"/>
                  <a:pt x="286" y="3036"/>
                  <a:pt x="280" y="3048"/>
                </a:cubicBezTo>
                <a:lnTo>
                  <a:pt x="280" y="3031"/>
                </a:lnTo>
                <a:cubicBezTo>
                  <a:pt x="280" y="3042"/>
                  <a:pt x="280" y="3048"/>
                  <a:pt x="275" y="3053"/>
                </a:cubicBezTo>
                <a:lnTo>
                  <a:pt x="286" y="3048"/>
                </a:lnTo>
                <a:lnTo>
                  <a:pt x="286" y="3048"/>
                </a:lnTo>
                <a:cubicBezTo>
                  <a:pt x="286" y="3053"/>
                  <a:pt x="280" y="3059"/>
                  <a:pt x="275" y="3059"/>
                </a:cubicBezTo>
                <a:cubicBezTo>
                  <a:pt x="280" y="3070"/>
                  <a:pt x="297" y="3064"/>
                  <a:pt x="297" y="3081"/>
                </a:cubicBezTo>
                <a:cubicBezTo>
                  <a:pt x="287" y="3086"/>
                  <a:pt x="286" y="3105"/>
                  <a:pt x="278" y="3105"/>
                </a:cubicBezTo>
                <a:cubicBezTo>
                  <a:pt x="277" y="3105"/>
                  <a:pt x="276" y="3104"/>
                  <a:pt x="275" y="3104"/>
                </a:cubicBezTo>
                <a:cubicBezTo>
                  <a:pt x="290" y="3084"/>
                  <a:pt x="264" y="3100"/>
                  <a:pt x="267" y="3083"/>
                </a:cubicBezTo>
                <a:lnTo>
                  <a:pt x="267" y="3083"/>
                </a:lnTo>
                <a:cubicBezTo>
                  <a:pt x="265" y="3086"/>
                  <a:pt x="263" y="3089"/>
                  <a:pt x="263" y="3092"/>
                </a:cubicBezTo>
                <a:lnTo>
                  <a:pt x="258" y="3092"/>
                </a:lnTo>
                <a:cubicBezTo>
                  <a:pt x="235" y="3109"/>
                  <a:pt x="269" y="3109"/>
                  <a:pt x="252" y="3137"/>
                </a:cubicBezTo>
                <a:lnTo>
                  <a:pt x="247" y="3137"/>
                </a:lnTo>
                <a:cubicBezTo>
                  <a:pt x="247" y="3120"/>
                  <a:pt x="241" y="3104"/>
                  <a:pt x="247" y="3087"/>
                </a:cubicBezTo>
                <a:lnTo>
                  <a:pt x="252" y="3087"/>
                </a:lnTo>
                <a:cubicBezTo>
                  <a:pt x="241" y="3064"/>
                  <a:pt x="247" y="3031"/>
                  <a:pt x="247" y="3008"/>
                </a:cubicBezTo>
                <a:lnTo>
                  <a:pt x="247" y="3008"/>
                </a:lnTo>
                <a:cubicBezTo>
                  <a:pt x="258" y="3020"/>
                  <a:pt x="252" y="3020"/>
                  <a:pt x="263" y="3020"/>
                </a:cubicBezTo>
                <a:cubicBezTo>
                  <a:pt x="263" y="3008"/>
                  <a:pt x="247" y="3014"/>
                  <a:pt x="247" y="2992"/>
                </a:cubicBezTo>
                <a:cubicBezTo>
                  <a:pt x="258" y="2986"/>
                  <a:pt x="263" y="2975"/>
                  <a:pt x="280" y="2975"/>
                </a:cubicBezTo>
                <a:lnTo>
                  <a:pt x="280" y="2975"/>
                </a:lnTo>
                <a:lnTo>
                  <a:pt x="275" y="2997"/>
                </a:lnTo>
                <a:cubicBezTo>
                  <a:pt x="291" y="2992"/>
                  <a:pt x="280" y="2969"/>
                  <a:pt x="286" y="2958"/>
                </a:cubicBezTo>
                <a:lnTo>
                  <a:pt x="286" y="2958"/>
                </a:lnTo>
                <a:lnTo>
                  <a:pt x="291" y="2964"/>
                </a:lnTo>
                <a:cubicBezTo>
                  <a:pt x="297" y="2930"/>
                  <a:pt x="280" y="2924"/>
                  <a:pt x="291" y="2891"/>
                </a:cubicBezTo>
                <a:lnTo>
                  <a:pt x="291" y="2891"/>
                </a:lnTo>
                <a:lnTo>
                  <a:pt x="286" y="2896"/>
                </a:lnTo>
                <a:cubicBezTo>
                  <a:pt x="269" y="2874"/>
                  <a:pt x="297" y="2880"/>
                  <a:pt x="291" y="2857"/>
                </a:cubicBezTo>
                <a:lnTo>
                  <a:pt x="308" y="2857"/>
                </a:lnTo>
                <a:cubicBezTo>
                  <a:pt x="308" y="2846"/>
                  <a:pt x="303" y="2812"/>
                  <a:pt x="308" y="2790"/>
                </a:cubicBezTo>
                <a:cubicBezTo>
                  <a:pt x="314" y="2807"/>
                  <a:pt x="314" y="2835"/>
                  <a:pt x="319" y="2852"/>
                </a:cubicBezTo>
                <a:cubicBezTo>
                  <a:pt x="325" y="2840"/>
                  <a:pt x="331" y="2807"/>
                  <a:pt x="319" y="2801"/>
                </a:cubicBezTo>
                <a:lnTo>
                  <a:pt x="319" y="2801"/>
                </a:lnTo>
                <a:cubicBezTo>
                  <a:pt x="319" y="2807"/>
                  <a:pt x="325" y="2812"/>
                  <a:pt x="319" y="2818"/>
                </a:cubicBezTo>
                <a:cubicBezTo>
                  <a:pt x="308" y="2801"/>
                  <a:pt x="308" y="2779"/>
                  <a:pt x="314" y="2751"/>
                </a:cubicBezTo>
                <a:lnTo>
                  <a:pt x="314" y="2751"/>
                </a:lnTo>
                <a:cubicBezTo>
                  <a:pt x="317" y="2753"/>
                  <a:pt x="320" y="2753"/>
                  <a:pt x="323" y="2753"/>
                </a:cubicBezTo>
                <a:cubicBezTo>
                  <a:pt x="347" y="2753"/>
                  <a:pt x="345" y="2694"/>
                  <a:pt x="375" y="2684"/>
                </a:cubicBezTo>
                <a:cubicBezTo>
                  <a:pt x="375" y="2639"/>
                  <a:pt x="403" y="2600"/>
                  <a:pt x="415" y="2555"/>
                </a:cubicBezTo>
                <a:lnTo>
                  <a:pt x="415" y="2555"/>
                </a:lnTo>
                <a:cubicBezTo>
                  <a:pt x="412" y="2555"/>
                  <a:pt x="409" y="2556"/>
                  <a:pt x="407" y="2556"/>
                </a:cubicBezTo>
                <a:cubicBezTo>
                  <a:pt x="393" y="2556"/>
                  <a:pt x="417" y="2537"/>
                  <a:pt x="392" y="2532"/>
                </a:cubicBezTo>
                <a:cubicBezTo>
                  <a:pt x="392" y="2521"/>
                  <a:pt x="398" y="2516"/>
                  <a:pt x="398" y="2516"/>
                </a:cubicBezTo>
                <a:lnTo>
                  <a:pt x="426" y="2488"/>
                </a:lnTo>
                <a:cubicBezTo>
                  <a:pt x="427" y="2487"/>
                  <a:pt x="429" y="2486"/>
                  <a:pt x="429" y="2486"/>
                </a:cubicBezTo>
                <a:lnTo>
                  <a:pt x="429" y="2486"/>
                </a:lnTo>
                <a:cubicBezTo>
                  <a:pt x="434" y="2486"/>
                  <a:pt x="427" y="2499"/>
                  <a:pt x="431" y="2499"/>
                </a:cubicBezTo>
                <a:cubicBezTo>
                  <a:pt x="437" y="2488"/>
                  <a:pt x="441" y="2486"/>
                  <a:pt x="445" y="2486"/>
                </a:cubicBezTo>
                <a:cubicBezTo>
                  <a:pt x="447" y="2486"/>
                  <a:pt x="448" y="2486"/>
                  <a:pt x="450" y="2486"/>
                </a:cubicBezTo>
                <a:cubicBezTo>
                  <a:pt x="453" y="2486"/>
                  <a:pt x="456" y="2486"/>
                  <a:pt x="459" y="2482"/>
                </a:cubicBezTo>
                <a:cubicBezTo>
                  <a:pt x="448" y="2482"/>
                  <a:pt x="448" y="2465"/>
                  <a:pt x="459" y="2454"/>
                </a:cubicBezTo>
                <a:lnTo>
                  <a:pt x="459" y="2454"/>
                </a:lnTo>
                <a:lnTo>
                  <a:pt x="437" y="2471"/>
                </a:lnTo>
                <a:cubicBezTo>
                  <a:pt x="437" y="2432"/>
                  <a:pt x="471" y="2448"/>
                  <a:pt x="465" y="2409"/>
                </a:cubicBezTo>
                <a:lnTo>
                  <a:pt x="465" y="2409"/>
                </a:lnTo>
                <a:lnTo>
                  <a:pt x="471" y="2420"/>
                </a:lnTo>
                <a:cubicBezTo>
                  <a:pt x="471" y="2404"/>
                  <a:pt x="493" y="2353"/>
                  <a:pt x="476" y="2331"/>
                </a:cubicBezTo>
                <a:cubicBezTo>
                  <a:pt x="479" y="2331"/>
                  <a:pt x="483" y="2329"/>
                  <a:pt x="487" y="2329"/>
                </a:cubicBezTo>
                <a:cubicBezTo>
                  <a:pt x="490" y="2329"/>
                  <a:pt x="493" y="2331"/>
                  <a:pt x="493" y="2336"/>
                </a:cubicBezTo>
                <a:cubicBezTo>
                  <a:pt x="510" y="2292"/>
                  <a:pt x="499" y="2236"/>
                  <a:pt x="527" y="2202"/>
                </a:cubicBezTo>
                <a:cubicBezTo>
                  <a:pt x="527" y="2208"/>
                  <a:pt x="527" y="2208"/>
                  <a:pt x="532" y="2213"/>
                </a:cubicBezTo>
                <a:cubicBezTo>
                  <a:pt x="532" y="2196"/>
                  <a:pt x="527" y="2185"/>
                  <a:pt x="538" y="2168"/>
                </a:cubicBezTo>
                <a:cubicBezTo>
                  <a:pt x="538" y="2168"/>
                  <a:pt x="540" y="2171"/>
                  <a:pt x="542" y="2171"/>
                </a:cubicBezTo>
                <a:cubicBezTo>
                  <a:pt x="543" y="2171"/>
                  <a:pt x="543" y="2170"/>
                  <a:pt x="543" y="2168"/>
                </a:cubicBezTo>
                <a:cubicBezTo>
                  <a:pt x="543" y="2168"/>
                  <a:pt x="543" y="2163"/>
                  <a:pt x="543" y="2157"/>
                </a:cubicBezTo>
                <a:cubicBezTo>
                  <a:pt x="543" y="2157"/>
                  <a:pt x="543" y="2157"/>
                  <a:pt x="543" y="2152"/>
                </a:cubicBezTo>
                <a:cubicBezTo>
                  <a:pt x="545" y="2154"/>
                  <a:pt x="548" y="2155"/>
                  <a:pt x="549" y="2156"/>
                </a:cubicBezTo>
                <a:lnTo>
                  <a:pt x="549" y="2156"/>
                </a:lnTo>
                <a:lnTo>
                  <a:pt x="549" y="2152"/>
                </a:lnTo>
                <a:cubicBezTo>
                  <a:pt x="549" y="2152"/>
                  <a:pt x="549" y="2152"/>
                  <a:pt x="549" y="2146"/>
                </a:cubicBezTo>
                <a:lnTo>
                  <a:pt x="555" y="2146"/>
                </a:lnTo>
                <a:cubicBezTo>
                  <a:pt x="549" y="2146"/>
                  <a:pt x="549" y="2140"/>
                  <a:pt x="549" y="2140"/>
                </a:cubicBezTo>
                <a:cubicBezTo>
                  <a:pt x="549" y="2140"/>
                  <a:pt x="549" y="2135"/>
                  <a:pt x="549" y="2135"/>
                </a:cubicBezTo>
                <a:cubicBezTo>
                  <a:pt x="549" y="2129"/>
                  <a:pt x="549" y="2129"/>
                  <a:pt x="549" y="2129"/>
                </a:cubicBezTo>
                <a:lnTo>
                  <a:pt x="571" y="2129"/>
                </a:lnTo>
                <a:cubicBezTo>
                  <a:pt x="566" y="2129"/>
                  <a:pt x="560" y="2129"/>
                  <a:pt x="560" y="2124"/>
                </a:cubicBezTo>
                <a:cubicBezTo>
                  <a:pt x="560" y="2124"/>
                  <a:pt x="566" y="2118"/>
                  <a:pt x="566" y="2112"/>
                </a:cubicBezTo>
                <a:cubicBezTo>
                  <a:pt x="566" y="2107"/>
                  <a:pt x="571" y="2107"/>
                  <a:pt x="571" y="2101"/>
                </a:cubicBezTo>
                <a:lnTo>
                  <a:pt x="566" y="2101"/>
                </a:lnTo>
                <a:cubicBezTo>
                  <a:pt x="566" y="2101"/>
                  <a:pt x="570" y="2101"/>
                  <a:pt x="567" y="2097"/>
                </a:cubicBezTo>
                <a:lnTo>
                  <a:pt x="567" y="2097"/>
                </a:lnTo>
                <a:cubicBezTo>
                  <a:pt x="575" y="2099"/>
                  <a:pt x="583" y="2101"/>
                  <a:pt x="583" y="2101"/>
                </a:cubicBezTo>
                <a:cubicBezTo>
                  <a:pt x="583" y="2101"/>
                  <a:pt x="571" y="2096"/>
                  <a:pt x="566" y="2096"/>
                </a:cubicBezTo>
                <a:lnTo>
                  <a:pt x="566" y="2096"/>
                </a:lnTo>
                <a:cubicBezTo>
                  <a:pt x="566" y="2096"/>
                  <a:pt x="567" y="2097"/>
                  <a:pt x="567" y="2097"/>
                </a:cubicBezTo>
                <a:lnTo>
                  <a:pt x="567" y="2097"/>
                </a:lnTo>
                <a:cubicBezTo>
                  <a:pt x="563" y="2096"/>
                  <a:pt x="558" y="2096"/>
                  <a:pt x="555" y="2096"/>
                </a:cubicBezTo>
                <a:cubicBezTo>
                  <a:pt x="555" y="2094"/>
                  <a:pt x="556" y="2093"/>
                  <a:pt x="558" y="2093"/>
                </a:cubicBezTo>
                <a:cubicBezTo>
                  <a:pt x="562" y="2093"/>
                  <a:pt x="570" y="2096"/>
                  <a:pt x="577" y="2096"/>
                </a:cubicBezTo>
                <a:cubicBezTo>
                  <a:pt x="574" y="2096"/>
                  <a:pt x="569" y="2092"/>
                  <a:pt x="566" y="2089"/>
                </a:cubicBezTo>
                <a:lnTo>
                  <a:pt x="566" y="2089"/>
                </a:lnTo>
                <a:cubicBezTo>
                  <a:pt x="566" y="2090"/>
                  <a:pt x="566" y="2090"/>
                  <a:pt x="566" y="2090"/>
                </a:cubicBezTo>
                <a:cubicBezTo>
                  <a:pt x="565" y="2089"/>
                  <a:pt x="564" y="2088"/>
                  <a:pt x="563" y="2087"/>
                </a:cubicBezTo>
                <a:lnTo>
                  <a:pt x="563" y="2087"/>
                </a:lnTo>
                <a:cubicBezTo>
                  <a:pt x="564" y="2088"/>
                  <a:pt x="565" y="2089"/>
                  <a:pt x="566" y="2089"/>
                </a:cubicBezTo>
                <a:lnTo>
                  <a:pt x="566" y="2089"/>
                </a:lnTo>
                <a:cubicBezTo>
                  <a:pt x="566" y="2086"/>
                  <a:pt x="563" y="2085"/>
                  <a:pt x="561" y="2085"/>
                </a:cubicBezTo>
                <a:lnTo>
                  <a:pt x="561" y="2085"/>
                </a:lnTo>
                <a:cubicBezTo>
                  <a:pt x="562" y="2085"/>
                  <a:pt x="563" y="2086"/>
                  <a:pt x="563" y="2087"/>
                </a:cubicBezTo>
                <a:lnTo>
                  <a:pt x="563" y="2087"/>
                </a:lnTo>
                <a:cubicBezTo>
                  <a:pt x="562" y="2086"/>
                  <a:pt x="560" y="2084"/>
                  <a:pt x="560" y="2084"/>
                </a:cubicBezTo>
                <a:lnTo>
                  <a:pt x="560" y="2084"/>
                </a:lnTo>
                <a:cubicBezTo>
                  <a:pt x="560" y="2084"/>
                  <a:pt x="561" y="2084"/>
                  <a:pt x="561" y="2085"/>
                </a:cubicBezTo>
                <a:lnTo>
                  <a:pt x="561" y="2085"/>
                </a:lnTo>
                <a:cubicBezTo>
                  <a:pt x="558" y="2079"/>
                  <a:pt x="564" y="2078"/>
                  <a:pt x="555" y="2073"/>
                </a:cubicBezTo>
                <a:cubicBezTo>
                  <a:pt x="549" y="2073"/>
                  <a:pt x="538" y="2068"/>
                  <a:pt x="532" y="2068"/>
                </a:cubicBezTo>
                <a:cubicBezTo>
                  <a:pt x="532" y="2068"/>
                  <a:pt x="527" y="2062"/>
                  <a:pt x="538" y="2062"/>
                </a:cubicBezTo>
                <a:lnTo>
                  <a:pt x="538" y="2062"/>
                </a:lnTo>
                <a:cubicBezTo>
                  <a:pt x="532" y="2068"/>
                  <a:pt x="538" y="2068"/>
                  <a:pt x="543" y="2068"/>
                </a:cubicBezTo>
                <a:lnTo>
                  <a:pt x="538" y="2068"/>
                </a:lnTo>
                <a:cubicBezTo>
                  <a:pt x="555" y="2068"/>
                  <a:pt x="543" y="2068"/>
                  <a:pt x="555" y="2073"/>
                </a:cubicBezTo>
                <a:cubicBezTo>
                  <a:pt x="549" y="2068"/>
                  <a:pt x="538" y="2062"/>
                  <a:pt x="543" y="2062"/>
                </a:cubicBezTo>
                <a:lnTo>
                  <a:pt x="543" y="2062"/>
                </a:lnTo>
                <a:cubicBezTo>
                  <a:pt x="560" y="2062"/>
                  <a:pt x="549" y="2068"/>
                  <a:pt x="560" y="2068"/>
                </a:cubicBezTo>
                <a:lnTo>
                  <a:pt x="555" y="2068"/>
                </a:lnTo>
                <a:cubicBezTo>
                  <a:pt x="577" y="2073"/>
                  <a:pt x="555" y="2073"/>
                  <a:pt x="577" y="2079"/>
                </a:cubicBezTo>
                <a:cubicBezTo>
                  <a:pt x="583" y="2073"/>
                  <a:pt x="571" y="2068"/>
                  <a:pt x="577" y="2068"/>
                </a:cubicBezTo>
                <a:cubicBezTo>
                  <a:pt x="571" y="2062"/>
                  <a:pt x="566" y="2062"/>
                  <a:pt x="555" y="2062"/>
                </a:cubicBezTo>
                <a:cubicBezTo>
                  <a:pt x="552" y="2059"/>
                  <a:pt x="553" y="2058"/>
                  <a:pt x="557" y="2058"/>
                </a:cubicBezTo>
                <a:cubicBezTo>
                  <a:pt x="563" y="2058"/>
                  <a:pt x="574" y="2060"/>
                  <a:pt x="578" y="2060"/>
                </a:cubicBezTo>
                <a:cubicBezTo>
                  <a:pt x="581" y="2060"/>
                  <a:pt x="582" y="2059"/>
                  <a:pt x="577" y="2056"/>
                </a:cubicBezTo>
                <a:cubicBezTo>
                  <a:pt x="566" y="2051"/>
                  <a:pt x="549" y="2045"/>
                  <a:pt x="560" y="2045"/>
                </a:cubicBezTo>
                <a:lnTo>
                  <a:pt x="560" y="2045"/>
                </a:lnTo>
                <a:lnTo>
                  <a:pt x="577" y="2051"/>
                </a:lnTo>
                <a:cubicBezTo>
                  <a:pt x="583" y="2051"/>
                  <a:pt x="555" y="2040"/>
                  <a:pt x="566" y="2040"/>
                </a:cubicBezTo>
                <a:lnTo>
                  <a:pt x="566" y="2040"/>
                </a:lnTo>
                <a:cubicBezTo>
                  <a:pt x="566" y="2040"/>
                  <a:pt x="566" y="2040"/>
                  <a:pt x="566" y="2040"/>
                </a:cubicBezTo>
                <a:lnTo>
                  <a:pt x="566" y="2040"/>
                </a:lnTo>
                <a:lnTo>
                  <a:pt x="583" y="2045"/>
                </a:lnTo>
                <a:cubicBezTo>
                  <a:pt x="577" y="2040"/>
                  <a:pt x="571" y="2028"/>
                  <a:pt x="571" y="2023"/>
                </a:cubicBezTo>
                <a:lnTo>
                  <a:pt x="571" y="2023"/>
                </a:lnTo>
                <a:cubicBezTo>
                  <a:pt x="577" y="2028"/>
                  <a:pt x="577" y="2028"/>
                  <a:pt x="583" y="2028"/>
                </a:cubicBezTo>
                <a:cubicBezTo>
                  <a:pt x="577" y="2023"/>
                  <a:pt x="588" y="2017"/>
                  <a:pt x="599" y="2017"/>
                </a:cubicBezTo>
                <a:lnTo>
                  <a:pt x="588" y="2012"/>
                </a:lnTo>
                <a:lnTo>
                  <a:pt x="599" y="2012"/>
                </a:lnTo>
                <a:cubicBezTo>
                  <a:pt x="601" y="2012"/>
                  <a:pt x="601" y="2012"/>
                  <a:pt x="599" y="2011"/>
                </a:cubicBezTo>
                <a:lnTo>
                  <a:pt x="599" y="2011"/>
                </a:lnTo>
                <a:cubicBezTo>
                  <a:pt x="590" y="2002"/>
                  <a:pt x="585" y="1993"/>
                  <a:pt x="589" y="1993"/>
                </a:cubicBezTo>
                <a:lnTo>
                  <a:pt x="589" y="1993"/>
                </a:lnTo>
                <a:cubicBezTo>
                  <a:pt x="590" y="1993"/>
                  <a:pt x="592" y="1994"/>
                  <a:pt x="594" y="1995"/>
                </a:cubicBezTo>
                <a:lnTo>
                  <a:pt x="599" y="1995"/>
                </a:lnTo>
                <a:cubicBezTo>
                  <a:pt x="604" y="1995"/>
                  <a:pt x="584" y="1982"/>
                  <a:pt x="586" y="1982"/>
                </a:cubicBezTo>
                <a:lnTo>
                  <a:pt x="586" y="1982"/>
                </a:lnTo>
                <a:cubicBezTo>
                  <a:pt x="586" y="1982"/>
                  <a:pt x="587" y="1983"/>
                  <a:pt x="588" y="1984"/>
                </a:cubicBezTo>
                <a:cubicBezTo>
                  <a:pt x="597" y="1979"/>
                  <a:pt x="595" y="1971"/>
                  <a:pt x="603" y="1971"/>
                </a:cubicBezTo>
                <a:cubicBezTo>
                  <a:pt x="605" y="1971"/>
                  <a:pt x="607" y="1971"/>
                  <a:pt x="611" y="1972"/>
                </a:cubicBezTo>
                <a:cubicBezTo>
                  <a:pt x="594" y="1961"/>
                  <a:pt x="622" y="1972"/>
                  <a:pt x="599" y="1956"/>
                </a:cubicBezTo>
                <a:lnTo>
                  <a:pt x="599" y="1956"/>
                </a:lnTo>
                <a:cubicBezTo>
                  <a:pt x="616" y="1961"/>
                  <a:pt x="616" y="1967"/>
                  <a:pt x="627" y="1967"/>
                </a:cubicBezTo>
                <a:cubicBezTo>
                  <a:pt x="627" y="1967"/>
                  <a:pt x="616" y="1956"/>
                  <a:pt x="616" y="1950"/>
                </a:cubicBezTo>
                <a:lnTo>
                  <a:pt x="616" y="1950"/>
                </a:lnTo>
                <a:lnTo>
                  <a:pt x="627" y="1961"/>
                </a:lnTo>
                <a:lnTo>
                  <a:pt x="627" y="1956"/>
                </a:lnTo>
                <a:cubicBezTo>
                  <a:pt x="627" y="1956"/>
                  <a:pt x="622" y="1950"/>
                  <a:pt x="616" y="1950"/>
                </a:cubicBezTo>
                <a:lnTo>
                  <a:pt x="616" y="1950"/>
                </a:lnTo>
                <a:cubicBezTo>
                  <a:pt x="616" y="1950"/>
                  <a:pt x="616" y="1950"/>
                  <a:pt x="616" y="1950"/>
                </a:cubicBezTo>
                <a:cubicBezTo>
                  <a:pt x="616" y="1948"/>
                  <a:pt x="618" y="1948"/>
                  <a:pt x="620" y="1948"/>
                </a:cubicBezTo>
                <a:cubicBezTo>
                  <a:pt x="625" y="1948"/>
                  <a:pt x="635" y="1952"/>
                  <a:pt x="639" y="1956"/>
                </a:cubicBezTo>
                <a:lnTo>
                  <a:pt x="636" y="1949"/>
                </a:lnTo>
                <a:lnTo>
                  <a:pt x="636" y="1949"/>
                </a:lnTo>
                <a:cubicBezTo>
                  <a:pt x="636" y="1949"/>
                  <a:pt x="636" y="1949"/>
                  <a:pt x="636" y="1949"/>
                </a:cubicBezTo>
                <a:lnTo>
                  <a:pt x="636" y="1949"/>
                </a:lnTo>
                <a:cubicBezTo>
                  <a:pt x="638" y="1949"/>
                  <a:pt x="643" y="1953"/>
                  <a:pt x="645" y="1953"/>
                </a:cubicBezTo>
                <a:cubicBezTo>
                  <a:pt x="645" y="1953"/>
                  <a:pt x="645" y="1952"/>
                  <a:pt x="644" y="1950"/>
                </a:cubicBezTo>
                <a:cubicBezTo>
                  <a:pt x="640" y="1950"/>
                  <a:pt x="635" y="1946"/>
                  <a:pt x="634" y="1945"/>
                </a:cubicBezTo>
                <a:lnTo>
                  <a:pt x="634" y="1945"/>
                </a:lnTo>
                <a:cubicBezTo>
                  <a:pt x="635" y="1946"/>
                  <a:pt x="637" y="1947"/>
                  <a:pt x="638" y="1947"/>
                </a:cubicBezTo>
                <a:cubicBezTo>
                  <a:pt x="642" y="1947"/>
                  <a:pt x="644" y="1944"/>
                  <a:pt x="644" y="1944"/>
                </a:cubicBezTo>
                <a:lnTo>
                  <a:pt x="650" y="1950"/>
                </a:lnTo>
                <a:cubicBezTo>
                  <a:pt x="650" y="1950"/>
                  <a:pt x="650" y="1939"/>
                  <a:pt x="655" y="1939"/>
                </a:cubicBezTo>
                <a:cubicBezTo>
                  <a:pt x="654" y="1937"/>
                  <a:pt x="652" y="1935"/>
                  <a:pt x="650" y="1933"/>
                </a:cubicBezTo>
                <a:cubicBezTo>
                  <a:pt x="644" y="1922"/>
                  <a:pt x="644" y="1928"/>
                  <a:pt x="639" y="1916"/>
                </a:cubicBezTo>
                <a:lnTo>
                  <a:pt x="639" y="1916"/>
                </a:lnTo>
                <a:cubicBezTo>
                  <a:pt x="639" y="1916"/>
                  <a:pt x="650" y="1933"/>
                  <a:pt x="655" y="1933"/>
                </a:cubicBezTo>
                <a:lnTo>
                  <a:pt x="655" y="1933"/>
                </a:lnTo>
                <a:cubicBezTo>
                  <a:pt x="657" y="1935"/>
                  <a:pt x="658" y="1936"/>
                  <a:pt x="661" y="1939"/>
                </a:cubicBezTo>
                <a:cubicBezTo>
                  <a:pt x="667" y="1939"/>
                  <a:pt x="667" y="1933"/>
                  <a:pt x="667" y="1933"/>
                </a:cubicBezTo>
                <a:cubicBezTo>
                  <a:pt x="661" y="1922"/>
                  <a:pt x="661" y="1922"/>
                  <a:pt x="661" y="1911"/>
                </a:cubicBezTo>
                <a:lnTo>
                  <a:pt x="661" y="1911"/>
                </a:lnTo>
                <a:cubicBezTo>
                  <a:pt x="661" y="1916"/>
                  <a:pt x="672" y="1922"/>
                  <a:pt x="672" y="1922"/>
                </a:cubicBezTo>
                <a:cubicBezTo>
                  <a:pt x="672" y="1911"/>
                  <a:pt x="667" y="1911"/>
                  <a:pt x="667" y="1900"/>
                </a:cubicBezTo>
                <a:lnTo>
                  <a:pt x="667" y="1900"/>
                </a:lnTo>
                <a:cubicBezTo>
                  <a:pt x="672" y="1911"/>
                  <a:pt x="672" y="1911"/>
                  <a:pt x="672" y="1922"/>
                </a:cubicBezTo>
                <a:cubicBezTo>
                  <a:pt x="678" y="1916"/>
                  <a:pt x="678" y="1916"/>
                  <a:pt x="678" y="1905"/>
                </a:cubicBezTo>
                <a:cubicBezTo>
                  <a:pt x="679" y="1903"/>
                  <a:pt x="680" y="1902"/>
                  <a:pt x="681" y="1902"/>
                </a:cubicBezTo>
                <a:cubicBezTo>
                  <a:pt x="685" y="1902"/>
                  <a:pt x="691" y="1919"/>
                  <a:pt x="693" y="1919"/>
                </a:cubicBezTo>
                <a:cubicBezTo>
                  <a:pt x="694" y="1919"/>
                  <a:pt x="695" y="1917"/>
                  <a:pt x="695" y="1911"/>
                </a:cubicBezTo>
                <a:lnTo>
                  <a:pt x="695" y="1916"/>
                </a:lnTo>
                <a:cubicBezTo>
                  <a:pt x="695" y="1911"/>
                  <a:pt x="700" y="1905"/>
                  <a:pt x="700" y="1900"/>
                </a:cubicBezTo>
                <a:close/>
                <a:moveTo>
                  <a:pt x="241" y="3193"/>
                </a:moveTo>
                <a:cubicBezTo>
                  <a:pt x="241" y="3195"/>
                  <a:pt x="242" y="3196"/>
                  <a:pt x="242" y="3198"/>
                </a:cubicBezTo>
                <a:lnTo>
                  <a:pt x="242" y="3198"/>
                </a:lnTo>
                <a:cubicBezTo>
                  <a:pt x="243" y="3195"/>
                  <a:pt x="243" y="3193"/>
                  <a:pt x="241" y="3193"/>
                </a:cubicBezTo>
                <a:close/>
                <a:moveTo>
                  <a:pt x="242" y="3198"/>
                </a:moveTo>
                <a:cubicBezTo>
                  <a:pt x="240" y="3201"/>
                  <a:pt x="238" y="3204"/>
                  <a:pt x="240" y="3204"/>
                </a:cubicBezTo>
                <a:lnTo>
                  <a:pt x="240" y="3204"/>
                </a:lnTo>
                <a:cubicBezTo>
                  <a:pt x="241" y="3202"/>
                  <a:pt x="242" y="3200"/>
                  <a:pt x="242" y="3198"/>
                </a:cubicBezTo>
                <a:close/>
                <a:moveTo>
                  <a:pt x="319" y="3204"/>
                </a:moveTo>
                <a:lnTo>
                  <a:pt x="319" y="3210"/>
                </a:lnTo>
                <a:cubicBezTo>
                  <a:pt x="319" y="3216"/>
                  <a:pt x="319" y="3216"/>
                  <a:pt x="319" y="3221"/>
                </a:cubicBezTo>
                <a:cubicBezTo>
                  <a:pt x="319" y="3216"/>
                  <a:pt x="331" y="3210"/>
                  <a:pt x="319" y="3204"/>
                </a:cubicBezTo>
                <a:close/>
                <a:moveTo>
                  <a:pt x="112" y="3216"/>
                </a:moveTo>
                <a:cubicBezTo>
                  <a:pt x="112" y="3219"/>
                  <a:pt x="112" y="3222"/>
                  <a:pt x="113" y="3224"/>
                </a:cubicBezTo>
                <a:lnTo>
                  <a:pt x="113" y="3224"/>
                </a:lnTo>
                <a:cubicBezTo>
                  <a:pt x="114" y="3221"/>
                  <a:pt x="113" y="3218"/>
                  <a:pt x="112" y="3216"/>
                </a:cubicBezTo>
                <a:close/>
                <a:moveTo>
                  <a:pt x="247" y="3143"/>
                </a:moveTo>
                <a:cubicBezTo>
                  <a:pt x="247" y="3148"/>
                  <a:pt x="252" y="3148"/>
                  <a:pt x="252" y="3154"/>
                </a:cubicBezTo>
                <a:cubicBezTo>
                  <a:pt x="235" y="3171"/>
                  <a:pt x="247" y="3176"/>
                  <a:pt x="241" y="3188"/>
                </a:cubicBezTo>
                <a:lnTo>
                  <a:pt x="247" y="3176"/>
                </a:lnTo>
                <a:lnTo>
                  <a:pt x="247" y="3176"/>
                </a:lnTo>
                <a:cubicBezTo>
                  <a:pt x="252" y="3182"/>
                  <a:pt x="247" y="3193"/>
                  <a:pt x="241" y="3204"/>
                </a:cubicBezTo>
                <a:cubicBezTo>
                  <a:pt x="241" y="3204"/>
                  <a:pt x="241" y="3204"/>
                  <a:pt x="240" y="3204"/>
                </a:cubicBezTo>
                <a:lnTo>
                  <a:pt x="240" y="3204"/>
                </a:lnTo>
                <a:cubicBezTo>
                  <a:pt x="235" y="3218"/>
                  <a:pt x="213" y="3226"/>
                  <a:pt x="213" y="3244"/>
                </a:cubicBezTo>
                <a:lnTo>
                  <a:pt x="207" y="3244"/>
                </a:lnTo>
                <a:cubicBezTo>
                  <a:pt x="207" y="3244"/>
                  <a:pt x="207" y="3238"/>
                  <a:pt x="207" y="3238"/>
                </a:cubicBezTo>
                <a:cubicBezTo>
                  <a:pt x="224" y="3216"/>
                  <a:pt x="185" y="3216"/>
                  <a:pt x="202" y="3188"/>
                </a:cubicBezTo>
                <a:cubicBezTo>
                  <a:pt x="205" y="3186"/>
                  <a:pt x="208" y="3185"/>
                  <a:pt x="209" y="3185"/>
                </a:cubicBezTo>
                <a:cubicBezTo>
                  <a:pt x="218" y="3185"/>
                  <a:pt x="212" y="3201"/>
                  <a:pt x="212" y="3201"/>
                </a:cubicBezTo>
                <a:cubicBezTo>
                  <a:pt x="212" y="3201"/>
                  <a:pt x="212" y="3201"/>
                  <a:pt x="213" y="3199"/>
                </a:cubicBezTo>
                <a:cubicBezTo>
                  <a:pt x="215" y="3199"/>
                  <a:pt x="217" y="3199"/>
                  <a:pt x="219" y="3199"/>
                </a:cubicBezTo>
                <a:cubicBezTo>
                  <a:pt x="243" y="3199"/>
                  <a:pt x="220" y="3164"/>
                  <a:pt x="241" y="3148"/>
                </a:cubicBezTo>
                <a:lnTo>
                  <a:pt x="241" y="3148"/>
                </a:lnTo>
                <a:lnTo>
                  <a:pt x="241" y="3154"/>
                </a:lnTo>
                <a:cubicBezTo>
                  <a:pt x="247" y="3148"/>
                  <a:pt x="247" y="3148"/>
                  <a:pt x="247" y="3143"/>
                </a:cubicBezTo>
                <a:close/>
                <a:moveTo>
                  <a:pt x="202" y="3266"/>
                </a:moveTo>
                <a:cubicBezTo>
                  <a:pt x="202" y="3277"/>
                  <a:pt x="202" y="3277"/>
                  <a:pt x="213" y="3277"/>
                </a:cubicBezTo>
                <a:cubicBezTo>
                  <a:pt x="202" y="3277"/>
                  <a:pt x="202" y="3283"/>
                  <a:pt x="196" y="3294"/>
                </a:cubicBezTo>
                <a:lnTo>
                  <a:pt x="196" y="3294"/>
                </a:lnTo>
                <a:cubicBezTo>
                  <a:pt x="202" y="3283"/>
                  <a:pt x="202" y="3277"/>
                  <a:pt x="202" y="3266"/>
                </a:cubicBezTo>
                <a:close/>
                <a:moveTo>
                  <a:pt x="196" y="3305"/>
                </a:moveTo>
                <a:cubicBezTo>
                  <a:pt x="196" y="3311"/>
                  <a:pt x="191" y="3317"/>
                  <a:pt x="185" y="3322"/>
                </a:cubicBezTo>
                <a:cubicBezTo>
                  <a:pt x="191" y="3317"/>
                  <a:pt x="191" y="3311"/>
                  <a:pt x="196" y="3305"/>
                </a:cubicBezTo>
                <a:close/>
                <a:moveTo>
                  <a:pt x="1232" y="1"/>
                </a:moveTo>
                <a:cubicBezTo>
                  <a:pt x="1236" y="9"/>
                  <a:pt x="1232" y="14"/>
                  <a:pt x="1222" y="14"/>
                </a:cubicBezTo>
                <a:cubicBezTo>
                  <a:pt x="1219" y="14"/>
                  <a:pt x="1214" y="14"/>
                  <a:pt x="1210" y="12"/>
                </a:cubicBezTo>
                <a:lnTo>
                  <a:pt x="1210" y="12"/>
                </a:lnTo>
                <a:lnTo>
                  <a:pt x="1232" y="23"/>
                </a:lnTo>
                <a:cubicBezTo>
                  <a:pt x="1226" y="27"/>
                  <a:pt x="1221" y="28"/>
                  <a:pt x="1217" y="28"/>
                </a:cubicBezTo>
                <a:cubicBezTo>
                  <a:pt x="1203" y="28"/>
                  <a:pt x="1197" y="16"/>
                  <a:pt x="1184" y="16"/>
                </a:cubicBezTo>
                <a:cubicBezTo>
                  <a:pt x="1179" y="16"/>
                  <a:pt x="1173" y="18"/>
                  <a:pt x="1165" y="23"/>
                </a:cubicBezTo>
                <a:lnTo>
                  <a:pt x="1176" y="12"/>
                </a:lnTo>
                <a:lnTo>
                  <a:pt x="1176" y="12"/>
                </a:lnTo>
                <a:cubicBezTo>
                  <a:pt x="1154" y="18"/>
                  <a:pt x="1103" y="23"/>
                  <a:pt x="1092" y="57"/>
                </a:cubicBezTo>
                <a:cubicBezTo>
                  <a:pt x="1087" y="51"/>
                  <a:pt x="1081" y="46"/>
                  <a:pt x="1087" y="40"/>
                </a:cubicBezTo>
                <a:lnTo>
                  <a:pt x="1087" y="40"/>
                </a:lnTo>
                <a:cubicBezTo>
                  <a:pt x="1042" y="51"/>
                  <a:pt x="1003" y="113"/>
                  <a:pt x="969" y="135"/>
                </a:cubicBezTo>
                <a:lnTo>
                  <a:pt x="963" y="130"/>
                </a:lnTo>
                <a:cubicBezTo>
                  <a:pt x="958" y="141"/>
                  <a:pt x="963" y="152"/>
                  <a:pt x="952" y="158"/>
                </a:cubicBezTo>
                <a:cubicBezTo>
                  <a:pt x="952" y="158"/>
                  <a:pt x="950" y="155"/>
                  <a:pt x="948" y="155"/>
                </a:cubicBezTo>
                <a:cubicBezTo>
                  <a:pt x="947" y="155"/>
                  <a:pt x="947" y="156"/>
                  <a:pt x="947" y="158"/>
                </a:cubicBezTo>
                <a:cubicBezTo>
                  <a:pt x="947" y="163"/>
                  <a:pt x="947" y="186"/>
                  <a:pt x="941" y="203"/>
                </a:cubicBezTo>
                <a:lnTo>
                  <a:pt x="935" y="186"/>
                </a:lnTo>
                <a:cubicBezTo>
                  <a:pt x="924" y="214"/>
                  <a:pt x="924" y="242"/>
                  <a:pt x="935" y="259"/>
                </a:cubicBezTo>
                <a:cubicBezTo>
                  <a:pt x="947" y="281"/>
                  <a:pt x="963" y="292"/>
                  <a:pt x="975" y="309"/>
                </a:cubicBezTo>
                <a:cubicBezTo>
                  <a:pt x="952" y="320"/>
                  <a:pt x="969" y="354"/>
                  <a:pt x="975" y="371"/>
                </a:cubicBezTo>
                <a:lnTo>
                  <a:pt x="969" y="371"/>
                </a:lnTo>
                <a:cubicBezTo>
                  <a:pt x="991" y="404"/>
                  <a:pt x="1019" y="415"/>
                  <a:pt x="1031" y="449"/>
                </a:cubicBezTo>
                <a:cubicBezTo>
                  <a:pt x="1025" y="460"/>
                  <a:pt x="1019" y="471"/>
                  <a:pt x="1014" y="488"/>
                </a:cubicBezTo>
                <a:cubicBezTo>
                  <a:pt x="1008" y="499"/>
                  <a:pt x="997" y="522"/>
                  <a:pt x="980" y="539"/>
                </a:cubicBezTo>
                <a:cubicBezTo>
                  <a:pt x="991" y="539"/>
                  <a:pt x="997" y="550"/>
                  <a:pt x="997" y="555"/>
                </a:cubicBezTo>
                <a:cubicBezTo>
                  <a:pt x="988" y="560"/>
                  <a:pt x="994" y="580"/>
                  <a:pt x="987" y="580"/>
                </a:cubicBezTo>
                <a:cubicBezTo>
                  <a:pt x="985" y="580"/>
                  <a:pt x="983" y="580"/>
                  <a:pt x="980" y="578"/>
                </a:cubicBezTo>
                <a:lnTo>
                  <a:pt x="980" y="572"/>
                </a:lnTo>
                <a:cubicBezTo>
                  <a:pt x="963" y="572"/>
                  <a:pt x="958" y="595"/>
                  <a:pt x="952" y="606"/>
                </a:cubicBezTo>
                <a:lnTo>
                  <a:pt x="969" y="623"/>
                </a:lnTo>
                <a:cubicBezTo>
                  <a:pt x="919" y="645"/>
                  <a:pt x="935" y="723"/>
                  <a:pt x="896" y="735"/>
                </a:cubicBezTo>
                <a:cubicBezTo>
                  <a:pt x="896" y="746"/>
                  <a:pt x="891" y="757"/>
                  <a:pt x="891" y="768"/>
                </a:cubicBezTo>
                <a:lnTo>
                  <a:pt x="879" y="763"/>
                </a:lnTo>
                <a:cubicBezTo>
                  <a:pt x="868" y="785"/>
                  <a:pt x="857" y="796"/>
                  <a:pt x="846" y="830"/>
                </a:cubicBezTo>
                <a:lnTo>
                  <a:pt x="840" y="819"/>
                </a:lnTo>
                <a:lnTo>
                  <a:pt x="840" y="819"/>
                </a:lnTo>
                <a:cubicBezTo>
                  <a:pt x="829" y="835"/>
                  <a:pt x="863" y="858"/>
                  <a:pt x="857" y="875"/>
                </a:cubicBezTo>
                <a:lnTo>
                  <a:pt x="835" y="869"/>
                </a:lnTo>
                <a:cubicBezTo>
                  <a:pt x="823" y="903"/>
                  <a:pt x="790" y="925"/>
                  <a:pt x="795" y="964"/>
                </a:cubicBezTo>
                <a:cubicBezTo>
                  <a:pt x="791" y="964"/>
                  <a:pt x="786" y="960"/>
                  <a:pt x="788" y="956"/>
                </a:cubicBezTo>
                <a:lnTo>
                  <a:pt x="788" y="956"/>
                </a:lnTo>
                <a:cubicBezTo>
                  <a:pt x="776" y="973"/>
                  <a:pt x="753" y="1002"/>
                  <a:pt x="771" y="1009"/>
                </a:cubicBezTo>
                <a:lnTo>
                  <a:pt x="771" y="1009"/>
                </a:lnTo>
                <a:cubicBezTo>
                  <a:pt x="771" y="1009"/>
                  <a:pt x="771" y="1009"/>
                  <a:pt x="771" y="1009"/>
                </a:cubicBezTo>
                <a:cubicBezTo>
                  <a:pt x="761" y="1009"/>
                  <a:pt x="756" y="1044"/>
                  <a:pt x="756" y="1059"/>
                </a:cubicBezTo>
                <a:lnTo>
                  <a:pt x="751" y="1048"/>
                </a:lnTo>
                <a:lnTo>
                  <a:pt x="751" y="1048"/>
                </a:lnTo>
                <a:cubicBezTo>
                  <a:pt x="756" y="1071"/>
                  <a:pt x="762" y="1071"/>
                  <a:pt x="751" y="1087"/>
                </a:cubicBezTo>
                <a:cubicBezTo>
                  <a:pt x="751" y="1087"/>
                  <a:pt x="748" y="1084"/>
                  <a:pt x="748" y="1083"/>
                </a:cubicBezTo>
                <a:lnTo>
                  <a:pt x="748" y="1083"/>
                </a:lnTo>
                <a:cubicBezTo>
                  <a:pt x="736" y="1089"/>
                  <a:pt x="750" y="1099"/>
                  <a:pt x="734" y="1104"/>
                </a:cubicBezTo>
                <a:cubicBezTo>
                  <a:pt x="734" y="1099"/>
                  <a:pt x="734" y="1093"/>
                  <a:pt x="734" y="1093"/>
                </a:cubicBezTo>
                <a:cubicBezTo>
                  <a:pt x="723" y="1099"/>
                  <a:pt x="728" y="1099"/>
                  <a:pt x="723" y="1115"/>
                </a:cubicBezTo>
                <a:cubicBezTo>
                  <a:pt x="720" y="1118"/>
                  <a:pt x="715" y="1119"/>
                  <a:pt x="709" y="1119"/>
                </a:cubicBezTo>
                <a:cubicBezTo>
                  <a:pt x="701" y="1119"/>
                  <a:pt x="692" y="1116"/>
                  <a:pt x="689" y="1110"/>
                </a:cubicBezTo>
                <a:cubicBezTo>
                  <a:pt x="689" y="1115"/>
                  <a:pt x="683" y="1127"/>
                  <a:pt x="672" y="1127"/>
                </a:cubicBezTo>
                <a:cubicBezTo>
                  <a:pt x="667" y="1121"/>
                  <a:pt x="672" y="1121"/>
                  <a:pt x="672" y="1115"/>
                </a:cubicBezTo>
                <a:lnTo>
                  <a:pt x="672" y="1115"/>
                </a:lnTo>
                <a:cubicBezTo>
                  <a:pt x="649" y="1115"/>
                  <a:pt x="637" y="1135"/>
                  <a:pt x="621" y="1135"/>
                </a:cubicBezTo>
                <a:cubicBezTo>
                  <a:pt x="618" y="1135"/>
                  <a:pt x="614" y="1134"/>
                  <a:pt x="611" y="1132"/>
                </a:cubicBezTo>
                <a:cubicBezTo>
                  <a:pt x="611" y="1132"/>
                  <a:pt x="605" y="1127"/>
                  <a:pt x="605" y="1127"/>
                </a:cubicBezTo>
                <a:cubicBezTo>
                  <a:pt x="621" y="1123"/>
                  <a:pt x="637" y="1119"/>
                  <a:pt x="643" y="1119"/>
                </a:cubicBezTo>
                <a:cubicBezTo>
                  <a:pt x="643" y="1119"/>
                  <a:pt x="644" y="1119"/>
                  <a:pt x="644" y="1119"/>
                </a:cubicBezTo>
                <a:lnTo>
                  <a:pt x="644" y="1119"/>
                </a:lnTo>
                <a:cubicBezTo>
                  <a:pt x="641" y="1110"/>
                  <a:pt x="623" y="1109"/>
                  <a:pt x="633" y="1093"/>
                </a:cubicBezTo>
                <a:lnTo>
                  <a:pt x="633" y="1093"/>
                </a:lnTo>
                <a:cubicBezTo>
                  <a:pt x="622" y="1104"/>
                  <a:pt x="599" y="1127"/>
                  <a:pt x="583" y="1127"/>
                </a:cubicBezTo>
                <a:lnTo>
                  <a:pt x="577" y="1127"/>
                </a:lnTo>
                <a:lnTo>
                  <a:pt x="577" y="1121"/>
                </a:lnTo>
                <a:cubicBezTo>
                  <a:pt x="571" y="1121"/>
                  <a:pt x="571" y="1127"/>
                  <a:pt x="566" y="1127"/>
                </a:cubicBezTo>
                <a:lnTo>
                  <a:pt x="549" y="1127"/>
                </a:lnTo>
                <a:cubicBezTo>
                  <a:pt x="543" y="1132"/>
                  <a:pt x="543" y="1132"/>
                  <a:pt x="538" y="1132"/>
                </a:cubicBezTo>
                <a:cubicBezTo>
                  <a:pt x="538" y="1131"/>
                  <a:pt x="538" y="1129"/>
                  <a:pt x="538" y="1127"/>
                </a:cubicBezTo>
                <a:lnTo>
                  <a:pt x="549" y="1127"/>
                </a:lnTo>
                <a:cubicBezTo>
                  <a:pt x="547" y="1125"/>
                  <a:pt x="545" y="1124"/>
                  <a:pt x="542" y="1124"/>
                </a:cubicBezTo>
                <a:cubicBezTo>
                  <a:pt x="534" y="1124"/>
                  <a:pt x="523" y="1128"/>
                  <a:pt x="515" y="1132"/>
                </a:cubicBezTo>
                <a:cubicBezTo>
                  <a:pt x="521" y="1143"/>
                  <a:pt x="511" y="1149"/>
                  <a:pt x="524" y="1154"/>
                </a:cubicBezTo>
                <a:lnTo>
                  <a:pt x="524" y="1154"/>
                </a:lnTo>
                <a:cubicBezTo>
                  <a:pt x="524" y="1152"/>
                  <a:pt x="528" y="1149"/>
                  <a:pt x="532" y="1149"/>
                </a:cubicBezTo>
                <a:lnTo>
                  <a:pt x="532" y="1149"/>
                </a:lnTo>
                <a:cubicBezTo>
                  <a:pt x="532" y="1160"/>
                  <a:pt x="527" y="1171"/>
                  <a:pt x="527" y="1177"/>
                </a:cubicBezTo>
                <a:cubicBezTo>
                  <a:pt x="510" y="1160"/>
                  <a:pt x="482" y="1160"/>
                  <a:pt x="476" y="1155"/>
                </a:cubicBezTo>
                <a:cubicBezTo>
                  <a:pt x="448" y="1171"/>
                  <a:pt x="409" y="1183"/>
                  <a:pt x="403" y="1216"/>
                </a:cubicBezTo>
                <a:cubicBezTo>
                  <a:pt x="402" y="1217"/>
                  <a:pt x="401" y="1218"/>
                  <a:pt x="400" y="1218"/>
                </a:cubicBezTo>
                <a:cubicBezTo>
                  <a:pt x="396" y="1218"/>
                  <a:pt x="391" y="1211"/>
                  <a:pt x="387" y="1211"/>
                </a:cubicBezTo>
                <a:cubicBezTo>
                  <a:pt x="392" y="1205"/>
                  <a:pt x="398" y="1205"/>
                  <a:pt x="398" y="1200"/>
                </a:cubicBezTo>
                <a:lnTo>
                  <a:pt x="398" y="1200"/>
                </a:lnTo>
                <a:cubicBezTo>
                  <a:pt x="381" y="1211"/>
                  <a:pt x="353" y="1228"/>
                  <a:pt x="359" y="1244"/>
                </a:cubicBezTo>
                <a:cubicBezTo>
                  <a:pt x="342" y="1244"/>
                  <a:pt x="350" y="1232"/>
                  <a:pt x="346" y="1232"/>
                </a:cubicBezTo>
                <a:lnTo>
                  <a:pt x="346" y="1232"/>
                </a:lnTo>
                <a:cubicBezTo>
                  <a:pt x="345" y="1232"/>
                  <a:pt x="342" y="1234"/>
                  <a:pt x="336" y="1239"/>
                </a:cubicBezTo>
                <a:lnTo>
                  <a:pt x="336" y="1233"/>
                </a:lnTo>
                <a:cubicBezTo>
                  <a:pt x="271" y="1239"/>
                  <a:pt x="280" y="1312"/>
                  <a:pt x="220" y="1337"/>
                </a:cubicBezTo>
                <a:lnTo>
                  <a:pt x="220" y="1337"/>
                </a:lnTo>
                <a:cubicBezTo>
                  <a:pt x="221" y="1336"/>
                  <a:pt x="223" y="1335"/>
                  <a:pt x="224" y="1334"/>
                </a:cubicBezTo>
                <a:cubicBezTo>
                  <a:pt x="219" y="1334"/>
                  <a:pt x="219" y="1334"/>
                  <a:pt x="213" y="1340"/>
                </a:cubicBezTo>
                <a:cubicBezTo>
                  <a:pt x="215" y="1339"/>
                  <a:pt x="218" y="1338"/>
                  <a:pt x="220" y="1337"/>
                </a:cubicBezTo>
                <a:lnTo>
                  <a:pt x="220" y="1337"/>
                </a:lnTo>
                <a:cubicBezTo>
                  <a:pt x="156" y="1382"/>
                  <a:pt x="139" y="1464"/>
                  <a:pt x="90" y="1513"/>
                </a:cubicBezTo>
                <a:cubicBezTo>
                  <a:pt x="73" y="1530"/>
                  <a:pt x="84" y="1541"/>
                  <a:pt x="90" y="1552"/>
                </a:cubicBezTo>
                <a:lnTo>
                  <a:pt x="73" y="1552"/>
                </a:lnTo>
                <a:lnTo>
                  <a:pt x="79" y="1580"/>
                </a:lnTo>
                <a:cubicBezTo>
                  <a:pt x="67" y="1586"/>
                  <a:pt x="56" y="1586"/>
                  <a:pt x="51" y="1592"/>
                </a:cubicBezTo>
                <a:cubicBezTo>
                  <a:pt x="39" y="1597"/>
                  <a:pt x="28" y="1603"/>
                  <a:pt x="6" y="1631"/>
                </a:cubicBezTo>
                <a:cubicBezTo>
                  <a:pt x="0" y="1653"/>
                  <a:pt x="17" y="1664"/>
                  <a:pt x="17" y="1681"/>
                </a:cubicBezTo>
                <a:lnTo>
                  <a:pt x="6" y="1681"/>
                </a:lnTo>
                <a:cubicBezTo>
                  <a:pt x="6" y="1692"/>
                  <a:pt x="11" y="1704"/>
                  <a:pt x="17" y="1709"/>
                </a:cubicBezTo>
                <a:cubicBezTo>
                  <a:pt x="11" y="1715"/>
                  <a:pt x="6" y="1720"/>
                  <a:pt x="0" y="1726"/>
                </a:cubicBezTo>
                <a:cubicBezTo>
                  <a:pt x="6" y="1732"/>
                  <a:pt x="6" y="1737"/>
                  <a:pt x="11" y="1743"/>
                </a:cubicBezTo>
                <a:cubicBezTo>
                  <a:pt x="6" y="1737"/>
                  <a:pt x="11" y="1726"/>
                  <a:pt x="17" y="1726"/>
                </a:cubicBezTo>
                <a:cubicBezTo>
                  <a:pt x="28" y="1754"/>
                  <a:pt x="28" y="1793"/>
                  <a:pt x="23" y="1793"/>
                </a:cubicBezTo>
                <a:cubicBezTo>
                  <a:pt x="34" y="1816"/>
                  <a:pt x="45" y="1827"/>
                  <a:pt x="62" y="1844"/>
                </a:cubicBezTo>
                <a:cubicBezTo>
                  <a:pt x="58" y="1844"/>
                  <a:pt x="53" y="1842"/>
                  <a:pt x="48" y="1839"/>
                </a:cubicBezTo>
                <a:lnTo>
                  <a:pt x="48" y="1839"/>
                </a:lnTo>
                <a:cubicBezTo>
                  <a:pt x="57" y="1848"/>
                  <a:pt x="33" y="1846"/>
                  <a:pt x="56" y="1860"/>
                </a:cubicBezTo>
                <a:cubicBezTo>
                  <a:pt x="56" y="1855"/>
                  <a:pt x="67" y="1855"/>
                  <a:pt x="67" y="1855"/>
                </a:cubicBezTo>
                <a:cubicBezTo>
                  <a:pt x="67" y="1872"/>
                  <a:pt x="90" y="1900"/>
                  <a:pt x="107" y="1911"/>
                </a:cubicBezTo>
                <a:lnTo>
                  <a:pt x="95" y="1916"/>
                </a:lnTo>
                <a:cubicBezTo>
                  <a:pt x="123" y="1950"/>
                  <a:pt x="157" y="1972"/>
                  <a:pt x="191" y="2000"/>
                </a:cubicBezTo>
                <a:cubicBezTo>
                  <a:pt x="186" y="1991"/>
                  <a:pt x="193" y="1982"/>
                  <a:pt x="201" y="1982"/>
                </a:cubicBezTo>
                <a:cubicBezTo>
                  <a:pt x="203" y="1982"/>
                  <a:pt x="205" y="1983"/>
                  <a:pt x="207" y="1984"/>
                </a:cubicBezTo>
                <a:lnTo>
                  <a:pt x="202" y="2000"/>
                </a:lnTo>
                <a:cubicBezTo>
                  <a:pt x="213" y="1995"/>
                  <a:pt x="196" y="1989"/>
                  <a:pt x="219" y="1989"/>
                </a:cubicBezTo>
                <a:cubicBezTo>
                  <a:pt x="228" y="1998"/>
                  <a:pt x="218" y="2007"/>
                  <a:pt x="208" y="2007"/>
                </a:cubicBezTo>
                <a:cubicBezTo>
                  <a:pt x="206" y="2007"/>
                  <a:pt x="204" y="2007"/>
                  <a:pt x="202" y="2006"/>
                </a:cubicBezTo>
                <a:lnTo>
                  <a:pt x="202" y="2006"/>
                </a:lnTo>
                <a:lnTo>
                  <a:pt x="224" y="2017"/>
                </a:lnTo>
                <a:cubicBezTo>
                  <a:pt x="219" y="2017"/>
                  <a:pt x="213" y="2017"/>
                  <a:pt x="213" y="2023"/>
                </a:cubicBezTo>
                <a:cubicBezTo>
                  <a:pt x="223" y="2023"/>
                  <a:pt x="229" y="2051"/>
                  <a:pt x="243" y="2051"/>
                </a:cubicBezTo>
                <a:cubicBezTo>
                  <a:pt x="244" y="2051"/>
                  <a:pt x="245" y="2051"/>
                  <a:pt x="247" y="2051"/>
                </a:cubicBezTo>
                <a:lnTo>
                  <a:pt x="247" y="2056"/>
                </a:lnTo>
                <a:cubicBezTo>
                  <a:pt x="280" y="2079"/>
                  <a:pt x="303" y="2090"/>
                  <a:pt x="331" y="2107"/>
                </a:cubicBezTo>
                <a:cubicBezTo>
                  <a:pt x="333" y="2103"/>
                  <a:pt x="336" y="2102"/>
                  <a:pt x="339" y="2102"/>
                </a:cubicBezTo>
                <a:cubicBezTo>
                  <a:pt x="343" y="2102"/>
                  <a:pt x="348" y="2103"/>
                  <a:pt x="354" y="2103"/>
                </a:cubicBezTo>
                <a:cubicBezTo>
                  <a:pt x="357" y="2103"/>
                  <a:pt x="360" y="2102"/>
                  <a:pt x="364" y="2101"/>
                </a:cubicBezTo>
                <a:cubicBezTo>
                  <a:pt x="370" y="2112"/>
                  <a:pt x="381" y="2118"/>
                  <a:pt x="392" y="2129"/>
                </a:cubicBezTo>
                <a:cubicBezTo>
                  <a:pt x="403" y="2140"/>
                  <a:pt x="420" y="2152"/>
                  <a:pt x="420" y="2152"/>
                </a:cubicBezTo>
                <a:cubicBezTo>
                  <a:pt x="431" y="2146"/>
                  <a:pt x="431" y="2140"/>
                  <a:pt x="437" y="2140"/>
                </a:cubicBezTo>
                <a:lnTo>
                  <a:pt x="437" y="2140"/>
                </a:lnTo>
                <a:cubicBezTo>
                  <a:pt x="431" y="2146"/>
                  <a:pt x="437" y="2152"/>
                  <a:pt x="426" y="2152"/>
                </a:cubicBezTo>
                <a:cubicBezTo>
                  <a:pt x="431" y="2157"/>
                  <a:pt x="426" y="2157"/>
                  <a:pt x="431" y="2163"/>
                </a:cubicBezTo>
                <a:cubicBezTo>
                  <a:pt x="431" y="2163"/>
                  <a:pt x="431" y="2168"/>
                  <a:pt x="431" y="2168"/>
                </a:cubicBezTo>
                <a:cubicBezTo>
                  <a:pt x="431" y="2168"/>
                  <a:pt x="431" y="2174"/>
                  <a:pt x="431" y="2191"/>
                </a:cubicBezTo>
                <a:cubicBezTo>
                  <a:pt x="435" y="2187"/>
                  <a:pt x="439" y="2183"/>
                  <a:pt x="441" y="2183"/>
                </a:cubicBezTo>
                <a:cubicBezTo>
                  <a:pt x="442" y="2183"/>
                  <a:pt x="443" y="2184"/>
                  <a:pt x="443" y="2185"/>
                </a:cubicBezTo>
                <a:cubicBezTo>
                  <a:pt x="443" y="2190"/>
                  <a:pt x="435" y="2198"/>
                  <a:pt x="430" y="2198"/>
                </a:cubicBezTo>
                <a:cubicBezTo>
                  <a:pt x="428" y="2198"/>
                  <a:pt x="427" y="2197"/>
                  <a:pt x="426" y="2196"/>
                </a:cubicBezTo>
                <a:cubicBezTo>
                  <a:pt x="426" y="2252"/>
                  <a:pt x="353" y="2297"/>
                  <a:pt x="364" y="2342"/>
                </a:cubicBezTo>
                <a:lnTo>
                  <a:pt x="364" y="2387"/>
                </a:lnTo>
                <a:cubicBezTo>
                  <a:pt x="363" y="2390"/>
                  <a:pt x="362" y="2392"/>
                  <a:pt x="361" y="2392"/>
                </a:cubicBezTo>
                <a:cubicBezTo>
                  <a:pt x="359" y="2392"/>
                  <a:pt x="357" y="2382"/>
                  <a:pt x="353" y="2382"/>
                </a:cubicBezTo>
                <a:cubicBezTo>
                  <a:pt x="352" y="2382"/>
                  <a:pt x="350" y="2383"/>
                  <a:pt x="347" y="2387"/>
                </a:cubicBezTo>
                <a:cubicBezTo>
                  <a:pt x="353" y="2432"/>
                  <a:pt x="325" y="2454"/>
                  <a:pt x="325" y="2493"/>
                </a:cubicBezTo>
                <a:cubicBezTo>
                  <a:pt x="280" y="2510"/>
                  <a:pt x="297" y="2594"/>
                  <a:pt x="263" y="2628"/>
                </a:cubicBezTo>
                <a:lnTo>
                  <a:pt x="275" y="2628"/>
                </a:lnTo>
                <a:cubicBezTo>
                  <a:pt x="280" y="2639"/>
                  <a:pt x="263" y="2633"/>
                  <a:pt x="263" y="2644"/>
                </a:cubicBezTo>
                <a:cubicBezTo>
                  <a:pt x="268" y="2644"/>
                  <a:pt x="272" y="2637"/>
                  <a:pt x="274" y="2637"/>
                </a:cubicBezTo>
                <a:cubicBezTo>
                  <a:pt x="274" y="2637"/>
                  <a:pt x="275" y="2638"/>
                  <a:pt x="275" y="2639"/>
                </a:cubicBezTo>
                <a:cubicBezTo>
                  <a:pt x="258" y="2728"/>
                  <a:pt x="213" y="2812"/>
                  <a:pt x="185" y="2896"/>
                </a:cubicBezTo>
                <a:cubicBezTo>
                  <a:pt x="174" y="2924"/>
                  <a:pt x="224" y="2924"/>
                  <a:pt x="191" y="2958"/>
                </a:cubicBezTo>
                <a:lnTo>
                  <a:pt x="179" y="2941"/>
                </a:lnTo>
                <a:cubicBezTo>
                  <a:pt x="179" y="3008"/>
                  <a:pt x="146" y="3076"/>
                  <a:pt x="146" y="3137"/>
                </a:cubicBezTo>
                <a:cubicBezTo>
                  <a:pt x="146" y="3137"/>
                  <a:pt x="140" y="3132"/>
                  <a:pt x="140" y="3126"/>
                </a:cubicBezTo>
                <a:cubicBezTo>
                  <a:pt x="129" y="3137"/>
                  <a:pt x="129" y="3176"/>
                  <a:pt x="140" y="3176"/>
                </a:cubicBezTo>
                <a:cubicBezTo>
                  <a:pt x="138" y="3181"/>
                  <a:pt x="136" y="3182"/>
                  <a:pt x="134" y="3182"/>
                </a:cubicBezTo>
                <a:cubicBezTo>
                  <a:pt x="132" y="3182"/>
                  <a:pt x="129" y="3180"/>
                  <a:pt x="127" y="3180"/>
                </a:cubicBezTo>
                <a:cubicBezTo>
                  <a:pt x="126" y="3180"/>
                  <a:pt x="125" y="3181"/>
                  <a:pt x="123" y="3182"/>
                </a:cubicBezTo>
                <a:cubicBezTo>
                  <a:pt x="112" y="3193"/>
                  <a:pt x="129" y="3221"/>
                  <a:pt x="118" y="3227"/>
                </a:cubicBezTo>
                <a:cubicBezTo>
                  <a:pt x="115" y="3227"/>
                  <a:pt x="114" y="3226"/>
                  <a:pt x="113" y="3224"/>
                </a:cubicBezTo>
                <a:lnTo>
                  <a:pt x="113" y="3224"/>
                </a:lnTo>
                <a:cubicBezTo>
                  <a:pt x="112" y="3236"/>
                  <a:pt x="106" y="3250"/>
                  <a:pt x="114" y="3250"/>
                </a:cubicBezTo>
                <a:cubicBezTo>
                  <a:pt x="115" y="3250"/>
                  <a:pt x="116" y="3250"/>
                  <a:pt x="118" y="3249"/>
                </a:cubicBezTo>
                <a:lnTo>
                  <a:pt x="118" y="3249"/>
                </a:lnTo>
                <a:cubicBezTo>
                  <a:pt x="107" y="3272"/>
                  <a:pt x="112" y="3300"/>
                  <a:pt x="101" y="3317"/>
                </a:cubicBezTo>
                <a:cubicBezTo>
                  <a:pt x="112" y="3328"/>
                  <a:pt x="84" y="3356"/>
                  <a:pt x="107" y="3361"/>
                </a:cubicBezTo>
                <a:cubicBezTo>
                  <a:pt x="105" y="3361"/>
                  <a:pt x="104" y="3361"/>
                  <a:pt x="103" y="3361"/>
                </a:cubicBezTo>
                <a:cubicBezTo>
                  <a:pt x="84" y="3361"/>
                  <a:pt x="79" y="3401"/>
                  <a:pt x="84" y="3417"/>
                </a:cubicBezTo>
                <a:cubicBezTo>
                  <a:pt x="83" y="3416"/>
                  <a:pt x="83" y="3416"/>
                  <a:pt x="82" y="3416"/>
                </a:cubicBezTo>
                <a:cubicBezTo>
                  <a:pt x="78" y="3416"/>
                  <a:pt x="74" y="3424"/>
                  <a:pt x="70" y="3424"/>
                </a:cubicBezTo>
                <a:cubicBezTo>
                  <a:pt x="69" y="3424"/>
                  <a:pt x="68" y="3424"/>
                  <a:pt x="67" y="3423"/>
                </a:cubicBezTo>
                <a:lnTo>
                  <a:pt x="67" y="3423"/>
                </a:lnTo>
                <a:cubicBezTo>
                  <a:pt x="62" y="3440"/>
                  <a:pt x="67" y="3451"/>
                  <a:pt x="79" y="3451"/>
                </a:cubicBezTo>
                <a:cubicBezTo>
                  <a:pt x="62" y="3468"/>
                  <a:pt x="62" y="3485"/>
                  <a:pt x="62" y="3496"/>
                </a:cubicBezTo>
                <a:lnTo>
                  <a:pt x="90" y="3910"/>
                </a:lnTo>
                <a:lnTo>
                  <a:pt x="163" y="3535"/>
                </a:lnTo>
                <a:cubicBezTo>
                  <a:pt x="163" y="3524"/>
                  <a:pt x="168" y="3507"/>
                  <a:pt x="185" y="3507"/>
                </a:cubicBezTo>
                <a:cubicBezTo>
                  <a:pt x="202" y="3457"/>
                  <a:pt x="213" y="3412"/>
                  <a:pt x="230" y="3367"/>
                </a:cubicBezTo>
                <a:lnTo>
                  <a:pt x="230" y="3367"/>
                </a:lnTo>
                <a:cubicBezTo>
                  <a:pt x="252" y="3378"/>
                  <a:pt x="213" y="3412"/>
                  <a:pt x="230" y="3423"/>
                </a:cubicBezTo>
                <a:cubicBezTo>
                  <a:pt x="241" y="3378"/>
                  <a:pt x="241" y="3350"/>
                  <a:pt x="263" y="3311"/>
                </a:cubicBezTo>
                <a:cubicBezTo>
                  <a:pt x="264" y="3310"/>
                  <a:pt x="265" y="3310"/>
                  <a:pt x="265" y="3310"/>
                </a:cubicBezTo>
                <a:cubicBezTo>
                  <a:pt x="269" y="3310"/>
                  <a:pt x="269" y="3323"/>
                  <a:pt x="269" y="3328"/>
                </a:cubicBezTo>
                <a:cubicBezTo>
                  <a:pt x="280" y="3283"/>
                  <a:pt x="308" y="3255"/>
                  <a:pt x="319" y="3210"/>
                </a:cubicBezTo>
                <a:lnTo>
                  <a:pt x="319" y="3210"/>
                </a:lnTo>
                <a:cubicBezTo>
                  <a:pt x="318" y="3210"/>
                  <a:pt x="318" y="3211"/>
                  <a:pt x="317" y="3211"/>
                </a:cubicBezTo>
                <a:cubicBezTo>
                  <a:pt x="304" y="3211"/>
                  <a:pt x="307" y="3176"/>
                  <a:pt x="304" y="3167"/>
                </a:cubicBezTo>
                <a:lnTo>
                  <a:pt x="304" y="3167"/>
                </a:lnTo>
                <a:cubicBezTo>
                  <a:pt x="307" y="3172"/>
                  <a:pt x="310" y="3173"/>
                  <a:pt x="312" y="3173"/>
                </a:cubicBezTo>
                <a:cubicBezTo>
                  <a:pt x="319" y="3173"/>
                  <a:pt x="325" y="3160"/>
                  <a:pt x="334" y="3160"/>
                </a:cubicBezTo>
                <a:cubicBezTo>
                  <a:pt x="337" y="3160"/>
                  <a:pt x="342" y="3163"/>
                  <a:pt x="347" y="3171"/>
                </a:cubicBezTo>
                <a:cubicBezTo>
                  <a:pt x="347" y="3165"/>
                  <a:pt x="347" y="3160"/>
                  <a:pt x="342" y="3154"/>
                </a:cubicBezTo>
                <a:cubicBezTo>
                  <a:pt x="344" y="3152"/>
                  <a:pt x="346" y="3150"/>
                  <a:pt x="347" y="3150"/>
                </a:cubicBezTo>
                <a:cubicBezTo>
                  <a:pt x="348" y="3150"/>
                  <a:pt x="350" y="3153"/>
                  <a:pt x="353" y="3160"/>
                </a:cubicBezTo>
                <a:cubicBezTo>
                  <a:pt x="359" y="3132"/>
                  <a:pt x="347" y="3137"/>
                  <a:pt x="359" y="3115"/>
                </a:cubicBezTo>
                <a:cubicBezTo>
                  <a:pt x="364" y="3115"/>
                  <a:pt x="364" y="3120"/>
                  <a:pt x="364" y="3126"/>
                </a:cubicBezTo>
                <a:cubicBezTo>
                  <a:pt x="364" y="3109"/>
                  <a:pt x="364" y="3098"/>
                  <a:pt x="375" y="3081"/>
                </a:cubicBezTo>
                <a:cubicBezTo>
                  <a:pt x="375" y="3081"/>
                  <a:pt x="377" y="3081"/>
                  <a:pt x="378" y="3082"/>
                </a:cubicBezTo>
                <a:lnTo>
                  <a:pt x="378" y="3082"/>
                </a:lnTo>
                <a:cubicBezTo>
                  <a:pt x="392" y="3050"/>
                  <a:pt x="388" y="3018"/>
                  <a:pt x="409" y="2986"/>
                </a:cubicBezTo>
                <a:cubicBezTo>
                  <a:pt x="414" y="2993"/>
                  <a:pt x="417" y="2995"/>
                  <a:pt x="419" y="2995"/>
                </a:cubicBezTo>
                <a:cubicBezTo>
                  <a:pt x="424" y="2995"/>
                  <a:pt x="425" y="2985"/>
                  <a:pt x="433" y="2985"/>
                </a:cubicBezTo>
                <a:cubicBezTo>
                  <a:pt x="434" y="2985"/>
                  <a:pt x="435" y="2986"/>
                  <a:pt x="437" y="2986"/>
                </a:cubicBezTo>
                <a:lnTo>
                  <a:pt x="443" y="2964"/>
                </a:lnTo>
                <a:lnTo>
                  <a:pt x="431" y="2969"/>
                </a:lnTo>
                <a:cubicBezTo>
                  <a:pt x="443" y="2952"/>
                  <a:pt x="437" y="2930"/>
                  <a:pt x="448" y="2919"/>
                </a:cubicBezTo>
                <a:cubicBezTo>
                  <a:pt x="448" y="2896"/>
                  <a:pt x="426" y="2908"/>
                  <a:pt x="443" y="2891"/>
                </a:cubicBezTo>
                <a:lnTo>
                  <a:pt x="443" y="2891"/>
                </a:lnTo>
                <a:cubicBezTo>
                  <a:pt x="443" y="2891"/>
                  <a:pt x="443" y="2892"/>
                  <a:pt x="443" y="2892"/>
                </a:cubicBezTo>
                <a:cubicBezTo>
                  <a:pt x="445" y="2892"/>
                  <a:pt x="455" y="2873"/>
                  <a:pt x="465" y="2868"/>
                </a:cubicBezTo>
                <a:cubicBezTo>
                  <a:pt x="465" y="2857"/>
                  <a:pt x="465" y="2846"/>
                  <a:pt x="476" y="2835"/>
                </a:cubicBezTo>
                <a:cubicBezTo>
                  <a:pt x="482" y="2835"/>
                  <a:pt x="493" y="2846"/>
                  <a:pt x="493" y="2846"/>
                </a:cubicBezTo>
                <a:cubicBezTo>
                  <a:pt x="488" y="2830"/>
                  <a:pt x="507" y="2809"/>
                  <a:pt x="505" y="2793"/>
                </a:cubicBezTo>
                <a:lnTo>
                  <a:pt x="505" y="2793"/>
                </a:lnTo>
                <a:cubicBezTo>
                  <a:pt x="507" y="2796"/>
                  <a:pt x="511" y="2796"/>
                  <a:pt x="515" y="2796"/>
                </a:cubicBezTo>
                <a:lnTo>
                  <a:pt x="510" y="2784"/>
                </a:lnTo>
                <a:cubicBezTo>
                  <a:pt x="513" y="2782"/>
                  <a:pt x="514" y="2780"/>
                  <a:pt x="515" y="2780"/>
                </a:cubicBezTo>
                <a:cubicBezTo>
                  <a:pt x="517" y="2780"/>
                  <a:pt x="518" y="2782"/>
                  <a:pt x="521" y="2784"/>
                </a:cubicBezTo>
                <a:cubicBezTo>
                  <a:pt x="538" y="2762"/>
                  <a:pt x="499" y="2779"/>
                  <a:pt x="521" y="2756"/>
                </a:cubicBezTo>
                <a:lnTo>
                  <a:pt x="521" y="2756"/>
                </a:lnTo>
                <a:cubicBezTo>
                  <a:pt x="521" y="2761"/>
                  <a:pt x="525" y="2762"/>
                  <a:pt x="523" y="2765"/>
                </a:cubicBezTo>
                <a:lnTo>
                  <a:pt x="523" y="2765"/>
                </a:lnTo>
                <a:cubicBezTo>
                  <a:pt x="543" y="2737"/>
                  <a:pt x="544" y="2705"/>
                  <a:pt x="560" y="2684"/>
                </a:cubicBezTo>
                <a:lnTo>
                  <a:pt x="560" y="2684"/>
                </a:lnTo>
                <a:cubicBezTo>
                  <a:pt x="581" y="2684"/>
                  <a:pt x="559" y="2707"/>
                  <a:pt x="568" y="2707"/>
                </a:cubicBezTo>
                <a:cubicBezTo>
                  <a:pt x="569" y="2707"/>
                  <a:pt x="570" y="2707"/>
                  <a:pt x="571" y="2706"/>
                </a:cubicBezTo>
                <a:cubicBezTo>
                  <a:pt x="588" y="2672"/>
                  <a:pt x="594" y="2622"/>
                  <a:pt x="616" y="2588"/>
                </a:cubicBezTo>
                <a:lnTo>
                  <a:pt x="616" y="2588"/>
                </a:lnTo>
                <a:lnTo>
                  <a:pt x="611" y="2594"/>
                </a:lnTo>
                <a:cubicBezTo>
                  <a:pt x="588" y="2577"/>
                  <a:pt x="633" y="2572"/>
                  <a:pt x="633" y="2549"/>
                </a:cubicBezTo>
                <a:cubicBezTo>
                  <a:pt x="633" y="2553"/>
                  <a:pt x="638" y="2557"/>
                  <a:pt x="640" y="2559"/>
                </a:cubicBezTo>
                <a:lnTo>
                  <a:pt x="640" y="2559"/>
                </a:lnTo>
                <a:cubicBezTo>
                  <a:pt x="656" y="2537"/>
                  <a:pt x="661" y="2509"/>
                  <a:pt x="672" y="2465"/>
                </a:cubicBezTo>
                <a:lnTo>
                  <a:pt x="678" y="2476"/>
                </a:lnTo>
                <a:cubicBezTo>
                  <a:pt x="689" y="2465"/>
                  <a:pt x="700" y="2437"/>
                  <a:pt x="706" y="2426"/>
                </a:cubicBezTo>
                <a:cubicBezTo>
                  <a:pt x="706" y="2415"/>
                  <a:pt x="711" y="2409"/>
                  <a:pt x="700" y="2409"/>
                </a:cubicBezTo>
                <a:cubicBezTo>
                  <a:pt x="728" y="2392"/>
                  <a:pt x="734" y="2370"/>
                  <a:pt x="739" y="2342"/>
                </a:cubicBezTo>
                <a:cubicBezTo>
                  <a:pt x="745" y="2331"/>
                  <a:pt x="745" y="2320"/>
                  <a:pt x="751" y="2308"/>
                </a:cubicBezTo>
                <a:cubicBezTo>
                  <a:pt x="756" y="2303"/>
                  <a:pt x="762" y="2292"/>
                  <a:pt x="773" y="2292"/>
                </a:cubicBezTo>
                <a:lnTo>
                  <a:pt x="773" y="2292"/>
                </a:lnTo>
                <a:cubicBezTo>
                  <a:pt x="767" y="2297"/>
                  <a:pt x="773" y="2303"/>
                  <a:pt x="773" y="2303"/>
                </a:cubicBezTo>
                <a:cubicBezTo>
                  <a:pt x="773" y="2297"/>
                  <a:pt x="773" y="2286"/>
                  <a:pt x="779" y="2280"/>
                </a:cubicBezTo>
                <a:cubicBezTo>
                  <a:pt x="775" y="2270"/>
                  <a:pt x="774" y="2268"/>
                  <a:pt x="772" y="2268"/>
                </a:cubicBezTo>
                <a:cubicBezTo>
                  <a:pt x="771" y="2268"/>
                  <a:pt x="770" y="2269"/>
                  <a:pt x="767" y="2269"/>
                </a:cubicBezTo>
                <a:cubicBezTo>
                  <a:pt x="767" y="2264"/>
                  <a:pt x="767" y="2252"/>
                  <a:pt x="767" y="2252"/>
                </a:cubicBezTo>
                <a:cubicBezTo>
                  <a:pt x="770" y="2250"/>
                  <a:pt x="772" y="2248"/>
                  <a:pt x="773" y="2248"/>
                </a:cubicBezTo>
                <a:cubicBezTo>
                  <a:pt x="774" y="2248"/>
                  <a:pt x="776" y="2250"/>
                  <a:pt x="779" y="2252"/>
                </a:cubicBezTo>
                <a:cubicBezTo>
                  <a:pt x="767" y="2252"/>
                  <a:pt x="790" y="2269"/>
                  <a:pt x="790" y="2280"/>
                </a:cubicBezTo>
                <a:cubicBezTo>
                  <a:pt x="790" y="2275"/>
                  <a:pt x="790" y="2269"/>
                  <a:pt x="790" y="2269"/>
                </a:cubicBezTo>
                <a:cubicBezTo>
                  <a:pt x="793" y="2274"/>
                  <a:pt x="795" y="2276"/>
                  <a:pt x="797" y="2276"/>
                </a:cubicBezTo>
                <a:cubicBezTo>
                  <a:pt x="800" y="2276"/>
                  <a:pt x="798" y="2263"/>
                  <a:pt x="805" y="2263"/>
                </a:cubicBezTo>
                <a:cubicBezTo>
                  <a:pt x="808" y="2263"/>
                  <a:pt x="812" y="2264"/>
                  <a:pt x="818" y="2269"/>
                </a:cubicBezTo>
                <a:lnTo>
                  <a:pt x="812" y="2275"/>
                </a:lnTo>
                <a:cubicBezTo>
                  <a:pt x="820" y="2275"/>
                  <a:pt x="827" y="2272"/>
                  <a:pt x="835" y="2272"/>
                </a:cubicBezTo>
                <a:cubicBezTo>
                  <a:pt x="838" y="2272"/>
                  <a:pt x="842" y="2273"/>
                  <a:pt x="846" y="2275"/>
                </a:cubicBezTo>
                <a:cubicBezTo>
                  <a:pt x="849" y="2280"/>
                  <a:pt x="846" y="2280"/>
                  <a:pt x="842" y="2280"/>
                </a:cubicBezTo>
                <a:cubicBezTo>
                  <a:pt x="837" y="2280"/>
                  <a:pt x="832" y="2280"/>
                  <a:pt x="829" y="2286"/>
                </a:cubicBezTo>
                <a:cubicBezTo>
                  <a:pt x="840" y="2286"/>
                  <a:pt x="854" y="2279"/>
                  <a:pt x="865" y="2279"/>
                </a:cubicBezTo>
                <a:cubicBezTo>
                  <a:pt x="871" y="2279"/>
                  <a:pt x="876" y="2280"/>
                  <a:pt x="879" y="2286"/>
                </a:cubicBezTo>
                <a:lnTo>
                  <a:pt x="857" y="2286"/>
                </a:lnTo>
                <a:cubicBezTo>
                  <a:pt x="868" y="2308"/>
                  <a:pt x="868" y="2303"/>
                  <a:pt x="879" y="2308"/>
                </a:cubicBezTo>
                <a:lnTo>
                  <a:pt x="907" y="2320"/>
                </a:lnTo>
                <a:lnTo>
                  <a:pt x="902" y="2314"/>
                </a:lnTo>
                <a:cubicBezTo>
                  <a:pt x="911" y="2305"/>
                  <a:pt x="918" y="2302"/>
                  <a:pt x="925" y="2302"/>
                </a:cubicBezTo>
                <a:cubicBezTo>
                  <a:pt x="935" y="2302"/>
                  <a:pt x="944" y="2308"/>
                  <a:pt x="955" y="2308"/>
                </a:cubicBezTo>
                <a:cubicBezTo>
                  <a:pt x="961" y="2308"/>
                  <a:pt x="967" y="2307"/>
                  <a:pt x="975" y="2303"/>
                </a:cubicBezTo>
                <a:lnTo>
                  <a:pt x="975" y="2303"/>
                </a:lnTo>
                <a:cubicBezTo>
                  <a:pt x="941" y="2320"/>
                  <a:pt x="969" y="2314"/>
                  <a:pt x="963" y="2325"/>
                </a:cubicBezTo>
                <a:cubicBezTo>
                  <a:pt x="969" y="2331"/>
                  <a:pt x="980" y="2336"/>
                  <a:pt x="975" y="2342"/>
                </a:cubicBezTo>
                <a:cubicBezTo>
                  <a:pt x="978" y="2340"/>
                  <a:pt x="981" y="2339"/>
                  <a:pt x="984" y="2339"/>
                </a:cubicBezTo>
                <a:cubicBezTo>
                  <a:pt x="992" y="2339"/>
                  <a:pt x="998" y="2345"/>
                  <a:pt x="1007" y="2345"/>
                </a:cubicBezTo>
                <a:cubicBezTo>
                  <a:pt x="1011" y="2345"/>
                  <a:pt x="1015" y="2344"/>
                  <a:pt x="1019" y="2342"/>
                </a:cubicBezTo>
                <a:cubicBezTo>
                  <a:pt x="1019" y="2348"/>
                  <a:pt x="1031" y="2342"/>
                  <a:pt x="1025" y="2353"/>
                </a:cubicBezTo>
                <a:cubicBezTo>
                  <a:pt x="1047" y="2353"/>
                  <a:pt x="1025" y="2348"/>
                  <a:pt x="1025" y="2342"/>
                </a:cubicBezTo>
                <a:cubicBezTo>
                  <a:pt x="1029" y="2340"/>
                  <a:pt x="1034" y="2340"/>
                  <a:pt x="1038" y="2340"/>
                </a:cubicBezTo>
                <a:cubicBezTo>
                  <a:pt x="1057" y="2340"/>
                  <a:pt x="1078" y="2352"/>
                  <a:pt x="1102" y="2352"/>
                </a:cubicBezTo>
                <a:cubicBezTo>
                  <a:pt x="1110" y="2352"/>
                  <a:pt x="1118" y="2351"/>
                  <a:pt x="1126" y="2348"/>
                </a:cubicBezTo>
                <a:cubicBezTo>
                  <a:pt x="1165" y="2336"/>
                  <a:pt x="1171" y="2325"/>
                  <a:pt x="1199" y="2314"/>
                </a:cubicBezTo>
                <a:lnTo>
                  <a:pt x="1199" y="2314"/>
                </a:lnTo>
                <a:cubicBezTo>
                  <a:pt x="1210" y="2320"/>
                  <a:pt x="1188" y="2331"/>
                  <a:pt x="1188" y="2331"/>
                </a:cubicBezTo>
                <a:cubicBezTo>
                  <a:pt x="1197" y="2333"/>
                  <a:pt x="1204" y="2334"/>
                  <a:pt x="1211" y="2334"/>
                </a:cubicBezTo>
                <a:cubicBezTo>
                  <a:pt x="1220" y="2334"/>
                  <a:pt x="1228" y="2332"/>
                  <a:pt x="1238" y="2325"/>
                </a:cubicBezTo>
                <a:lnTo>
                  <a:pt x="1238" y="2325"/>
                </a:lnTo>
                <a:cubicBezTo>
                  <a:pt x="1232" y="2331"/>
                  <a:pt x="1238" y="2336"/>
                  <a:pt x="1244" y="2336"/>
                </a:cubicBezTo>
                <a:cubicBezTo>
                  <a:pt x="1253" y="2336"/>
                  <a:pt x="1250" y="2324"/>
                  <a:pt x="1260" y="2324"/>
                </a:cubicBezTo>
                <a:cubicBezTo>
                  <a:pt x="1262" y="2324"/>
                  <a:pt x="1264" y="2324"/>
                  <a:pt x="1266" y="2325"/>
                </a:cubicBezTo>
                <a:cubicBezTo>
                  <a:pt x="1266" y="2331"/>
                  <a:pt x="1260" y="2336"/>
                  <a:pt x="1255" y="2342"/>
                </a:cubicBezTo>
                <a:cubicBezTo>
                  <a:pt x="1272" y="2336"/>
                  <a:pt x="1283" y="2325"/>
                  <a:pt x="1300" y="2314"/>
                </a:cubicBezTo>
                <a:lnTo>
                  <a:pt x="1311" y="2308"/>
                </a:lnTo>
                <a:cubicBezTo>
                  <a:pt x="1306" y="2303"/>
                  <a:pt x="1301" y="2301"/>
                  <a:pt x="1296" y="2301"/>
                </a:cubicBezTo>
                <a:cubicBezTo>
                  <a:pt x="1278" y="2301"/>
                  <a:pt x="1261" y="2325"/>
                  <a:pt x="1244" y="2325"/>
                </a:cubicBezTo>
                <a:lnTo>
                  <a:pt x="1249" y="2308"/>
                </a:lnTo>
                <a:lnTo>
                  <a:pt x="1249" y="2308"/>
                </a:lnTo>
                <a:cubicBezTo>
                  <a:pt x="1244" y="2314"/>
                  <a:pt x="1238" y="2320"/>
                  <a:pt x="1232" y="2325"/>
                </a:cubicBezTo>
                <a:cubicBezTo>
                  <a:pt x="1227" y="2320"/>
                  <a:pt x="1221" y="2308"/>
                  <a:pt x="1232" y="2308"/>
                </a:cubicBezTo>
                <a:cubicBezTo>
                  <a:pt x="1228" y="2305"/>
                  <a:pt x="1225" y="2304"/>
                  <a:pt x="1222" y="2304"/>
                </a:cubicBezTo>
                <a:cubicBezTo>
                  <a:pt x="1216" y="2304"/>
                  <a:pt x="1214" y="2310"/>
                  <a:pt x="1209" y="2310"/>
                </a:cubicBezTo>
                <a:cubicBezTo>
                  <a:pt x="1207" y="2310"/>
                  <a:pt x="1206" y="2309"/>
                  <a:pt x="1204" y="2308"/>
                </a:cubicBezTo>
                <a:cubicBezTo>
                  <a:pt x="1202" y="2306"/>
                  <a:pt x="1202" y="2304"/>
                  <a:pt x="1202" y="2304"/>
                </a:cubicBezTo>
                <a:lnTo>
                  <a:pt x="1202" y="2304"/>
                </a:lnTo>
                <a:lnTo>
                  <a:pt x="1188" y="2308"/>
                </a:lnTo>
                <a:cubicBezTo>
                  <a:pt x="1193" y="2303"/>
                  <a:pt x="1188" y="2297"/>
                  <a:pt x="1193" y="2297"/>
                </a:cubicBezTo>
                <a:cubicBezTo>
                  <a:pt x="1189" y="2295"/>
                  <a:pt x="1185" y="2294"/>
                  <a:pt x="1182" y="2294"/>
                </a:cubicBezTo>
                <a:cubicBezTo>
                  <a:pt x="1170" y="2294"/>
                  <a:pt x="1160" y="2303"/>
                  <a:pt x="1152" y="2303"/>
                </a:cubicBezTo>
                <a:cubicBezTo>
                  <a:pt x="1148" y="2303"/>
                  <a:pt x="1145" y="2301"/>
                  <a:pt x="1143" y="2297"/>
                </a:cubicBezTo>
                <a:cubicBezTo>
                  <a:pt x="1109" y="2303"/>
                  <a:pt x="1143" y="2314"/>
                  <a:pt x="1109" y="2325"/>
                </a:cubicBezTo>
                <a:lnTo>
                  <a:pt x="1092" y="2292"/>
                </a:lnTo>
                <a:lnTo>
                  <a:pt x="1092" y="2303"/>
                </a:lnTo>
                <a:cubicBezTo>
                  <a:pt x="1087" y="2303"/>
                  <a:pt x="1081" y="2303"/>
                  <a:pt x="1081" y="2297"/>
                </a:cubicBezTo>
                <a:cubicBezTo>
                  <a:pt x="1064" y="2303"/>
                  <a:pt x="1081" y="2303"/>
                  <a:pt x="1075" y="2314"/>
                </a:cubicBezTo>
                <a:cubicBezTo>
                  <a:pt x="1062" y="2301"/>
                  <a:pt x="1035" y="2308"/>
                  <a:pt x="1024" y="2298"/>
                </a:cubicBezTo>
                <a:lnTo>
                  <a:pt x="1024" y="2298"/>
                </a:lnTo>
                <a:cubicBezTo>
                  <a:pt x="1024" y="2300"/>
                  <a:pt x="1021" y="2301"/>
                  <a:pt x="1014" y="2303"/>
                </a:cubicBezTo>
                <a:cubicBezTo>
                  <a:pt x="1014" y="2295"/>
                  <a:pt x="1011" y="2292"/>
                  <a:pt x="1006" y="2292"/>
                </a:cubicBezTo>
                <a:cubicBezTo>
                  <a:pt x="1002" y="2292"/>
                  <a:pt x="995" y="2295"/>
                  <a:pt x="989" y="2295"/>
                </a:cubicBezTo>
                <a:cubicBezTo>
                  <a:pt x="986" y="2295"/>
                  <a:pt x="983" y="2294"/>
                  <a:pt x="980" y="2292"/>
                </a:cubicBezTo>
                <a:cubicBezTo>
                  <a:pt x="986" y="2280"/>
                  <a:pt x="997" y="2286"/>
                  <a:pt x="986" y="2275"/>
                </a:cubicBezTo>
                <a:lnTo>
                  <a:pt x="986" y="2275"/>
                </a:lnTo>
                <a:cubicBezTo>
                  <a:pt x="982" y="2279"/>
                  <a:pt x="978" y="2280"/>
                  <a:pt x="974" y="2280"/>
                </a:cubicBezTo>
                <a:cubicBezTo>
                  <a:pt x="962" y="2280"/>
                  <a:pt x="950" y="2264"/>
                  <a:pt x="941" y="2264"/>
                </a:cubicBezTo>
                <a:cubicBezTo>
                  <a:pt x="941" y="2264"/>
                  <a:pt x="941" y="2258"/>
                  <a:pt x="941" y="2252"/>
                </a:cubicBezTo>
                <a:cubicBezTo>
                  <a:pt x="935" y="2252"/>
                  <a:pt x="930" y="2264"/>
                  <a:pt x="930" y="2269"/>
                </a:cubicBezTo>
                <a:cubicBezTo>
                  <a:pt x="919" y="2269"/>
                  <a:pt x="902" y="2264"/>
                  <a:pt x="885" y="2264"/>
                </a:cubicBezTo>
                <a:cubicBezTo>
                  <a:pt x="885" y="2258"/>
                  <a:pt x="846" y="2247"/>
                  <a:pt x="818" y="2230"/>
                </a:cubicBezTo>
                <a:lnTo>
                  <a:pt x="818" y="2224"/>
                </a:lnTo>
                <a:cubicBezTo>
                  <a:pt x="815" y="2232"/>
                  <a:pt x="809" y="2234"/>
                  <a:pt x="801" y="2234"/>
                </a:cubicBezTo>
                <a:cubicBezTo>
                  <a:pt x="790" y="2234"/>
                  <a:pt x="777" y="2230"/>
                  <a:pt x="767" y="2230"/>
                </a:cubicBezTo>
                <a:cubicBezTo>
                  <a:pt x="762" y="2219"/>
                  <a:pt x="767" y="2219"/>
                  <a:pt x="767" y="2213"/>
                </a:cubicBezTo>
                <a:lnTo>
                  <a:pt x="773" y="2213"/>
                </a:lnTo>
                <a:cubicBezTo>
                  <a:pt x="776" y="2213"/>
                  <a:pt x="777" y="2213"/>
                  <a:pt x="777" y="2212"/>
                </a:cubicBezTo>
                <a:lnTo>
                  <a:pt x="777" y="2212"/>
                </a:lnTo>
                <a:cubicBezTo>
                  <a:pt x="778" y="2213"/>
                  <a:pt x="778" y="2213"/>
                  <a:pt x="779" y="2213"/>
                </a:cubicBezTo>
                <a:lnTo>
                  <a:pt x="784" y="2213"/>
                </a:lnTo>
                <a:lnTo>
                  <a:pt x="779" y="2208"/>
                </a:lnTo>
                <a:lnTo>
                  <a:pt x="779" y="2208"/>
                </a:lnTo>
                <a:cubicBezTo>
                  <a:pt x="784" y="2208"/>
                  <a:pt x="790" y="2213"/>
                  <a:pt x="790" y="2213"/>
                </a:cubicBezTo>
                <a:cubicBezTo>
                  <a:pt x="799" y="2213"/>
                  <a:pt x="786" y="2206"/>
                  <a:pt x="787" y="2206"/>
                </a:cubicBezTo>
                <a:lnTo>
                  <a:pt x="787" y="2206"/>
                </a:lnTo>
                <a:cubicBezTo>
                  <a:pt x="787" y="2206"/>
                  <a:pt x="788" y="2206"/>
                  <a:pt x="790" y="2208"/>
                </a:cubicBezTo>
                <a:cubicBezTo>
                  <a:pt x="790" y="2202"/>
                  <a:pt x="779" y="2202"/>
                  <a:pt x="767" y="2191"/>
                </a:cubicBezTo>
                <a:lnTo>
                  <a:pt x="767" y="2191"/>
                </a:lnTo>
                <a:lnTo>
                  <a:pt x="784" y="2196"/>
                </a:lnTo>
                <a:lnTo>
                  <a:pt x="795" y="2196"/>
                </a:lnTo>
                <a:cubicBezTo>
                  <a:pt x="790" y="2194"/>
                  <a:pt x="788" y="2194"/>
                  <a:pt x="787" y="2194"/>
                </a:cubicBezTo>
                <a:cubicBezTo>
                  <a:pt x="786" y="2194"/>
                  <a:pt x="784" y="2194"/>
                  <a:pt x="779" y="2191"/>
                </a:cubicBezTo>
                <a:cubicBezTo>
                  <a:pt x="789" y="2191"/>
                  <a:pt x="787" y="2187"/>
                  <a:pt x="788" y="2186"/>
                </a:cubicBezTo>
                <a:lnTo>
                  <a:pt x="788" y="2186"/>
                </a:lnTo>
                <a:cubicBezTo>
                  <a:pt x="791" y="2188"/>
                  <a:pt x="793" y="2187"/>
                  <a:pt x="801" y="2191"/>
                </a:cubicBezTo>
                <a:cubicBezTo>
                  <a:pt x="794" y="2187"/>
                  <a:pt x="790" y="2186"/>
                  <a:pt x="789" y="2186"/>
                </a:cubicBezTo>
                <a:lnTo>
                  <a:pt x="789" y="2186"/>
                </a:lnTo>
                <a:cubicBezTo>
                  <a:pt x="789" y="2186"/>
                  <a:pt x="789" y="2186"/>
                  <a:pt x="788" y="2186"/>
                </a:cubicBezTo>
                <a:lnTo>
                  <a:pt x="788" y="2186"/>
                </a:lnTo>
                <a:cubicBezTo>
                  <a:pt x="787" y="2185"/>
                  <a:pt x="786" y="2183"/>
                  <a:pt x="784" y="2180"/>
                </a:cubicBezTo>
                <a:lnTo>
                  <a:pt x="784" y="2180"/>
                </a:lnTo>
                <a:cubicBezTo>
                  <a:pt x="792" y="2183"/>
                  <a:pt x="794" y="2185"/>
                  <a:pt x="795" y="2185"/>
                </a:cubicBezTo>
                <a:cubicBezTo>
                  <a:pt x="795" y="2185"/>
                  <a:pt x="788" y="2180"/>
                  <a:pt x="795" y="2180"/>
                </a:cubicBezTo>
                <a:cubicBezTo>
                  <a:pt x="807" y="2185"/>
                  <a:pt x="795" y="2185"/>
                  <a:pt x="807" y="2185"/>
                </a:cubicBezTo>
                <a:cubicBezTo>
                  <a:pt x="798" y="2182"/>
                  <a:pt x="800" y="2182"/>
                  <a:pt x="803" y="2182"/>
                </a:cubicBezTo>
                <a:cubicBezTo>
                  <a:pt x="807" y="2182"/>
                  <a:pt x="812" y="2182"/>
                  <a:pt x="812" y="2180"/>
                </a:cubicBezTo>
                <a:cubicBezTo>
                  <a:pt x="812" y="2180"/>
                  <a:pt x="818" y="2185"/>
                  <a:pt x="823" y="2185"/>
                </a:cubicBezTo>
                <a:cubicBezTo>
                  <a:pt x="823" y="2185"/>
                  <a:pt x="812" y="2180"/>
                  <a:pt x="807" y="2174"/>
                </a:cubicBezTo>
                <a:cubicBezTo>
                  <a:pt x="801" y="2174"/>
                  <a:pt x="807" y="2174"/>
                  <a:pt x="801" y="2168"/>
                </a:cubicBezTo>
                <a:cubicBezTo>
                  <a:pt x="807" y="2168"/>
                  <a:pt x="812" y="2163"/>
                  <a:pt x="823" y="2163"/>
                </a:cubicBezTo>
                <a:cubicBezTo>
                  <a:pt x="807" y="2157"/>
                  <a:pt x="812" y="2157"/>
                  <a:pt x="812" y="2152"/>
                </a:cubicBezTo>
                <a:lnTo>
                  <a:pt x="812" y="2152"/>
                </a:lnTo>
                <a:cubicBezTo>
                  <a:pt x="818" y="2157"/>
                  <a:pt x="823" y="2157"/>
                  <a:pt x="829" y="2163"/>
                </a:cubicBezTo>
                <a:lnTo>
                  <a:pt x="829" y="2157"/>
                </a:lnTo>
                <a:cubicBezTo>
                  <a:pt x="823" y="2157"/>
                  <a:pt x="823" y="2157"/>
                  <a:pt x="818" y="2152"/>
                </a:cubicBezTo>
                <a:lnTo>
                  <a:pt x="818" y="2152"/>
                </a:lnTo>
                <a:lnTo>
                  <a:pt x="829" y="2157"/>
                </a:lnTo>
                <a:cubicBezTo>
                  <a:pt x="835" y="2152"/>
                  <a:pt x="818" y="2146"/>
                  <a:pt x="829" y="2146"/>
                </a:cubicBezTo>
                <a:cubicBezTo>
                  <a:pt x="824" y="2144"/>
                  <a:pt x="817" y="2141"/>
                  <a:pt x="811" y="2139"/>
                </a:cubicBezTo>
                <a:lnTo>
                  <a:pt x="811" y="2139"/>
                </a:lnTo>
                <a:cubicBezTo>
                  <a:pt x="807" y="2135"/>
                  <a:pt x="807" y="2135"/>
                  <a:pt x="807" y="2135"/>
                </a:cubicBezTo>
                <a:lnTo>
                  <a:pt x="807" y="2135"/>
                </a:lnTo>
                <a:lnTo>
                  <a:pt x="818" y="2140"/>
                </a:lnTo>
                <a:cubicBezTo>
                  <a:pt x="823" y="2140"/>
                  <a:pt x="807" y="2135"/>
                  <a:pt x="812" y="2135"/>
                </a:cubicBezTo>
                <a:lnTo>
                  <a:pt x="812" y="2135"/>
                </a:lnTo>
                <a:cubicBezTo>
                  <a:pt x="815" y="2138"/>
                  <a:pt x="816" y="2138"/>
                  <a:pt x="818" y="2138"/>
                </a:cubicBezTo>
                <a:cubicBezTo>
                  <a:pt x="819" y="2138"/>
                  <a:pt x="821" y="2138"/>
                  <a:pt x="823" y="2140"/>
                </a:cubicBezTo>
                <a:lnTo>
                  <a:pt x="840" y="2140"/>
                </a:lnTo>
                <a:cubicBezTo>
                  <a:pt x="835" y="2135"/>
                  <a:pt x="840" y="2135"/>
                  <a:pt x="829" y="2129"/>
                </a:cubicBezTo>
                <a:lnTo>
                  <a:pt x="829" y="2129"/>
                </a:lnTo>
                <a:cubicBezTo>
                  <a:pt x="829" y="2129"/>
                  <a:pt x="835" y="2129"/>
                  <a:pt x="840" y="2135"/>
                </a:cubicBezTo>
                <a:cubicBezTo>
                  <a:pt x="835" y="2129"/>
                  <a:pt x="840" y="2124"/>
                  <a:pt x="829" y="2124"/>
                </a:cubicBezTo>
                <a:lnTo>
                  <a:pt x="823" y="2124"/>
                </a:lnTo>
                <a:cubicBezTo>
                  <a:pt x="812" y="2112"/>
                  <a:pt x="835" y="2112"/>
                  <a:pt x="835" y="2107"/>
                </a:cubicBezTo>
                <a:cubicBezTo>
                  <a:pt x="835" y="2101"/>
                  <a:pt x="835" y="2101"/>
                  <a:pt x="829" y="2096"/>
                </a:cubicBezTo>
                <a:lnTo>
                  <a:pt x="840" y="2096"/>
                </a:lnTo>
                <a:cubicBezTo>
                  <a:pt x="840" y="2096"/>
                  <a:pt x="835" y="2090"/>
                  <a:pt x="840" y="2090"/>
                </a:cubicBezTo>
                <a:cubicBezTo>
                  <a:pt x="843" y="2093"/>
                  <a:pt x="844" y="2093"/>
                  <a:pt x="845" y="2093"/>
                </a:cubicBezTo>
                <a:cubicBezTo>
                  <a:pt x="846" y="2093"/>
                  <a:pt x="846" y="2093"/>
                  <a:pt x="846" y="2096"/>
                </a:cubicBezTo>
                <a:cubicBezTo>
                  <a:pt x="851" y="2090"/>
                  <a:pt x="857" y="2096"/>
                  <a:pt x="846" y="2084"/>
                </a:cubicBezTo>
                <a:lnTo>
                  <a:pt x="846" y="2084"/>
                </a:lnTo>
                <a:cubicBezTo>
                  <a:pt x="851" y="2087"/>
                  <a:pt x="856" y="2089"/>
                  <a:pt x="858" y="2089"/>
                </a:cubicBezTo>
                <a:cubicBezTo>
                  <a:pt x="860" y="2089"/>
                  <a:pt x="860" y="2087"/>
                  <a:pt x="857" y="2084"/>
                </a:cubicBezTo>
                <a:lnTo>
                  <a:pt x="851" y="2084"/>
                </a:lnTo>
                <a:cubicBezTo>
                  <a:pt x="851" y="2084"/>
                  <a:pt x="851" y="2084"/>
                  <a:pt x="851" y="2079"/>
                </a:cubicBezTo>
                <a:lnTo>
                  <a:pt x="868" y="2084"/>
                </a:lnTo>
                <a:cubicBezTo>
                  <a:pt x="885" y="2084"/>
                  <a:pt x="840" y="2068"/>
                  <a:pt x="868" y="2068"/>
                </a:cubicBezTo>
                <a:cubicBezTo>
                  <a:pt x="866" y="2066"/>
                  <a:pt x="865" y="2065"/>
                  <a:pt x="864" y="2065"/>
                </a:cubicBezTo>
                <a:cubicBezTo>
                  <a:pt x="861" y="2065"/>
                  <a:pt x="859" y="2068"/>
                  <a:pt x="851" y="2068"/>
                </a:cubicBezTo>
                <a:cubicBezTo>
                  <a:pt x="851" y="2062"/>
                  <a:pt x="874" y="2062"/>
                  <a:pt x="874" y="2062"/>
                </a:cubicBezTo>
                <a:cubicBezTo>
                  <a:pt x="885" y="2062"/>
                  <a:pt x="857" y="2056"/>
                  <a:pt x="863" y="2051"/>
                </a:cubicBezTo>
                <a:cubicBezTo>
                  <a:pt x="857" y="2051"/>
                  <a:pt x="840" y="2051"/>
                  <a:pt x="835" y="2045"/>
                </a:cubicBezTo>
                <a:cubicBezTo>
                  <a:pt x="837" y="2043"/>
                  <a:pt x="840" y="2043"/>
                  <a:pt x="843" y="2043"/>
                </a:cubicBezTo>
                <a:cubicBezTo>
                  <a:pt x="850" y="2043"/>
                  <a:pt x="859" y="2045"/>
                  <a:pt x="863" y="2045"/>
                </a:cubicBezTo>
                <a:cubicBezTo>
                  <a:pt x="863" y="2051"/>
                  <a:pt x="863" y="2051"/>
                  <a:pt x="863" y="2051"/>
                </a:cubicBezTo>
                <a:cubicBezTo>
                  <a:pt x="868" y="2051"/>
                  <a:pt x="868" y="2045"/>
                  <a:pt x="879" y="2045"/>
                </a:cubicBezTo>
                <a:lnTo>
                  <a:pt x="868" y="2045"/>
                </a:lnTo>
                <a:cubicBezTo>
                  <a:pt x="874" y="2045"/>
                  <a:pt x="868" y="2040"/>
                  <a:pt x="874" y="2034"/>
                </a:cubicBezTo>
                <a:lnTo>
                  <a:pt x="868" y="2034"/>
                </a:lnTo>
                <a:cubicBezTo>
                  <a:pt x="874" y="2028"/>
                  <a:pt x="857" y="2028"/>
                  <a:pt x="851" y="2028"/>
                </a:cubicBezTo>
                <a:cubicBezTo>
                  <a:pt x="857" y="2026"/>
                  <a:pt x="863" y="2026"/>
                  <a:pt x="866" y="2026"/>
                </a:cubicBezTo>
                <a:cubicBezTo>
                  <a:pt x="870" y="2026"/>
                  <a:pt x="871" y="2026"/>
                  <a:pt x="868" y="2023"/>
                </a:cubicBezTo>
                <a:lnTo>
                  <a:pt x="868" y="2023"/>
                </a:lnTo>
                <a:cubicBezTo>
                  <a:pt x="874" y="2023"/>
                  <a:pt x="879" y="2028"/>
                  <a:pt x="885" y="2028"/>
                </a:cubicBezTo>
                <a:cubicBezTo>
                  <a:pt x="874" y="2023"/>
                  <a:pt x="896" y="2023"/>
                  <a:pt x="896" y="2017"/>
                </a:cubicBezTo>
                <a:cubicBezTo>
                  <a:pt x="891" y="2014"/>
                  <a:pt x="885" y="2014"/>
                  <a:pt x="880" y="2014"/>
                </a:cubicBezTo>
                <a:cubicBezTo>
                  <a:pt x="875" y="2014"/>
                  <a:pt x="871" y="2014"/>
                  <a:pt x="868" y="2012"/>
                </a:cubicBezTo>
                <a:cubicBezTo>
                  <a:pt x="874" y="2012"/>
                  <a:pt x="863" y="2006"/>
                  <a:pt x="874" y="2006"/>
                </a:cubicBezTo>
                <a:lnTo>
                  <a:pt x="874" y="2006"/>
                </a:lnTo>
                <a:cubicBezTo>
                  <a:pt x="871" y="2009"/>
                  <a:pt x="875" y="2009"/>
                  <a:pt x="880" y="2009"/>
                </a:cubicBezTo>
                <a:cubicBezTo>
                  <a:pt x="885" y="2009"/>
                  <a:pt x="891" y="2009"/>
                  <a:pt x="891" y="2012"/>
                </a:cubicBezTo>
                <a:cubicBezTo>
                  <a:pt x="891" y="2012"/>
                  <a:pt x="891" y="2012"/>
                  <a:pt x="891" y="2006"/>
                </a:cubicBezTo>
                <a:cubicBezTo>
                  <a:pt x="896" y="2006"/>
                  <a:pt x="896" y="2012"/>
                  <a:pt x="896" y="2012"/>
                </a:cubicBezTo>
                <a:cubicBezTo>
                  <a:pt x="907" y="2006"/>
                  <a:pt x="879" y="2006"/>
                  <a:pt x="879" y="2000"/>
                </a:cubicBezTo>
                <a:lnTo>
                  <a:pt x="896" y="2000"/>
                </a:lnTo>
                <a:cubicBezTo>
                  <a:pt x="896" y="2000"/>
                  <a:pt x="879" y="2000"/>
                  <a:pt x="874" y="1995"/>
                </a:cubicBezTo>
                <a:cubicBezTo>
                  <a:pt x="879" y="1995"/>
                  <a:pt x="868" y="1995"/>
                  <a:pt x="868" y="1989"/>
                </a:cubicBezTo>
                <a:lnTo>
                  <a:pt x="868" y="1995"/>
                </a:lnTo>
                <a:cubicBezTo>
                  <a:pt x="857" y="1995"/>
                  <a:pt x="863" y="1989"/>
                  <a:pt x="857" y="1989"/>
                </a:cubicBezTo>
                <a:lnTo>
                  <a:pt x="863" y="1989"/>
                </a:lnTo>
                <a:cubicBezTo>
                  <a:pt x="851" y="1989"/>
                  <a:pt x="879" y="1984"/>
                  <a:pt x="868" y="1978"/>
                </a:cubicBezTo>
                <a:lnTo>
                  <a:pt x="851" y="1978"/>
                </a:lnTo>
                <a:cubicBezTo>
                  <a:pt x="868" y="1972"/>
                  <a:pt x="846" y="1972"/>
                  <a:pt x="857" y="1967"/>
                </a:cubicBezTo>
                <a:lnTo>
                  <a:pt x="879" y="1967"/>
                </a:lnTo>
                <a:cubicBezTo>
                  <a:pt x="896" y="1961"/>
                  <a:pt x="868" y="1956"/>
                  <a:pt x="874" y="1950"/>
                </a:cubicBezTo>
                <a:lnTo>
                  <a:pt x="874" y="1950"/>
                </a:lnTo>
                <a:lnTo>
                  <a:pt x="868" y="1956"/>
                </a:lnTo>
                <a:cubicBezTo>
                  <a:pt x="857" y="1956"/>
                  <a:pt x="868" y="1950"/>
                  <a:pt x="863" y="1950"/>
                </a:cubicBezTo>
                <a:cubicBezTo>
                  <a:pt x="868" y="1944"/>
                  <a:pt x="874" y="1944"/>
                  <a:pt x="879" y="1944"/>
                </a:cubicBezTo>
                <a:cubicBezTo>
                  <a:pt x="874" y="1944"/>
                  <a:pt x="879" y="1939"/>
                  <a:pt x="863" y="1939"/>
                </a:cubicBezTo>
                <a:lnTo>
                  <a:pt x="874" y="1933"/>
                </a:lnTo>
                <a:cubicBezTo>
                  <a:pt x="874" y="1930"/>
                  <a:pt x="867" y="1930"/>
                  <a:pt x="860" y="1930"/>
                </a:cubicBezTo>
                <a:cubicBezTo>
                  <a:pt x="853" y="1930"/>
                  <a:pt x="846" y="1930"/>
                  <a:pt x="846" y="1928"/>
                </a:cubicBezTo>
                <a:cubicBezTo>
                  <a:pt x="857" y="1928"/>
                  <a:pt x="863" y="1922"/>
                  <a:pt x="868" y="1922"/>
                </a:cubicBezTo>
                <a:lnTo>
                  <a:pt x="863" y="1922"/>
                </a:lnTo>
                <a:cubicBezTo>
                  <a:pt x="865" y="1919"/>
                  <a:pt x="863" y="1919"/>
                  <a:pt x="860" y="1919"/>
                </a:cubicBezTo>
                <a:cubicBezTo>
                  <a:pt x="857" y="1919"/>
                  <a:pt x="854" y="1919"/>
                  <a:pt x="857" y="1916"/>
                </a:cubicBezTo>
                <a:lnTo>
                  <a:pt x="857" y="1916"/>
                </a:lnTo>
                <a:cubicBezTo>
                  <a:pt x="853" y="1916"/>
                  <a:pt x="850" y="1919"/>
                  <a:pt x="848" y="1919"/>
                </a:cubicBezTo>
                <a:cubicBezTo>
                  <a:pt x="847" y="1919"/>
                  <a:pt x="846" y="1918"/>
                  <a:pt x="846" y="1917"/>
                </a:cubicBezTo>
                <a:lnTo>
                  <a:pt x="846" y="1917"/>
                </a:lnTo>
                <a:cubicBezTo>
                  <a:pt x="843" y="1917"/>
                  <a:pt x="841" y="1918"/>
                  <a:pt x="838" y="1919"/>
                </a:cubicBezTo>
                <a:lnTo>
                  <a:pt x="838" y="1919"/>
                </a:lnTo>
                <a:cubicBezTo>
                  <a:pt x="853" y="1906"/>
                  <a:pt x="825" y="1910"/>
                  <a:pt x="846" y="1894"/>
                </a:cubicBezTo>
                <a:cubicBezTo>
                  <a:pt x="840" y="1888"/>
                  <a:pt x="835" y="1888"/>
                  <a:pt x="829" y="1888"/>
                </a:cubicBezTo>
                <a:cubicBezTo>
                  <a:pt x="835" y="1883"/>
                  <a:pt x="835" y="1883"/>
                  <a:pt x="835" y="1883"/>
                </a:cubicBezTo>
                <a:cubicBezTo>
                  <a:pt x="835" y="1882"/>
                  <a:pt x="836" y="1882"/>
                  <a:pt x="835" y="1882"/>
                </a:cubicBezTo>
                <a:lnTo>
                  <a:pt x="835" y="1882"/>
                </a:lnTo>
                <a:cubicBezTo>
                  <a:pt x="835" y="1882"/>
                  <a:pt x="822" y="1892"/>
                  <a:pt x="818" y="1892"/>
                </a:cubicBezTo>
                <a:cubicBezTo>
                  <a:pt x="817" y="1892"/>
                  <a:pt x="817" y="1891"/>
                  <a:pt x="818" y="1888"/>
                </a:cubicBezTo>
                <a:cubicBezTo>
                  <a:pt x="821" y="1883"/>
                  <a:pt x="822" y="1881"/>
                  <a:pt x="823" y="1881"/>
                </a:cubicBezTo>
                <a:cubicBezTo>
                  <a:pt x="825" y="1881"/>
                  <a:pt x="826" y="1883"/>
                  <a:pt x="829" y="1883"/>
                </a:cubicBezTo>
                <a:cubicBezTo>
                  <a:pt x="851" y="1860"/>
                  <a:pt x="818" y="1877"/>
                  <a:pt x="829" y="1860"/>
                </a:cubicBezTo>
                <a:lnTo>
                  <a:pt x="835" y="1860"/>
                </a:lnTo>
                <a:cubicBezTo>
                  <a:pt x="836" y="1857"/>
                  <a:pt x="836" y="1856"/>
                  <a:pt x="834" y="1856"/>
                </a:cubicBezTo>
                <a:cubicBezTo>
                  <a:pt x="831" y="1856"/>
                  <a:pt x="823" y="1862"/>
                  <a:pt x="819" y="1862"/>
                </a:cubicBezTo>
                <a:cubicBezTo>
                  <a:pt x="818" y="1862"/>
                  <a:pt x="818" y="1861"/>
                  <a:pt x="818" y="1860"/>
                </a:cubicBezTo>
                <a:cubicBezTo>
                  <a:pt x="818" y="1860"/>
                  <a:pt x="818" y="1860"/>
                  <a:pt x="818" y="1855"/>
                </a:cubicBezTo>
                <a:cubicBezTo>
                  <a:pt x="809" y="1864"/>
                  <a:pt x="804" y="1866"/>
                  <a:pt x="796" y="1866"/>
                </a:cubicBezTo>
                <a:lnTo>
                  <a:pt x="796" y="1866"/>
                </a:lnTo>
                <a:cubicBezTo>
                  <a:pt x="799" y="1861"/>
                  <a:pt x="801" y="1855"/>
                  <a:pt x="801" y="1855"/>
                </a:cubicBezTo>
                <a:lnTo>
                  <a:pt x="801" y="1855"/>
                </a:lnTo>
                <a:cubicBezTo>
                  <a:pt x="795" y="1866"/>
                  <a:pt x="801" y="1860"/>
                  <a:pt x="790" y="1866"/>
                </a:cubicBezTo>
                <a:lnTo>
                  <a:pt x="790" y="1866"/>
                </a:lnTo>
                <a:cubicBezTo>
                  <a:pt x="790" y="1860"/>
                  <a:pt x="791" y="1852"/>
                  <a:pt x="795" y="1844"/>
                </a:cubicBezTo>
                <a:lnTo>
                  <a:pt x="801" y="1832"/>
                </a:lnTo>
                <a:lnTo>
                  <a:pt x="801" y="1832"/>
                </a:lnTo>
                <a:cubicBezTo>
                  <a:pt x="795" y="1832"/>
                  <a:pt x="784" y="1849"/>
                  <a:pt x="779" y="1849"/>
                </a:cubicBezTo>
                <a:lnTo>
                  <a:pt x="779" y="1855"/>
                </a:lnTo>
                <a:cubicBezTo>
                  <a:pt x="776" y="1857"/>
                  <a:pt x="775" y="1858"/>
                  <a:pt x="774" y="1858"/>
                </a:cubicBezTo>
                <a:cubicBezTo>
                  <a:pt x="772" y="1858"/>
                  <a:pt x="775" y="1852"/>
                  <a:pt x="775" y="1852"/>
                </a:cubicBezTo>
                <a:lnTo>
                  <a:pt x="775" y="1852"/>
                </a:lnTo>
                <a:cubicBezTo>
                  <a:pt x="775" y="1852"/>
                  <a:pt x="774" y="1852"/>
                  <a:pt x="773" y="1855"/>
                </a:cubicBezTo>
                <a:lnTo>
                  <a:pt x="779" y="1838"/>
                </a:lnTo>
                <a:lnTo>
                  <a:pt x="779" y="1838"/>
                </a:lnTo>
                <a:cubicBezTo>
                  <a:pt x="773" y="1838"/>
                  <a:pt x="762" y="1849"/>
                  <a:pt x="756" y="1849"/>
                </a:cubicBezTo>
                <a:cubicBezTo>
                  <a:pt x="767" y="1838"/>
                  <a:pt x="773" y="1832"/>
                  <a:pt x="779" y="1827"/>
                </a:cubicBezTo>
                <a:lnTo>
                  <a:pt x="779" y="1827"/>
                </a:lnTo>
                <a:cubicBezTo>
                  <a:pt x="779" y="1827"/>
                  <a:pt x="773" y="1827"/>
                  <a:pt x="767" y="1832"/>
                </a:cubicBezTo>
                <a:cubicBezTo>
                  <a:pt x="762" y="1844"/>
                  <a:pt x="756" y="1849"/>
                  <a:pt x="751" y="1849"/>
                </a:cubicBezTo>
                <a:cubicBezTo>
                  <a:pt x="762" y="1816"/>
                  <a:pt x="745" y="1838"/>
                  <a:pt x="745" y="1810"/>
                </a:cubicBezTo>
                <a:cubicBezTo>
                  <a:pt x="744" y="1813"/>
                  <a:pt x="742" y="1814"/>
                  <a:pt x="741" y="1814"/>
                </a:cubicBezTo>
                <a:cubicBezTo>
                  <a:pt x="736" y="1814"/>
                  <a:pt x="731" y="1804"/>
                  <a:pt x="723" y="1804"/>
                </a:cubicBezTo>
                <a:cubicBezTo>
                  <a:pt x="723" y="1818"/>
                  <a:pt x="721" y="1818"/>
                  <a:pt x="720" y="1818"/>
                </a:cubicBezTo>
                <a:cubicBezTo>
                  <a:pt x="718" y="1818"/>
                  <a:pt x="717" y="1818"/>
                  <a:pt x="717" y="1832"/>
                </a:cubicBezTo>
                <a:lnTo>
                  <a:pt x="706" y="1816"/>
                </a:lnTo>
                <a:cubicBezTo>
                  <a:pt x="706" y="1804"/>
                  <a:pt x="711" y="1810"/>
                  <a:pt x="711" y="1799"/>
                </a:cubicBezTo>
                <a:cubicBezTo>
                  <a:pt x="706" y="1799"/>
                  <a:pt x="706" y="1788"/>
                  <a:pt x="706" y="1782"/>
                </a:cubicBezTo>
                <a:cubicBezTo>
                  <a:pt x="706" y="1790"/>
                  <a:pt x="703" y="1795"/>
                  <a:pt x="701" y="1795"/>
                </a:cubicBezTo>
                <a:lnTo>
                  <a:pt x="701" y="1795"/>
                </a:lnTo>
                <a:lnTo>
                  <a:pt x="700" y="1793"/>
                </a:lnTo>
                <a:lnTo>
                  <a:pt x="700" y="1793"/>
                </a:lnTo>
                <a:cubicBezTo>
                  <a:pt x="700" y="1795"/>
                  <a:pt x="701" y="1795"/>
                  <a:pt x="701" y="1795"/>
                </a:cubicBezTo>
                <a:cubicBezTo>
                  <a:pt x="701" y="1795"/>
                  <a:pt x="701" y="1795"/>
                  <a:pt x="701" y="1795"/>
                </a:cubicBezTo>
                <a:lnTo>
                  <a:pt x="701" y="1795"/>
                </a:lnTo>
                <a:lnTo>
                  <a:pt x="706" y="1804"/>
                </a:lnTo>
                <a:cubicBezTo>
                  <a:pt x="704" y="1807"/>
                  <a:pt x="702" y="1809"/>
                  <a:pt x="701" y="1809"/>
                </a:cubicBezTo>
                <a:cubicBezTo>
                  <a:pt x="696" y="1809"/>
                  <a:pt x="694" y="1794"/>
                  <a:pt x="692" y="1794"/>
                </a:cubicBezTo>
                <a:cubicBezTo>
                  <a:pt x="691" y="1794"/>
                  <a:pt x="690" y="1796"/>
                  <a:pt x="689" y="1799"/>
                </a:cubicBezTo>
                <a:lnTo>
                  <a:pt x="689" y="1788"/>
                </a:lnTo>
                <a:cubicBezTo>
                  <a:pt x="689" y="1793"/>
                  <a:pt x="678" y="1788"/>
                  <a:pt x="678" y="1810"/>
                </a:cubicBezTo>
                <a:cubicBezTo>
                  <a:pt x="672" y="1810"/>
                  <a:pt x="672" y="1804"/>
                  <a:pt x="672" y="1799"/>
                </a:cubicBezTo>
                <a:cubicBezTo>
                  <a:pt x="663" y="1799"/>
                  <a:pt x="661" y="1818"/>
                  <a:pt x="655" y="1818"/>
                </a:cubicBezTo>
                <a:cubicBezTo>
                  <a:pt x="653" y="1818"/>
                  <a:pt x="652" y="1817"/>
                  <a:pt x="650" y="1816"/>
                </a:cubicBezTo>
                <a:lnTo>
                  <a:pt x="644" y="1810"/>
                </a:lnTo>
                <a:lnTo>
                  <a:pt x="644" y="1810"/>
                </a:lnTo>
                <a:cubicBezTo>
                  <a:pt x="644" y="1810"/>
                  <a:pt x="648" y="1817"/>
                  <a:pt x="646" y="1817"/>
                </a:cubicBezTo>
                <a:cubicBezTo>
                  <a:pt x="646" y="1817"/>
                  <a:pt x="645" y="1817"/>
                  <a:pt x="644" y="1816"/>
                </a:cubicBezTo>
                <a:cubicBezTo>
                  <a:pt x="644" y="1816"/>
                  <a:pt x="644" y="1810"/>
                  <a:pt x="639" y="1810"/>
                </a:cubicBezTo>
                <a:cubicBezTo>
                  <a:pt x="637" y="1809"/>
                  <a:pt x="636" y="1809"/>
                  <a:pt x="635" y="1809"/>
                </a:cubicBezTo>
                <a:cubicBezTo>
                  <a:pt x="624" y="1809"/>
                  <a:pt x="633" y="1833"/>
                  <a:pt x="627" y="1844"/>
                </a:cubicBezTo>
                <a:cubicBezTo>
                  <a:pt x="616" y="1821"/>
                  <a:pt x="611" y="1821"/>
                  <a:pt x="605" y="1821"/>
                </a:cubicBezTo>
                <a:lnTo>
                  <a:pt x="605" y="1816"/>
                </a:lnTo>
                <a:cubicBezTo>
                  <a:pt x="594" y="1821"/>
                  <a:pt x="594" y="1844"/>
                  <a:pt x="594" y="1855"/>
                </a:cubicBezTo>
                <a:cubicBezTo>
                  <a:pt x="588" y="1849"/>
                  <a:pt x="584" y="1847"/>
                  <a:pt x="580" y="1847"/>
                </a:cubicBezTo>
                <a:cubicBezTo>
                  <a:pt x="573" y="1847"/>
                  <a:pt x="568" y="1855"/>
                  <a:pt x="560" y="1855"/>
                </a:cubicBezTo>
                <a:cubicBezTo>
                  <a:pt x="560" y="1855"/>
                  <a:pt x="571" y="1866"/>
                  <a:pt x="571" y="1872"/>
                </a:cubicBezTo>
                <a:cubicBezTo>
                  <a:pt x="571" y="1871"/>
                  <a:pt x="570" y="1870"/>
                  <a:pt x="570" y="1870"/>
                </a:cubicBezTo>
                <a:lnTo>
                  <a:pt x="570" y="1870"/>
                </a:lnTo>
                <a:cubicBezTo>
                  <a:pt x="569" y="1870"/>
                  <a:pt x="572" y="1876"/>
                  <a:pt x="571" y="1876"/>
                </a:cubicBezTo>
                <a:cubicBezTo>
                  <a:pt x="570" y="1876"/>
                  <a:pt x="569" y="1874"/>
                  <a:pt x="566" y="1872"/>
                </a:cubicBezTo>
                <a:cubicBezTo>
                  <a:pt x="559" y="1864"/>
                  <a:pt x="555" y="1862"/>
                  <a:pt x="552" y="1862"/>
                </a:cubicBezTo>
                <a:cubicBezTo>
                  <a:pt x="549" y="1862"/>
                  <a:pt x="549" y="1866"/>
                  <a:pt x="549" y="1866"/>
                </a:cubicBezTo>
                <a:lnTo>
                  <a:pt x="566" y="1883"/>
                </a:lnTo>
                <a:cubicBezTo>
                  <a:pt x="560" y="1880"/>
                  <a:pt x="556" y="1878"/>
                  <a:pt x="553" y="1878"/>
                </a:cubicBezTo>
                <a:cubicBezTo>
                  <a:pt x="543" y="1878"/>
                  <a:pt x="550" y="1893"/>
                  <a:pt x="543" y="1893"/>
                </a:cubicBezTo>
                <a:cubicBezTo>
                  <a:pt x="541" y="1893"/>
                  <a:pt x="537" y="1891"/>
                  <a:pt x="532" y="1888"/>
                </a:cubicBezTo>
                <a:lnTo>
                  <a:pt x="532" y="1888"/>
                </a:lnTo>
                <a:cubicBezTo>
                  <a:pt x="538" y="1894"/>
                  <a:pt x="538" y="1900"/>
                  <a:pt x="538" y="1905"/>
                </a:cubicBezTo>
                <a:lnTo>
                  <a:pt x="532" y="1894"/>
                </a:lnTo>
                <a:cubicBezTo>
                  <a:pt x="521" y="1900"/>
                  <a:pt x="521" y="1900"/>
                  <a:pt x="521" y="1905"/>
                </a:cubicBezTo>
                <a:lnTo>
                  <a:pt x="510" y="1900"/>
                </a:lnTo>
                <a:lnTo>
                  <a:pt x="510" y="1900"/>
                </a:lnTo>
                <a:cubicBezTo>
                  <a:pt x="510" y="1905"/>
                  <a:pt x="543" y="1928"/>
                  <a:pt x="538" y="1928"/>
                </a:cubicBezTo>
                <a:lnTo>
                  <a:pt x="521" y="1916"/>
                </a:lnTo>
                <a:cubicBezTo>
                  <a:pt x="521" y="1922"/>
                  <a:pt x="499" y="1922"/>
                  <a:pt x="515" y="1939"/>
                </a:cubicBezTo>
                <a:cubicBezTo>
                  <a:pt x="510" y="1933"/>
                  <a:pt x="504" y="1933"/>
                  <a:pt x="504" y="1928"/>
                </a:cubicBezTo>
                <a:lnTo>
                  <a:pt x="504" y="1928"/>
                </a:lnTo>
                <a:cubicBezTo>
                  <a:pt x="504" y="1933"/>
                  <a:pt x="487" y="1933"/>
                  <a:pt x="515" y="1944"/>
                </a:cubicBezTo>
                <a:cubicBezTo>
                  <a:pt x="512" y="1943"/>
                  <a:pt x="510" y="1943"/>
                  <a:pt x="509" y="1943"/>
                </a:cubicBezTo>
                <a:lnTo>
                  <a:pt x="509" y="1943"/>
                </a:lnTo>
                <a:cubicBezTo>
                  <a:pt x="503" y="1943"/>
                  <a:pt x="511" y="1951"/>
                  <a:pt x="515" y="1956"/>
                </a:cubicBezTo>
                <a:lnTo>
                  <a:pt x="504" y="1950"/>
                </a:lnTo>
                <a:lnTo>
                  <a:pt x="504" y="1950"/>
                </a:lnTo>
                <a:cubicBezTo>
                  <a:pt x="515" y="1961"/>
                  <a:pt x="521" y="1961"/>
                  <a:pt x="521" y="1967"/>
                </a:cubicBezTo>
                <a:lnTo>
                  <a:pt x="515" y="1967"/>
                </a:lnTo>
                <a:cubicBezTo>
                  <a:pt x="510" y="1967"/>
                  <a:pt x="527" y="1972"/>
                  <a:pt x="515" y="1972"/>
                </a:cubicBezTo>
                <a:lnTo>
                  <a:pt x="510" y="1967"/>
                </a:lnTo>
                <a:lnTo>
                  <a:pt x="510" y="1967"/>
                </a:lnTo>
                <a:cubicBezTo>
                  <a:pt x="510" y="1972"/>
                  <a:pt x="515" y="1972"/>
                  <a:pt x="521" y="1978"/>
                </a:cubicBezTo>
                <a:cubicBezTo>
                  <a:pt x="524" y="1981"/>
                  <a:pt x="522" y="1982"/>
                  <a:pt x="519" y="1982"/>
                </a:cubicBezTo>
                <a:cubicBezTo>
                  <a:pt x="515" y="1982"/>
                  <a:pt x="510" y="1981"/>
                  <a:pt x="504" y="1978"/>
                </a:cubicBezTo>
                <a:lnTo>
                  <a:pt x="504" y="1978"/>
                </a:lnTo>
                <a:cubicBezTo>
                  <a:pt x="510" y="1984"/>
                  <a:pt x="521" y="1989"/>
                  <a:pt x="515" y="1989"/>
                </a:cubicBezTo>
                <a:cubicBezTo>
                  <a:pt x="510" y="1984"/>
                  <a:pt x="510" y="1984"/>
                  <a:pt x="510" y="1984"/>
                </a:cubicBezTo>
                <a:lnTo>
                  <a:pt x="510" y="1984"/>
                </a:lnTo>
                <a:cubicBezTo>
                  <a:pt x="499" y="1984"/>
                  <a:pt x="521" y="1995"/>
                  <a:pt x="504" y="1995"/>
                </a:cubicBezTo>
                <a:cubicBezTo>
                  <a:pt x="499" y="1995"/>
                  <a:pt x="499" y="1989"/>
                  <a:pt x="499" y="1989"/>
                </a:cubicBezTo>
                <a:cubicBezTo>
                  <a:pt x="499" y="1989"/>
                  <a:pt x="504" y="1984"/>
                  <a:pt x="504" y="1984"/>
                </a:cubicBezTo>
                <a:cubicBezTo>
                  <a:pt x="494" y="1978"/>
                  <a:pt x="489" y="1983"/>
                  <a:pt x="479" y="1975"/>
                </a:cubicBezTo>
                <a:lnTo>
                  <a:pt x="479" y="1975"/>
                </a:lnTo>
                <a:cubicBezTo>
                  <a:pt x="486" y="1981"/>
                  <a:pt x="498" y="1990"/>
                  <a:pt x="493" y="1995"/>
                </a:cubicBezTo>
                <a:cubicBezTo>
                  <a:pt x="487" y="1995"/>
                  <a:pt x="487" y="1995"/>
                  <a:pt x="487" y="1989"/>
                </a:cubicBezTo>
                <a:cubicBezTo>
                  <a:pt x="487" y="1989"/>
                  <a:pt x="487" y="1995"/>
                  <a:pt x="487" y="1995"/>
                </a:cubicBezTo>
                <a:lnTo>
                  <a:pt x="482" y="1995"/>
                </a:lnTo>
                <a:cubicBezTo>
                  <a:pt x="482" y="1995"/>
                  <a:pt x="482" y="1995"/>
                  <a:pt x="482" y="1995"/>
                </a:cubicBezTo>
                <a:lnTo>
                  <a:pt x="482" y="1995"/>
                </a:lnTo>
                <a:cubicBezTo>
                  <a:pt x="481" y="1995"/>
                  <a:pt x="480" y="1995"/>
                  <a:pt x="479" y="1995"/>
                </a:cubicBezTo>
                <a:lnTo>
                  <a:pt x="479" y="1995"/>
                </a:lnTo>
                <a:cubicBezTo>
                  <a:pt x="476" y="1995"/>
                  <a:pt x="476" y="1996"/>
                  <a:pt x="476" y="2000"/>
                </a:cubicBezTo>
                <a:cubicBezTo>
                  <a:pt x="487" y="2000"/>
                  <a:pt x="487" y="2006"/>
                  <a:pt x="493" y="2006"/>
                </a:cubicBezTo>
                <a:cubicBezTo>
                  <a:pt x="493" y="2006"/>
                  <a:pt x="493" y="2000"/>
                  <a:pt x="493" y="2000"/>
                </a:cubicBezTo>
                <a:cubicBezTo>
                  <a:pt x="499" y="2000"/>
                  <a:pt x="504" y="2006"/>
                  <a:pt x="499" y="2006"/>
                </a:cubicBezTo>
                <a:cubicBezTo>
                  <a:pt x="504" y="2012"/>
                  <a:pt x="515" y="2012"/>
                  <a:pt x="515" y="2017"/>
                </a:cubicBezTo>
                <a:cubicBezTo>
                  <a:pt x="499" y="2012"/>
                  <a:pt x="487" y="2012"/>
                  <a:pt x="476" y="2006"/>
                </a:cubicBezTo>
                <a:lnTo>
                  <a:pt x="476" y="2006"/>
                </a:lnTo>
                <a:cubicBezTo>
                  <a:pt x="481" y="2015"/>
                  <a:pt x="478" y="2021"/>
                  <a:pt x="489" y="2029"/>
                </a:cubicBezTo>
                <a:lnTo>
                  <a:pt x="489" y="2029"/>
                </a:lnTo>
                <a:cubicBezTo>
                  <a:pt x="489" y="2028"/>
                  <a:pt x="488" y="2028"/>
                  <a:pt x="487" y="2028"/>
                </a:cubicBezTo>
                <a:lnTo>
                  <a:pt x="482" y="2028"/>
                </a:lnTo>
                <a:cubicBezTo>
                  <a:pt x="487" y="2028"/>
                  <a:pt x="482" y="2034"/>
                  <a:pt x="499" y="2040"/>
                </a:cubicBezTo>
                <a:cubicBezTo>
                  <a:pt x="495" y="2040"/>
                  <a:pt x="491" y="2037"/>
                  <a:pt x="489" y="2037"/>
                </a:cubicBezTo>
                <a:cubicBezTo>
                  <a:pt x="488" y="2037"/>
                  <a:pt x="487" y="2038"/>
                  <a:pt x="487" y="2040"/>
                </a:cubicBezTo>
                <a:lnTo>
                  <a:pt x="482" y="2040"/>
                </a:lnTo>
                <a:cubicBezTo>
                  <a:pt x="454" y="2040"/>
                  <a:pt x="519" y="2067"/>
                  <a:pt x="483" y="2068"/>
                </a:cubicBezTo>
                <a:lnTo>
                  <a:pt x="483" y="2068"/>
                </a:lnTo>
                <a:cubicBezTo>
                  <a:pt x="475" y="2067"/>
                  <a:pt x="470" y="2067"/>
                  <a:pt x="465" y="2062"/>
                </a:cubicBezTo>
                <a:cubicBezTo>
                  <a:pt x="454" y="2062"/>
                  <a:pt x="448" y="2062"/>
                  <a:pt x="437" y="2056"/>
                </a:cubicBezTo>
                <a:cubicBezTo>
                  <a:pt x="448" y="2040"/>
                  <a:pt x="420" y="2017"/>
                  <a:pt x="409" y="2006"/>
                </a:cubicBezTo>
                <a:lnTo>
                  <a:pt x="415" y="2000"/>
                </a:lnTo>
                <a:cubicBezTo>
                  <a:pt x="375" y="1972"/>
                  <a:pt x="336" y="1972"/>
                  <a:pt x="291" y="1950"/>
                </a:cubicBezTo>
                <a:cubicBezTo>
                  <a:pt x="286" y="1917"/>
                  <a:pt x="226" y="1884"/>
                  <a:pt x="203" y="1845"/>
                </a:cubicBezTo>
                <a:lnTo>
                  <a:pt x="203" y="1845"/>
                </a:lnTo>
                <a:cubicBezTo>
                  <a:pt x="203" y="1849"/>
                  <a:pt x="190" y="1849"/>
                  <a:pt x="185" y="1849"/>
                </a:cubicBezTo>
                <a:cubicBezTo>
                  <a:pt x="179" y="1838"/>
                  <a:pt x="157" y="1832"/>
                  <a:pt x="174" y="1821"/>
                </a:cubicBezTo>
                <a:lnTo>
                  <a:pt x="174" y="1821"/>
                </a:lnTo>
                <a:lnTo>
                  <a:pt x="174" y="1827"/>
                </a:lnTo>
                <a:cubicBezTo>
                  <a:pt x="179" y="1810"/>
                  <a:pt x="168" y="1799"/>
                  <a:pt x="157" y="1782"/>
                </a:cubicBezTo>
                <a:lnTo>
                  <a:pt x="135" y="1793"/>
                </a:lnTo>
                <a:cubicBezTo>
                  <a:pt x="135" y="1793"/>
                  <a:pt x="135" y="1788"/>
                  <a:pt x="135" y="1782"/>
                </a:cubicBezTo>
                <a:cubicBezTo>
                  <a:pt x="140" y="1776"/>
                  <a:pt x="140" y="1771"/>
                  <a:pt x="140" y="1765"/>
                </a:cubicBezTo>
                <a:cubicBezTo>
                  <a:pt x="140" y="1760"/>
                  <a:pt x="135" y="1760"/>
                  <a:pt x="129" y="1760"/>
                </a:cubicBezTo>
                <a:cubicBezTo>
                  <a:pt x="129" y="1754"/>
                  <a:pt x="129" y="1754"/>
                  <a:pt x="129" y="1754"/>
                </a:cubicBezTo>
                <a:lnTo>
                  <a:pt x="135" y="1748"/>
                </a:lnTo>
                <a:cubicBezTo>
                  <a:pt x="135" y="1748"/>
                  <a:pt x="135" y="1754"/>
                  <a:pt x="140" y="1760"/>
                </a:cubicBezTo>
                <a:cubicBezTo>
                  <a:pt x="146" y="1748"/>
                  <a:pt x="135" y="1748"/>
                  <a:pt x="129" y="1743"/>
                </a:cubicBezTo>
                <a:cubicBezTo>
                  <a:pt x="135" y="1743"/>
                  <a:pt x="135" y="1737"/>
                  <a:pt x="135" y="1737"/>
                </a:cubicBezTo>
                <a:cubicBezTo>
                  <a:pt x="129" y="1732"/>
                  <a:pt x="118" y="1726"/>
                  <a:pt x="112" y="1726"/>
                </a:cubicBezTo>
                <a:cubicBezTo>
                  <a:pt x="123" y="1720"/>
                  <a:pt x="129" y="1726"/>
                  <a:pt x="135" y="1715"/>
                </a:cubicBezTo>
                <a:cubicBezTo>
                  <a:pt x="133" y="1714"/>
                  <a:pt x="131" y="1714"/>
                  <a:pt x="130" y="1714"/>
                </a:cubicBezTo>
                <a:cubicBezTo>
                  <a:pt x="124" y="1714"/>
                  <a:pt x="120" y="1719"/>
                  <a:pt x="114" y="1719"/>
                </a:cubicBezTo>
                <a:cubicBezTo>
                  <a:pt x="112" y="1719"/>
                  <a:pt x="110" y="1718"/>
                  <a:pt x="107" y="1715"/>
                </a:cubicBezTo>
                <a:cubicBezTo>
                  <a:pt x="118" y="1704"/>
                  <a:pt x="123" y="1709"/>
                  <a:pt x="118" y="1698"/>
                </a:cubicBezTo>
                <a:cubicBezTo>
                  <a:pt x="123" y="1698"/>
                  <a:pt x="123" y="1698"/>
                  <a:pt x="129" y="1704"/>
                </a:cubicBezTo>
                <a:cubicBezTo>
                  <a:pt x="123" y="1692"/>
                  <a:pt x="129" y="1681"/>
                  <a:pt x="118" y="1676"/>
                </a:cubicBezTo>
                <a:cubicBezTo>
                  <a:pt x="118" y="1676"/>
                  <a:pt x="118" y="1670"/>
                  <a:pt x="118" y="1670"/>
                </a:cubicBezTo>
                <a:lnTo>
                  <a:pt x="123" y="1676"/>
                </a:lnTo>
                <a:cubicBezTo>
                  <a:pt x="135" y="1664"/>
                  <a:pt x="140" y="1659"/>
                  <a:pt x="163" y="1648"/>
                </a:cubicBezTo>
                <a:lnTo>
                  <a:pt x="163" y="1648"/>
                </a:lnTo>
                <a:cubicBezTo>
                  <a:pt x="163" y="1648"/>
                  <a:pt x="157" y="1653"/>
                  <a:pt x="157" y="1653"/>
                </a:cubicBezTo>
                <a:cubicBezTo>
                  <a:pt x="174" y="1653"/>
                  <a:pt x="163" y="1614"/>
                  <a:pt x="179" y="1608"/>
                </a:cubicBezTo>
                <a:lnTo>
                  <a:pt x="191" y="1625"/>
                </a:lnTo>
                <a:cubicBezTo>
                  <a:pt x="200" y="1621"/>
                  <a:pt x="211" y="1621"/>
                  <a:pt x="222" y="1621"/>
                </a:cubicBezTo>
                <a:cubicBezTo>
                  <a:pt x="227" y="1621"/>
                  <a:pt x="233" y="1621"/>
                  <a:pt x="239" y="1621"/>
                </a:cubicBezTo>
                <a:cubicBezTo>
                  <a:pt x="256" y="1621"/>
                  <a:pt x="275" y="1620"/>
                  <a:pt x="291" y="1608"/>
                </a:cubicBezTo>
                <a:lnTo>
                  <a:pt x="291" y="1608"/>
                </a:lnTo>
                <a:cubicBezTo>
                  <a:pt x="291" y="1614"/>
                  <a:pt x="286" y="1620"/>
                  <a:pt x="286" y="1620"/>
                </a:cubicBezTo>
                <a:cubicBezTo>
                  <a:pt x="292" y="1620"/>
                  <a:pt x="310" y="1625"/>
                  <a:pt x="324" y="1625"/>
                </a:cubicBezTo>
                <a:cubicBezTo>
                  <a:pt x="334" y="1625"/>
                  <a:pt x="343" y="1622"/>
                  <a:pt x="342" y="1611"/>
                </a:cubicBezTo>
                <a:lnTo>
                  <a:pt x="342" y="1611"/>
                </a:lnTo>
                <a:cubicBezTo>
                  <a:pt x="344" y="1616"/>
                  <a:pt x="348" y="1617"/>
                  <a:pt x="355" y="1617"/>
                </a:cubicBezTo>
                <a:cubicBezTo>
                  <a:pt x="366" y="1617"/>
                  <a:pt x="384" y="1612"/>
                  <a:pt x="398" y="1608"/>
                </a:cubicBezTo>
                <a:lnTo>
                  <a:pt x="398" y="1608"/>
                </a:lnTo>
                <a:lnTo>
                  <a:pt x="392" y="1620"/>
                </a:lnTo>
                <a:cubicBezTo>
                  <a:pt x="415" y="1608"/>
                  <a:pt x="415" y="1603"/>
                  <a:pt x="437" y="1597"/>
                </a:cubicBezTo>
                <a:lnTo>
                  <a:pt x="437" y="1597"/>
                </a:lnTo>
                <a:cubicBezTo>
                  <a:pt x="443" y="1603"/>
                  <a:pt x="443" y="1608"/>
                  <a:pt x="431" y="1608"/>
                </a:cubicBezTo>
                <a:cubicBezTo>
                  <a:pt x="435" y="1609"/>
                  <a:pt x="438" y="1610"/>
                  <a:pt x="440" y="1610"/>
                </a:cubicBezTo>
                <a:cubicBezTo>
                  <a:pt x="449" y="1610"/>
                  <a:pt x="451" y="1604"/>
                  <a:pt x="458" y="1604"/>
                </a:cubicBezTo>
                <a:cubicBezTo>
                  <a:pt x="461" y="1604"/>
                  <a:pt x="465" y="1605"/>
                  <a:pt x="471" y="1608"/>
                </a:cubicBezTo>
                <a:lnTo>
                  <a:pt x="459" y="1614"/>
                </a:lnTo>
                <a:cubicBezTo>
                  <a:pt x="466" y="1616"/>
                  <a:pt x="471" y="1616"/>
                  <a:pt x="474" y="1616"/>
                </a:cubicBezTo>
                <a:cubicBezTo>
                  <a:pt x="483" y="1616"/>
                  <a:pt x="485" y="1612"/>
                  <a:pt x="493" y="1608"/>
                </a:cubicBezTo>
                <a:cubicBezTo>
                  <a:pt x="495" y="1608"/>
                  <a:pt x="496" y="1607"/>
                  <a:pt x="498" y="1607"/>
                </a:cubicBezTo>
                <a:cubicBezTo>
                  <a:pt x="510" y="1607"/>
                  <a:pt x="527" y="1621"/>
                  <a:pt x="527" y="1631"/>
                </a:cubicBezTo>
                <a:cubicBezTo>
                  <a:pt x="531" y="1627"/>
                  <a:pt x="537" y="1620"/>
                  <a:pt x="544" y="1620"/>
                </a:cubicBezTo>
                <a:cubicBezTo>
                  <a:pt x="548" y="1620"/>
                  <a:pt x="551" y="1622"/>
                  <a:pt x="555" y="1625"/>
                </a:cubicBezTo>
                <a:cubicBezTo>
                  <a:pt x="555" y="1625"/>
                  <a:pt x="549" y="1631"/>
                  <a:pt x="549" y="1631"/>
                </a:cubicBezTo>
                <a:cubicBezTo>
                  <a:pt x="558" y="1636"/>
                  <a:pt x="567" y="1638"/>
                  <a:pt x="575" y="1638"/>
                </a:cubicBezTo>
                <a:cubicBezTo>
                  <a:pt x="582" y="1638"/>
                  <a:pt x="588" y="1637"/>
                  <a:pt x="593" y="1637"/>
                </a:cubicBezTo>
                <a:cubicBezTo>
                  <a:pt x="602" y="1637"/>
                  <a:pt x="610" y="1639"/>
                  <a:pt x="616" y="1648"/>
                </a:cubicBezTo>
                <a:cubicBezTo>
                  <a:pt x="616" y="1648"/>
                  <a:pt x="616" y="1653"/>
                  <a:pt x="616" y="1653"/>
                </a:cubicBezTo>
                <a:cubicBezTo>
                  <a:pt x="598" y="1649"/>
                  <a:pt x="580" y="1644"/>
                  <a:pt x="577" y="1643"/>
                </a:cubicBezTo>
                <a:lnTo>
                  <a:pt x="577" y="1643"/>
                </a:lnTo>
                <a:cubicBezTo>
                  <a:pt x="572" y="1653"/>
                  <a:pt x="588" y="1659"/>
                  <a:pt x="571" y="1670"/>
                </a:cubicBezTo>
                <a:cubicBezTo>
                  <a:pt x="582" y="1667"/>
                  <a:pt x="598" y="1661"/>
                  <a:pt x="613" y="1661"/>
                </a:cubicBezTo>
                <a:cubicBezTo>
                  <a:pt x="623" y="1661"/>
                  <a:pt x="632" y="1663"/>
                  <a:pt x="639" y="1670"/>
                </a:cubicBezTo>
                <a:cubicBezTo>
                  <a:pt x="644" y="1676"/>
                  <a:pt x="644" y="1676"/>
                  <a:pt x="650" y="1676"/>
                </a:cubicBezTo>
                <a:cubicBezTo>
                  <a:pt x="655" y="1681"/>
                  <a:pt x="661" y="1681"/>
                  <a:pt x="667" y="1681"/>
                </a:cubicBezTo>
                <a:cubicBezTo>
                  <a:pt x="661" y="1692"/>
                  <a:pt x="683" y="1698"/>
                  <a:pt x="695" y="1698"/>
                </a:cubicBezTo>
                <a:cubicBezTo>
                  <a:pt x="700" y="1687"/>
                  <a:pt x="711" y="1692"/>
                  <a:pt x="700" y="1681"/>
                </a:cubicBezTo>
                <a:cubicBezTo>
                  <a:pt x="700" y="1681"/>
                  <a:pt x="700" y="1681"/>
                  <a:pt x="695" y="1676"/>
                </a:cubicBezTo>
                <a:lnTo>
                  <a:pt x="689" y="1676"/>
                </a:lnTo>
                <a:cubicBezTo>
                  <a:pt x="683" y="1676"/>
                  <a:pt x="672" y="1670"/>
                  <a:pt x="667" y="1670"/>
                </a:cubicBezTo>
                <a:cubicBezTo>
                  <a:pt x="669" y="1668"/>
                  <a:pt x="672" y="1666"/>
                  <a:pt x="676" y="1666"/>
                </a:cubicBezTo>
                <a:cubicBezTo>
                  <a:pt x="682" y="1666"/>
                  <a:pt x="688" y="1669"/>
                  <a:pt x="695" y="1676"/>
                </a:cubicBezTo>
                <a:cubicBezTo>
                  <a:pt x="700" y="1670"/>
                  <a:pt x="711" y="1664"/>
                  <a:pt x="711" y="1659"/>
                </a:cubicBezTo>
                <a:cubicBezTo>
                  <a:pt x="723" y="1681"/>
                  <a:pt x="745" y="1698"/>
                  <a:pt x="739" y="1709"/>
                </a:cubicBezTo>
                <a:cubicBezTo>
                  <a:pt x="764" y="1713"/>
                  <a:pt x="792" y="1726"/>
                  <a:pt x="816" y="1726"/>
                </a:cubicBezTo>
                <a:cubicBezTo>
                  <a:pt x="825" y="1726"/>
                  <a:pt x="833" y="1725"/>
                  <a:pt x="840" y="1720"/>
                </a:cubicBezTo>
                <a:cubicBezTo>
                  <a:pt x="851" y="1720"/>
                  <a:pt x="846" y="1732"/>
                  <a:pt x="846" y="1737"/>
                </a:cubicBezTo>
                <a:cubicBezTo>
                  <a:pt x="842" y="1737"/>
                  <a:pt x="838" y="1735"/>
                  <a:pt x="836" y="1735"/>
                </a:cubicBezTo>
                <a:cubicBezTo>
                  <a:pt x="835" y="1735"/>
                  <a:pt x="835" y="1735"/>
                  <a:pt x="835" y="1737"/>
                </a:cubicBezTo>
                <a:cubicBezTo>
                  <a:pt x="847" y="1737"/>
                  <a:pt x="866" y="1747"/>
                  <a:pt x="880" y="1747"/>
                </a:cubicBezTo>
                <a:cubicBezTo>
                  <a:pt x="884" y="1747"/>
                  <a:pt x="888" y="1746"/>
                  <a:pt x="891" y="1743"/>
                </a:cubicBezTo>
                <a:lnTo>
                  <a:pt x="891" y="1743"/>
                </a:lnTo>
                <a:cubicBezTo>
                  <a:pt x="907" y="1760"/>
                  <a:pt x="874" y="1748"/>
                  <a:pt x="902" y="1760"/>
                </a:cubicBezTo>
                <a:lnTo>
                  <a:pt x="896" y="1765"/>
                </a:lnTo>
                <a:cubicBezTo>
                  <a:pt x="939" y="1813"/>
                  <a:pt x="1002" y="1775"/>
                  <a:pt x="1042" y="1829"/>
                </a:cubicBezTo>
                <a:lnTo>
                  <a:pt x="1042" y="1829"/>
                </a:lnTo>
                <a:cubicBezTo>
                  <a:pt x="1042" y="1829"/>
                  <a:pt x="1042" y="1828"/>
                  <a:pt x="1042" y="1827"/>
                </a:cubicBezTo>
                <a:lnTo>
                  <a:pt x="1042" y="1827"/>
                </a:lnTo>
                <a:cubicBezTo>
                  <a:pt x="1098" y="1883"/>
                  <a:pt x="1188" y="1905"/>
                  <a:pt x="1227" y="1978"/>
                </a:cubicBezTo>
                <a:cubicBezTo>
                  <a:pt x="1233" y="1988"/>
                  <a:pt x="1240" y="1990"/>
                  <a:pt x="1247" y="1990"/>
                </a:cubicBezTo>
                <a:cubicBezTo>
                  <a:pt x="1251" y="1990"/>
                  <a:pt x="1256" y="1989"/>
                  <a:pt x="1260" y="1989"/>
                </a:cubicBezTo>
                <a:lnTo>
                  <a:pt x="1260" y="1989"/>
                </a:lnTo>
                <a:lnTo>
                  <a:pt x="1255" y="2006"/>
                </a:lnTo>
                <a:lnTo>
                  <a:pt x="1283" y="2006"/>
                </a:lnTo>
                <a:cubicBezTo>
                  <a:pt x="1311" y="2023"/>
                  <a:pt x="1288" y="2073"/>
                  <a:pt x="1328" y="2090"/>
                </a:cubicBezTo>
                <a:lnTo>
                  <a:pt x="1333" y="2079"/>
                </a:lnTo>
                <a:cubicBezTo>
                  <a:pt x="1339" y="2090"/>
                  <a:pt x="1361" y="2118"/>
                  <a:pt x="1350" y="2118"/>
                </a:cubicBezTo>
                <a:cubicBezTo>
                  <a:pt x="1350" y="2118"/>
                  <a:pt x="1361" y="2118"/>
                  <a:pt x="1356" y="2124"/>
                </a:cubicBezTo>
                <a:lnTo>
                  <a:pt x="1350" y="2129"/>
                </a:lnTo>
                <a:cubicBezTo>
                  <a:pt x="1361" y="2135"/>
                  <a:pt x="1367" y="2146"/>
                  <a:pt x="1372" y="2157"/>
                </a:cubicBezTo>
                <a:cubicBezTo>
                  <a:pt x="1372" y="2180"/>
                  <a:pt x="1344" y="2157"/>
                  <a:pt x="1344" y="2185"/>
                </a:cubicBezTo>
                <a:cubicBezTo>
                  <a:pt x="1350" y="2196"/>
                  <a:pt x="1361" y="2219"/>
                  <a:pt x="1367" y="2219"/>
                </a:cubicBezTo>
                <a:cubicBezTo>
                  <a:pt x="1367" y="2213"/>
                  <a:pt x="1372" y="2208"/>
                  <a:pt x="1378" y="2208"/>
                </a:cubicBezTo>
                <a:cubicBezTo>
                  <a:pt x="1378" y="2213"/>
                  <a:pt x="1378" y="2219"/>
                  <a:pt x="1378" y="2219"/>
                </a:cubicBezTo>
                <a:lnTo>
                  <a:pt x="1372" y="2219"/>
                </a:lnTo>
                <a:lnTo>
                  <a:pt x="1378" y="2224"/>
                </a:lnTo>
                <a:cubicBezTo>
                  <a:pt x="1389" y="2224"/>
                  <a:pt x="1395" y="2230"/>
                  <a:pt x="1406" y="2236"/>
                </a:cubicBezTo>
                <a:cubicBezTo>
                  <a:pt x="1400" y="2236"/>
                  <a:pt x="1400" y="2236"/>
                  <a:pt x="1395" y="2241"/>
                </a:cubicBezTo>
                <a:cubicBezTo>
                  <a:pt x="1400" y="2247"/>
                  <a:pt x="1406" y="2252"/>
                  <a:pt x="1406" y="2258"/>
                </a:cubicBezTo>
                <a:lnTo>
                  <a:pt x="1412" y="2236"/>
                </a:lnTo>
                <a:cubicBezTo>
                  <a:pt x="1414" y="2237"/>
                  <a:pt x="1417" y="2238"/>
                  <a:pt x="1419" y="2238"/>
                </a:cubicBezTo>
                <a:cubicBezTo>
                  <a:pt x="1426" y="2238"/>
                  <a:pt x="1432" y="2230"/>
                  <a:pt x="1445" y="2213"/>
                </a:cubicBezTo>
                <a:cubicBezTo>
                  <a:pt x="1445" y="2202"/>
                  <a:pt x="1440" y="2191"/>
                  <a:pt x="1434" y="2180"/>
                </a:cubicBezTo>
                <a:lnTo>
                  <a:pt x="1445" y="2168"/>
                </a:lnTo>
                <a:lnTo>
                  <a:pt x="1445" y="2196"/>
                </a:lnTo>
                <a:cubicBezTo>
                  <a:pt x="1456" y="2180"/>
                  <a:pt x="1445" y="2168"/>
                  <a:pt x="1440" y="2157"/>
                </a:cubicBezTo>
                <a:cubicBezTo>
                  <a:pt x="1445" y="2157"/>
                  <a:pt x="1445" y="2152"/>
                  <a:pt x="1445" y="2146"/>
                </a:cubicBezTo>
                <a:cubicBezTo>
                  <a:pt x="1445" y="2146"/>
                  <a:pt x="1445" y="2140"/>
                  <a:pt x="1445" y="2140"/>
                </a:cubicBezTo>
                <a:cubicBezTo>
                  <a:pt x="1445" y="2140"/>
                  <a:pt x="1445" y="2135"/>
                  <a:pt x="1451" y="2135"/>
                </a:cubicBezTo>
                <a:lnTo>
                  <a:pt x="1456" y="2135"/>
                </a:lnTo>
                <a:lnTo>
                  <a:pt x="1456" y="2118"/>
                </a:lnTo>
                <a:cubicBezTo>
                  <a:pt x="1456" y="2124"/>
                  <a:pt x="1468" y="2124"/>
                  <a:pt x="1462" y="2129"/>
                </a:cubicBezTo>
                <a:lnTo>
                  <a:pt x="1462" y="2129"/>
                </a:lnTo>
                <a:cubicBezTo>
                  <a:pt x="1479" y="2112"/>
                  <a:pt x="1462" y="2084"/>
                  <a:pt x="1479" y="2084"/>
                </a:cubicBezTo>
                <a:cubicBezTo>
                  <a:pt x="1484" y="2051"/>
                  <a:pt x="1468" y="2079"/>
                  <a:pt x="1456" y="2051"/>
                </a:cubicBezTo>
                <a:lnTo>
                  <a:pt x="1496" y="2040"/>
                </a:lnTo>
                <a:lnTo>
                  <a:pt x="1484" y="2034"/>
                </a:lnTo>
                <a:cubicBezTo>
                  <a:pt x="1484" y="2030"/>
                  <a:pt x="1484" y="2026"/>
                  <a:pt x="1486" y="2026"/>
                </a:cubicBezTo>
                <a:cubicBezTo>
                  <a:pt x="1487" y="2026"/>
                  <a:pt x="1488" y="2027"/>
                  <a:pt x="1490" y="2028"/>
                </a:cubicBezTo>
                <a:cubicBezTo>
                  <a:pt x="1488" y="2022"/>
                  <a:pt x="1486" y="2020"/>
                  <a:pt x="1485" y="2020"/>
                </a:cubicBezTo>
                <a:cubicBezTo>
                  <a:pt x="1484" y="2020"/>
                  <a:pt x="1484" y="2021"/>
                  <a:pt x="1483" y="2021"/>
                </a:cubicBezTo>
                <a:cubicBezTo>
                  <a:pt x="1482" y="2021"/>
                  <a:pt x="1480" y="2021"/>
                  <a:pt x="1479" y="2017"/>
                </a:cubicBezTo>
                <a:cubicBezTo>
                  <a:pt x="1496" y="2006"/>
                  <a:pt x="1479" y="1972"/>
                  <a:pt x="1501" y="1972"/>
                </a:cubicBezTo>
                <a:cubicBezTo>
                  <a:pt x="1500" y="1970"/>
                  <a:pt x="1499" y="1969"/>
                  <a:pt x="1498" y="1969"/>
                </a:cubicBezTo>
                <a:cubicBezTo>
                  <a:pt x="1495" y="1969"/>
                  <a:pt x="1493" y="1973"/>
                  <a:pt x="1491" y="1973"/>
                </a:cubicBezTo>
                <a:cubicBezTo>
                  <a:pt x="1490" y="1973"/>
                  <a:pt x="1490" y="1972"/>
                  <a:pt x="1490" y="1967"/>
                </a:cubicBezTo>
                <a:cubicBezTo>
                  <a:pt x="1512" y="1967"/>
                  <a:pt x="1484" y="1944"/>
                  <a:pt x="1501" y="1933"/>
                </a:cubicBezTo>
                <a:lnTo>
                  <a:pt x="1501" y="1933"/>
                </a:lnTo>
                <a:cubicBezTo>
                  <a:pt x="1509" y="1937"/>
                  <a:pt x="1506" y="1944"/>
                  <a:pt x="1509" y="1944"/>
                </a:cubicBezTo>
                <a:cubicBezTo>
                  <a:pt x="1510" y="1944"/>
                  <a:pt x="1513" y="1942"/>
                  <a:pt x="1518" y="1939"/>
                </a:cubicBezTo>
                <a:cubicBezTo>
                  <a:pt x="1496" y="1928"/>
                  <a:pt x="1524" y="1905"/>
                  <a:pt x="1518" y="1894"/>
                </a:cubicBezTo>
                <a:cubicBezTo>
                  <a:pt x="1524" y="1894"/>
                  <a:pt x="1524" y="1894"/>
                  <a:pt x="1529" y="1888"/>
                </a:cubicBezTo>
                <a:cubicBezTo>
                  <a:pt x="1529" y="1888"/>
                  <a:pt x="1518" y="1883"/>
                  <a:pt x="1512" y="1883"/>
                </a:cubicBezTo>
                <a:cubicBezTo>
                  <a:pt x="1507" y="1872"/>
                  <a:pt x="1512" y="1855"/>
                  <a:pt x="1507" y="1838"/>
                </a:cubicBezTo>
                <a:lnTo>
                  <a:pt x="1507" y="1838"/>
                </a:lnTo>
                <a:cubicBezTo>
                  <a:pt x="1507" y="1838"/>
                  <a:pt x="1507" y="1838"/>
                  <a:pt x="1508" y="1838"/>
                </a:cubicBezTo>
                <a:cubicBezTo>
                  <a:pt x="1512" y="1838"/>
                  <a:pt x="1513" y="1797"/>
                  <a:pt x="1518" y="1776"/>
                </a:cubicBezTo>
                <a:cubicBezTo>
                  <a:pt x="1501" y="1776"/>
                  <a:pt x="1501" y="1754"/>
                  <a:pt x="1496" y="1737"/>
                </a:cubicBezTo>
                <a:cubicBezTo>
                  <a:pt x="1507" y="1737"/>
                  <a:pt x="1512" y="1737"/>
                  <a:pt x="1518" y="1748"/>
                </a:cubicBezTo>
                <a:lnTo>
                  <a:pt x="1512" y="1732"/>
                </a:lnTo>
                <a:cubicBezTo>
                  <a:pt x="1507" y="1732"/>
                  <a:pt x="1501" y="1726"/>
                  <a:pt x="1501" y="1715"/>
                </a:cubicBezTo>
                <a:lnTo>
                  <a:pt x="1512" y="1715"/>
                </a:lnTo>
                <a:cubicBezTo>
                  <a:pt x="1507" y="1698"/>
                  <a:pt x="1490" y="1681"/>
                  <a:pt x="1490" y="1653"/>
                </a:cubicBezTo>
                <a:cubicBezTo>
                  <a:pt x="1482" y="1657"/>
                  <a:pt x="1472" y="1669"/>
                  <a:pt x="1463" y="1669"/>
                </a:cubicBezTo>
                <a:cubicBezTo>
                  <a:pt x="1458" y="1669"/>
                  <a:pt x="1454" y="1666"/>
                  <a:pt x="1451" y="1659"/>
                </a:cubicBezTo>
                <a:cubicBezTo>
                  <a:pt x="1454" y="1659"/>
                  <a:pt x="1461" y="1656"/>
                  <a:pt x="1464" y="1656"/>
                </a:cubicBezTo>
                <a:cubicBezTo>
                  <a:pt x="1465" y="1656"/>
                  <a:pt x="1465" y="1656"/>
                  <a:pt x="1466" y="1656"/>
                </a:cubicBezTo>
                <a:lnTo>
                  <a:pt x="1466" y="1656"/>
                </a:lnTo>
                <a:cubicBezTo>
                  <a:pt x="1464" y="1654"/>
                  <a:pt x="1462" y="1651"/>
                  <a:pt x="1462" y="1648"/>
                </a:cubicBezTo>
                <a:lnTo>
                  <a:pt x="1462" y="1648"/>
                </a:lnTo>
                <a:lnTo>
                  <a:pt x="1479" y="1653"/>
                </a:lnTo>
                <a:cubicBezTo>
                  <a:pt x="1479" y="1648"/>
                  <a:pt x="1476" y="1648"/>
                  <a:pt x="1472" y="1648"/>
                </a:cubicBezTo>
                <a:cubicBezTo>
                  <a:pt x="1469" y="1648"/>
                  <a:pt x="1465" y="1648"/>
                  <a:pt x="1462" y="1642"/>
                </a:cubicBezTo>
                <a:cubicBezTo>
                  <a:pt x="1473" y="1642"/>
                  <a:pt x="1468" y="1636"/>
                  <a:pt x="1479" y="1636"/>
                </a:cubicBezTo>
                <a:lnTo>
                  <a:pt x="1479" y="1636"/>
                </a:lnTo>
                <a:cubicBezTo>
                  <a:pt x="1479" y="1636"/>
                  <a:pt x="1473" y="1642"/>
                  <a:pt x="1479" y="1648"/>
                </a:cubicBezTo>
                <a:cubicBezTo>
                  <a:pt x="1479" y="1636"/>
                  <a:pt x="1479" y="1620"/>
                  <a:pt x="1484" y="1614"/>
                </a:cubicBezTo>
                <a:lnTo>
                  <a:pt x="1484" y="1614"/>
                </a:lnTo>
                <a:cubicBezTo>
                  <a:pt x="1482" y="1617"/>
                  <a:pt x="1479" y="1618"/>
                  <a:pt x="1476" y="1618"/>
                </a:cubicBezTo>
                <a:cubicBezTo>
                  <a:pt x="1473" y="1618"/>
                  <a:pt x="1470" y="1617"/>
                  <a:pt x="1468" y="1614"/>
                </a:cubicBezTo>
                <a:cubicBezTo>
                  <a:pt x="1462" y="1592"/>
                  <a:pt x="1479" y="1603"/>
                  <a:pt x="1479" y="1592"/>
                </a:cubicBezTo>
                <a:cubicBezTo>
                  <a:pt x="1470" y="1587"/>
                  <a:pt x="1468" y="1579"/>
                  <a:pt x="1462" y="1579"/>
                </a:cubicBezTo>
                <a:cubicBezTo>
                  <a:pt x="1460" y="1579"/>
                  <a:pt x="1458" y="1579"/>
                  <a:pt x="1456" y="1580"/>
                </a:cubicBezTo>
                <a:cubicBezTo>
                  <a:pt x="1456" y="1575"/>
                  <a:pt x="1462" y="1569"/>
                  <a:pt x="1462" y="1564"/>
                </a:cubicBezTo>
                <a:cubicBezTo>
                  <a:pt x="1453" y="1559"/>
                  <a:pt x="1444" y="1536"/>
                  <a:pt x="1438" y="1536"/>
                </a:cubicBezTo>
                <a:cubicBezTo>
                  <a:pt x="1436" y="1536"/>
                  <a:pt x="1435" y="1538"/>
                  <a:pt x="1434" y="1541"/>
                </a:cubicBezTo>
                <a:cubicBezTo>
                  <a:pt x="1406" y="1519"/>
                  <a:pt x="1406" y="1474"/>
                  <a:pt x="1384" y="1452"/>
                </a:cubicBezTo>
                <a:lnTo>
                  <a:pt x="1389" y="1452"/>
                </a:lnTo>
                <a:cubicBezTo>
                  <a:pt x="1372" y="1435"/>
                  <a:pt x="1361" y="1412"/>
                  <a:pt x="1344" y="1407"/>
                </a:cubicBezTo>
                <a:cubicBezTo>
                  <a:pt x="1339" y="1407"/>
                  <a:pt x="1344" y="1396"/>
                  <a:pt x="1350" y="1390"/>
                </a:cubicBezTo>
                <a:cubicBezTo>
                  <a:pt x="1339" y="1384"/>
                  <a:pt x="1333" y="1384"/>
                  <a:pt x="1328" y="1362"/>
                </a:cubicBezTo>
                <a:lnTo>
                  <a:pt x="1328" y="1362"/>
                </a:lnTo>
                <a:cubicBezTo>
                  <a:pt x="1329" y="1363"/>
                  <a:pt x="1331" y="1363"/>
                  <a:pt x="1331" y="1363"/>
                </a:cubicBezTo>
                <a:cubicBezTo>
                  <a:pt x="1333" y="1363"/>
                  <a:pt x="1333" y="1361"/>
                  <a:pt x="1333" y="1361"/>
                </a:cubicBezTo>
                <a:lnTo>
                  <a:pt x="1333" y="1361"/>
                </a:lnTo>
                <a:cubicBezTo>
                  <a:pt x="1333" y="1361"/>
                  <a:pt x="1334" y="1363"/>
                  <a:pt x="1339" y="1373"/>
                </a:cubicBezTo>
                <a:cubicBezTo>
                  <a:pt x="1333" y="1351"/>
                  <a:pt x="1333" y="1345"/>
                  <a:pt x="1311" y="1334"/>
                </a:cubicBezTo>
                <a:cubicBezTo>
                  <a:pt x="1322" y="1334"/>
                  <a:pt x="1316" y="1317"/>
                  <a:pt x="1311" y="1317"/>
                </a:cubicBezTo>
                <a:cubicBezTo>
                  <a:pt x="1311" y="1317"/>
                  <a:pt x="1311" y="1323"/>
                  <a:pt x="1311" y="1328"/>
                </a:cubicBezTo>
                <a:cubicBezTo>
                  <a:pt x="1300" y="1323"/>
                  <a:pt x="1300" y="1317"/>
                  <a:pt x="1300" y="1312"/>
                </a:cubicBezTo>
                <a:lnTo>
                  <a:pt x="1316" y="1312"/>
                </a:lnTo>
                <a:cubicBezTo>
                  <a:pt x="1316" y="1306"/>
                  <a:pt x="1316" y="1306"/>
                  <a:pt x="1316" y="1300"/>
                </a:cubicBezTo>
                <a:cubicBezTo>
                  <a:pt x="1316" y="1300"/>
                  <a:pt x="1311" y="1295"/>
                  <a:pt x="1311" y="1278"/>
                </a:cubicBezTo>
                <a:cubicBezTo>
                  <a:pt x="1311" y="1267"/>
                  <a:pt x="1316" y="1256"/>
                  <a:pt x="1333" y="1250"/>
                </a:cubicBezTo>
                <a:cubicBezTo>
                  <a:pt x="1331" y="1246"/>
                  <a:pt x="1329" y="1245"/>
                  <a:pt x="1327" y="1245"/>
                </a:cubicBezTo>
                <a:cubicBezTo>
                  <a:pt x="1321" y="1245"/>
                  <a:pt x="1317" y="1255"/>
                  <a:pt x="1312" y="1255"/>
                </a:cubicBezTo>
                <a:cubicBezTo>
                  <a:pt x="1310" y="1255"/>
                  <a:pt x="1307" y="1253"/>
                  <a:pt x="1305" y="1250"/>
                </a:cubicBezTo>
                <a:cubicBezTo>
                  <a:pt x="1316" y="1233"/>
                  <a:pt x="1344" y="1228"/>
                  <a:pt x="1344" y="1222"/>
                </a:cubicBezTo>
                <a:cubicBezTo>
                  <a:pt x="1361" y="1200"/>
                  <a:pt x="1333" y="1194"/>
                  <a:pt x="1350" y="1171"/>
                </a:cubicBezTo>
                <a:cubicBezTo>
                  <a:pt x="1344" y="1171"/>
                  <a:pt x="1328" y="1166"/>
                  <a:pt x="1328" y="1149"/>
                </a:cubicBezTo>
                <a:cubicBezTo>
                  <a:pt x="1333" y="1142"/>
                  <a:pt x="1340" y="1138"/>
                  <a:pt x="1346" y="1138"/>
                </a:cubicBezTo>
                <a:cubicBezTo>
                  <a:pt x="1354" y="1138"/>
                  <a:pt x="1361" y="1143"/>
                  <a:pt x="1361" y="1149"/>
                </a:cubicBezTo>
                <a:cubicBezTo>
                  <a:pt x="1356" y="1155"/>
                  <a:pt x="1356" y="1155"/>
                  <a:pt x="1356" y="1155"/>
                </a:cubicBezTo>
                <a:cubicBezTo>
                  <a:pt x="1356" y="1159"/>
                  <a:pt x="1353" y="1163"/>
                  <a:pt x="1355" y="1163"/>
                </a:cubicBezTo>
                <a:cubicBezTo>
                  <a:pt x="1356" y="1163"/>
                  <a:pt x="1358" y="1162"/>
                  <a:pt x="1361" y="1160"/>
                </a:cubicBezTo>
                <a:lnTo>
                  <a:pt x="1356" y="1160"/>
                </a:lnTo>
                <a:cubicBezTo>
                  <a:pt x="1365" y="1156"/>
                  <a:pt x="1370" y="1135"/>
                  <a:pt x="1375" y="1135"/>
                </a:cubicBezTo>
                <a:cubicBezTo>
                  <a:pt x="1376" y="1135"/>
                  <a:pt x="1377" y="1136"/>
                  <a:pt x="1378" y="1138"/>
                </a:cubicBezTo>
                <a:cubicBezTo>
                  <a:pt x="1378" y="1130"/>
                  <a:pt x="1377" y="1127"/>
                  <a:pt x="1375" y="1127"/>
                </a:cubicBezTo>
                <a:cubicBezTo>
                  <a:pt x="1375" y="1127"/>
                  <a:pt x="1375" y="1127"/>
                  <a:pt x="1375" y="1127"/>
                </a:cubicBezTo>
                <a:lnTo>
                  <a:pt x="1375" y="1127"/>
                </a:lnTo>
                <a:cubicBezTo>
                  <a:pt x="1382" y="1114"/>
                  <a:pt x="1381" y="1100"/>
                  <a:pt x="1395" y="1082"/>
                </a:cubicBezTo>
                <a:lnTo>
                  <a:pt x="1395" y="1082"/>
                </a:lnTo>
                <a:cubicBezTo>
                  <a:pt x="1392" y="1085"/>
                  <a:pt x="1389" y="1086"/>
                  <a:pt x="1387" y="1086"/>
                </a:cubicBezTo>
                <a:cubicBezTo>
                  <a:pt x="1385" y="1086"/>
                  <a:pt x="1384" y="1085"/>
                  <a:pt x="1384" y="1082"/>
                </a:cubicBezTo>
                <a:cubicBezTo>
                  <a:pt x="1400" y="1054"/>
                  <a:pt x="1378" y="1065"/>
                  <a:pt x="1384" y="1043"/>
                </a:cubicBezTo>
                <a:cubicBezTo>
                  <a:pt x="1387" y="1040"/>
                  <a:pt x="1390" y="1039"/>
                  <a:pt x="1393" y="1039"/>
                </a:cubicBezTo>
                <a:cubicBezTo>
                  <a:pt x="1397" y="1039"/>
                  <a:pt x="1399" y="1042"/>
                  <a:pt x="1401" y="1042"/>
                </a:cubicBezTo>
                <a:cubicBezTo>
                  <a:pt x="1403" y="1042"/>
                  <a:pt x="1404" y="1040"/>
                  <a:pt x="1406" y="1031"/>
                </a:cubicBezTo>
                <a:cubicBezTo>
                  <a:pt x="1409" y="1028"/>
                  <a:pt x="1412" y="1027"/>
                  <a:pt x="1414" y="1027"/>
                </a:cubicBezTo>
                <a:cubicBezTo>
                  <a:pt x="1418" y="1027"/>
                  <a:pt x="1419" y="1033"/>
                  <a:pt x="1423" y="1037"/>
                </a:cubicBezTo>
                <a:cubicBezTo>
                  <a:pt x="1423" y="1015"/>
                  <a:pt x="1445" y="1003"/>
                  <a:pt x="1451" y="992"/>
                </a:cubicBezTo>
                <a:lnTo>
                  <a:pt x="1451" y="1003"/>
                </a:lnTo>
                <a:cubicBezTo>
                  <a:pt x="1451" y="998"/>
                  <a:pt x="1451" y="992"/>
                  <a:pt x="1456" y="987"/>
                </a:cubicBezTo>
                <a:lnTo>
                  <a:pt x="1456" y="987"/>
                </a:lnTo>
                <a:lnTo>
                  <a:pt x="1440" y="992"/>
                </a:lnTo>
                <a:cubicBezTo>
                  <a:pt x="1445" y="987"/>
                  <a:pt x="1445" y="981"/>
                  <a:pt x="1451" y="981"/>
                </a:cubicBezTo>
                <a:cubicBezTo>
                  <a:pt x="1445" y="970"/>
                  <a:pt x="1434" y="981"/>
                  <a:pt x="1428" y="964"/>
                </a:cubicBezTo>
                <a:cubicBezTo>
                  <a:pt x="1440" y="959"/>
                  <a:pt x="1434" y="936"/>
                  <a:pt x="1445" y="936"/>
                </a:cubicBezTo>
                <a:lnTo>
                  <a:pt x="1445" y="936"/>
                </a:lnTo>
                <a:cubicBezTo>
                  <a:pt x="1436" y="960"/>
                  <a:pt x="1454" y="948"/>
                  <a:pt x="1457" y="957"/>
                </a:cubicBezTo>
                <a:lnTo>
                  <a:pt x="1457" y="957"/>
                </a:lnTo>
                <a:cubicBezTo>
                  <a:pt x="1457" y="954"/>
                  <a:pt x="1459" y="951"/>
                  <a:pt x="1462" y="947"/>
                </a:cubicBezTo>
                <a:cubicBezTo>
                  <a:pt x="1462" y="947"/>
                  <a:pt x="1468" y="947"/>
                  <a:pt x="1468" y="953"/>
                </a:cubicBezTo>
                <a:cubicBezTo>
                  <a:pt x="1484" y="931"/>
                  <a:pt x="1456" y="936"/>
                  <a:pt x="1462" y="908"/>
                </a:cubicBezTo>
                <a:lnTo>
                  <a:pt x="1462" y="908"/>
                </a:lnTo>
                <a:cubicBezTo>
                  <a:pt x="1465" y="910"/>
                  <a:pt x="1468" y="911"/>
                  <a:pt x="1470" y="911"/>
                </a:cubicBezTo>
                <a:cubicBezTo>
                  <a:pt x="1474" y="911"/>
                  <a:pt x="1476" y="909"/>
                  <a:pt x="1478" y="907"/>
                </a:cubicBezTo>
                <a:lnTo>
                  <a:pt x="1478" y="907"/>
                </a:lnTo>
                <a:cubicBezTo>
                  <a:pt x="1477" y="907"/>
                  <a:pt x="1477" y="907"/>
                  <a:pt x="1476" y="907"/>
                </a:cubicBezTo>
                <a:cubicBezTo>
                  <a:pt x="1473" y="907"/>
                  <a:pt x="1466" y="899"/>
                  <a:pt x="1462" y="891"/>
                </a:cubicBezTo>
                <a:cubicBezTo>
                  <a:pt x="1479" y="875"/>
                  <a:pt x="1468" y="869"/>
                  <a:pt x="1473" y="863"/>
                </a:cubicBezTo>
                <a:lnTo>
                  <a:pt x="1473" y="863"/>
                </a:lnTo>
                <a:lnTo>
                  <a:pt x="1462" y="875"/>
                </a:lnTo>
                <a:cubicBezTo>
                  <a:pt x="1456" y="863"/>
                  <a:pt x="1462" y="858"/>
                  <a:pt x="1462" y="847"/>
                </a:cubicBezTo>
                <a:cubicBezTo>
                  <a:pt x="1465" y="847"/>
                  <a:pt x="1466" y="848"/>
                  <a:pt x="1467" y="849"/>
                </a:cubicBezTo>
                <a:lnTo>
                  <a:pt x="1467" y="849"/>
                </a:lnTo>
                <a:cubicBezTo>
                  <a:pt x="1467" y="835"/>
                  <a:pt x="1495" y="828"/>
                  <a:pt x="1490" y="807"/>
                </a:cubicBezTo>
                <a:cubicBezTo>
                  <a:pt x="1492" y="806"/>
                  <a:pt x="1495" y="806"/>
                  <a:pt x="1497" y="806"/>
                </a:cubicBezTo>
                <a:cubicBezTo>
                  <a:pt x="1500" y="806"/>
                  <a:pt x="1503" y="807"/>
                  <a:pt x="1506" y="807"/>
                </a:cubicBezTo>
                <a:cubicBezTo>
                  <a:pt x="1508" y="807"/>
                  <a:pt x="1510" y="806"/>
                  <a:pt x="1512" y="802"/>
                </a:cubicBezTo>
                <a:cubicBezTo>
                  <a:pt x="1507" y="779"/>
                  <a:pt x="1529" y="785"/>
                  <a:pt x="1529" y="763"/>
                </a:cubicBezTo>
                <a:lnTo>
                  <a:pt x="1529" y="763"/>
                </a:lnTo>
                <a:cubicBezTo>
                  <a:pt x="1525" y="763"/>
                  <a:pt x="1523" y="763"/>
                  <a:pt x="1521" y="763"/>
                </a:cubicBezTo>
                <a:cubicBezTo>
                  <a:pt x="1517" y="763"/>
                  <a:pt x="1516" y="761"/>
                  <a:pt x="1512" y="746"/>
                </a:cubicBezTo>
                <a:lnTo>
                  <a:pt x="1507" y="785"/>
                </a:lnTo>
                <a:lnTo>
                  <a:pt x="1501" y="757"/>
                </a:lnTo>
                <a:cubicBezTo>
                  <a:pt x="1496" y="768"/>
                  <a:pt x="1501" y="785"/>
                  <a:pt x="1496" y="791"/>
                </a:cubicBezTo>
                <a:cubicBezTo>
                  <a:pt x="1492" y="780"/>
                  <a:pt x="1493" y="776"/>
                  <a:pt x="1491" y="776"/>
                </a:cubicBezTo>
                <a:cubicBezTo>
                  <a:pt x="1490" y="776"/>
                  <a:pt x="1488" y="777"/>
                  <a:pt x="1484" y="779"/>
                </a:cubicBezTo>
                <a:cubicBezTo>
                  <a:pt x="1501" y="768"/>
                  <a:pt x="1484" y="746"/>
                  <a:pt x="1501" y="735"/>
                </a:cubicBezTo>
                <a:lnTo>
                  <a:pt x="1524" y="746"/>
                </a:lnTo>
                <a:cubicBezTo>
                  <a:pt x="1546" y="723"/>
                  <a:pt x="1529" y="695"/>
                  <a:pt x="1546" y="673"/>
                </a:cubicBezTo>
                <a:lnTo>
                  <a:pt x="1546" y="673"/>
                </a:lnTo>
                <a:lnTo>
                  <a:pt x="1540" y="679"/>
                </a:lnTo>
                <a:cubicBezTo>
                  <a:pt x="1529" y="667"/>
                  <a:pt x="1546" y="662"/>
                  <a:pt x="1546" y="651"/>
                </a:cubicBezTo>
                <a:cubicBezTo>
                  <a:pt x="1550" y="653"/>
                  <a:pt x="1553" y="653"/>
                  <a:pt x="1555" y="653"/>
                </a:cubicBezTo>
                <a:cubicBezTo>
                  <a:pt x="1561" y="653"/>
                  <a:pt x="1565" y="651"/>
                  <a:pt x="1568" y="651"/>
                </a:cubicBezTo>
                <a:cubicBezTo>
                  <a:pt x="1563" y="651"/>
                  <a:pt x="1580" y="639"/>
                  <a:pt x="1568" y="623"/>
                </a:cubicBezTo>
                <a:lnTo>
                  <a:pt x="1585" y="623"/>
                </a:lnTo>
                <a:cubicBezTo>
                  <a:pt x="1602" y="617"/>
                  <a:pt x="1591" y="589"/>
                  <a:pt x="1613" y="583"/>
                </a:cubicBezTo>
                <a:lnTo>
                  <a:pt x="1613" y="583"/>
                </a:lnTo>
                <a:cubicBezTo>
                  <a:pt x="1608" y="595"/>
                  <a:pt x="1619" y="600"/>
                  <a:pt x="1613" y="606"/>
                </a:cubicBezTo>
                <a:cubicBezTo>
                  <a:pt x="1619" y="606"/>
                  <a:pt x="1624" y="606"/>
                  <a:pt x="1619" y="600"/>
                </a:cubicBezTo>
                <a:lnTo>
                  <a:pt x="1619" y="600"/>
                </a:lnTo>
                <a:cubicBezTo>
                  <a:pt x="1619" y="601"/>
                  <a:pt x="1620" y="601"/>
                  <a:pt x="1621" y="601"/>
                </a:cubicBezTo>
                <a:cubicBezTo>
                  <a:pt x="1627" y="601"/>
                  <a:pt x="1638" y="588"/>
                  <a:pt x="1644" y="588"/>
                </a:cubicBezTo>
                <a:cubicBezTo>
                  <a:pt x="1645" y="588"/>
                  <a:pt x="1646" y="588"/>
                  <a:pt x="1647" y="589"/>
                </a:cubicBezTo>
                <a:cubicBezTo>
                  <a:pt x="1652" y="583"/>
                  <a:pt x="1652" y="578"/>
                  <a:pt x="1664" y="572"/>
                </a:cubicBezTo>
                <a:cubicBezTo>
                  <a:pt x="1664" y="578"/>
                  <a:pt x="1664" y="578"/>
                  <a:pt x="1664" y="578"/>
                </a:cubicBezTo>
                <a:cubicBezTo>
                  <a:pt x="1664" y="572"/>
                  <a:pt x="1675" y="572"/>
                  <a:pt x="1664" y="561"/>
                </a:cubicBezTo>
                <a:lnTo>
                  <a:pt x="1664" y="561"/>
                </a:lnTo>
                <a:cubicBezTo>
                  <a:pt x="1670" y="565"/>
                  <a:pt x="1677" y="567"/>
                  <a:pt x="1685" y="567"/>
                </a:cubicBezTo>
                <a:cubicBezTo>
                  <a:pt x="1697" y="567"/>
                  <a:pt x="1711" y="562"/>
                  <a:pt x="1725" y="555"/>
                </a:cubicBezTo>
                <a:cubicBezTo>
                  <a:pt x="1742" y="544"/>
                  <a:pt x="1759" y="527"/>
                  <a:pt x="1781" y="527"/>
                </a:cubicBezTo>
                <a:cubicBezTo>
                  <a:pt x="1792" y="505"/>
                  <a:pt x="1798" y="471"/>
                  <a:pt x="1804" y="455"/>
                </a:cubicBezTo>
                <a:cubicBezTo>
                  <a:pt x="1804" y="455"/>
                  <a:pt x="1805" y="455"/>
                  <a:pt x="1806" y="455"/>
                </a:cubicBezTo>
                <a:lnTo>
                  <a:pt x="1806" y="455"/>
                </a:lnTo>
                <a:cubicBezTo>
                  <a:pt x="1816" y="428"/>
                  <a:pt x="1782" y="436"/>
                  <a:pt x="1792" y="410"/>
                </a:cubicBezTo>
                <a:cubicBezTo>
                  <a:pt x="1796" y="406"/>
                  <a:pt x="1798" y="405"/>
                  <a:pt x="1800" y="405"/>
                </a:cubicBezTo>
                <a:cubicBezTo>
                  <a:pt x="1806" y="405"/>
                  <a:pt x="1805" y="418"/>
                  <a:pt x="1807" y="418"/>
                </a:cubicBezTo>
                <a:cubicBezTo>
                  <a:pt x="1808" y="418"/>
                  <a:pt x="1808" y="417"/>
                  <a:pt x="1809" y="415"/>
                </a:cubicBezTo>
                <a:cubicBezTo>
                  <a:pt x="1837" y="404"/>
                  <a:pt x="1798" y="371"/>
                  <a:pt x="1809" y="348"/>
                </a:cubicBezTo>
                <a:lnTo>
                  <a:pt x="1809" y="348"/>
                </a:lnTo>
                <a:lnTo>
                  <a:pt x="1809" y="354"/>
                </a:lnTo>
                <a:cubicBezTo>
                  <a:pt x="1815" y="331"/>
                  <a:pt x="1787" y="320"/>
                  <a:pt x="1770" y="298"/>
                </a:cubicBezTo>
                <a:cubicBezTo>
                  <a:pt x="1770" y="298"/>
                  <a:pt x="1776" y="298"/>
                  <a:pt x="1776" y="292"/>
                </a:cubicBezTo>
                <a:cubicBezTo>
                  <a:pt x="1753" y="287"/>
                  <a:pt x="1731" y="264"/>
                  <a:pt x="1708" y="253"/>
                </a:cubicBezTo>
                <a:cubicBezTo>
                  <a:pt x="1725" y="247"/>
                  <a:pt x="1720" y="253"/>
                  <a:pt x="1725" y="242"/>
                </a:cubicBezTo>
                <a:cubicBezTo>
                  <a:pt x="1725" y="241"/>
                  <a:pt x="1724" y="241"/>
                  <a:pt x="1723" y="241"/>
                </a:cubicBezTo>
                <a:cubicBezTo>
                  <a:pt x="1719" y="241"/>
                  <a:pt x="1715" y="251"/>
                  <a:pt x="1706" y="251"/>
                </a:cubicBezTo>
                <a:cubicBezTo>
                  <a:pt x="1704" y="251"/>
                  <a:pt x="1701" y="250"/>
                  <a:pt x="1697" y="247"/>
                </a:cubicBezTo>
                <a:cubicBezTo>
                  <a:pt x="1697" y="236"/>
                  <a:pt x="1692" y="225"/>
                  <a:pt x="1697" y="214"/>
                </a:cubicBezTo>
                <a:lnTo>
                  <a:pt x="1714" y="225"/>
                </a:lnTo>
                <a:cubicBezTo>
                  <a:pt x="1714" y="208"/>
                  <a:pt x="1692" y="208"/>
                  <a:pt x="1686" y="203"/>
                </a:cubicBezTo>
                <a:lnTo>
                  <a:pt x="1692" y="197"/>
                </a:lnTo>
                <a:cubicBezTo>
                  <a:pt x="1669" y="175"/>
                  <a:pt x="1658" y="191"/>
                  <a:pt x="1630" y="169"/>
                </a:cubicBezTo>
                <a:lnTo>
                  <a:pt x="1630" y="180"/>
                </a:lnTo>
                <a:cubicBezTo>
                  <a:pt x="1605" y="180"/>
                  <a:pt x="1620" y="163"/>
                  <a:pt x="1608" y="163"/>
                </a:cubicBezTo>
                <a:lnTo>
                  <a:pt x="1608" y="163"/>
                </a:lnTo>
                <a:cubicBezTo>
                  <a:pt x="1606" y="163"/>
                  <a:pt x="1604" y="163"/>
                  <a:pt x="1602" y="163"/>
                </a:cubicBezTo>
                <a:lnTo>
                  <a:pt x="1608" y="141"/>
                </a:lnTo>
                <a:cubicBezTo>
                  <a:pt x="1591" y="141"/>
                  <a:pt x="1563" y="135"/>
                  <a:pt x="1540" y="130"/>
                </a:cubicBezTo>
                <a:cubicBezTo>
                  <a:pt x="1546" y="128"/>
                  <a:pt x="1553" y="127"/>
                  <a:pt x="1560" y="127"/>
                </a:cubicBezTo>
                <a:cubicBezTo>
                  <a:pt x="1575" y="127"/>
                  <a:pt x="1591" y="130"/>
                  <a:pt x="1602" y="130"/>
                </a:cubicBezTo>
                <a:cubicBezTo>
                  <a:pt x="1593" y="125"/>
                  <a:pt x="1573" y="117"/>
                  <a:pt x="1563" y="117"/>
                </a:cubicBezTo>
                <a:cubicBezTo>
                  <a:pt x="1560" y="117"/>
                  <a:pt x="1558" y="118"/>
                  <a:pt x="1557" y="119"/>
                </a:cubicBezTo>
                <a:cubicBezTo>
                  <a:pt x="1563" y="119"/>
                  <a:pt x="1568" y="119"/>
                  <a:pt x="1568" y="124"/>
                </a:cubicBezTo>
                <a:cubicBezTo>
                  <a:pt x="1563" y="126"/>
                  <a:pt x="1558" y="127"/>
                  <a:pt x="1552" y="127"/>
                </a:cubicBezTo>
                <a:cubicBezTo>
                  <a:pt x="1539" y="127"/>
                  <a:pt x="1524" y="123"/>
                  <a:pt x="1512" y="119"/>
                </a:cubicBezTo>
                <a:cubicBezTo>
                  <a:pt x="1529" y="85"/>
                  <a:pt x="1456" y="85"/>
                  <a:pt x="1451" y="51"/>
                </a:cubicBezTo>
                <a:cubicBezTo>
                  <a:pt x="1406" y="51"/>
                  <a:pt x="1372" y="29"/>
                  <a:pt x="1316" y="23"/>
                </a:cubicBezTo>
                <a:lnTo>
                  <a:pt x="1316" y="23"/>
                </a:lnTo>
                <a:cubicBezTo>
                  <a:pt x="1325" y="37"/>
                  <a:pt x="1322" y="37"/>
                  <a:pt x="1317" y="37"/>
                </a:cubicBezTo>
                <a:cubicBezTo>
                  <a:pt x="1312" y="37"/>
                  <a:pt x="1305" y="37"/>
                  <a:pt x="1305" y="51"/>
                </a:cubicBezTo>
                <a:lnTo>
                  <a:pt x="1288" y="51"/>
                </a:lnTo>
                <a:cubicBezTo>
                  <a:pt x="1277" y="46"/>
                  <a:pt x="1266" y="40"/>
                  <a:pt x="1255" y="35"/>
                </a:cubicBezTo>
                <a:cubicBezTo>
                  <a:pt x="1244" y="23"/>
                  <a:pt x="1266" y="29"/>
                  <a:pt x="1266" y="18"/>
                </a:cubicBezTo>
                <a:cubicBezTo>
                  <a:pt x="1238" y="18"/>
                  <a:pt x="1255" y="7"/>
                  <a:pt x="1232" y="1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/>
          </a:p>
        </p:txBody>
      </p:sp>
      <p:sp>
        <p:nvSpPr>
          <p:cNvPr id="86" name="Google Shape;383;p41"/>
          <p:cNvSpPr/>
          <p:nvPr/>
        </p:nvSpPr>
        <p:spPr>
          <a:xfrm rot="-9501406">
            <a:off x="5486956" y="3066082"/>
            <a:ext cx="254519" cy="283856"/>
          </a:xfrm>
          <a:custGeom>
            <a:avLst/>
            <a:gdLst/>
            <a:ahLst/>
            <a:cxnLst/>
            <a:rect l="l" t="t" r="r" b="b"/>
            <a:pathLst>
              <a:path w="3591" h="4005" extrusionOk="0">
                <a:moveTo>
                  <a:pt x="1944" y="184"/>
                </a:moveTo>
                <a:cubicBezTo>
                  <a:pt x="1943" y="184"/>
                  <a:pt x="1943" y="185"/>
                  <a:pt x="1944" y="185"/>
                </a:cubicBezTo>
                <a:cubicBezTo>
                  <a:pt x="1944" y="185"/>
                  <a:pt x="1944" y="184"/>
                  <a:pt x="1944" y="184"/>
                </a:cubicBezTo>
                <a:close/>
                <a:moveTo>
                  <a:pt x="1703" y="218"/>
                </a:moveTo>
                <a:lnTo>
                  <a:pt x="1703" y="218"/>
                </a:lnTo>
                <a:cubicBezTo>
                  <a:pt x="1699" y="222"/>
                  <a:pt x="1700" y="223"/>
                  <a:pt x="1702" y="224"/>
                </a:cubicBezTo>
                <a:lnTo>
                  <a:pt x="1702" y="224"/>
                </a:lnTo>
                <a:cubicBezTo>
                  <a:pt x="1702" y="222"/>
                  <a:pt x="1702" y="220"/>
                  <a:pt x="1703" y="218"/>
                </a:cubicBezTo>
                <a:close/>
                <a:moveTo>
                  <a:pt x="1793" y="134"/>
                </a:moveTo>
                <a:lnTo>
                  <a:pt x="1793" y="134"/>
                </a:lnTo>
                <a:cubicBezTo>
                  <a:pt x="1798" y="134"/>
                  <a:pt x="1804" y="140"/>
                  <a:pt x="1809" y="146"/>
                </a:cubicBezTo>
                <a:cubicBezTo>
                  <a:pt x="1809" y="143"/>
                  <a:pt x="1812" y="141"/>
                  <a:pt x="1816" y="141"/>
                </a:cubicBezTo>
                <a:cubicBezTo>
                  <a:pt x="1819" y="141"/>
                  <a:pt x="1823" y="143"/>
                  <a:pt x="1826" y="146"/>
                </a:cubicBezTo>
                <a:cubicBezTo>
                  <a:pt x="1829" y="148"/>
                  <a:pt x="1832" y="150"/>
                  <a:pt x="1835" y="150"/>
                </a:cubicBezTo>
                <a:cubicBezTo>
                  <a:pt x="1839" y="150"/>
                  <a:pt x="1843" y="148"/>
                  <a:pt x="1849" y="146"/>
                </a:cubicBezTo>
                <a:lnTo>
                  <a:pt x="1849" y="146"/>
                </a:lnTo>
                <a:cubicBezTo>
                  <a:pt x="1837" y="157"/>
                  <a:pt x="1849" y="162"/>
                  <a:pt x="1843" y="168"/>
                </a:cubicBezTo>
                <a:cubicBezTo>
                  <a:pt x="1837" y="168"/>
                  <a:pt x="1837" y="174"/>
                  <a:pt x="1837" y="179"/>
                </a:cubicBezTo>
                <a:cubicBezTo>
                  <a:pt x="1837" y="179"/>
                  <a:pt x="1837" y="178"/>
                  <a:pt x="1836" y="178"/>
                </a:cubicBezTo>
                <a:cubicBezTo>
                  <a:pt x="1835" y="178"/>
                  <a:pt x="1832" y="179"/>
                  <a:pt x="1826" y="185"/>
                </a:cubicBezTo>
                <a:cubicBezTo>
                  <a:pt x="1822" y="189"/>
                  <a:pt x="1818" y="195"/>
                  <a:pt x="1816" y="195"/>
                </a:cubicBezTo>
                <a:cubicBezTo>
                  <a:pt x="1815" y="195"/>
                  <a:pt x="1815" y="194"/>
                  <a:pt x="1815" y="190"/>
                </a:cubicBezTo>
                <a:cubicBezTo>
                  <a:pt x="1809" y="202"/>
                  <a:pt x="1804" y="213"/>
                  <a:pt x="1798" y="224"/>
                </a:cubicBezTo>
                <a:cubicBezTo>
                  <a:pt x="1793" y="235"/>
                  <a:pt x="1793" y="246"/>
                  <a:pt x="1793" y="252"/>
                </a:cubicBezTo>
                <a:cubicBezTo>
                  <a:pt x="1787" y="235"/>
                  <a:pt x="1787" y="218"/>
                  <a:pt x="1793" y="213"/>
                </a:cubicBezTo>
                <a:cubicBezTo>
                  <a:pt x="1798" y="213"/>
                  <a:pt x="1798" y="218"/>
                  <a:pt x="1798" y="224"/>
                </a:cubicBezTo>
                <a:cubicBezTo>
                  <a:pt x="1798" y="213"/>
                  <a:pt x="1798" y="190"/>
                  <a:pt x="1798" y="174"/>
                </a:cubicBezTo>
                <a:cubicBezTo>
                  <a:pt x="1798" y="168"/>
                  <a:pt x="1798" y="162"/>
                  <a:pt x="1798" y="162"/>
                </a:cubicBezTo>
                <a:cubicBezTo>
                  <a:pt x="1798" y="162"/>
                  <a:pt x="1796" y="160"/>
                  <a:pt x="1794" y="160"/>
                </a:cubicBezTo>
                <a:cubicBezTo>
                  <a:pt x="1794" y="160"/>
                  <a:pt x="1794" y="160"/>
                  <a:pt x="1794" y="160"/>
                </a:cubicBezTo>
                <a:lnTo>
                  <a:pt x="1794" y="160"/>
                </a:lnTo>
                <a:cubicBezTo>
                  <a:pt x="1797" y="150"/>
                  <a:pt x="1793" y="140"/>
                  <a:pt x="1793" y="134"/>
                </a:cubicBezTo>
                <a:close/>
                <a:moveTo>
                  <a:pt x="1787" y="274"/>
                </a:moveTo>
                <a:cubicBezTo>
                  <a:pt x="1793" y="274"/>
                  <a:pt x="1793" y="280"/>
                  <a:pt x="1793" y="280"/>
                </a:cubicBezTo>
                <a:cubicBezTo>
                  <a:pt x="1793" y="286"/>
                  <a:pt x="1793" y="291"/>
                  <a:pt x="1787" y="297"/>
                </a:cubicBezTo>
                <a:cubicBezTo>
                  <a:pt x="1787" y="291"/>
                  <a:pt x="1787" y="280"/>
                  <a:pt x="1787" y="274"/>
                </a:cubicBezTo>
                <a:close/>
                <a:moveTo>
                  <a:pt x="2364" y="291"/>
                </a:moveTo>
                <a:cubicBezTo>
                  <a:pt x="2374" y="295"/>
                  <a:pt x="2378" y="298"/>
                  <a:pt x="2381" y="301"/>
                </a:cubicBezTo>
                <a:lnTo>
                  <a:pt x="2381" y="301"/>
                </a:lnTo>
                <a:cubicBezTo>
                  <a:pt x="2380" y="297"/>
                  <a:pt x="2379" y="296"/>
                  <a:pt x="2364" y="291"/>
                </a:cubicBezTo>
                <a:close/>
                <a:moveTo>
                  <a:pt x="2464" y="501"/>
                </a:moveTo>
                <a:lnTo>
                  <a:pt x="2464" y="501"/>
                </a:lnTo>
                <a:cubicBezTo>
                  <a:pt x="2449" y="507"/>
                  <a:pt x="2434" y="517"/>
                  <a:pt x="2420" y="527"/>
                </a:cubicBezTo>
                <a:cubicBezTo>
                  <a:pt x="2434" y="518"/>
                  <a:pt x="2449" y="509"/>
                  <a:pt x="2464" y="501"/>
                </a:cubicBezTo>
                <a:close/>
                <a:moveTo>
                  <a:pt x="2022" y="532"/>
                </a:moveTo>
                <a:lnTo>
                  <a:pt x="2022" y="532"/>
                </a:lnTo>
                <a:cubicBezTo>
                  <a:pt x="2023" y="532"/>
                  <a:pt x="2024" y="532"/>
                  <a:pt x="2025" y="533"/>
                </a:cubicBezTo>
                <a:lnTo>
                  <a:pt x="2025" y="533"/>
                </a:lnTo>
                <a:cubicBezTo>
                  <a:pt x="2024" y="532"/>
                  <a:pt x="2023" y="532"/>
                  <a:pt x="2022" y="532"/>
                </a:cubicBezTo>
                <a:close/>
                <a:moveTo>
                  <a:pt x="2800" y="618"/>
                </a:moveTo>
                <a:cubicBezTo>
                  <a:pt x="2802" y="619"/>
                  <a:pt x="2804" y="620"/>
                  <a:pt x="2806" y="622"/>
                </a:cubicBezTo>
                <a:cubicBezTo>
                  <a:pt x="2804" y="620"/>
                  <a:pt x="2802" y="619"/>
                  <a:pt x="2800" y="618"/>
                </a:cubicBezTo>
                <a:close/>
                <a:moveTo>
                  <a:pt x="2448" y="829"/>
                </a:moveTo>
                <a:lnTo>
                  <a:pt x="2448" y="829"/>
                </a:lnTo>
                <a:cubicBezTo>
                  <a:pt x="2448" y="829"/>
                  <a:pt x="2448" y="829"/>
                  <a:pt x="2449" y="829"/>
                </a:cubicBezTo>
                <a:lnTo>
                  <a:pt x="2449" y="829"/>
                </a:lnTo>
                <a:cubicBezTo>
                  <a:pt x="2448" y="829"/>
                  <a:pt x="2448" y="829"/>
                  <a:pt x="2448" y="829"/>
                </a:cubicBezTo>
                <a:close/>
                <a:moveTo>
                  <a:pt x="2319" y="840"/>
                </a:moveTo>
                <a:cubicBezTo>
                  <a:pt x="2322" y="843"/>
                  <a:pt x="2326" y="846"/>
                  <a:pt x="2330" y="849"/>
                </a:cubicBezTo>
                <a:lnTo>
                  <a:pt x="2330" y="849"/>
                </a:lnTo>
                <a:cubicBezTo>
                  <a:pt x="2326" y="846"/>
                  <a:pt x="2323" y="843"/>
                  <a:pt x="2319" y="840"/>
                </a:cubicBezTo>
                <a:close/>
                <a:moveTo>
                  <a:pt x="3142" y="953"/>
                </a:moveTo>
                <a:cubicBezTo>
                  <a:pt x="3142" y="958"/>
                  <a:pt x="3143" y="958"/>
                  <a:pt x="3148" y="958"/>
                </a:cubicBezTo>
                <a:cubicBezTo>
                  <a:pt x="3146" y="956"/>
                  <a:pt x="3144" y="955"/>
                  <a:pt x="3142" y="953"/>
                </a:cubicBezTo>
                <a:close/>
                <a:moveTo>
                  <a:pt x="2941" y="1059"/>
                </a:moveTo>
                <a:cubicBezTo>
                  <a:pt x="2939" y="1062"/>
                  <a:pt x="2937" y="1064"/>
                  <a:pt x="2937" y="1066"/>
                </a:cubicBezTo>
                <a:lnTo>
                  <a:pt x="2937" y="1066"/>
                </a:lnTo>
                <a:cubicBezTo>
                  <a:pt x="2939" y="1063"/>
                  <a:pt x="2941" y="1061"/>
                  <a:pt x="2941" y="1059"/>
                </a:cubicBezTo>
                <a:close/>
                <a:moveTo>
                  <a:pt x="3282" y="1389"/>
                </a:moveTo>
                <a:cubicBezTo>
                  <a:pt x="3276" y="1389"/>
                  <a:pt x="3273" y="1389"/>
                  <a:pt x="3270" y="1390"/>
                </a:cubicBezTo>
                <a:lnTo>
                  <a:pt x="3270" y="1390"/>
                </a:lnTo>
                <a:cubicBezTo>
                  <a:pt x="3274" y="1390"/>
                  <a:pt x="3278" y="1389"/>
                  <a:pt x="3282" y="1389"/>
                </a:cubicBezTo>
                <a:close/>
                <a:moveTo>
                  <a:pt x="3428" y="1624"/>
                </a:moveTo>
                <a:lnTo>
                  <a:pt x="3428" y="1624"/>
                </a:lnTo>
                <a:cubicBezTo>
                  <a:pt x="3426" y="1629"/>
                  <a:pt x="3426" y="1633"/>
                  <a:pt x="3426" y="1636"/>
                </a:cubicBezTo>
                <a:lnTo>
                  <a:pt x="3426" y="1636"/>
                </a:lnTo>
                <a:cubicBezTo>
                  <a:pt x="3426" y="1632"/>
                  <a:pt x="3427" y="1628"/>
                  <a:pt x="3428" y="1624"/>
                </a:cubicBezTo>
                <a:close/>
                <a:moveTo>
                  <a:pt x="363" y="2327"/>
                </a:moveTo>
                <a:lnTo>
                  <a:pt x="363" y="2327"/>
                </a:lnTo>
                <a:cubicBezTo>
                  <a:pt x="362" y="2328"/>
                  <a:pt x="360" y="2329"/>
                  <a:pt x="359" y="2330"/>
                </a:cubicBezTo>
                <a:lnTo>
                  <a:pt x="364" y="2330"/>
                </a:lnTo>
                <a:cubicBezTo>
                  <a:pt x="364" y="2328"/>
                  <a:pt x="364" y="2327"/>
                  <a:pt x="363" y="2327"/>
                </a:cubicBezTo>
                <a:close/>
                <a:moveTo>
                  <a:pt x="2913" y="2789"/>
                </a:moveTo>
                <a:lnTo>
                  <a:pt x="2913" y="2789"/>
                </a:lnTo>
                <a:cubicBezTo>
                  <a:pt x="2911" y="2791"/>
                  <a:pt x="2910" y="2793"/>
                  <a:pt x="2910" y="2795"/>
                </a:cubicBezTo>
                <a:lnTo>
                  <a:pt x="2910" y="2795"/>
                </a:lnTo>
                <a:lnTo>
                  <a:pt x="2913" y="2789"/>
                </a:lnTo>
                <a:close/>
                <a:moveTo>
                  <a:pt x="2910" y="2795"/>
                </a:moveTo>
                <a:lnTo>
                  <a:pt x="2901" y="2812"/>
                </a:lnTo>
                <a:cubicBezTo>
                  <a:pt x="2909" y="2804"/>
                  <a:pt x="2909" y="2799"/>
                  <a:pt x="2910" y="2795"/>
                </a:cubicBezTo>
                <a:close/>
                <a:moveTo>
                  <a:pt x="556" y="2906"/>
                </a:moveTo>
                <a:cubicBezTo>
                  <a:pt x="549" y="2906"/>
                  <a:pt x="556" y="2915"/>
                  <a:pt x="556" y="2919"/>
                </a:cubicBezTo>
                <a:lnTo>
                  <a:pt x="556" y="2919"/>
                </a:lnTo>
                <a:lnTo>
                  <a:pt x="560" y="2907"/>
                </a:lnTo>
                <a:cubicBezTo>
                  <a:pt x="559" y="2906"/>
                  <a:pt x="557" y="2906"/>
                  <a:pt x="556" y="2906"/>
                </a:cubicBezTo>
                <a:close/>
                <a:moveTo>
                  <a:pt x="556" y="2919"/>
                </a:move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6" y="2919"/>
                  <a:pt x="556" y="2919"/>
                </a:cubicBezTo>
                <a:close/>
                <a:moveTo>
                  <a:pt x="921" y="3250"/>
                </a:moveTo>
                <a:cubicBezTo>
                  <a:pt x="925" y="3253"/>
                  <a:pt x="930" y="3256"/>
                  <a:pt x="936" y="3260"/>
                </a:cubicBezTo>
                <a:cubicBezTo>
                  <a:pt x="931" y="3256"/>
                  <a:pt x="926" y="3253"/>
                  <a:pt x="921" y="3250"/>
                </a:cubicBezTo>
                <a:close/>
                <a:moveTo>
                  <a:pt x="2508" y="3430"/>
                </a:moveTo>
                <a:cubicBezTo>
                  <a:pt x="2502" y="3435"/>
                  <a:pt x="2498" y="3440"/>
                  <a:pt x="2493" y="3444"/>
                </a:cubicBezTo>
                <a:lnTo>
                  <a:pt x="2493" y="3444"/>
                </a:lnTo>
                <a:cubicBezTo>
                  <a:pt x="2497" y="3442"/>
                  <a:pt x="2501" y="3439"/>
                  <a:pt x="2508" y="3430"/>
                </a:cubicBezTo>
                <a:close/>
                <a:moveTo>
                  <a:pt x="2375" y="3428"/>
                </a:moveTo>
                <a:lnTo>
                  <a:pt x="2375" y="3428"/>
                </a:lnTo>
                <a:cubicBezTo>
                  <a:pt x="2375" y="3433"/>
                  <a:pt x="2369" y="3439"/>
                  <a:pt x="2358" y="3450"/>
                </a:cubicBezTo>
                <a:cubicBezTo>
                  <a:pt x="2364" y="3439"/>
                  <a:pt x="2369" y="3433"/>
                  <a:pt x="2375" y="3428"/>
                </a:cubicBezTo>
                <a:close/>
                <a:moveTo>
                  <a:pt x="2319" y="3489"/>
                </a:moveTo>
                <a:lnTo>
                  <a:pt x="2319" y="3489"/>
                </a:lnTo>
                <a:cubicBezTo>
                  <a:pt x="2325" y="3495"/>
                  <a:pt x="2325" y="3500"/>
                  <a:pt x="2313" y="3506"/>
                </a:cubicBezTo>
                <a:cubicBezTo>
                  <a:pt x="2314" y="3505"/>
                  <a:pt x="2314" y="3505"/>
                  <a:pt x="2314" y="3505"/>
                </a:cubicBezTo>
                <a:lnTo>
                  <a:pt x="2314" y="3505"/>
                </a:lnTo>
                <a:cubicBezTo>
                  <a:pt x="2313" y="3505"/>
                  <a:pt x="2294" y="3518"/>
                  <a:pt x="2280" y="3523"/>
                </a:cubicBezTo>
                <a:cubicBezTo>
                  <a:pt x="2291" y="3512"/>
                  <a:pt x="2302" y="3506"/>
                  <a:pt x="2319" y="3489"/>
                </a:cubicBezTo>
                <a:close/>
                <a:moveTo>
                  <a:pt x="2021" y="3831"/>
                </a:moveTo>
                <a:cubicBezTo>
                  <a:pt x="2018" y="3833"/>
                  <a:pt x="2015" y="3834"/>
                  <a:pt x="2011" y="3836"/>
                </a:cubicBezTo>
                <a:cubicBezTo>
                  <a:pt x="2016" y="3835"/>
                  <a:pt x="2019" y="3833"/>
                  <a:pt x="2021" y="3831"/>
                </a:cubicBezTo>
                <a:close/>
                <a:moveTo>
                  <a:pt x="1720" y="0"/>
                </a:moveTo>
                <a:cubicBezTo>
                  <a:pt x="1714" y="0"/>
                  <a:pt x="1714" y="17"/>
                  <a:pt x="1714" y="17"/>
                </a:cubicBezTo>
                <a:cubicBezTo>
                  <a:pt x="1708" y="84"/>
                  <a:pt x="1708" y="168"/>
                  <a:pt x="1703" y="224"/>
                </a:cubicBezTo>
                <a:cubicBezTo>
                  <a:pt x="1703" y="224"/>
                  <a:pt x="1702" y="224"/>
                  <a:pt x="1702" y="224"/>
                </a:cubicBezTo>
                <a:lnTo>
                  <a:pt x="1702" y="224"/>
                </a:lnTo>
                <a:cubicBezTo>
                  <a:pt x="1688" y="279"/>
                  <a:pt x="1719" y="260"/>
                  <a:pt x="1697" y="330"/>
                </a:cubicBezTo>
                <a:cubicBezTo>
                  <a:pt x="1694" y="337"/>
                  <a:pt x="1692" y="340"/>
                  <a:pt x="1691" y="340"/>
                </a:cubicBezTo>
                <a:cubicBezTo>
                  <a:pt x="1687" y="340"/>
                  <a:pt x="1692" y="309"/>
                  <a:pt x="1689" y="309"/>
                </a:cubicBezTo>
                <a:lnTo>
                  <a:pt x="1689" y="309"/>
                </a:lnTo>
                <a:cubicBezTo>
                  <a:pt x="1689" y="309"/>
                  <a:pt x="1688" y="311"/>
                  <a:pt x="1686" y="314"/>
                </a:cubicBezTo>
                <a:cubicBezTo>
                  <a:pt x="1658" y="319"/>
                  <a:pt x="1680" y="403"/>
                  <a:pt x="1652" y="448"/>
                </a:cubicBezTo>
                <a:lnTo>
                  <a:pt x="1652" y="437"/>
                </a:lnTo>
                <a:cubicBezTo>
                  <a:pt x="1630" y="470"/>
                  <a:pt x="1636" y="527"/>
                  <a:pt x="1619" y="588"/>
                </a:cubicBezTo>
                <a:cubicBezTo>
                  <a:pt x="1619" y="588"/>
                  <a:pt x="1619" y="586"/>
                  <a:pt x="1617" y="586"/>
                </a:cubicBezTo>
                <a:cubicBezTo>
                  <a:pt x="1616" y="586"/>
                  <a:pt x="1615" y="586"/>
                  <a:pt x="1613" y="588"/>
                </a:cubicBezTo>
                <a:cubicBezTo>
                  <a:pt x="1619" y="633"/>
                  <a:pt x="1596" y="711"/>
                  <a:pt x="1580" y="767"/>
                </a:cubicBezTo>
                <a:cubicBezTo>
                  <a:pt x="1575" y="750"/>
                  <a:pt x="1581" y="743"/>
                  <a:pt x="1576" y="743"/>
                </a:cubicBezTo>
                <a:lnTo>
                  <a:pt x="1576" y="743"/>
                </a:lnTo>
                <a:cubicBezTo>
                  <a:pt x="1575" y="743"/>
                  <a:pt x="1572" y="744"/>
                  <a:pt x="1568" y="745"/>
                </a:cubicBezTo>
                <a:cubicBezTo>
                  <a:pt x="1563" y="773"/>
                  <a:pt x="1591" y="745"/>
                  <a:pt x="1574" y="795"/>
                </a:cubicBezTo>
                <a:cubicBezTo>
                  <a:pt x="1563" y="812"/>
                  <a:pt x="1540" y="846"/>
                  <a:pt x="1524" y="846"/>
                </a:cubicBezTo>
                <a:lnTo>
                  <a:pt x="1546" y="795"/>
                </a:lnTo>
                <a:lnTo>
                  <a:pt x="1546" y="795"/>
                </a:lnTo>
                <a:cubicBezTo>
                  <a:pt x="1518" y="818"/>
                  <a:pt x="1518" y="857"/>
                  <a:pt x="1507" y="879"/>
                </a:cubicBezTo>
                <a:lnTo>
                  <a:pt x="1501" y="874"/>
                </a:lnTo>
                <a:cubicBezTo>
                  <a:pt x="1473" y="947"/>
                  <a:pt x="1490" y="958"/>
                  <a:pt x="1445" y="1031"/>
                </a:cubicBezTo>
                <a:lnTo>
                  <a:pt x="1456" y="1025"/>
                </a:lnTo>
                <a:lnTo>
                  <a:pt x="1456" y="1025"/>
                </a:lnTo>
                <a:cubicBezTo>
                  <a:pt x="1451" y="1075"/>
                  <a:pt x="1428" y="1053"/>
                  <a:pt x="1417" y="1098"/>
                </a:cubicBezTo>
                <a:lnTo>
                  <a:pt x="1395" y="1103"/>
                </a:lnTo>
                <a:cubicBezTo>
                  <a:pt x="1389" y="1131"/>
                  <a:pt x="1356" y="1204"/>
                  <a:pt x="1333" y="1249"/>
                </a:cubicBezTo>
                <a:cubicBezTo>
                  <a:pt x="1339" y="1215"/>
                  <a:pt x="1367" y="1159"/>
                  <a:pt x="1378" y="1120"/>
                </a:cubicBezTo>
                <a:lnTo>
                  <a:pt x="1378" y="1120"/>
                </a:lnTo>
                <a:cubicBezTo>
                  <a:pt x="1361" y="1148"/>
                  <a:pt x="1328" y="1210"/>
                  <a:pt x="1328" y="1227"/>
                </a:cubicBezTo>
                <a:cubicBezTo>
                  <a:pt x="1333" y="1215"/>
                  <a:pt x="1333" y="1199"/>
                  <a:pt x="1344" y="1193"/>
                </a:cubicBezTo>
                <a:lnTo>
                  <a:pt x="1344" y="1193"/>
                </a:lnTo>
                <a:cubicBezTo>
                  <a:pt x="1339" y="1232"/>
                  <a:pt x="1316" y="1277"/>
                  <a:pt x="1283" y="1327"/>
                </a:cubicBezTo>
                <a:cubicBezTo>
                  <a:pt x="1281" y="1325"/>
                  <a:pt x="1279" y="1324"/>
                  <a:pt x="1276" y="1324"/>
                </a:cubicBezTo>
                <a:cubicBezTo>
                  <a:pt x="1248" y="1324"/>
                  <a:pt x="1183" y="1452"/>
                  <a:pt x="1137" y="1467"/>
                </a:cubicBezTo>
                <a:cubicBezTo>
                  <a:pt x="1109" y="1512"/>
                  <a:pt x="1076" y="1551"/>
                  <a:pt x="1042" y="1591"/>
                </a:cubicBezTo>
                <a:cubicBezTo>
                  <a:pt x="1003" y="1630"/>
                  <a:pt x="964" y="1669"/>
                  <a:pt x="924" y="1714"/>
                </a:cubicBezTo>
                <a:cubicBezTo>
                  <a:pt x="930" y="1712"/>
                  <a:pt x="934" y="1712"/>
                  <a:pt x="936" y="1712"/>
                </a:cubicBezTo>
                <a:cubicBezTo>
                  <a:pt x="954" y="1712"/>
                  <a:pt x="905" y="1744"/>
                  <a:pt x="924" y="1759"/>
                </a:cubicBezTo>
                <a:cubicBezTo>
                  <a:pt x="908" y="1781"/>
                  <a:pt x="896" y="1787"/>
                  <a:pt x="896" y="1787"/>
                </a:cubicBezTo>
                <a:lnTo>
                  <a:pt x="824" y="1837"/>
                </a:lnTo>
                <a:cubicBezTo>
                  <a:pt x="822" y="1838"/>
                  <a:pt x="820" y="1838"/>
                  <a:pt x="819" y="1838"/>
                </a:cubicBezTo>
                <a:cubicBezTo>
                  <a:pt x="807" y="1838"/>
                  <a:pt x="834" y="1814"/>
                  <a:pt x="829" y="1809"/>
                </a:cubicBezTo>
                <a:lnTo>
                  <a:pt x="829" y="1809"/>
                </a:lnTo>
                <a:cubicBezTo>
                  <a:pt x="807" y="1831"/>
                  <a:pt x="800" y="1834"/>
                  <a:pt x="794" y="1834"/>
                </a:cubicBezTo>
                <a:cubicBezTo>
                  <a:pt x="792" y="1834"/>
                  <a:pt x="791" y="1834"/>
                  <a:pt x="789" y="1834"/>
                </a:cubicBezTo>
                <a:cubicBezTo>
                  <a:pt x="784" y="1834"/>
                  <a:pt x="779" y="1835"/>
                  <a:pt x="768" y="1843"/>
                </a:cubicBezTo>
                <a:cubicBezTo>
                  <a:pt x="784" y="1843"/>
                  <a:pt x="768" y="1871"/>
                  <a:pt x="734" y="1887"/>
                </a:cubicBezTo>
                <a:cubicBezTo>
                  <a:pt x="751" y="1882"/>
                  <a:pt x="768" y="1876"/>
                  <a:pt x="779" y="1865"/>
                </a:cubicBezTo>
                <a:lnTo>
                  <a:pt x="779" y="1865"/>
                </a:lnTo>
                <a:cubicBezTo>
                  <a:pt x="728" y="1938"/>
                  <a:pt x="712" y="1899"/>
                  <a:pt x="656" y="1971"/>
                </a:cubicBezTo>
                <a:lnTo>
                  <a:pt x="667" y="1943"/>
                </a:lnTo>
                <a:lnTo>
                  <a:pt x="667" y="1943"/>
                </a:lnTo>
                <a:cubicBezTo>
                  <a:pt x="639" y="1977"/>
                  <a:pt x="544" y="2050"/>
                  <a:pt x="521" y="2095"/>
                </a:cubicBezTo>
                <a:cubicBezTo>
                  <a:pt x="519" y="2097"/>
                  <a:pt x="516" y="2098"/>
                  <a:pt x="514" y="2098"/>
                </a:cubicBezTo>
                <a:cubicBezTo>
                  <a:pt x="510" y="2098"/>
                  <a:pt x="508" y="2094"/>
                  <a:pt x="516" y="2083"/>
                </a:cubicBezTo>
                <a:lnTo>
                  <a:pt x="516" y="2083"/>
                </a:lnTo>
                <a:cubicBezTo>
                  <a:pt x="432" y="2151"/>
                  <a:pt x="342" y="2251"/>
                  <a:pt x="264" y="2285"/>
                </a:cubicBezTo>
                <a:lnTo>
                  <a:pt x="264" y="2274"/>
                </a:lnTo>
                <a:cubicBezTo>
                  <a:pt x="247" y="2285"/>
                  <a:pt x="241" y="2302"/>
                  <a:pt x="219" y="2307"/>
                </a:cubicBezTo>
                <a:cubicBezTo>
                  <a:pt x="219" y="2307"/>
                  <a:pt x="219" y="2302"/>
                  <a:pt x="213" y="2302"/>
                </a:cubicBezTo>
                <a:cubicBezTo>
                  <a:pt x="208" y="2313"/>
                  <a:pt x="174" y="2341"/>
                  <a:pt x="146" y="2352"/>
                </a:cubicBezTo>
                <a:lnTo>
                  <a:pt x="163" y="2335"/>
                </a:lnTo>
                <a:lnTo>
                  <a:pt x="163" y="2335"/>
                </a:lnTo>
                <a:cubicBezTo>
                  <a:pt x="152" y="2341"/>
                  <a:pt x="140" y="2347"/>
                  <a:pt x="129" y="2352"/>
                </a:cubicBezTo>
                <a:cubicBezTo>
                  <a:pt x="112" y="2363"/>
                  <a:pt x="101" y="2369"/>
                  <a:pt x="84" y="2380"/>
                </a:cubicBezTo>
                <a:cubicBezTo>
                  <a:pt x="51" y="2403"/>
                  <a:pt x="23" y="2419"/>
                  <a:pt x="0" y="2436"/>
                </a:cubicBezTo>
                <a:cubicBezTo>
                  <a:pt x="23" y="2459"/>
                  <a:pt x="51" y="2487"/>
                  <a:pt x="73" y="2509"/>
                </a:cubicBezTo>
                <a:cubicBezTo>
                  <a:pt x="90" y="2526"/>
                  <a:pt x="107" y="2543"/>
                  <a:pt x="129" y="2565"/>
                </a:cubicBezTo>
                <a:cubicBezTo>
                  <a:pt x="112" y="2576"/>
                  <a:pt x="163" y="2644"/>
                  <a:pt x="185" y="2677"/>
                </a:cubicBezTo>
                <a:cubicBezTo>
                  <a:pt x="264" y="2772"/>
                  <a:pt x="336" y="2828"/>
                  <a:pt x="426" y="2907"/>
                </a:cubicBezTo>
                <a:cubicBezTo>
                  <a:pt x="460" y="2974"/>
                  <a:pt x="588" y="3086"/>
                  <a:pt x="661" y="3176"/>
                </a:cubicBezTo>
                <a:cubicBezTo>
                  <a:pt x="656" y="3168"/>
                  <a:pt x="658" y="3165"/>
                  <a:pt x="663" y="3165"/>
                </a:cubicBezTo>
                <a:cubicBezTo>
                  <a:pt x="669" y="3165"/>
                  <a:pt x="680" y="3169"/>
                  <a:pt x="689" y="3176"/>
                </a:cubicBezTo>
                <a:cubicBezTo>
                  <a:pt x="706" y="3198"/>
                  <a:pt x="756" y="3220"/>
                  <a:pt x="740" y="3232"/>
                </a:cubicBezTo>
                <a:lnTo>
                  <a:pt x="734" y="3220"/>
                </a:lnTo>
                <a:lnTo>
                  <a:pt x="734" y="3220"/>
                </a:lnTo>
                <a:cubicBezTo>
                  <a:pt x="734" y="3248"/>
                  <a:pt x="779" y="3282"/>
                  <a:pt x="812" y="3316"/>
                </a:cubicBezTo>
                <a:lnTo>
                  <a:pt x="829" y="3299"/>
                </a:lnTo>
                <a:cubicBezTo>
                  <a:pt x="891" y="3405"/>
                  <a:pt x="1064" y="3489"/>
                  <a:pt x="1087" y="3551"/>
                </a:cubicBezTo>
                <a:cubicBezTo>
                  <a:pt x="1115" y="3562"/>
                  <a:pt x="1143" y="3584"/>
                  <a:pt x="1165" y="3601"/>
                </a:cubicBezTo>
                <a:lnTo>
                  <a:pt x="1154" y="3607"/>
                </a:lnTo>
                <a:cubicBezTo>
                  <a:pt x="1216" y="3657"/>
                  <a:pt x="1244" y="3685"/>
                  <a:pt x="1316" y="3741"/>
                </a:cubicBezTo>
                <a:lnTo>
                  <a:pt x="1294" y="3736"/>
                </a:lnTo>
                <a:lnTo>
                  <a:pt x="1294" y="3736"/>
                </a:lnTo>
                <a:cubicBezTo>
                  <a:pt x="1339" y="3769"/>
                  <a:pt x="1372" y="3747"/>
                  <a:pt x="1412" y="3775"/>
                </a:cubicBezTo>
                <a:lnTo>
                  <a:pt x="1412" y="3797"/>
                </a:lnTo>
                <a:cubicBezTo>
                  <a:pt x="1451" y="3825"/>
                  <a:pt x="1484" y="3859"/>
                  <a:pt x="1518" y="3887"/>
                </a:cubicBezTo>
                <a:cubicBezTo>
                  <a:pt x="1557" y="3915"/>
                  <a:pt x="1596" y="3943"/>
                  <a:pt x="1647" y="3960"/>
                </a:cubicBezTo>
                <a:cubicBezTo>
                  <a:pt x="1644" y="3962"/>
                  <a:pt x="1641" y="3964"/>
                  <a:pt x="1638" y="3964"/>
                </a:cubicBezTo>
                <a:cubicBezTo>
                  <a:pt x="1634" y="3964"/>
                  <a:pt x="1630" y="3962"/>
                  <a:pt x="1624" y="3960"/>
                </a:cubicBezTo>
                <a:lnTo>
                  <a:pt x="1624" y="3960"/>
                </a:lnTo>
                <a:cubicBezTo>
                  <a:pt x="1641" y="3971"/>
                  <a:pt x="1686" y="3999"/>
                  <a:pt x="1736" y="4004"/>
                </a:cubicBezTo>
                <a:cubicBezTo>
                  <a:pt x="1782" y="4004"/>
                  <a:pt x="1814" y="3991"/>
                  <a:pt x="1811" y="3980"/>
                </a:cubicBezTo>
                <a:lnTo>
                  <a:pt x="1811" y="3980"/>
                </a:lnTo>
                <a:cubicBezTo>
                  <a:pt x="1813" y="3981"/>
                  <a:pt x="1814" y="3981"/>
                  <a:pt x="1816" y="3981"/>
                </a:cubicBezTo>
                <a:cubicBezTo>
                  <a:pt x="1828" y="3981"/>
                  <a:pt x="1851" y="3972"/>
                  <a:pt x="1871" y="3960"/>
                </a:cubicBezTo>
                <a:cubicBezTo>
                  <a:pt x="1899" y="3943"/>
                  <a:pt x="1927" y="3915"/>
                  <a:pt x="1944" y="3898"/>
                </a:cubicBezTo>
                <a:lnTo>
                  <a:pt x="1944" y="3909"/>
                </a:lnTo>
                <a:cubicBezTo>
                  <a:pt x="1972" y="3870"/>
                  <a:pt x="1966" y="3870"/>
                  <a:pt x="2011" y="3831"/>
                </a:cubicBezTo>
                <a:cubicBezTo>
                  <a:pt x="2016" y="3827"/>
                  <a:pt x="2020" y="3826"/>
                  <a:pt x="2022" y="3826"/>
                </a:cubicBezTo>
                <a:lnTo>
                  <a:pt x="2022" y="3826"/>
                </a:lnTo>
                <a:cubicBezTo>
                  <a:pt x="2024" y="3826"/>
                  <a:pt x="2024" y="3828"/>
                  <a:pt x="2021" y="3831"/>
                </a:cubicBezTo>
                <a:lnTo>
                  <a:pt x="2021" y="3831"/>
                </a:lnTo>
                <a:cubicBezTo>
                  <a:pt x="2052" y="3813"/>
                  <a:pt x="2038" y="3806"/>
                  <a:pt x="2084" y="3780"/>
                </a:cubicBezTo>
                <a:lnTo>
                  <a:pt x="2084" y="3780"/>
                </a:lnTo>
                <a:lnTo>
                  <a:pt x="2073" y="3797"/>
                </a:lnTo>
                <a:cubicBezTo>
                  <a:pt x="2112" y="3769"/>
                  <a:pt x="2106" y="3769"/>
                  <a:pt x="2117" y="3741"/>
                </a:cubicBezTo>
                <a:cubicBezTo>
                  <a:pt x="2140" y="3719"/>
                  <a:pt x="2190" y="3691"/>
                  <a:pt x="2201" y="3691"/>
                </a:cubicBezTo>
                <a:cubicBezTo>
                  <a:pt x="2201" y="3685"/>
                  <a:pt x="2218" y="3657"/>
                  <a:pt x="2241" y="3640"/>
                </a:cubicBezTo>
                <a:lnTo>
                  <a:pt x="2241" y="3640"/>
                </a:lnTo>
                <a:cubicBezTo>
                  <a:pt x="2246" y="3646"/>
                  <a:pt x="2241" y="3652"/>
                  <a:pt x="2235" y="3657"/>
                </a:cubicBezTo>
                <a:cubicBezTo>
                  <a:pt x="2302" y="3607"/>
                  <a:pt x="2313" y="3568"/>
                  <a:pt x="2364" y="3540"/>
                </a:cubicBezTo>
                <a:cubicBezTo>
                  <a:pt x="2366" y="3540"/>
                  <a:pt x="2368" y="3540"/>
                  <a:pt x="2370" y="3539"/>
                </a:cubicBezTo>
                <a:lnTo>
                  <a:pt x="2370" y="3539"/>
                </a:lnTo>
                <a:cubicBezTo>
                  <a:pt x="2327" y="3581"/>
                  <a:pt x="2291" y="3612"/>
                  <a:pt x="2297" y="3612"/>
                </a:cubicBezTo>
                <a:cubicBezTo>
                  <a:pt x="2297" y="3613"/>
                  <a:pt x="2298" y="3613"/>
                  <a:pt x="2299" y="3613"/>
                </a:cubicBezTo>
                <a:cubicBezTo>
                  <a:pt x="2304" y="3613"/>
                  <a:pt x="2317" y="3604"/>
                  <a:pt x="2324" y="3604"/>
                </a:cubicBezTo>
                <a:cubicBezTo>
                  <a:pt x="2329" y="3604"/>
                  <a:pt x="2331" y="3609"/>
                  <a:pt x="2325" y="3624"/>
                </a:cubicBezTo>
                <a:cubicBezTo>
                  <a:pt x="2347" y="3590"/>
                  <a:pt x="2386" y="3528"/>
                  <a:pt x="2425" y="3495"/>
                </a:cubicBezTo>
                <a:lnTo>
                  <a:pt x="2431" y="3495"/>
                </a:lnTo>
                <a:lnTo>
                  <a:pt x="2431" y="3500"/>
                </a:lnTo>
                <a:cubicBezTo>
                  <a:pt x="2437" y="3495"/>
                  <a:pt x="2448" y="3484"/>
                  <a:pt x="2448" y="3478"/>
                </a:cubicBezTo>
                <a:cubicBezTo>
                  <a:pt x="2465" y="3467"/>
                  <a:pt x="2470" y="3461"/>
                  <a:pt x="2481" y="3450"/>
                </a:cubicBezTo>
                <a:cubicBezTo>
                  <a:pt x="2484" y="3450"/>
                  <a:pt x="2488" y="3448"/>
                  <a:pt x="2493" y="3444"/>
                </a:cubicBezTo>
                <a:lnTo>
                  <a:pt x="2493" y="3444"/>
                </a:lnTo>
                <a:cubicBezTo>
                  <a:pt x="2491" y="3444"/>
                  <a:pt x="2489" y="3444"/>
                  <a:pt x="2487" y="3444"/>
                </a:cubicBezTo>
                <a:cubicBezTo>
                  <a:pt x="2493" y="3439"/>
                  <a:pt x="2498" y="3433"/>
                  <a:pt x="2509" y="3422"/>
                </a:cubicBezTo>
                <a:cubicBezTo>
                  <a:pt x="2509" y="3423"/>
                  <a:pt x="2509" y="3425"/>
                  <a:pt x="2509" y="3428"/>
                </a:cubicBezTo>
                <a:cubicBezTo>
                  <a:pt x="2509" y="3428"/>
                  <a:pt x="2508" y="3429"/>
                  <a:pt x="2508" y="3430"/>
                </a:cubicBezTo>
                <a:lnTo>
                  <a:pt x="2508" y="3430"/>
                </a:lnTo>
                <a:cubicBezTo>
                  <a:pt x="2520" y="3417"/>
                  <a:pt x="2534" y="3400"/>
                  <a:pt x="2543" y="3388"/>
                </a:cubicBezTo>
                <a:cubicBezTo>
                  <a:pt x="2535" y="3384"/>
                  <a:pt x="2548" y="3371"/>
                  <a:pt x="2544" y="3371"/>
                </a:cubicBezTo>
                <a:lnTo>
                  <a:pt x="2544" y="3371"/>
                </a:lnTo>
                <a:cubicBezTo>
                  <a:pt x="2543" y="3371"/>
                  <a:pt x="2539" y="3373"/>
                  <a:pt x="2532" y="3377"/>
                </a:cubicBezTo>
                <a:cubicBezTo>
                  <a:pt x="2532" y="3376"/>
                  <a:pt x="2532" y="3376"/>
                  <a:pt x="2531" y="3376"/>
                </a:cubicBezTo>
                <a:cubicBezTo>
                  <a:pt x="2530" y="3376"/>
                  <a:pt x="2524" y="3385"/>
                  <a:pt x="2515" y="3394"/>
                </a:cubicBezTo>
                <a:cubicBezTo>
                  <a:pt x="2515" y="3400"/>
                  <a:pt x="2509" y="3400"/>
                  <a:pt x="2509" y="3405"/>
                </a:cubicBezTo>
                <a:lnTo>
                  <a:pt x="2509" y="3400"/>
                </a:lnTo>
                <a:cubicBezTo>
                  <a:pt x="2498" y="3416"/>
                  <a:pt x="2481" y="3428"/>
                  <a:pt x="2465" y="3444"/>
                </a:cubicBezTo>
                <a:cubicBezTo>
                  <a:pt x="2476" y="3428"/>
                  <a:pt x="2487" y="3411"/>
                  <a:pt x="2509" y="3394"/>
                </a:cubicBezTo>
                <a:cubicBezTo>
                  <a:pt x="2515" y="3377"/>
                  <a:pt x="2515" y="3360"/>
                  <a:pt x="2521" y="3355"/>
                </a:cubicBezTo>
                <a:cubicBezTo>
                  <a:pt x="2552" y="3339"/>
                  <a:pt x="2604" y="3298"/>
                  <a:pt x="2619" y="3298"/>
                </a:cubicBezTo>
                <a:cubicBezTo>
                  <a:pt x="2620" y="3298"/>
                  <a:pt x="2621" y="3298"/>
                  <a:pt x="2621" y="3299"/>
                </a:cubicBezTo>
                <a:cubicBezTo>
                  <a:pt x="2672" y="3232"/>
                  <a:pt x="2739" y="3153"/>
                  <a:pt x="2750" y="3097"/>
                </a:cubicBezTo>
                <a:cubicBezTo>
                  <a:pt x="2761" y="3080"/>
                  <a:pt x="2773" y="3080"/>
                  <a:pt x="2778" y="3075"/>
                </a:cubicBezTo>
                <a:lnTo>
                  <a:pt x="2778" y="3075"/>
                </a:lnTo>
                <a:cubicBezTo>
                  <a:pt x="2773" y="3092"/>
                  <a:pt x="2761" y="3103"/>
                  <a:pt x="2761" y="3108"/>
                </a:cubicBezTo>
                <a:cubicBezTo>
                  <a:pt x="2784" y="3069"/>
                  <a:pt x="2840" y="3002"/>
                  <a:pt x="2834" y="2985"/>
                </a:cubicBezTo>
                <a:cubicBezTo>
                  <a:pt x="2844" y="2974"/>
                  <a:pt x="2849" y="2970"/>
                  <a:pt x="2850" y="2970"/>
                </a:cubicBezTo>
                <a:lnTo>
                  <a:pt x="2850" y="2970"/>
                </a:lnTo>
                <a:cubicBezTo>
                  <a:pt x="2854" y="2970"/>
                  <a:pt x="2850" y="2980"/>
                  <a:pt x="2850" y="2980"/>
                </a:cubicBezTo>
                <a:cubicBezTo>
                  <a:pt x="2851" y="2980"/>
                  <a:pt x="2855" y="2974"/>
                  <a:pt x="2868" y="2952"/>
                </a:cubicBezTo>
                <a:lnTo>
                  <a:pt x="2868" y="2968"/>
                </a:lnTo>
                <a:cubicBezTo>
                  <a:pt x="2980" y="2856"/>
                  <a:pt x="2969" y="2739"/>
                  <a:pt x="3086" y="2616"/>
                </a:cubicBezTo>
                <a:lnTo>
                  <a:pt x="3086" y="2616"/>
                </a:lnTo>
                <a:cubicBezTo>
                  <a:pt x="3081" y="2621"/>
                  <a:pt x="3075" y="2627"/>
                  <a:pt x="3069" y="2627"/>
                </a:cubicBezTo>
                <a:cubicBezTo>
                  <a:pt x="3181" y="2470"/>
                  <a:pt x="3243" y="2274"/>
                  <a:pt x="3344" y="2111"/>
                </a:cubicBezTo>
                <a:cubicBezTo>
                  <a:pt x="3366" y="2067"/>
                  <a:pt x="3361" y="2055"/>
                  <a:pt x="3366" y="2022"/>
                </a:cubicBezTo>
                <a:lnTo>
                  <a:pt x="3383" y="2016"/>
                </a:lnTo>
                <a:lnTo>
                  <a:pt x="3389" y="1960"/>
                </a:lnTo>
                <a:cubicBezTo>
                  <a:pt x="3405" y="1882"/>
                  <a:pt x="3467" y="1843"/>
                  <a:pt x="3484" y="1742"/>
                </a:cubicBezTo>
                <a:lnTo>
                  <a:pt x="3484" y="1742"/>
                </a:lnTo>
                <a:lnTo>
                  <a:pt x="3467" y="1747"/>
                </a:lnTo>
                <a:cubicBezTo>
                  <a:pt x="3483" y="1715"/>
                  <a:pt x="3494" y="1646"/>
                  <a:pt x="3505" y="1646"/>
                </a:cubicBezTo>
                <a:cubicBezTo>
                  <a:pt x="3505" y="1646"/>
                  <a:pt x="3506" y="1646"/>
                  <a:pt x="3506" y="1647"/>
                </a:cubicBezTo>
                <a:cubicBezTo>
                  <a:pt x="3506" y="1647"/>
                  <a:pt x="3501" y="1635"/>
                  <a:pt x="3506" y="1624"/>
                </a:cubicBezTo>
                <a:lnTo>
                  <a:pt x="3517" y="1624"/>
                </a:lnTo>
                <a:cubicBezTo>
                  <a:pt x="3523" y="1596"/>
                  <a:pt x="3529" y="1563"/>
                  <a:pt x="3529" y="1535"/>
                </a:cubicBezTo>
                <a:cubicBezTo>
                  <a:pt x="3537" y="1510"/>
                  <a:pt x="3544" y="1508"/>
                  <a:pt x="3549" y="1508"/>
                </a:cubicBezTo>
                <a:cubicBezTo>
                  <a:pt x="3551" y="1508"/>
                  <a:pt x="3552" y="1508"/>
                  <a:pt x="3554" y="1508"/>
                </a:cubicBezTo>
                <a:cubicBezTo>
                  <a:pt x="3561" y="1508"/>
                  <a:pt x="3568" y="1504"/>
                  <a:pt x="3579" y="1456"/>
                </a:cubicBezTo>
                <a:cubicBezTo>
                  <a:pt x="3589" y="1420"/>
                  <a:pt x="3590" y="1360"/>
                  <a:pt x="3581" y="1360"/>
                </a:cubicBezTo>
                <a:lnTo>
                  <a:pt x="3581" y="1360"/>
                </a:lnTo>
                <a:cubicBezTo>
                  <a:pt x="3581" y="1360"/>
                  <a:pt x="3580" y="1360"/>
                  <a:pt x="3579" y="1361"/>
                </a:cubicBezTo>
                <a:cubicBezTo>
                  <a:pt x="3573" y="1378"/>
                  <a:pt x="3568" y="1395"/>
                  <a:pt x="3557" y="1395"/>
                </a:cubicBezTo>
                <a:lnTo>
                  <a:pt x="3562" y="1361"/>
                </a:lnTo>
                <a:cubicBezTo>
                  <a:pt x="3555" y="1357"/>
                  <a:pt x="3547" y="1348"/>
                  <a:pt x="3538" y="1348"/>
                </a:cubicBezTo>
                <a:cubicBezTo>
                  <a:pt x="3533" y="1348"/>
                  <a:pt x="3528" y="1350"/>
                  <a:pt x="3523" y="1355"/>
                </a:cubicBezTo>
                <a:lnTo>
                  <a:pt x="3512" y="1350"/>
                </a:lnTo>
                <a:lnTo>
                  <a:pt x="3512" y="1350"/>
                </a:lnTo>
                <a:cubicBezTo>
                  <a:pt x="3512" y="1355"/>
                  <a:pt x="3517" y="1355"/>
                  <a:pt x="3517" y="1355"/>
                </a:cubicBezTo>
                <a:cubicBezTo>
                  <a:pt x="3512" y="1367"/>
                  <a:pt x="3501" y="1378"/>
                  <a:pt x="3495" y="1400"/>
                </a:cubicBezTo>
                <a:lnTo>
                  <a:pt x="3489" y="1456"/>
                </a:lnTo>
                <a:lnTo>
                  <a:pt x="3478" y="1473"/>
                </a:lnTo>
                <a:lnTo>
                  <a:pt x="3489" y="1423"/>
                </a:lnTo>
                <a:lnTo>
                  <a:pt x="3489" y="1423"/>
                </a:lnTo>
                <a:cubicBezTo>
                  <a:pt x="3473" y="1451"/>
                  <a:pt x="3473" y="1467"/>
                  <a:pt x="3478" y="1490"/>
                </a:cubicBezTo>
                <a:cubicBezTo>
                  <a:pt x="3467" y="1490"/>
                  <a:pt x="3461" y="1495"/>
                  <a:pt x="3456" y="1507"/>
                </a:cubicBezTo>
                <a:cubicBezTo>
                  <a:pt x="3461" y="1529"/>
                  <a:pt x="3461" y="1546"/>
                  <a:pt x="3461" y="1568"/>
                </a:cubicBezTo>
                <a:cubicBezTo>
                  <a:pt x="3461" y="1569"/>
                  <a:pt x="3460" y="1569"/>
                  <a:pt x="3459" y="1569"/>
                </a:cubicBezTo>
                <a:cubicBezTo>
                  <a:pt x="3454" y="1569"/>
                  <a:pt x="3454" y="1559"/>
                  <a:pt x="3450" y="1559"/>
                </a:cubicBezTo>
                <a:cubicBezTo>
                  <a:pt x="3448" y="1559"/>
                  <a:pt x="3445" y="1562"/>
                  <a:pt x="3439" y="1574"/>
                </a:cubicBezTo>
                <a:cubicBezTo>
                  <a:pt x="3439" y="1581"/>
                  <a:pt x="3441" y="1584"/>
                  <a:pt x="3443" y="1584"/>
                </a:cubicBezTo>
                <a:cubicBezTo>
                  <a:pt x="3446" y="1584"/>
                  <a:pt x="3451" y="1579"/>
                  <a:pt x="3454" y="1579"/>
                </a:cubicBezTo>
                <a:cubicBezTo>
                  <a:pt x="3456" y="1579"/>
                  <a:pt x="3458" y="1583"/>
                  <a:pt x="3456" y="1596"/>
                </a:cubicBezTo>
                <a:cubicBezTo>
                  <a:pt x="3439" y="1624"/>
                  <a:pt x="3433" y="1613"/>
                  <a:pt x="3433" y="1647"/>
                </a:cubicBezTo>
                <a:cubicBezTo>
                  <a:pt x="3429" y="1647"/>
                  <a:pt x="3426" y="1644"/>
                  <a:pt x="3426" y="1636"/>
                </a:cubicBezTo>
                <a:lnTo>
                  <a:pt x="3426" y="1636"/>
                </a:lnTo>
                <a:cubicBezTo>
                  <a:pt x="3419" y="1668"/>
                  <a:pt x="3406" y="1705"/>
                  <a:pt x="3411" y="1719"/>
                </a:cubicBezTo>
                <a:cubicBezTo>
                  <a:pt x="3396" y="1740"/>
                  <a:pt x="3385" y="1799"/>
                  <a:pt x="3370" y="1799"/>
                </a:cubicBezTo>
                <a:cubicBezTo>
                  <a:pt x="3369" y="1799"/>
                  <a:pt x="3368" y="1799"/>
                  <a:pt x="3366" y="1798"/>
                </a:cubicBezTo>
                <a:cubicBezTo>
                  <a:pt x="3366" y="1809"/>
                  <a:pt x="3366" y="1854"/>
                  <a:pt x="3355" y="1876"/>
                </a:cubicBezTo>
                <a:cubicBezTo>
                  <a:pt x="3354" y="1869"/>
                  <a:pt x="3353" y="1866"/>
                  <a:pt x="3351" y="1866"/>
                </a:cubicBezTo>
                <a:cubicBezTo>
                  <a:pt x="3342" y="1866"/>
                  <a:pt x="3322" y="1951"/>
                  <a:pt x="3304" y="1951"/>
                </a:cubicBezTo>
                <a:cubicBezTo>
                  <a:pt x="3302" y="1951"/>
                  <a:pt x="3301" y="1951"/>
                  <a:pt x="3299" y="1949"/>
                </a:cubicBezTo>
                <a:lnTo>
                  <a:pt x="3299" y="1949"/>
                </a:lnTo>
                <a:cubicBezTo>
                  <a:pt x="3304" y="1985"/>
                  <a:pt x="3267" y="2058"/>
                  <a:pt x="3248" y="2118"/>
                </a:cubicBezTo>
                <a:lnTo>
                  <a:pt x="3248" y="2118"/>
                </a:lnTo>
                <a:cubicBezTo>
                  <a:pt x="3248" y="2118"/>
                  <a:pt x="3248" y="2117"/>
                  <a:pt x="3249" y="2117"/>
                </a:cubicBezTo>
                <a:lnTo>
                  <a:pt x="3249" y="2117"/>
                </a:lnTo>
                <a:cubicBezTo>
                  <a:pt x="3248" y="2118"/>
                  <a:pt x="3248" y="2119"/>
                  <a:pt x="3247" y="2120"/>
                </a:cubicBezTo>
                <a:lnTo>
                  <a:pt x="3247" y="2120"/>
                </a:lnTo>
                <a:cubicBezTo>
                  <a:pt x="3247" y="2119"/>
                  <a:pt x="3248" y="2119"/>
                  <a:pt x="3248" y="2118"/>
                </a:cubicBezTo>
                <a:lnTo>
                  <a:pt x="3248" y="2118"/>
                </a:lnTo>
                <a:cubicBezTo>
                  <a:pt x="3245" y="2121"/>
                  <a:pt x="3244" y="2124"/>
                  <a:pt x="3243" y="2127"/>
                </a:cubicBezTo>
                <a:lnTo>
                  <a:pt x="3243" y="2127"/>
                </a:lnTo>
                <a:cubicBezTo>
                  <a:pt x="3245" y="2125"/>
                  <a:pt x="3246" y="2122"/>
                  <a:pt x="3247" y="2120"/>
                </a:cubicBezTo>
                <a:lnTo>
                  <a:pt x="3247" y="2120"/>
                </a:lnTo>
                <a:cubicBezTo>
                  <a:pt x="3246" y="2125"/>
                  <a:pt x="3244" y="2129"/>
                  <a:pt x="3243" y="2134"/>
                </a:cubicBezTo>
                <a:cubicBezTo>
                  <a:pt x="3243" y="2132"/>
                  <a:pt x="3243" y="2129"/>
                  <a:pt x="3243" y="2127"/>
                </a:cubicBezTo>
                <a:lnTo>
                  <a:pt x="3243" y="2127"/>
                </a:lnTo>
                <a:cubicBezTo>
                  <a:pt x="3229" y="2152"/>
                  <a:pt x="3219" y="2158"/>
                  <a:pt x="3209" y="2173"/>
                </a:cubicBezTo>
                <a:cubicBezTo>
                  <a:pt x="3221" y="2184"/>
                  <a:pt x="3204" y="2235"/>
                  <a:pt x="3198" y="2268"/>
                </a:cubicBezTo>
                <a:cubicBezTo>
                  <a:pt x="3191" y="2275"/>
                  <a:pt x="3187" y="2278"/>
                  <a:pt x="3185" y="2278"/>
                </a:cubicBezTo>
                <a:cubicBezTo>
                  <a:pt x="3174" y="2278"/>
                  <a:pt x="3187" y="2240"/>
                  <a:pt x="3173" y="2240"/>
                </a:cubicBezTo>
                <a:cubicBezTo>
                  <a:pt x="3172" y="2240"/>
                  <a:pt x="3171" y="2240"/>
                  <a:pt x="3170" y="2240"/>
                </a:cubicBezTo>
                <a:cubicBezTo>
                  <a:pt x="3186" y="2246"/>
                  <a:pt x="3156" y="2308"/>
                  <a:pt x="3168" y="2308"/>
                </a:cubicBezTo>
                <a:cubicBezTo>
                  <a:pt x="3169" y="2308"/>
                  <a:pt x="3170" y="2308"/>
                  <a:pt x="3170" y="2307"/>
                </a:cubicBezTo>
                <a:lnTo>
                  <a:pt x="3170" y="2307"/>
                </a:lnTo>
                <a:cubicBezTo>
                  <a:pt x="3142" y="2330"/>
                  <a:pt x="3153" y="2330"/>
                  <a:pt x="3131" y="2341"/>
                </a:cubicBezTo>
                <a:cubicBezTo>
                  <a:pt x="3148" y="2352"/>
                  <a:pt x="3120" y="2369"/>
                  <a:pt x="3120" y="2397"/>
                </a:cubicBezTo>
                <a:cubicBezTo>
                  <a:pt x="3086" y="2436"/>
                  <a:pt x="3097" y="2403"/>
                  <a:pt x="3075" y="2447"/>
                </a:cubicBezTo>
                <a:cubicBezTo>
                  <a:pt x="3072" y="2452"/>
                  <a:pt x="3070" y="2454"/>
                  <a:pt x="3069" y="2454"/>
                </a:cubicBezTo>
                <a:cubicBezTo>
                  <a:pt x="3064" y="2454"/>
                  <a:pt x="3075" y="2425"/>
                  <a:pt x="3075" y="2425"/>
                </a:cubicBezTo>
                <a:lnTo>
                  <a:pt x="3075" y="2425"/>
                </a:lnTo>
                <a:cubicBezTo>
                  <a:pt x="3047" y="2470"/>
                  <a:pt x="3075" y="2453"/>
                  <a:pt x="3081" y="2470"/>
                </a:cubicBezTo>
                <a:cubicBezTo>
                  <a:pt x="3068" y="2496"/>
                  <a:pt x="3061" y="2501"/>
                  <a:pt x="3055" y="2501"/>
                </a:cubicBezTo>
                <a:cubicBezTo>
                  <a:pt x="3051" y="2501"/>
                  <a:pt x="3048" y="2499"/>
                  <a:pt x="3045" y="2499"/>
                </a:cubicBezTo>
                <a:cubicBezTo>
                  <a:pt x="3042" y="2499"/>
                  <a:pt x="3039" y="2500"/>
                  <a:pt x="3036" y="2503"/>
                </a:cubicBezTo>
                <a:cubicBezTo>
                  <a:pt x="3019" y="2537"/>
                  <a:pt x="3019" y="2576"/>
                  <a:pt x="3002" y="2599"/>
                </a:cubicBezTo>
                <a:cubicBezTo>
                  <a:pt x="2998" y="2599"/>
                  <a:pt x="2997" y="2601"/>
                  <a:pt x="2997" y="2601"/>
                </a:cubicBezTo>
                <a:cubicBezTo>
                  <a:pt x="2997" y="2601"/>
                  <a:pt x="2997" y="2601"/>
                  <a:pt x="2997" y="2599"/>
                </a:cubicBezTo>
                <a:cubicBezTo>
                  <a:pt x="2985" y="2638"/>
                  <a:pt x="2929" y="2705"/>
                  <a:pt x="2918" y="2756"/>
                </a:cubicBezTo>
                <a:cubicBezTo>
                  <a:pt x="2913" y="2756"/>
                  <a:pt x="2913" y="2756"/>
                  <a:pt x="2913" y="2761"/>
                </a:cubicBezTo>
                <a:cubicBezTo>
                  <a:pt x="2916" y="2759"/>
                  <a:pt x="2919" y="2759"/>
                  <a:pt x="2921" y="2759"/>
                </a:cubicBezTo>
                <a:cubicBezTo>
                  <a:pt x="2927" y="2759"/>
                  <a:pt x="2931" y="2763"/>
                  <a:pt x="2935" y="2767"/>
                </a:cubicBezTo>
                <a:cubicBezTo>
                  <a:pt x="2924" y="2784"/>
                  <a:pt x="2918" y="2806"/>
                  <a:pt x="2901" y="2812"/>
                </a:cubicBezTo>
                <a:cubicBezTo>
                  <a:pt x="2900" y="2812"/>
                  <a:pt x="2898" y="2812"/>
                  <a:pt x="2897" y="2812"/>
                </a:cubicBezTo>
                <a:cubicBezTo>
                  <a:pt x="2878" y="2812"/>
                  <a:pt x="2912" y="2778"/>
                  <a:pt x="2907" y="2772"/>
                </a:cubicBezTo>
                <a:lnTo>
                  <a:pt x="2907" y="2772"/>
                </a:lnTo>
                <a:cubicBezTo>
                  <a:pt x="2879" y="2817"/>
                  <a:pt x="2862" y="2873"/>
                  <a:pt x="2834" y="2901"/>
                </a:cubicBezTo>
                <a:cubicBezTo>
                  <a:pt x="2821" y="2897"/>
                  <a:pt x="2859" y="2848"/>
                  <a:pt x="2852" y="2848"/>
                </a:cubicBezTo>
                <a:lnTo>
                  <a:pt x="2852" y="2848"/>
                </a:lnTo>
                <a:cubicBezTo>
                  <a:pt x="2851" y="2848"/>
                  <a:pt x="2847" y="2850"/>
                  <a:pt x="2840" y="2856"/>
                </a:cubicBezTo>
                <a:lnTo>
                  <a:pt x="2879" y="2812"/>
                </a:lnTo>
                <a:lnTo>
                  <a:pt x="2879" y="2812"/>
                </a:lnTo>
                <a:cubicBezTo>
                  <a:pt x="2871" y="2816"/>
                  <a:pt x="2866" y="2817"/>
                  <a:pt x="2864" y="2817"/>
                </a:cubicBezTo>
                <a:cubicBezTo>
                  <a:pt x="2857" y="2817"/>
                  <a:pt x="2881" y="2797"/>
                  <a:pt x="2870" y="2797"/>
                </a:cubicBezTo>
                <a:lnTo>
                  <a:pt x="2870" y="2797"/>
                </a:lnTo>
                <a:cubicBezTo>
                  <a:pt x="2867" y="2797"/>
                  <a:pt x="2863" y="2798"/>
                  <a:pt x="2857" y="2800"/>
                </a:cubicBezTo>
                <a:cubicBezTo>
                  <a:pt x="2806" y="2862"/>
                  <a:pt x="2812" y="2879"/>
                  <a:pt x="2767" y="2935"/>
                </a:cubicBezTo>
                <a:cubicBezTo>
                  <a:pt x="2761" y="2957"/>
                  <a:pt x="2778" y="2940"/>
                  <a:pt x="2773" y="2957"/>
                </a:cubicBezTo>
                <a:cubicBezTo>
                  <a:pt x="2722" y="3058"/>
                  <a:pt x="2694" y="3002"/>
                  <a:pt x="2661" y="3080"/>
                </a:cubicBezTo>
                <a:cubicBezTo>
                  <a:pt x="2655" y="3103"/>
                  <a:pt x="2666" y="3120"/>
                  <a:pt x="2621" y="3159"/>
                </a:cubicBezTo>
                <a:lnTo>
                  <a:pt x="2621" y="3131"/>
                </a:lnTo>
                <a:cubicBezTo>
                  <a:pt x="2571" y="3187"/>
                  <a:pt x="2610" y="3181"/>
                  <a:pt x="2554" y="3232"/>
                </a:cubicBezTo>
                <a:cubicBezTo>
                  <a:pt x="2554" y="3221"/>
                  <a:pt x="2583" y="3192"/>
                  <a:pt x="2578" y="3192"/>
                </a:cubicBezTo>
                <a:lnTo>
                  <a:pt x="2578" y="3192"/>
                </a:lnTo>
                <a:cubicBezTo>
                  <a:pt x="2578" y="3192"/>
                  <a:pt x="2577" y="3192"/>
                  <a:pt x="2577" y="3192"/>
                </a:cubicBezTo>
                <a:cubicBezTo>
                  <a:pt x="2532" y="3220"/>
                  <a:pt x="2560" y="3226"/>
                  <a:pt x="2537" y="3254"/>
                </a:cubicBezTo>
                <a:lnTo>
                  <a:pt x="2521" y="3248"/>
                </a:lnTo>
                <a:cubicBezTo>
                  <a:pt x="2470" y="3310"/>
                  <a:pt x="2414" y="3383"/>
                  <a:pt x="2358" y="3444"/>
                </a:cubicBezTo>
                <a:cubicBezTo>
                  <a:pt x="2358" y="3440"/>
                  <a:pt x="2361" y="3429"/>
                  <a:pt x="2356" y="3429"/>
                </a:cubicBezTo>
                <a:cubicBezTo>
                  <a:pt x="2354" y="3429"/>
                  <a:pt x="2351" y="3430"/>
                  <a:pt x="2347" y="3433"/>
                </a:cubicBezTo>
                <a:cubicBezTo>
                  <a:pt x="2308" y="3478"/>
                  <a:pt x="2263" y="3517"/>
                  <a:pt x="2218" y="3556"/>
                </a:cubicBezTo>
                <a:cubicBezTo>
                  <a:pt x="2173" y="3590"/>
                  <a:pt x="2129" y="3624"/>
                  <a:pt x="2084" y="3657"/>
                </a:cubicBezTo>
                <a:lnTo>
                  <a:pt x="2061" y="3691"/>
                </a:lnTo>
                <a:cubicBezTo>
                  <a:pt x="2059" y="3694"/>
                  <a:pt x="2054" y="3695"/>
                  <a:pt x="2052" y="3695"/>
                </a:cubicBezTo>
                <a:cubicBezTo>
                  <a:pt x="2049" y="3695"/>
                  <a:pt x="2047" y="3694"/>
                  <a:pt x="2050" y="3691"/>
                </a:cubicBezTo>
                <a:lnTo>
                  <a:pt x="2050" y="3691"/>
                </a:lnTo>
                <a:cubicBezTo>
                  <a:pt x="2017" y="3713"/>
                  <a:pt x="2056" y="3696"/>
                  <a:pt x="2039" y="3713"/>
                </a:cubicBezTo>
                <a:cubicBezTo>
                  <a:pt x="2031" y="3722"/>
                  <a:pt x="2024" y="3726"/>
                  <a:pt x="2020" y="3726"/>
                </a:cubicBezTo>
                <a:cubicBezTo>
                  <a:pt x="2017" y="3726"/>
                  <a:pt x="2017" y="3722"/>
                  <a:pt x="2022" y="3713"/>
                </a:cubicBezTo>
                <a:lnTo>
                  <a:pt x="2022" y="3713"/>
                </a:lnTo>
                <a:cubicBezTo>
                  <a:pt x="1994" y="3741"/>
                  <a:pt x="1961" y="3780"/>
                  <a:pt x="1916" y="3814"/>
                </a:cubicBezTo>
                <a:cubicBezTo>
                  <a:pt x="1877" y="3848"/>
                  <a:pt x="1832" y="3876"/>
                  <a:pt x="1804" y="3881"/>
                </a:cubicBezTo>
                <a:lnTo>
                  <a:pt x="1809" y="3870"/>
                </a:lnTo>
                <a:lnTo>
                  <a:pt x="1809" y="3870"/>
                </a:lnTo>
                <a:cubicBezTo>
                  <a:pt x="1787" y="3881"/>
                  <a:pt x="1781" y="3887"/>
                  <a:pt x="1770" y="3898"/>
                </a:cubicBezTo>
                <a:cubicBezTo>
                  <a:pt x="1764" y="3901"/>
                  <a:pt x="1755" y="3904"/>
                  <a:pt x="1745" y="3904"/>
                </a:cubicBezTo>
                <a:cubicBezTo>
                  <a:pt x="1738" y="3904"/>
                  <a:pt x="1729" y="3903"/>
                  <a:pt x="1720" y="3898"/>
                </a:cubicBezTo>
                <a:lnTo>
                  <a:pt x="1731" y="3898"/>
                </a:lnTo>
                <a:cubicBezTo>
                  <a:pt x="1680" y="3881"/>
                  <a:pt x="1624" y="3842"/>
                  <a:pt x="1574" y="3803"/>
                </a:cubicBezTo>
                <a:cubicBezTo>
                  <a:pt x="1518" y="3764"/>
                  <a:pt x="1473" y="3724"/>
                  <a:pt x="1440" y="3685"/>
                </a:cubicBezTo>
                <a:cubicBezTo>
                  <a:pt x="1439" y="3685"/>
                  <a:pt x="1438" y="3685"/>
                  <a:pt x="1437" y="3685"/>
                </a:cubicBezTo>
                <a:cubicBezTo>
                  <a:pt x="1410" y="3685"/>
                  <a:pt x="1350" y="3616"/>
                  <a:pt x="1323" y="3616"/>
                </a:cubicBezTo>
                <a:cubicBezTo>
                  <a:pt x="1321" y="3616"/>
                  <a:pt x="1318" y="3617"/>
                  <a:pt x="1316" y="3618"/>
                </a:cubicBezTo>
                <a:cubicBezTo>
                  <a:pt x="1266" y="3562"/>
                  <a:pt x="1288" y="3568"/>
                  <a:pt x="1210" y="3495"/>
                </a:cubicBezTo>
                <a:cubicBezTo>
                  <a:pt x="1193" y="3478"/>
                  <a:pt x="1171" y="3484"/>
                  <a:pt x="1137" y="3461"/>
                </a:cubicBezTo>
                <a:lnTo>
                  <a:pt x="1148" y="3450"/>
                </a:lnTo>
                <a:lnTo>
                  <a:pt x="1104" y="3433"/>
                </a:lnTo>
                <a:lnTo>
                  <a:pt x="1092" y="3400"/>
                </a:lnTo>
                <a:lnTo>
                  <a:pt x="1064" y="3383"/>
                </a:lnTo>
                <a:lnTo>
                  <a:pt x="1064" y="3383"/>
                </a:lnTo>
                <a:cubicBezTo>
                  <a:pt x="1076" y="3394"/>
                  <a:pt x="1081" y="3405"/>
                  <a:pt x="1081" y="3411"/>
                </a:cubicBezTo>
                <a:cubicBezTo>
                  <a:pt x="1036" y="3383"/>
                  <a:pt x="992" y="3321"/>
                  <a:pt x="997" y="3316"/>
                </a:cubicBezTo>
                <a:lnTo>
                  <a:pt x="896" y="3243"/>
                </a:lnTo>
                <a:cubicBezTo>
                  <a:pt x="897" y="3242"/>
                  <a:pt x="899" y="3241"/>
                  <a:pt x="901" y="3241"/>
                </a:cubicBezTo>
                <a:cubicBezTo>
                  <a:pt x="905" y="3241"/>
                  <a:pt x="913" y="3245"/>
                  <a:pt x="921" y="3250"/>
                </a:cubicBezTo>
                <a:lnTo>
                  <a:pt x="921" y="3250"/>
                </a:lnTo>
                <a:cubicBezTo>
                  <a:pt x="891" y="3228"/>
                  <a:pt x="930" y="3234"/>
                  <a:pt x="885" y="3209"/>
                </a:cubicBezTo>
                <a:lnTo>
                  <a:pt x="885" y="3209"/>
                </a:lnTo>
                <a:cubicBezTo>
                  <a:pt x="885" y="3215"/>
                  <a:pt x="874" y="3215"/>
                  <a:pt x="874" y="3215"/>
                </a:cubicBezTo>
                <a:cubicBezTo>
                  <a:pt x="857" y="3187"/>
                  <a:pt x="807" y="3142"/>
                  <a:pt x="768" y="3108"/>
                </a:cubicBezTo>
                <a:lnTo>
                  <a:pt x="784" y="3108"/>
                </a:lnTo>
                <a:cubicBezTo>
                  <a:pt x="717" y="3047"/>
                  <a:pt x="644" y="2980"/>
                  <a:pt x="572" y="2912"/>
                </a:cubicBezTo>
                <a:lnTo>
                  <a:pt x="572" y="2912"/>
                </a:lnTo>
                <a:cubicBezTo>
                  <a:pt x="585" y="2929"/>
                  <a:pt x="584" y="2937"/>
                  <a:pt x="577" y="2937"/>
                </a:cubicBezTo>
                <a:cubicBezTo>
                  <a:pt x="573" y="2937"/>
                  <a:pt x="564" y="2933"/>
                  <a:pt x="555" y="2924"/>
                </a:cubicBezTo>
                <a:lnTo>
                  <a:pt x="556" y="2920"/>
                </a:lnTo>
                <a:lnTo>
                  <a:pt x="556" y="2920"/>
                </a:lnTo>
                <a:cubicBezTo>
                  <a:pt x="556" y="2920"/>
                  <a:pt x="555" y="2920"/>
                  <a:pt x="555" y="2920"/>
                </a:cubicBezTo>
                <a:cubicBezTo>
                  <a:pt x="553" y="2920"/>
                  <a:pt x="548" y="2918"/>
                  <a:pt x="538" y="2912"/>
                </a:cubicBezTo>
                <a:cubicBezTo>
                  <a:pt x="524" y="2895"/>
                  <a:pt x="527" y="2889"/>
                  <a:pt x="536" y="2889"/>
                </a:cubicBezTo>
                <a:cubicBezTo>
                  <a:pt x="541" y="2889"/>
                  <a:pt x="548" y="2891"/>
                  <a:pt x="555" y="2896"/>
                </a:cubicBezTo>
                <a:lnTo>
                  <a:pt x="516" y="2862"/>
                </a:lnTo>
                <a:lnTo>
                  <a:pt x="516" y="2862"/>
                </a:lnTo>
                <a:cubicBezTo>
                  <a:pt x="519" y="2862"/>
                  <a:pt x="523" y="2864"/>
                  <a:pt x="527" y="2864"/>
                </a:cubicBezTo>
                <a:cubicBezTo>
                  <a:pt x="529" y="2864"/>
                  <a:pt x="531" y="2864"/>
                  <a:pt x="532" y="2862"/>
                </a:cubicBezTo>
                <a:cubicBezTo>
                  <a:pt x="516" y="2856"/>
                  <a:pt x="493" y="2795"/>
                  <a:pt x="460" y="2789"/>
                </a:cubicBezTo>
                <a:lnTo>
                  <a:pt x="465" y="2784"/>
                </a:lnTo>
                <a:cubicBezTo>
                  <a:pt x="392" y="2711"/>
                  <a:pt x="359" y="2677"/>
                  <a:pt x="303" y="2621"/>
                </a:cubicBezTo>
                <a:cubicBezTo>
                  <a:pt x="302" y="2622"/>
                  <a:pt x="301" y="2622"/>
                  <a:pt x="300" y="2622"/>
                </a:cubicBezTo>
                <a:cubicBezTo>
                  <a:pt x="289" y="2622"/>
                  <a:pt x="273" y="2598"/>
                  <a:pt x="252" y="2588"/>
                </a:cubicBezTo>
                <a:cubicBezTo>
                  <a:pt x="224" y="2554"/>
                  <a:pt x="196" y="2515"/>
                  <a:pt x="168" y="2470"/>
                </a:cubicBezTo>
                <a:cubicBezTo>
                  <a:pt x="157" y="2464"/>
                  <a:pt x="157" y="2464"/>
                  <a:pt x="152" y="2459"/>
                </a:cubicBezTo>
                <a:cubicBezTo>
                  <a:pt x="152" y="2459"/>
                  <a:pt x="146" y="2459"/>
                  <a:pt x="146" y="2453"/>
                </a:cubicBezTo>
                <a:lnTo>
                  <a:pt x="146" y="2453"/>
                </a:lnTo>
                <a:cubicBezTo>
                  <a:pt x="150" y="2454"/>
                  <a:pt x="154" y="2455"/>
                  <a:pt x="157" y="2455"/>
                </a:cubicBezTo>
                <a:cubicBezTo>
                  <a:pt x="164" y="2455"/>
                  <a:pt x="169" y="2453"/>
                  <a:pt x="174" y="2453"/>
                </a:cubicBezTo>
                <a:cubicBezTo>
                  <a:pt x="177" y="2453"/>
                  <a:pt x="180" y="2455"/>
                  <a:pt x="180" y="2459"/>
                </a:cubicBezTo>
                <a:cubicBezTo>
                  <a:pt x="180" y="2459"/>
                  <a:pt x="180" y="2453"/>
                  <a:pt x="185" y="2453"/>
                </a:cubicBezTo>
                <a:cubicBezTo>
                  <a:pt x="191" y="2447"/>
                  <a:pt x="196" y="2442"/>
                  <a:pt x="208" y="2442"/>
                </a:cubicBezTo>
                <a:cubicBezTo>
                  <a:pt x="219" y="2431"/>
                  <a:pt x="230" y="2425"/>
                  <a:pt x="247" y="2414"/>
                </a:cubicBezTo>
                <a:cubicBezTo>
                  <a:pt x="269" y="2397"/>
                  <a:pt x="297" y="2375"/>
                  <a:pt x="342" y="2341"/>
                </a:cubicBezTo>
                <a:lnTo>
                  <a:pt x="342" y="2341"/>
                </a:lnTo>
                <a:cubicBezTo>
                  <a:pt x="334" y="2341"/>
                  <a:pt x="327" y="2344"/>
                  <a:pt x="323" y="2344"/>
                </a:cubicBezTo>
                <a:cubicBezTo>
                  <a:pt x="321" y="2344"/>
                  <a:pt x="320" y="2343"/>
                  <a:pt x="320" y="2341"/>
                </a:cubicBezTo>
                <a:cubicBezTo>
                  <a:pt x="331" y="2333"/>
                  <a:pt x="349" y="2325"/>
                  <a:pt x="358" y="2325"/>
                </a:cubicBezTo>
                <a:cubicBezTo>
                  <a:pt x="360" y="2325"/>
                  <a:pt x="362" y="2326"/>
                  <a:pt x="363" y="2327"/>
                </a:cubicBezTo>
                <a:lnTo>
                  <a:pt x="363" y="2327"/>
                </a:lnTo>
                <a:cubicBezTo>
                  <a:pt x="413" y="2288"/>
                  <a:pt x="472" y="2251"/>
                  <a:pt x="532" y="2218"/>
                </a:cubicBezTo>
                <a:cubicBezTo>
                  <a:pt x="587" y="2185"/>
                  <a:pt x="642" y="2147"/>
                  <a:pt x="676" y="2103"/>
                </a:cubicBezTo>
                <a:lnTo>
                  <a:pt x="676" y="2103"/>
                </a:lnTo>
                <a:cubicBezTo>
                  <a:pt x="702" y="2081"/>
                  <a:pt x="724" y="2054"/>
                  <a:pt x="745" y="2027"/>
                </a:cubicBezTo>
                <a:cubicBezTo>
                  <a:pt x="752" y="2022"/>
                  <a:pt x="755" y="2019"/>
                  <a:pt x="757" y="2019"/>
                </a:cubicBezTo>
                <a:lnTo>
                  <a:pt x="757" y="2019"/>
                </a:lnTo>
                <a:cubicBezTo>
                  <a:pt x="761" y="2019"/>
                  <a:pt x="743" y="2042"/>
                  <a:pt x="753" y="2042"/>
                </a:cubicBezTo>
                <a:cubicBezTo>
                  <a:pt x="754" y="2042"/>
                  <a:pt x="757" y="2041"/>
                  <a:pt x="762" y="2039"/>
                </a:cubicBezTo>
                <a:cubicBezTo>
                  <a:pt x="829" y="1949"/>
                  <a:pt x="891" y="1915"/>
                  <a:pt x="947" y="1843"/>
                </a:cubicBezTo>
                <a:cubicBezTo>
                  <a:pt x="1025" y="1815"/>
                  <a:pt x="1120" y="1652"/>
                  <a:pt x="1193" y="1591"/>
                </a:cubicBezTo>
                <a:lnTo>
                  <a:pt x="1182" y="1591"/>
                </a:lnTo>
                <a:cubicBezTo>
                  <a:pt x="1193" y="1563"/>
                  <a:pt x="1204" y="1568"/>
                  <a:pt x="1221" y="1557"/>
                </a:cubicBezTo>
                <a:cubicBezTo>
                  <a:pt x="1220" y="1556"/>
                  <a:pt x="1219" y="1556"/>
                  <a:pt x="1217" y="1556"/>
                </a:cubicBezTo>
                <a:cubicBezTo>
                  <a:pt x="1211" y="1556"/>
                  <a:pt x="1205" y="1563"/>
                  <a:pt x="1203" y="1563"/>
                </a:cubicBezTo>
                <a:cubicBezTo>
                  <a:pt x="1203" y="1563"/>
                  <a:pt x="1203" y="1562"/>
                  <a:pt x="1204" y="1557"/>
                </a:cubicBezTo>
                <a:cubicBezTo>
                  <a:pt x="1322" y="1383"/>
                  <a:pt x="1468" y="1204"/>
                  <a:pt x="1568" y="1014"/>
                </a:cubicBezTo>
                <a:cubicBezTo>
                  <a:pt x="1608" y="941"/>
                  <a:pt x="1552" y="952"/>
                  <a:pt x="1608" y="868"/>
                </a:cubicBezTo>
                <a:lnTo>
                  <a:pt x="1613" y="902"/>
                </a:lnTo>
                <a:cubicBezTo>
                  <a:pt x="1664" y="745"/>
                  <a:pt x="1731" y="588"/>
                  <a:pt x="1753" y="431"/>
                </a:cubicBezTo>
                <a:cubicBezTo>
                  <a:pt x="1753" y="442"/>
                  <a:pt x="1759" y="442"/>
                  <a:pt x="1753" y="459"/>
                </a:cubicBezTo>
                <a:cubicBezTo>
                  <a:pt x="1770" y="426"/>
                  <a:pt x="1776" y="336"/>
                  <a:pt x="1770" y="336"/>
                </a:cubicBezTo>
                <a:cubicBezTo>
                  <a:pt x="1770" y="321"/>
                  <a:pt x="1773" y="321"/>
                  <a:pt x="1776" y="321"/>
                </a:cubicBezTo>
                <a:cubicBezTo>
                  <a:pt x="1778" y="321"/>
                  <a:pt x="1779" y="321"/>
                  <a:pt x="1781" y="319"/>
                </a:cubicBezTo>
                <a:lnTo>
                  <a:pt x="1781" y="319"/>
                </a:lnTo>
                <a:cubicBezTo>
                  <a:pt x="1776" y="347"/>
                  <a:pt x="1776" y="381"/>
                  <a:pt x="1787" y="409"/>
                </a:cubicBezTo>
                <a:cubicBezTo>
                  <a:pt x="1798" y="454"/>
                  <a:pt x="1815" y="482"/>
                  <a:pt x="1815" y="515"/>
                </a:cubicBezTo>
                <a:cubicBezTo>
                  <a:pt x="1865" y="583"/>
                  <a:pt x="1938" y="616"/>
                  <a:pt x="2011" y="622"/>
                </a:cubicBezTo>
                <a:cubicBezTo>
                  <a:pt x="2016" y="622"/>
                  <a:pt x="2022" y="622"/>
                  <a:pt x="2027" y="622"/>
                </a:cubicBezTo>
                <a:cubicBezTo>
                  <a:pt x="2095" y="622"/>
                  <a:pt x="2165" y="590"/>
                  <a:pt x="2201" y="538"/>
                </a:cubicBezTo>
                <a:lnTo>
                  <a:pt x="2201" y="538"/>
                </a:lnTo>
                <a:cubicBezTo>
                  <a:pt x="2207" y="549"/>
                  <a:pt x="2179" y="577"/>
                  <a:pt x="2145" y="599"/>
                </a:cubicBezTo>
                <a:cubicBezTo>
                  <a:pt x="2112" y="616"/>
                  <a:pt x="2078" y="622"/>
                  <a:pt x="2084" y="633"/>
                </a:cubicBezTo>
                <a:cubicBezTo>
                  <a:pt x="2151" y="616"/>
                  <a:pt x="2196" y="571"/>
                  <a:pt x="2218" y="527"/>
                </a:cubicBezTo>
                <a:cubicBezTo>
                  <a:pt x="2235" y="504"/>
                  <a:pt x="2241" y="482"/>
                  <a:pt x="2252" y="459"/>
                </a:cubicBezTo>
                <a:cubicBezTo>
                  <a:pt x="2257" y="437"/>
                  <a:pt x="2269" y="403"/>
                  <a:pt x="2269" y="392"/>
                </a:cubicBezTo>
                <a:cubicBezTo>
                  <a:pt x="2269" y="391"/>
                  <a:pt x="2270" y="391"/>
                  <a:pt x="2271" y="391"/>
                </a:cubicBezTo>
                <a:cubicBezTo>
                  <a:pt x="2274" y="391"/>
                  <a:pt x="2275" y="404"/>
                  <a:pt x="2280" y="409"/>
                </a:cubicBezTo>
                <a:cubicBezTo>
                  <a:pt x="2280" y="403"/>
                  <a:pt x="2280" y="398"/>
                  <a:pt x="2280" y="392"/>
                </a:cubicBezTo>
                <a:cubicBezTo>
                  <a:pt x="2274" y="381"/>
                  <a:pt x="2274" y="364"/>
                  <a:pt x="2269" y="358"/>
                </a:cubicBezTo>
                <a:cubicBezTo>
                  <a:pt x="2266" y="354"/>
                  <a:pt x="2267" y="352"/>
                  <a:pt x="2268" y="352"/>
                </a:cubicBezTo>
                <a:lnTo>
                  <a:pt x="2268" y="352"/>
                </a:lnTo>
                <a:cubicBezTo>
                  <a:pt x="2270" y="352"/>
                  <a:pt x="2274" y="355"/>
                  <a:pt x="2274" y="358"/>
                </a:cubicBezTo>
                <a:cubicBezTo>
                  <a:pt x="2280" y="364"/>
                  <a:pt x="2285" y="364"/>
                  <a:pt x="2291" y="370"/>
                </a:cubicBezTo>
                <a:cubicBezTo>
                  <a:pt x="2291" y="370"/>
                  <a:pt x="2291" y="375"/>
                  <a:pt x="2291" y="375"/>
                </a:cubicBezTo>
                <a:cubicBezTo>
                  <a:pt x="2295" y="375"/>
                  <a:pt x="2298" y="380"/>
                  <a:pt x="2300" y="380"/>
                </a:cubicBezTo>
                <a:cubicBezTo>
                  <a:pt x="2302" y="380"/>
                  <a:pt x="2302" y="379"/>
                  <a:pt x="2302" y="375"/>
                </a:cubicBezTo>
                <a:lnTo>
                  <a:pt x="2297" y="370"/>
                </a:lnTo>
                <a:cubicBezTo>
                  <a:pt x="2292" y="361"/>
                  <a:pt x="2294" y="356"/>
                  <a:pt x="2300" y="356"/>
                </a:cubicBezTo>
                <a:cubicBezTo>
                  <a:pt x="2302" y="356"/>
                  <a:pt x="2305" y="357"/>
                  <a:pt x="2308" y="358"/>
                </a:cubicBezTo>
                <a:lnTo>
                  <a:pt x="2330" y="358"/>
                </a:lnTo>
                <a:cubicBezTo>
                  <a:pt x="2341" y="364"/>
                  <a:pt x="2347" y="364"/>
                  <a:pt x="2353" y="364"/>
                </a:cubicBezTo>
                <a:cubicBezTo>
                  <a:pt x="2330" y="370"/>
                  <a:pt x="2347" y="381"/>
                  <a:pt x="2358" y="392"/>
                </a:cubicBezTo>
                <a:cubicBezTo>
                  <a:pt x="2369" y="398"/>
                  <a:pt x="2369" y="403"/>
                  <a:pt x="2341" y="409"/>
                </a:cubicBezTo>
                <a:lnTo>
                  <a:pt x="2364" y="409"/>
                </a:lnTo>
                <a:cubicBezTo>
                  <a:pt x="2369" y="409"/>
                  <a:pt x="2364" y="414"/>
                  <a:pt x="2347" y="414"/>
                </a:cubicBezTo>
                <a:cubicBezTo>
                  <a:pt x="2369" y="420"/>
                  <a:pt x="2381" y="420"/>
                  <a:pt x="2397" y="420"/>
                </a:cubicBezTo>
                <a:cubicBezTo>
                  <a:pt x="2397" y="420"/>
                  <a:pt x="2392" y="426"/>
                  <a:pt x="2386" y="431"/>
                </a:cubicBezTo>
                <a:cubicBezTo>
                  <a:pt x="2375" y="426"/>
                  <a:pt x="2381" y="426"/>
                  <a:pt x="2369" y="426"/>
                </a:cubicBezTo>
                <a:cubicBezTo>
                  <a:pt x="2381" y="426"/>
                  <a:pt x="2369" y="442"/>
                  <a:pt x="2341" y="454"/>
                </a:cubicBezTo>
                <a:cubicBezTo>
                  <a:pt x="2341" y="448"/>
                  <a:pt x="2336" y="448"/>
                  <a:pt x="2341" y="448"/>
                </a:cubicBezTo>
                <a:lnTo>
                  <a:pt x="2336" y="448"/>
                </a:lnTo>
                <a:lnTo>
                  <a:pt x="2325" y="459"/>
                </a:lnTo>
                <a:cubicBezTo>
                  <a:pt x="2319" y="470"/>
                  <a:pt x="2308" y="476"/>
                  <a:pt x="2302" y="487"/>
                </a:cubicBezTo>
                <a:cubicBezTo>
                  <a:pt x="2285" y="504"/>
                  <a:pt x="2274" y="521"/>
                  <a:pt x="2269" y="543"/>
                </a:cubicBezTo>
                <a:cubicBezTo>
                  <a:pt x="2246" y="583"/>
                  <a:pt x="2241" y="627"/>
                  <a:pt x="2246" y="683"/>
                </a:cubicBezTo>
                <a:cubicBezTo>
                  <a:pt x="2241" y="679"/>
                  <a:pt x="2238" y="677"/>
                  <a:pt x="2236" y="677"/>
                </a:cubicBezTo>
                <a:lnTo>
                  <a:pt x="2236" y="677"/>
                </a:lnTo>
                <a:cubicBezTo>
                  <a:pt x="2226" y="677"/>
                  <a:pt x="2243" y="724"/>
                  <a:pt x="2229" y="734"/>
                </a:cubicBezTo>
                <a:cubicBezTo>
                  <a:pt x="2241" y="751"/>
                  <a:pt x="2252" y="767"/>
                  <a:pt x="2263" y="784"/>
                </a:cubicBezTo>
                <a:cubicBezTo>
                  <a:pt x="2263" y="779"/>
                  <a:pt x="2257" y="767"/>
                  <a:pt x="2257" y="762"/>
                </a:cubicBezTo>
                <a:lnTo>
                  <a:pt x="2257" y="762"/>
                </a:lnTo>
                <a:cubicBezTo>
                  <a:pt x="2285" y="807"/>
                  <a:pt x="2325" y="835"/>
                  <a:pt x="2358" y="863"/>
                </a:cubicBezTo>
                <a:cubicBezTo>
                  <a:pt x="2350" y="859"/>
                  <a:pt x="2340" y="855"/>
                  <a:pt x="2330" y="849"/>
                </a:cubicBezTo>
                <a:lnTo>
                  <a:pt x="2330" y="849"/>
                </a:lnTo>
                <a:cubicBezTo>
                  <a:pt x="2355" y="867"/>
                  <a:pt x="2379" y="881"/>
                  <a:pt x="2409" y="891"/>
                </a:cubicBezTo>
                <a:cubicBezTo>
                  <a:pt x="2392" y="879"/>
                  <a:pt x="2375" y="874"/>
                  <a:pt x="2358" y="863"/>
                </a:cubicBezTo>
                <a:lnTo>
                  <a:pt x="2358" y="863"/>
                </a:lnTo>
                <a:cubicBezTo>
                  <a:pt x="2366" y="864"/>
                  <a:pt x="2371" y="865"/>
                  <a:pt x="2375" y="865"/>
                </a:cubicBezTo>
                <a:cubicBezTo>
                  <a:pt x="2389" y="865"/>
                  <a:pt x="2385" y="857"/>
                  <a:pt x="2393" y="857"/>
                </a:cubicBezTo>
                <a:cubicBezTo>
                  <a:pt x="2397" y="857"/>
                  <a:pt x="2406" y="859"/>
                  <a:pt x="2425" y="868"/>
                </a:cubicBezTo>
                <a:cubicBezTo>
                  <a:pt x="2412" y="868"/>
                  <a:pt x="2449" y="875"/>
                  <a:pt x="2478" y="875"/>
                </a:cubicBezTo>
                <a:cubicBezTo>
                  <a:pt x="2486" y="875"/>
                  <a:pt x="2493" y="875"/>
                  <a:pt x="2498" y="874"/>
                </a:cubicBezTo>
                <a:cubicBezTo>
                  <a:pt x="2521" y="863"/>
                  <a:pt x="2543" y="846"/>
                  <a:pt x="2571" y="829"/>
                </a:cubicBezTo>
                <a:cubicBezTo>
                  <a:pt x="2582" y="829"/>
                  <a:pt x="2577" y="846"/>
                  <a:pt x="2582" y="846"/>
                </a:cubicBezTo>
                <a:cubicBezTo>
                  <a:pt x="2588" y="835"/>
                  <a:pt x="2610" y="812"/>
                  <a:pt x="2627" y="784"/>
                </a:cubicBezTo>
                <a:cubicBezTo>
                  <a:pt x="2638" y="762"/>
                  <a:pt x="2649" y="728"/>
                  <a:pt x="2649" y="711"/>
                </a:cubicBezTo>
                <a:cubicBezTo>
                  <a:pt x="2649" y="723"/>
                  <a:pt x="2655" y="728"/>
                  <a:pt x="2661" y="728"/>
                </a:cubicBezTo>
                <a:lnTo>
                  <a:pt x="2655" y="700"/>
                </a:lnTo>
                <a:cubicBezTo>
                  <a:pt x="2663" y="688"/>
                  <a:pt x="2665" y="681"/>
                  <a:pt x="2668" y="681"/>
                </a:cubicBezTo>
                <a:cubicBezTo>
                  <a:pt x="2669" y="681"/>
                  <a:pt x="2670" y="682"/>
                  <a:pt x="2672" y="683"/>
                </a:cubicBezTo>
                <a:cubicBezTo>
                  <a:pt x="2677" y="666"/>
                  <a:pt x="2673" y="665"/>
                  <a:pt x="2669" y="665"/>
                </a:cubicBezTo>
                <a:cubicBezTo>
                  <a:pt x="2668" y="665"/>
                  <a:pt x="2667" y="665"/>
                  <a:pt x="2667" y="665"/>
                </a:cubicBezTo>
                <a:cubicBezTo>
                  <a:pt x="2662" y="665"/>
                  <a:pt x="2658" y="664"/>
                  <a:pt x="2666" y="639"/>
                </a:cubicBezTo>
                <a:lnTo>
                  <a:pt x="2666" y="639"/>
                </a:lnTo>
                <a:cubicBezTo>
                  <a:pt x="2666" y="644"/>
                  <a:pt x="2666" y="644"/>
                  <a:pt x="2672" y="655"/>
                </a:cubicBezTo>
                <a:cubicBezTo>
                  <a:pt x="2672" y="650"/>
                  <a:pt x="2672" y="650"/>
                  <a:pt x="2672" y="644"/>
                </a:cubicBezTo>
                <a:cubicBezTo>
                  <a:pt x="2672" y="622"/>
                  <a:pt x="2666" y="588"/>
                  <a:pt x="2655" y="560"/>
                </a:cubicBezTo>
                <a:cubicBezTo>
                  <a:pt x="2653" y="555"/>
                  <a:pt x="2652" y="554"/>
                  <a:pt x="2653" y="554"/>
                </a:cubicBezTo>
                <a:lnTo>
                  <a:pt x="2653" y="554"/>
                </a:lnTo>
                <a:cubicBezTo>
                  <a:pt x="2654" y="554"/>
                  <a:pt x="2657" y="557"/>
                  <a:pt x="2661" y="560"/>
                </a:cubicBezTo>
                <a:lnTo>
                  <a:pt x="2666" y="571"/>
                </a:lnTo>
                <a:lnTo>
                  <a:pt x="2683" y="594"/>
                </a:lnTo>
                <a:cubicBezTo>
                  <a:pt x="2690" y="607"/>
                  <a:pt x="2691" y="611"/>
                  <a:pt x="2690" y="611"/>
                </a:cubicBezTo>
                <a:cubicBezTo>
                  <a:pt x="2688" y="611"/>
                  <a:pt x="2681" y="602"/>
                  <a:pt x="2679" y="602"/>
                </a:cubicBezTo>
                <a:lnTo>
                  <a:pt x="2679" y="602"/>
                </a:lnTo>
                <a:cubicBezTo>
                  <a:pt x="2678" y="602"/>
                  <a:pt x="2678" y="606"/>
                  <a:pt x="2683" y="616"/>
                </a:cubicBezTo>
                <a:cubicBezTo>
                  <a:pt x="2694" y="627"/>
                  <a:pt x="2700" y="633"/>
                  <a:pt x="2711" y="639"/>
                </a:cubicBezTo>
                <a:cubicBezTo>
                  <a:pt x="2733" y="650"/>
                  <a:pt x="2773" y="672"/>
                  <a:pt x="2812" y="689"/>
                </a:cubicBezTo>
                <a:lnTo>
                  <a:pt x="2806" y="695"/>
                </a:lnTo>
                <a:lnTo>
                  <a:pt x="2795" y="700"/>
                </a:lnTo>
                <a:lnTo>
                  <a:pt x="2812" y="695"/>
                </a:lnTo>
                <a:lnTo>
                  <a:pt x="2812" y="695"/>
                </a:lnTo>
                <a:cubicBezTo>
                  <a:pt x="2829" y="695"/>
                  <a:pt x="2806" y="706"/>
                  <a:pt x="2789" y="717"/>
                </a:cubicBezTo>
                <a:cubicBezTo>
                  <a:pt x="2768" y="728"/>
                  <a:pt x="2756" y="728"/>
                  <a:pt x="2740" y="749"/>
                </a:cubicBezTo>
                <a:lnTo>
                  <a:pt x="2740" y="749"/>
                </a:lnTo>
                <a:cubicBezTo>
                  <a:pt x="2744" y="743"/>
                  <a:pt x="2739" y="734"/>
                  <a:pt x="2739" y="734"/>
                </a:cubicBezTo>
                <a:cubicBezTo>
                  <a:pt x="2711" y="756"/>
                  <a:pt x="2689" y="784"/>
                  <a:pt x="2666" y="823"/>
                </a:cubicBezTo>
                <a:cubicBezTo>
                  <a:pt x="2649" y="863"/>
                  <a:pt x="2633" y="913"/>
                  <a:pt x="2644" y="963"/>
                </a:cubicBezTo>
                <a:lnTo>
                  <a:pt x="2638" y="952"/>
                </a:lnTo>
                <a:lnTo>
                  <a:pt x="2638" y="952"/>
                </a:lnTo>
                <a:cubicBezTo>
                  <a:pt x="2633" y="975"/>
                  <a:pt x="2638" y="1008"/>
                  <a:pt x="2649" y="1036"/>
                </a:cubicBezTo>
                <a:cubicBezTo>
                  <a:pt x="2661" y="1064"/>
                  <a:pt x="2683" y="1087"/>
                  <a:pt x="2700" y="1103"/>
                </a:cubicBezTo>
                <a:cubicBezTo>
                  <a:pt x="2711" y="1107"/>
                  <a:pt x="2725" y="1116"/>
                  <a:pt x="2730" y="1116"/>
                </a:cubicBezTo>
                <a:cubicBezTo>
                  <a:pt x="2732" y="1116"/>
                  <a:pt x="2731" y="1114"/>
                  <a:pt x="2728" y="1109"/>
                </a:cubicBezTo>
                <a:lnTo>
                  <a:pt x="2728" y="1109"/>
                </a:lnTo>
                <a:cubicBezTo>
                  <a:pt x="2754" y="1138"/>
                  <a:pt x="2791" y="1152"/>
                  <a:pt x="2829" y="1152"/>
                </a:cubicBezTo>
                <a:cubicBezTo>
                  <a:pt x="2866" y="1152"/>
                  <a:pt x="2902" y="1139"/>
                  <a:pt x="2929" y="1115"/>
                </a:cubicBezTo>
                <a:cubicBezTo>
                  <a:pt x="2985" y="1070"/>
                  <a:pt x="3002" y="1008"/>
                  <a:pt x="3030" y="952"/>
                </a:cubicBezTo>
                <a:lnTo>
                  <a:pt x="3030" y="952"/>
                </a:lnTo>
                <a:cubicBezTo>
                  <a:pt x="3030" y="966"/>
                  <a:pt x="3027" y="983"/>
                  <a:pt x="3028" y="983"/>
                </a:cubicBezTo>
                <a:cubicBezTo>
                  <a:pt x="3029" y="983"/>
                  <a:pt x="3029" y="982"/>
                  <a:pt x="3030" y="980"/>
                </a:cubicBezTo>
                <a:cubicBezTo>
                  <a:pt x="3030" y="969"/>
                  <a:pt x="3036" y="958"/>
                  <a:pt x="3036" y="952"/>
                </a:cubicBezTo>
                <a:cubicBezTo>
                  <a:pt x="3036" y="947"/>
                  <a:pt x="3036" y="941"/>
                  <a:pt x="3036" y="935"/>
                </a:cubicBezTo>
                <a:cubicBezTo>
                  <a:pt x="3036" y="924"/>
                  <a:pt x="3036" y="913"/>
                  <a:pt x="3036" y="902"/>
                </a:cubicBezTo>
                <a:cubicBezTo>
                  <a:pt x="3033" y="900"/>
                  <a:pt x="3031" y="900"/>
                  <a:pt x="3030" y="900"/>
                </a:cubicBezTo>
                <a:cubicBezTo>
                  <a:pt x="3026" y="900"/>
                  <a:pt x="3027" y="905"/>
                  <a:pt x="3019" y="913"/>
                </a:cubicBezTo>
                <a:cubicBezTo>
                  <a:pt x="3013" y="902"/>
                  <a:pt x="3008" y="868"/>
                  <a:pt x="3008" y="846"/>
                </a:cubicBezTo>
                <a:lnTo>
                  <a:pt x="3008" y="846"/>
                </a:lnTo>
                <a:cubicBezTo>
                  <a:pt x="3011" y="868"/>
                  <a:pt x="3014" y="874"/>
                  <a:pt x="3017" y="874"/>
                </a:cubicBezTo>
                <a:cubicBezTo>
                  <a:pt x="3020" y="874"/>
                  <a:pt x="3022" y="871"/>
                  <a:pt x="3025" y="868"/>
                </a:cubicBezTo>
                <a:cubicBezTo>
                  <a:pt x="3025" y="863"/>
                  <a:pt x="3019" y="851"/>
                  <a:pt x="3013" y="846"/>
                </a:cubicBezTo>
                <a:cubicBezTo>
                  <a:pt x="3019" y="846"/>
                  <a:pt x="3013" y="835"/>
                  <a:pt x="3008" y="818"/>
                </a:cubicBezTo>
                <a:cubicBezTo>
                  <a:pt x="2999" y="807"/>
                  <a:pt x="2997" y="800"/>
                  <a:pt x="2999" y="800"/>
                </a:cubicBezTo>
                <a:lnTo>
                  <a:pt x="2999" y="800"/>
                </a:lnTo>
                <a:cubicBezTo>
                  <a:pt x="3002" y="800"/>
                  <a:pt x="3011" y="807"/>
                  <a:pt x="3025" y="823"/>
                </a:cubicBezTo>
                <a:lnTo>
                  <a:pt x="3025" y="829"/>
                </a:lnTo>
                <a:cubicBezTo>
                  <a:pt x="3041" y="840"/>
                  <a:pt x="3058" y="840"/>
                  <a:pt x="3075" y="863"/>
                </a:cubicBezTo>
                <a:cubicBezTo>
                  <a:pt x="3078" y="869"/>
                  <a:pt x="3078" y="871"/>
                  <a:pt x="3077" y="871"/>
                </a:cubicBezTo>
                <a:cubicBezTo>
                  <a:pt x="3074" y="871"/>
                  <a:pt x="3066" y="863"/>
                  <a:pt x="3061" y="863"/>
                </a:cubicBezTo>
                <a:cubicBezTo>
                  <a:pt x="3060" y="863"/>
                  <a:pt x="3058" y="865"/>
                  <a:pt x="3058" y="868"/>
                </a:cubicBezTo>
                <a:cubicBezTo>
                  <a:pt x="3069" y="879"/>
                  <a:pt x="3081" y="879"/>
                  <a:pt x="3097" y="885"/>
                </a:cubicBezTo>
                <a:cubicBezTo>
                  <a:pt x="3109" y="891"/>
                  <a:pt x="3125" y="902"/>
                  <a:pt x="3137" y="919"/>
                </a:cubicBezTo>
                <a:cubicBezTo>
                  <a:pt x="3120" y="907"/>
                  <a:pt x="3103" y="896"/>
                  <a:pt x="3092" y="891"/>
                </a:cubicBezTo>
                <a:lnTo>
                  <a:pt x="3092" y="891"/>
                </a:lnTo>
                <a:cubicBezTo>
                  <a:pt x="3109" y="924"/>
                  <a:pt x="3114" y="919"/>
                  <a:pt x="3125" y="935"/>
                </a:cubicBezTo>
                <a:cubicBezTo>
                  <a:pt x="3130" y="943"/>
                  <a:pt x="3137" y="949"/>
                  <a:pt x="3142" y="953"/>
                </a:cubicBezTo>
                <a:lnTo>
                  <a:pt x="3142" y="953"/>
                </a:lnTo>
                <a:cubicBezTo>
                  <a:pt x="3142" y="953"/>
                  <a:pt x="3142" y="952"/>
                  <a:pt x="3142" y="952"/>
                </a:cubicBezTo>
                <a:lnTo>
                  <a:pt x="3142" y="952"/>
                </a:lnTo>
                <a:cubicBezTo>
                  <a:pt x="3159" y="958"/>
                  <a:pt x="3170" y="963"/>
                  <a:pt x="3181" y="969"/>
                </a:cubicBezTo>
                <a:cubicBezTo>
                  <a:pt x="3187" y="969"/>
                  <a:pt x="3176" y="969"/>
                  <a:pt x="3170" y="975"/>
                </a:cubicBezTo>
                <a:cubicBezTo>
                  <a:pt x="3144" y="985"/>
                  <a:pt x="3123" y="990"/>
                  <a:pt x="3103" y="1026"/>
                </a:cubicBezTo>
                <a:lnTo>
                  <a:pt x="3103" y="1026"/>
                </a:lnTo>
                <a:cubicBezTo>
                  <a:pt x="3112" y="1008"/>
                  <a:pt x="3114" y="1003"/>
                  <a:pt x="3111" y="1003"/>
                </a:cubicBezTo>
                <a:lnTo>
                  <a:pt x="3111" y="1003"/>
                </a:lnTo>
                <a:cubicBezTo>
                  <a:pt x="3108" y="1003"/>
                  <a:pt x="3100" y="1010"/>
                  <a:pt x="3095" y="1010"/>
                </a:cubicBezTo>
                <a:cubicBezTo>
                  <a:pt x="3094" y="1010"/>
                  <a:pt x="3093" y="1010"/>
                  <a:pt x="3092" y="1008"/>
                </a:cubicBezTo>
                <a:cubicBezTo>
                  <a:pt x="3078" y="1017"/>
                  <a:pt x="3061" y="1034"/>
                  <a:pt x="3055" y="1034"/>
                </a:cubicBezTo>
                <a:cubicBezTo>
                  <a:pt x="3053" y="1034"/>
                  <a:pt x="3053" y="1033"/>
                  <a:pt x="3053" y="1031"/>
                </a:cubicBezTo>
                <a:cubicBezTo>
                  <a:pt x="3041" y="1064"/>
                  <a:pt x="3013" y="1081"/>
                  <a:pt x="3013" y="1137"/>
                </a:cubicBezTo>
                <a:cubicBezTo>
                  <a:pt x="3009" y="1137"/>
                  <a:pt x="3008" y="1167"/>
                  <a:pt x="3000" y="1167"/>
                </a:cubicBezTo>
                <a:cubicBezTo>
                  <a:pt x="2999" y="1167"/>
                  <a:pt x="2998" y="1166"/>
                  <a:pt x="2997" y="1165"/>
                </a:cubicBezTo>
                <a:lnTo>
                  <a:pt x="2997" y="1165"/>
                </a:lnTo>
                <a:cubicBezTo>
                  <a:pt x="2998" y="1180"/>
                  <a:pt x="3000" y="1185"/>
                  <a:pt x="3002" y="1185"/>
                </a:cubicBezTo>
                <a:cubicBezTo>
                  <a:pt x="3005" y="1185"/>
                  <a:pt x="3009" y="1159"/>
                  <a:pt x="3013" y="1159"/>
                </a:cubicBezTo>
                <a:cubicBezTo>
                  <a:pt x="3013" y="1159"/>
                  <a:pt x="3013" y="1159"/>
                  <a:pt x="3013" y="1159"/>
                </a:cubicBezTo>
                <a:cubicBezTo>
                  <a:pt x="3019" y="1193"/>
                  <a:pt x="3013" y="1238"/>
                  <a:pt x="3025" y="1283"/>
                </a:cubicBezTo>
                <a:cubicBezTo>
                  <a:pt x="3036" y="1327"/>
                  <a:pt x="3069" y="1372"/>
                  <a:pt x="3114" y="1400"/>
                </a:cubicBezTo>
                <a:cubicBezTo>
                  <a:pt x="3153" y="1423"/>
                  <a:pt x="3181" y="1423"/>
                  <a:pt x="3209" y="1423"/>
                </a:cubicBezTo>
                <a:cubicBezTo>
                  <a:pt x="3232" y="1423"/>
                  <a:pt x="3254" y="1417"/>
                  <a:pt x="3288" y="1400"/>
                </a:cubicBezTo>
                <a:cubicBezTo>
                  <a:pt x="3316" y="1400"/>
                  <a:pt x="3277" y="1423"/>
                  <a:pt x="3271" y="1423"/>
                </a:cubicBezTo>
                <a:cubicBezTo>
                  <a:pt x="3316" y="1423"/>
                  <a:pt x="3349" y="1400"/>
                  <a:pt x="3372" y="1367"/>
                </a:cubicBezTo>
                <a:cubicBezTo>
                  <a:pt x="3372" y="1371"/>
                  <a:pt x="3373" y="1373"/>
                  <a:pt x="3375" y="1373"/>
                </a:cubicBezTo>
                <a:cubicBezTo>
                  <a:pt x="3378" y="1373"/>
                  <a:pt x="3382" y="1370"/>
                  <a:pt x="3389" y="1367"/>
                </a:cubicBezTo>
                <a:cubicBezTo>
                  <a:pt x="3411" y="1339"/>
                  <a:pt x="3394" y="1339"/>
                  <a:pt x="3417" y="1311"/>
                </a:cubicBezTo>
                <a:cubicBezTo>
                  <a:pt x="3417" y="1316"/>
                  <a:pt x="3417" y="1316"/>
                  <a:pt x="3422" y="1322"/>
                </a:cubicBezTo>
                <a:cubicBezTo>
                  <a:pt x="3422" y="1327"/>
                  <a:pt x="3417" y="1339"/>
                  <a:pt x="3417" y="1344"/>
                </a:cubicBezTo>
                <a:cubicBezTo>
                  <a:pt x="3428" y="1327"/>
                  <a:pt x="3428" y="1322"/>
                  <a:pt x="3428" y="1305"/>
                </a:cubicBezTo>
                <a:cubicBezTo>
                  <a:pt x="3433" y="1294"/>
                  <a:pt x="3433" y="1277"/>
                  <a:pt x="3433" y="1260"/>
                </a:cubicBezTo>
                <a:cubicBezTo>
                  <a:pt x="3439" y="1260"/>
                  <a:pt x="3439" y="1266"/>
                  <a:pt x="3439" y="1271"/>
                </a:cubicBezTo>
                <a:cubicBezTo>
                  <a:pt x="3439" y="1283"/>
                  <a:pt x="3439" y="1294"/>
                  <a:pt x="3439" y="1305"/>
                </a:cubicBezTo>
                <a:cubicBezTo>
                  <a:pt x="3439" y="1299"/>
                  <a:pt x="3439" y="1288"/>
                  <a:pt x="3445" y="1283"/>
                </a:cubicBezTo>
                <a:cubicBezTo>
                  <a:pt x="3445" y="1277"/>
                  <a:pt x="3445" y="1266"/>
                  <a:pt x="3439" y="1255"/>
                </a:cubicBezTo>
                <a:cubicBezTo>
                  <a:pt x="3439" y="1258"/>
                  <a:pt x="3439" y="1259"/>
                  <a:pt x="3438" y="1259"/>
                </a:cubicBezTo>
                <a:cubicBezTo>
                  <a:pt x="3436" y="1259"/>
                  <a:pt x="3433" y="1253"/>
                  <a:pt x="3433" y="1249"/>
                </a:cubicBezTo>
                <a:cubicBezTo>
                  <a:pt x="3433" y="1243"/>
                  <a:pt x="3433" y="1232"/>
                  <a:pt x="3433" y="1227"/>
                </a:cubicBezTo>
                <a:cubicBezTo>
                  <a:pt x="3433" y="1222"/>
                  <a:pt x="3433" y="1220"/>
                  <a:pt x="3432" y="1220"/>
                </a:cubicBezTo>
                <a:cubicBezTo>
                  <a:pt x="3430" y="1220"/>
                  <a:pt x="3428" y="1225"/>
                  <a:pt x="3428" y="1232"/>
                </a:cubicBezTo>
                <a:cubicBezTo>
                  <a:pt x="3422" y="1249"/>
                  <a:pt x="3422" y="1277"/>
                  <a:pt x="3417" y="1294"/>
                </a:cubicBezTo>
                <a:cubicBezTo>
                  <a:pt x="3411" y="1316"/>
                  <a:pt x="3400" y="1339"/>
                  <a:pt x="3389" y="1355"/>
                </a:cubicBezTo>
                <a:cubicBezTo>
                  <a:pt x="3389" y="1344"/>
                  <a:pt x="3383" y="1333"/>
                  <a:pt x="3383" y="1322"/>
                </a:cubicBezTo>
                <a:cubicBezTo>
                  <a:pt x="3377" y="1339"/>
                  <a:pt x="3372" y="1361"/>
                  <a:pt x="3361" y="1378"/>
                </a:cubicBezTo>
                <a:cubicBezTo>
                  <a:pt x="3349" y="1378"/>
                  <a:pt x="3338" y="1378"/>
                  <a:pt x="3355" y="1355"/>
                </a:cubicBezTo>
                <a:lnTo>
                  <a:pt x="3355" y="1355"/>
                </a:lnTo>
                <a:cubicBezTo>
                  <a:pt x="3321" y="1372"/>
                  <a:pt x="3333" y="1383"/>
                  <a:pt x="3299" y="1389"/>
                </a:cubicBezTo>
                <a:cubicBezTo>
                  <a:pt x="3293" y="1389"/>
                  <a:pt x="3293" y="1389"/>
                  <a:pt x="3299" y="1383"/>
                </a:cubicBezTo>
                <a:lnTo>
                  <a:pt x="3299" y="1383"/>
                </a:lnTo>
                <a:cubicBezTo>
                  <a:pt x="3288" y="1395"/>
                  <a:pt x="3277" y="1400"/>
                  <a:pt x="3265" y="1400"/>
                </a:cubicBezTo>
                <a:cubicBezTo>
                  <a:pt x="3270" y="1396"/>
                  <a:pt x="3265" y="1392"/>
                  <a:pt x="3270" y="1390"/>
                </a:cubicBezTo>
                <a:lnTo>
                  <a:pt x="3270" y="1390"/>
                </a:lnTo>
                <a:cubicBezTo>
                  <a:pt x="3256" y="1391"/>
                  <a:pt x="3243" y="1392"/>
                  <a:pt x="3231" y="1392"/>
                </a:cubicBezTo>
                <a:cubicBezTo>
                  <a:pt x="3200" y="1392"/>
                  <a:pt x="3178" y="1387"/>
                  <a:pt x="3170" y="1372"/>
                </a:cubicBezTo>
                <a:lnTo>
                  <a:pt x="3170" y="1378"/>
                </a:lnTo>
                <a:cubicBezTo>
                  <a:pt x="3148" y="1363"/>
                  <a:pt x="3138" y="1358"/>
                  <a:pt x="3134" y="1358"/>
                </a:cubicBezTo>
                <a:cubicBezTo>
                  <a:pt x="3132" y="1358"/>
                  <a:pt x="3131" y="1359"/>
                  <a:pt x="3131" y="1361"/>
                </a:cubicBezTo>
                <a:cubicBezTo>
                  <a:pt x="3128" y="1364"/>
                  <a:pt x="3127" y="1367"/>
                  <a:pt x="3122" y="1367"/>
                </a:cubicBezTo>
                <a:cubicBezTo>
                  <a:pt x="3117" y="1367"/>
                  <a:pt x="3109" y="1364"/>
                  <a:pt x="3092" y="1355"/>
                </a:cubicBezTo>
                <a:cubicBezTo>
                  <a:pt x="3092" y="1333"/>
                  <a:pt x="3092" y="1316"/>
                  <a:pt x="3097" y="1299"/>
                </a:cubicBezTo>
                <a:lnTo>
                  <a:pt x="3081" y="1299"/>
                </a:lnTo>
                <a:cubicBezTo>
                  <a:pt x="3075" y="1288"/>
                  <a:pt x="3069" y="1271"/>
                  <a:pt x="3075" y="1271"/>
                </a:cubicBezTo>
                <a:cubicBezTo>
                  <a:pt x="3070" y="1264"/>
                  <a:pt x="3068" y="1261"/>
                  <a:pt x="3066" y="1261"/>
                </a:cubicBezTo>
                <a:cubicBezTo>
                  <a:pt x="3064" y="1261"/>
                  <a:pt x="3065" y="1270"/>
                  <a:pt x="3063" y="1270"/>
                </a:cubicBezTo>
                <a:cubicBezTo>
                  <a:pt x="3062" y="1270"/>
                  <a:pt x="3060" y="1269"/>
                  <a:pt x="3058" y="1266"/>
                </a:cubicBezTo>
                <a:cubicBezTo>
                  <a:pt x="3058" y="1243"/>
                  <a:pt x="3047" y="1215"/>
                  <a:pt x="3053" y="1187"/>
                </a:cubicBezTo>
                <a:cubicBezTo>
                  <a:pt x="3053" y="1159"/>
                  <a:pt x="3058" y="1137"/>
                  <a:pt x="3069" y="1137"/>
                </a:cubicBezTo>
                <a:cubicBezTo>
                  <a:pt x="3069" y="1135"/>
                  <a:pt x="3068" y="1134"/>
                  <a:pt x="3067" y="1134"/>
                </a:cubicBezTo>
                <a:cubicBezTo>
                  <a:pt x="3063" y="1134"/>
                  <a:pt x="3059" y="1147"/>
                  <a:pt x="3057" y="1147"/>
                </a:cubicBezTo>
                <a:cubicBezTo>
                  <a:pt x="3056" y="1147"/>
                  <a:pt x="3056" y="1142"/>
                  <a:pt x="3058" y="1126"/>
                </a:cubicBezTo>
                <a:cubicBezTo>
                  <a:pt x="3081" y="1126"/>
                  <a:pt x="3069" y="1075"/>
                  <a:pt x="3103" y="1047"/>
                </a:cubicBezTo>
                <a:lnTo>
                  <a:pt x="3103" y="1047"/>
                </a:lnTo>
                <a:cubicBezTo>
                  <a:pt x="3107" y="1059"/>
                  <a:pt x="3095" y="1076"/>
                  <a:pt x="3098" y="1076"/>
                </a:cubicBezTo>
                <a:cubicBezTo>
                  <a:pt x="3099" y="1076"/>
                  <a:pt x="3104" y="1073"/>
                  <a:pt x="3114" y="1064"/>
                </a:cubicBezTo>
                <a:cubicBezTo>
                  <a:pt x="3114" y="1053"/>
                  <a:pt x="3125" y="1036"/>
                  <a:pt x="3142" y="1025"/>
                </a:cubicBezTo>
                <a:cubicBezTo>
                  <a:pt x="3165" y="1014"/>
                  <a:pt x="3215" y="1003"/>
                  <a:pt x="3243" y="997"/>
                </a:cubicBezTo>
                <a:cubicBezTo>
                  <a:pt x="3237" y="991"/>
                  <a:pt x="3237" y="991"/>
                  <a:pt x="3243" y="986"/>
                </a:cubicBezTo>
                <a:cubicBezTo>
                  <a:pt x="3237" y="980"/>
                  <a:pt x="3237" y="980"/>
                  <a:pt x="3243" y="975"/>
                </a:cubicBezTo>
                <a:cubicBezTo>
                  <a:pt x="3249" y="975"/>
                  <a:pt x="3237" y="969"/>
                  <a:pt x="3232" y="969"/>
                </a:cubicBezTo>
                <a:cubicBezTo>
                  <a:pt x="3232" y="963"/>
                  <a:pt x="3226" y="958"/>
                  <a:pt x="3221" y="952"/>
                </a:cubicBezTo>
                <a:cubicBezTo>
                  <a:pt x="3198" y="935"/>
                  <a:pt x="3170" y="913"/>
                  <a:pt x="3148" y="896"/>
                </a:cubicBezTo>
                <a:cubicBezTo>
                  <a:pt x="3159" y="896"/>
                  <a:pt x="3047" y="801"/>
                  <a:pt x="2985" y="739"/>
                </a:cubicBezTo>
                <a:lnTo>
                  <a:pt x="2980" y="734"/>
                </a:lnTo>
                <a:lnTo>
                  <a:pt x="2980" y="734"/>
                </a:lnTo>
                <a:cubicBezTo>
                  <a:pt x="2983" y="740"/>
                  <a:pt x="2981" y="743"/>
                  <a:pt x="2976" y="743"/>
                </a:cubicBezTo>
                <a:cubicBezTo>
                  <a:pt x="2972" y="743"/>
                  <a:pt x="2968" y="742"/>
                  <a:pt x="2963" y="739"/>
                </a:cubicBezTo>
                <a:lnTo>
                  <a:pt x="2963" y="739"/>
                </a:lnTo>
                <a:cubicBezTo>
                  <a:pt x="2969" y="751"/>
                  <a:pt x="2969" y="762"/>
                  <a:pt x="2963" y="773"/>
                </a:cubicBezTo>
                <a:cubicBezTo>
                  <a:pt x="2969" y="790"/>
                  <a:pt x="2974" y="807"/>
                  <a:pt x="2980" y="823"/>
                </a:cubicBezTo>
                <a:cubicBezTo>
                  <a:pt x="2963" y="801"/>
                  <a:pt x="2952" y="779"/>
                  <a:pt x="2929" y="711"/>
                </a:cubicBezTo>
                <a:lnTo>
                  <a:pt x="2924" y="706"/>
                </a:lnTo>
                <a:lnTo>
                  <a:pt x="2952" y="801"/>
                </a:lnTo>
                <a:cubicBezTo>
                  <a:pt x="2969" y="835"/>
                  <a:pt x="2980" y="863"/>
                  <a:pt x="2980" y="902"/>
                </a:cubicBezTo>
                <a:lnTo>
                  <a:pt x="2969" y="874"/>
                </a:lnTo>
                <a:lnTo>
                  <a:pt x="2969" y="874"/>
                </a:lnTo>
                <a:cubicBezTo>
                  <a:pt x="2974" y="902"/>
                  <a:pt x="2969" y="919"/>
                  <a:pt x="2969" y="935"/>
                </a:cubicBezTo>
                <a:cubicBezTo>
                  <a:pt x="2969" y="947"/>
                  <a:pt x="2969" y="963"/>
                  <a:pt x="2963" y="975"/>
                </a:cubicBezTo>
                <a:cubicBezTo>
                  <a:pt x="2957" y="997"/>
                  <a:pt x="2946" y="1025"/>
                  <a:pt x="2929" y="1042"/>
                </a:cubicBezTo>
                <a:cubicBezTo>
                  <a:pt x="2930" y="1044"/>
                  <a:pt x="2933" y="1044"/>
                  <a:pt x="2936" y="1044"/>
                </a:cubicBezTo>
                <a:cubicBezTo>
                  <a:pt x="2941" y="1044"/>
                  <a:pt x="2948" y="1042"/>
                  <a:pt x="2953" y="1042"/>
                </a:cubicBezTo>
                <a:cubicBezTo>
                  <a:pt x="2963" y="1042"/>
                  <a:pt x="2967" y="1048"/>
                  <a:pt x="2946" y="1081"/>
                </a:cubicBezTo>
                <a:cubicBezTo>
                  <a:pt x="2942" y="1081"/>
                  <a:pt x="2933" y="1077"/>
                  <a:pt x="2937" y="1066"/>
                </a:cubicBezTo>
                <a:lnTo>
                  <a:pt x="2937" y="1066"/>
                </a:lnTo>
                <a:cubicBezTo>
                  <a:pt x="2932" y="1072"/>
                  <a:pt x="2925" y="1077"/>
                  <a:pt x="2918" y="1081"/>
                </a:cubicBezTo>
                <a:cubicBezTo>
                  <a:pt x="2924" y="1075"/>
                  <a:pt x="2929" y="1064"/>
                  <a:pt x="2929" y="1059"/>
                </a:cubicBezTo>
                <a:lnTo>
                  <a:pt x="2929" y="1059"/>
                </a:lnTo>
                <a:cubicBezTo>
                  <a:pt x="2907" y="1070"/>
                  <a:pt x="2929" y="1075"/>
                  <a:pt x="2907" y="1087"/>
                </a:cubicBezTo>
                <a:cubicBezTo>
                  <a:pt x="2907" y="1085"/>
                  <a:pt x="2906" y="1085"/>
                  <a:pt x="2905" y="1085"/>
                </a:cubicBezTo>
                <a:cubicBezTo>
                  <a:pt x="2902" y="1085"/>
                  <a:pt x="2899" y="1086"/>
                  <a:pt x="2895" y="1086"/>
                </a:cubicBezTo>
                <a:cubicBezTo>
                  <a:pt x="2893" y="1086"/>
                  <a:pt x="2890" y="1085"/>
                  <a:pt x="2890" y="1081"/>
                </a:cubicBezTo>
                <a:cubicBezTo>
                  <a:pt x="2896" y="1081"/>
                  <a:pt x="2907" y="1075"/>
                  <a:pt x="2913" y="1070"/>
                </a:cubicBezTo>
                <a:lnTo>
                  <a:pt x="2913" y="1070"/>
                </a:lnTo>
                <a:cubicBezTo>
                  <a:pt x="2900" y="1078"/>
                  <a:pt x="2882" y="1083"/>
                  <a:pt x="2869" y="1083"/>
                </a:cubicBezTo>
                <a:cubicBezTo>
                  <a:pt x="2864" y="1083"/>
                  <a:pt x="2860" y="1082"/>
                  <a:pt x="2857" y="1081"/>
                </a:cubicBezTo>
                <a:lnTo>
                  <a:pt x="2857" y="1081"/>
                </a:lnTo>
                <a:cubicBezTo>
                  <a:pt x="2862" y="1087"/>
                  <a:pt x="2862" y="1092"/>
                  <a:pt x="2845" y="1098"/>
                </a:cubicBezTo>
                <a:cubicBezTo>
                  <a:pt x="2801" y="1098"/>
                  <a:pt x="2829" y="1087"/>
                  <a:pt x="2806" y="1081"/>
                </a:cubicBezTo>
                <a:cubicBezTo>
                  <a:pt x="2799" y="1081"/>
                  <a:pt x="2786" y="1076"/>
                  <a:pt x="2777" y="1076"/>
                </a:cubicBezTo>
                <a:cubicBezTo>
                  <a:pt x="2773" y="1076"/>
                  <a:pt x="2769" y="1077"/>
                  <a:pt x="2767" y="1081"/>
                </a:cubicBezTo>
                <a:cubicBezTo>
                  <a:pt x="2756" y="1070"/>
                  <a:pt x="2756" y="1064"/>
                  <a:pt x="2756" y="1059"/>
                </a:cubicBezTo>
                <a:cubicBezTo>
                  <a:pt x="2745" y="1059"/>
                  <a:pt x="2728" y="1042"/>
                  <a:pt x="2717" y="1025"/>
                </a:cubicBezTo>
                <a:cubicBezTo>
                  <a:pt x="2709" y="1013"/>
                  <a:pt x="2700" y="1004"/>
                  <a:pt x="2697" y="1004"/>
                </a:cubicBezTo>
                <a:cubicBezTo>
                  <a:pt x="2695" y="1004"/>
                  <a:pt x="2694" y="1005"/>
                  <a:pt x="2694" y="1008"/>
                </a:cubicBezTo>
                <a:lnTo>
                  <a:pt x="2694" y="1014"/>
                </a:lnTo>
                <a:cubicBezTo>
                  <a:pt x="2672" y="980"/>
                  <a:pt x="2672" y="930"/>
                  <a:pt x="2689" y="896"/>
                </a:cubicBezTo>
                <a:cubicBezTo>
                  <a:pt x="2705" y="857"/>
                  <a:pt x="2733" y="823"/>
                  <a:pt x="2756" y="790"/>
                </a:cubicBezTo>
                <a:lnTo>
                  <a:pt x="2761" y="795"/>
                </a:lnTo>
                <a:cubicBezTo>
                  <a:pt x="2767" y="784"/>
                  <a:pt x="2778" y="779"/>
                  <a:pt x="2789" y="767"/>
                </a:cubicBezTo>
                <a:cubicBezTo>
                  <a:pt x="2801" y="756"/>
                  <a:pt x="2817" y="745"/>
                  <a:pt x="2829" y="734"/>
                </a:cubicBezTo>
                <a:cubicBezTo>
                  <a:pt x="2851" y="711"/>
                  <a:pt x="2879" y="695"/>
                  <a:pt x="2885" y="683"/>
                </a:cubicBezTo>
                <a:lnTo>
                  <a:pt x="2885" y="678"/>
                </a:lnTo>
                <a:cubicBezTo>
                  <a:pt x="2868" y="672"/>
                  <a:pt x="2862" y="661"/>
                  <a:pt x="2879" y="661"/>
                </a:cubicBezTo>
                <a:cubicBezTo>
                  <a:pt x="2817" y="644"/>
                  <a:pt x="2812" y="644"/>
                  <a:pt x="2756" y="599"/>
                </a:cubicBezTo>
                <a:lnTo>
                  <a:pt x="2756" y="599"/>
                </a:lnTo>
                <a:cubicBezTo>
                  <a:pt x="2767" y="605"/>
                  <a:pt x="2772" y="607"/>
                  <a:pt x="2774" y="607"/>
                </a:cubicBezTo>
                <a:cubicBezTo>
                  <a:pt x="2777" y="607"/>
                  <a:pt x="2774" y="603"/>
                  <a:pt x="2775" y="603"/>
                </a:cubicBezTo>
                <a:lnTo>
                  <a:pt x="2775" y="603"/>
                </a:lnTo>
                <a:cubicBezTo>
                  <a:pt x="2776" y="603"/>
                  <a:pt x="2782" y="606"/>
                  <a:pt x="2800" y="618"/>
                </a:cubicBezTo>
                <a:lnTo>
                  <a:pt x="2800" y="618"/>
                </a:lnTo>
                <a:cubicBezTo>
                  <a:pt x="2759" y="592"/>
                  <a:pt x="2737" y="569"/>
                  <a:pt x="2700" y="527"/>
                </a:cubicBezTo>
                <a:cubicBezTo>
                  <a:pt x="2694" y="532"/>
                  <a:pt x="2689" y="532"/>
                  <a:pt x="2677" y="532"/>
                </a:cubicBezTo>
                <a:cubicBezTo>
                  <a:pt x="2683" y="527"/>
                  <a:pt x="2677" y="521"/>
                  <a:pt x="2666" y="515"/>
                </a:cubicBezTo>
                <a:cubicBezTo>
                  <a:pt x="2655" y="510"/>
                  <a:pt x="2644" y="510"/>
                  <a:pt x="2638" y="504"/>
                </a:cubicBezTo>
                <a:lnTo>
                  <a:pt x="2638" y="504"/>
                </a:lnTo>
                <a:cubicBezTo>
                  <a:pt x="2644" y="510"/>
                  <a:pt x="2649" y="515"/>
                  <a:pt x="2661" y="521"/>
                </a:cubicBezTo>
                <a:cubicBezTo>
                  <a:pt x="2655" y="521"/>
                  <a:pt x="2644" y="515"/>
                  <a:pt x="2638" y="510"/>
                </a:cubicBezTo>
                <a:cubicBezTo>
                  <a:pt x="2638" y="504"/>
                  <a:pt x="2633" y="504"/>
                  <a:pt x="2633" y="499"/>
                </a:cubicBezTo>
                <a:cubicBezTo>
                  <a:pt x="2633" y="499"/>
                  <a:pt x="2630" y="496"/>
                  <a:pt x="2628" y="496"/>
                </a:cubicBezTo>
                <a:cubicBezTo>
                  <a:pt x="2628" y="496"/>
                  <a:pt x="2627" y="497"/>
                  <a:pt x="2627" y="499"/>
                </a:cubicBezTo>
                <a:cubicBezTo>
                  <a:pt x="2633" y="510"/>
                  <a:pt x="2621" y="527"/>
                  <a:pt x="2599" y="566"/>
                </a:cubicBezTo>
                <a:cubicBezTo>
                  <a:pt x="2605" y="599"/>
                  <a:pt x="2605" y="622"/>
                  <a:pt x="2605" y="639"/>
                </a:cubicBezTo>
                <a:cubicBezTo>
                  <a:pt x="2610" y="650"/>
                  <a:pt x="2605" y="661"/>
                  <a:pt x="2605" y="667"/>
                </a:cubicBezTo>
                <a:lnTo>
                  <a:pt x="2605" y="683"/>
                </a:lnTo>
                <a:cubicBezTo>
                  <a:pt x="2599" y="700"/>
                  <a:pt x="2588" y="723"/>
                  <a:pt x="2571" y="734"/>
                </a:cubicBezTo>
                <a:cubicBezTo>
                  <a:pt x="2571" y="737"/>
                  <a:pt x="2572" y="738"/>
                  <a:pt x="2573" y="738"/>
                </a:cubicBezTo>
                <a:cubicBezTo>
                  <a:pt x="2577" y="738"/>
                  <a:pt x="2591" y="710"/>
                  <a:pt x="2597" y="710"/>
                </a:cubicBezTo>
                <a:cubicBezTo>
                  <a:pt x="2598" y="710"/>
                  <a:pt x="2599" y="712"/>
                  <a:pt x="2599" y="717"/>
                </a:cubicBezTo>
                <a:cubicBezTo>
                  <a:pt x="2582" y="756"/>
                  <a:pt x="2537" y="773"/>
                  <a:pt x="2526" y="779"/>
                </a:cubicBezTo>
                <a:cubicBezTo>
                  <a:pt x="2509" y="795"/>
                  <a:pt x="2504" y="801"/>
                  <a:pt x="2493" y="812"/>
                </a:cubicBezTo>
                <a:cubicBezTo>
                  <a:pt x="2483" y="817"/>
                  <a:pt x="2477" y="830"/>
                  <a:pt x="2458" y="830"/>
                </a:cubicBezTo>
                <a:cubicBezTo>
                  <a:pt x="2455" y="830"/>
                  <a:pt x="2452" y="830"/>
                  <a:pt x="2449" y="829"/>
                </a:cubicBezTo>
                <a:lnTo>
                  <a:pt x="2449" y="829"/>
                </a:lnTo>
                <a:cubicBezTo>
                  <a:pt x="2453" y="831"/>
                  <a:pt x="2456" y="847"/>
                  <a:pt x="2427" y="847"/>
                </a:cubicBezTo>
                <a:cubicBezTo>
                  <a:pt x="2423" y="847"/>
                  <a:pt x="2419" y="846"/>
                  <a:pt x="2414" y="846"/>
                </a:cubicBezTo>
                <a:cubicBezTo>
                  <a:pt x="2378" y="827"/>
                  <a:pt x="2378" y="809"/>
                  <a:pt x="2392" y="809"/>
                </a:cubicBezTo>
                <a:cubicBezTo>
                  <a:pt x="2395" y="809"/>
                  <a:pt x="2399" y="810"/>
                  <a:pt x="2403" y="812"/>
                </a:cubicBezTo>
                <a:cubicBezTo>
                  <a:pt x="2409" y="812"/>
                  <a:pt x="2414" y="818"/>
                  <a:pt x="2414" y="818"/>
                </a:cubicBezTo>
                <a:cubicBezTo>
                  <a:pt x="2419" y="820"/>
                  <a:pt x="2423" y="821"/>
                  <a:pt x="2426" y="821"/>
                </a:cubicBezTo>
                <a:cubicBezTo>
                  <a:pt x="2431" y="821"/>
                  <a:pt x="2432" y="819"/>
                  <a:pt x="2425" y="812"/>
                </a:cubicBezTo>
                <a:lnTo>
                  <a:pt x="2420" y="818"/>
                </a:lnTo>
                <a:cubicBezTo>
                  <a:pt x="2404" y="807"/>
                  <a:pt x="2370" y="778"/>
                  <a:pt x="2378" y="778"/>
                </a:cubicBezTo>
                <a:lnTo>
                  <a:pt x="2378" y="778"/>
                </a:lnTo>
                <a:cubicBezTo>
                  <a:pt x="2378" y="778"/>
                  <a:pt x="2379" y="778"/>
                  <a:pt x="2381" y="779"/>
                </a:cubicBezTo>
                <a:cubicBezTo>
                  <a:pt x="2373" y="773"/>
                  <a:pt x="2368" y="770"/>
                  <a:pt x="2367" y="770"/>
                </a:cubicBezTo>
                <a:lnTo>
                  <a:pt x="2367" y="770"/>
                </a:lnTo>
                <a:cubicBezTo>
                  <a:pt x="2365" y="770"/>
                  <a:pt x="2366" y="772"/>
                  <a:pt x="2367" y="774"/>
                </a:cubicBezTo>
                <a:lnTo>
                  <a:pt x="2367" y="774"/>
                </a:lnTo>
                <a:cubicBezTo>
                  <a:pt x="2341" y="744"/>
                  <a:pt x="2324" y="721"/>
                  <a:pt x="2319" y="678"/>
                </a:cubicBezTo>
                <a:cubicBezTo>
                  <a:pt x="2315" y="686"/>
                  <a:pt x="2314" y="691"/>
                  <a:pt x="2311" y="691"/>
                </a:cubicBezTo>
                <a:cubicBezTo>
                  <a:pt x="2310" y="691"/>
                  <a:pt x="2309" y="690"/>
                  <a:pt x="2308" y="689"/>
                </a:cubicBezTo>
                <a:cubicBezTo>
                  <a:pt x="2302" y="650"/>
                  <a:pt x="2308" y="644"/>
                  <a:pt x="2302" y="639"/>
                </a:cubicBezTo>
                <a:cubicBezTo>
                  <a:pt x="2297" y="633"/>
                  <a:pt x="2291" y="627"/>
                  <a:pt x="2297" y="605"/>
                </a:cubicBezTo>
                <a:cubicBezTo>
                  <a:pt x="2304" y="596"/>
                  <a:pt x="2308" y="594"/>
                  <a:pt x="2310" y="594"/>
                </a:cubicBezTo>
                <a:cubicBezTo>
                  <a:pt x="2312" y="594"/>
                  <a:pt x="2313" y="595"/>
                  <a:pt x="2314" y="595"/>
                </a:cubicBezTo>
                <a:cubicBezTo>
                  <a:pt x="2317" y="595"/>
                  <a:pt x="2320" y="591"/>
                  <a:pt x="2330" y="571"/>
                </a:cubicBezTo>
                <a:cubicBezTo>
                  <a:pt x="2337" y="564"/>
                  <a:pt x="2341" y="562"/>
                  <a:pt x="2343" y="562"/>
                </a:cubicBezTo>
                <a:lnTo>
                  <a:pt x="2343" y="562"/>
                </a:lnTo>
                <a:cubicBezTo>
                  <a:pt x="2347" y="562"/>
                  <a:pt x="2341" y="575"/>
                  <a:pt x="2341" y="583"/>
                </a:cubicBezTo>
                <a:cubicBezTo>
                  <a:pt x="2347" y="560"/>
                  <a:pt x="2364" y="549"/>
                  <a:pt x="2381" y="538"/>
                </a:cubicBezTo>
                <a:cubicBezTo>
                  <a:pt x="2386" y="538"/>
                  <a:pt x="2392" y="532"/>
                  <a:pt x="2392" y="532"/>
                </a:cubicBezTo>
                <a:cubicBezTo>
                  <a:pt x="2403" y="527"/>
                  <a:pt x="2409" y="521"/>
                  <a:pt x="2420" y="521"/>
                </a:cubicBezTo>
                <a:cubicBezTo>
                  <a:pt x="2435" y="511"/>
                  <a:pt x="2450" y="505"/>
                  <a:pt x="2465" y="500"/>
                </a:cubicBezTo>
                <a:lnTo>
                  <a:pt x="2465" y="500"/>
                </a:lnTo>
                <a:cubicBezTo>
                  <a:pt x="2465" y="500"/>
                  <a:pt x="2464" y="501"/>
                  <a:pt x="2464" y="501"/>
                </a:cubicBezTo>
                <a:lnTo>
                  <a:pt x="2464" y="501"/>
                </a:lnTo>
                <a:cubicBezTo>
                  <a:pt x="2466" y="500"/>
                  <a:pt x="2468" y="499"/>
                  <a:pt x="2470" y="499"/>
                </a:cubicBezTo>
                <a:lnTo>
                  <a:pt x="2470" y="499"/>
                </a:lnTo>
                <a:cubicBezTo>
                  <a:pt x="2468" y="499"/>
                  <a:pt x="2467" y="500"/>
                  <a:pt x="2465" y="500"/>
                </a:cubicBezTo>
                <a:lnTo>
                  <a:pt x="2465" y="500"/>
                </a:lnTo>
                <a:cubicBezTo>
                  <a:pt x="2478" y="493"/>
                  <a:pt x="2491" y="487"/>
                  <a:pt x="2504" y="482"/>
                </a:cubicBezTo>
                <a:lnTo>
                  <a:pt x="2504" y="482"/>
                </a:lnTo>
                <a:lnTo>
                  <a:pt x="2459" y="493"/>
                </a:lnTo>
                <a:cubicBezTo>
                  <a:pt x="2493" y="476"/>
                  <a:pt x="2521" y="465"/>
                  <a:pt x="2532" y="465"/>
                </a:cubicBezTo>
                <a:cubicBezTo>
                  <a:pt x="2543" y="459"/>
                  <a:pt x="2526" y="459"/>
                  <a:pt x="2515" y="459"/>
                </a:cubicBezTo>
                <a:cubicBezTo>
                  <a:pt x="2504" y="459"/>
                  <a:pt x="2498" y="454"/>
                  <a:pt x="2515" y="442"/>
                </a:cubicBezTo>
                <a:cubicBezTo>
                  <a:pt x="2532" y="437"/>
                  <a:pt x="2554" y="426"/>
                  <a:pt x="2571" y="420"/>
                </a:cubicBezTo>
                <a:cubicBezTo>
                  <a:pt x="2543" y="409"/>
                  <a:pt x="2515" y="398"/>
                  <a:pt x="2521" y="392"/>
                </a:cubicBezTo>
                <a:lnTo>
                  <a:pt x="2521" y="392"/>
                </a:lnTo>
                <a:cubicBezTo>
                  <a:pt x="2559" y="409"/>
                  <a:pt x="2573" y="413"/>
                  <a:pt x="2580" y="413"/>
                </a:cubicBezTo>
                <a:cubicBezTo>
                  <a:pt x="2586" y="413"/>
                  <a:pt x="2587" y="410"/>
                  <a:pt x="2594" y="410"/>
                </a:cubicBezTo>
                <a:cubicBezTo>
                  <a:pt x="2600" y="410"/>
                  <a:pt x="2611" y="412"/>
                  <a:pt x="2633" y="420"/>
                </a:cubicBezTo>
                <a:cubicBezTo>
                  <a:pt x="2616" y="409"/>
                  <a:pt x="2594" y="403"/>
                  <a:pt x="2577" y="392"/>
                </a:cubicBezTo>
                <a:lnTo>
                  <a:pt x="2577" y="392"/>
                </a:lnTo>
                <a:cubicBezTo>
                  <a:pt x="2581" y="393"/>
                  <a:pt x="2589" y="394"/>
                  <a:pt x="2599" y="398"/>
                </a:cubicBezTo>
                <a:cubicBezTo>
                  <a:pt x="2476" y="336"/>
                  <a:pt x="2493" y="381"/>
                  <a:pt x="2386" y="319"/>
                </a:cubicBezTo>
                <a:lnTo>
                  <a:pt x="2386" y="319"/>
                </a:lnTo>
                <a:cubicBezTo>
                  <a:pt x="2388" y="320"/>
                  <a:pt x="2390" y="321"/>
                  <a:pt x="2391" y="321"/>
                </a:cubicBezTo>
                <a:cubicBezTo>
                  <a:pt x="2395" y="321"/>
                  <a:pt x="2391" y="313"/>
                  <a:pt x="2386" y="308"/>
                </a:cubicBezTo>
                <a:cubicBezTo>
                  <a:pt x="2384" y="306"/>
                  <a:pt x="2383" y="303"/>
                  <a:pt x="2381" y="301"/>
                </a:cubicBezTo>
                <a:lnTo>
                  <a:pt x="2381" y="301"/>
                </a:lnTo>
                <a:cubicBezTo>
                  <a:pt x="2381" y="302"/>
                  <a:pt x="2381" y="302"/>
                  <a:pt x="2381" y="302"/>
                </a:cubicBezTo>
                <a:cubicBezTo>
                  <a:pt x="2381" y="302"/>
                  <a:pt x="2381" y="308"/>
                  <a:pt x="2381" y="308"/>
                </a:cubicBezTo>
                <a:cubicBezTo>
                  <a:pt x="2375" y="308"/>
                  <a:pt x="2358" y="308"/>
                  <a:pt x="2341" y="297"/>
                </a:cubicBezTo>
                <a:cubicBezTo>
                  <a:pt x="2302" y="258"/>
                  <a:pt x="2280" y="246"/>
                  <a:pt x="2269" y="235"/>
                </a:cubicBezTo>
                <a:cubicBezTo>
                  <a:pt x="2263" y="241"/>
                  <a:pt x="2257" y="241"/>
                  <a:pt x="2252" y="241"/>
                </a:cubicBezTo>
                <a:lnTo>
                  <a:pt x="2269" y="241"/>
                </a:lnTo>
                <a:lnTo>
                  <a:pt x="2280" y="252"/>
                </a:lnTo>
                <a:lnTo>
                  <a:pt x="2269" y="252"/>
                </a:lnTo>
                <a:cubicBezTo>
                  <a:pt x="2267" y="254"/>
                  <a:pt x="2264" y="254"/>
                  <a:pt x="2261" y="254"/>
                </a:cubicBezTo>
                <a:cubicBezTo>
                  <a:pt x="2253" y="254"/>
                  <a:pt x="2241" y="250"/>
                  <a:pt x="2229" y="246"/>
                </a:cubicBezTo>
                <a:cubicBezTo>
                  <a:pt x="2228" y="245"/>
                  <a:pt x="2228" y="245"/>
                  <a:pt x="2229" y="245"/>
                </a:cubicBezTo>
                <a:lnTo>
                  <a:pt x="2229" y="245"/>
                </a:lnTo>
                <a:cubicBezTo>
                  <a:pt x="2231" y="245"/>
                  <a:pt x="2239" y="248"/>
                  <a:pt x="2241" y="248"/>
                </a:cubicBezTo>
                <a:cubicBezTo>
                  <a:pt x="2242" y="248"/>
                  <a:pt x="2242" y="248"/>
                  <a:pt x="2241" y="246"/>
                </a:cubicBezTo>
                <a:cubicBezTo>
                  <a:pt x="2229" y="246"/>
                  <a:pt x="2224" y="241"/>
                  <a:pt x="2213" y="235"/>
                </a:cubicBezTo>
                <a:cubicBezTo>
                  <a:pt x="2207" y="230"/>
                  <a:pt x="2207" y="224"/>
                  <a:pt x="2201" y="224"/>
                </a:cubicBezTo>
                <a:cubicBezTo>
                  <a:pt x="2201" y="224"/>
                  <a:pt x="2201" y="230"/>
                  <a:pt x="2201" y="235"/>
                </a:cubicBezTo>
                <a:cubicBezTo>
                  <a:pt x="2207" y="241"/>
                  <a:pt x="2207" y="246"/>
                  <a:pt x="2207" y="258"/>
                </a:cubicBezTo>
                <a:cubicBezTo>
                  <a:pt x="2205" y="260"/>
                  <a:pt x="2203" y="261"/>
                  <a:pt x="2201" y="261"/>
                </a:cubicBezTo>
                <a:cubicBezTo>
                  <a:pt x="2197" y="261"/>
                  <a:pt x="2195" y="254"/>
                  <a:pt x="2193" y="254"/>
                </a:cubicBezTo>
                <a:cubicBezTo>
                  <a:pt x="2192" y="254"/>
                  <a:pt x="2191" y="255"/>
                  <a:pt x="2190" y="258"/>
                </a:cubicBezTo>
                <a:cubicBezTo>
                  <a:pt x="2179" y="269"/>
                  <a:pt x="2173" y="280"/>
                  <a:pt x="2162" y="286"/>
                </a:cubicBezTo>
                <a:cubicBezTo>
                  <a:pt x="2173" y="308"/>
                  <a:pt x="2173" y="319"/>
                  <a:pt x="2173" y="330"/>
                </a:cubicBezTo>
                <a:cubicBezTo>
                  <a:pt x="2173" y="342"/>
                  <a:pt x="2173" y="353"/>
                  <a:pt x="2168" y="364"/>
                </a:cubicBezTo>
                <a:cubicBezTo>
                  <a:pt x="2168" y="375"/>
                  <a:pt x="2162" y="392"/>
                  <a:pt x="2162" y="414"/>
                </a:cubicBezTo>
                <a:cubicBezTo>
                  <a:pt x="2166" y="410"/>
                  <a:pt x="2169" y="408"/>
                  <a:pt x="2170" y="408"/>
                </a:cubicBezTo>
                <a:cubicBezTo>
                  <a:pt x="2173" y="408"/>
                  <a:pt x="2173" y="416"/>
                  <a:pt x="2173" y="437"/>
                </a:cubicBezTo>
                <a:cubicBezTo>
                  <a:pt x="2173" y="426"/>
                  <a:pt x="2179" y="409"/>
                  <a:pt x="2179" y="398"/>
                </a:cubicBezTo>
                <a:cubicBezTo>
                  <a:pt x="2185" y="381"/>
                  <a:pt x="2185" y="353"/>
                  <a:pt x="2179" y="319"/>
                </a:cubicBezTo>
                <a:lnTo>
                  <a:pt x="2179" y="319"/>
                </a:lnTo>
                <a:cubicBezTo>
                  <a:pt x="2190" y="364"/>
                  <a:pt x="2190" y="398"/>
                  <a:pt x="2190" y="414"/>
                </a:cubicBezTo>
                <a:cubicBezTo>
                  <a:pt x="2196" y="398"/>
                  <a:pt x="2196" y="347"/>
                  <a:pt x="2185" y="308"/>
                </a:cubicBezTo>
                <a:cubicBezTo>
                  <a:pt x="2185" y="302"/>
                  <a:pt x="2190" y="302"/>
                  <a:pt x="2190" y="297"/>
                </a:cubicBezTo>
                <a:cubicBezTo>
                  <a:pt x="2190" y="302"/>
                  <a:pt x="2190" y="308"/>
                  <a:pt x="2190" y="308"/>
                </a:cubicBezTo>
                <a:cubicBezTo>
                  <a:pt x="2201" y="336"/>
                  <a:pt x="2196" y="342"/>
                  <a:pt x="2201" y="342"/>
                </a:cubicBezTo>
                <a:cubicBezTo>
                  <a:pt x="2201" y="342"/>
                  <a:pt x="2201" y="342"/>
                  <a:pt x="2207" y="330"/>
                </a:cubicBezTo>
                <a:lnTo>
                  <a:pt x="2207" y="330"/>
                </a:lnTo>
                <a:cubicBezTo>
                  <a:pt x="2201" y="358"/>
                  <a:pt x="2201" y="392"/>
                  <a:pt x="2196" y="409"/>
                </a:cubicBezTo>
                <a:cubicBezTo>
                  <a:pt x="2196" y="426"/>
                  <a:pt x="2196" y="448"/>
                  <a:pt x="2179" y="465"/>
                </a:cubicBezTo>
                <a:lnTo>
                  <a:pt x="2151" y="454"/>
                </a:lnTo>
                <a:cubicBezTo>
                  <a:pt x="2134" y="470"/>
                  <a:pt x="2123" y="493"/>
                  <a:pt x="2106" y="510"/>
                </a:cubicBezTo>
                <a:cubicBezTo>
                  <a:pt x="2088" y="524"/>
                  <a:pt x="2065" y="534"/>
                  <a:pt x="2039" y="534"/>
                </a:cubicBezTo>
                <a:cubicBezTo>
                  <a:pt x="2035" y="534"/>
                  <a:pt x="2030" y="533"/>
                  <a:pt x="2025" y="533"/>
                </a:cubicBezTo>
                <a:lnTo>
                  <a:pt x="2025" y="533"/>
                </a:lnTo>
                <a:cubicBezTo>
                  <a:pt x="2030" y="534"/>
                  <a:pt x="2035" y="538"/>
                  <a:pt x="2045" y="538"/>
                </a:cubicBezTo>
                <a:cubicBezTo>
                  <a:pt x="2041" y="541"/>
                  <a:pt x="2036" y="542"/>
                  <a:pt x="2029" y="542"/>
                </a:cubicBezTo>
                <a:cubicBezTo>
                  <a:pt x="2012" y="542"/>
                  <a:pt x="1988" y="534"/>
                  <a:pt x="1972" y="527"/>
                </a:cubicBezTo>
                <a:cubicBezTo>
                  <a:pt x="1977" y="521"/>
                  <a:pt x="1966" y="510"/>
                  <a:pt x="1961" y="504"/>
                </a:cubicBezTo>
                <a:cubicBezTo>
                  <a:pt x="1960" y="504"/>
                  <a:pt x="1960" y="505"/>
                  <a:pt x="1959" y="505"/>
                </a:cubicBezTo>
                <a:cubicBezTo>
                  <a:pt x="1951" y="505"/>
                  <a:pt x="1924" y="476"/>
                  <a:pt x="1908" y="476"/>
                </a:cubicBezTo>
                <a:cubicBezTo>
                  <a:pt x="1907" y="476"/>
                  <a:pt x="1906" y="476"/>
                  <a:pt x="1905" y="476"/>
                </a:cubicBezTo>
                <a:cubicBezTo>
                  <a:pt x="1899" y="459"/>
                  <a:pt x="1899" y="448"/>
                  <a:pt x="1899" y="437"/>
                </a:cubicBezTo>
                <a:cubicBezTo>
                  <a:pt x="1888" y="409"/>
                  <a:pt x="1877" y="392"/>
                  <a:pt x="1871" y="375"/>
                </a:cubicBezTo>
                <a:cubicBezTo>
                  <a:pt x="1865" y="358"/>
                  <a:pt x="1854" y="342"/>
                  <a:pt x="1865" y="308"/>
                </a:cubicBezTo>
                <a:lnTo>
                  <a:pt x="1865" y="308"/>
                </a:lnTo>
                <a:cubicBezTo>
                  <a:pt x="1871" y="325"/>
                  <a:pt x="1882" y="302"/>
                  <a:pt x="1882" y="342"/>
                </a:cubicBezTo>
                <a:cubicBezTo>
                  <a:pt x="1882" y="319"/>
                  <a:pt x="1888" y="302"/>
                  <a:pt x="1882" y="302"/>
                </a:cubicBezTo>
                <a:cubicBezTo>
                  <a:pt x="1888" y="291"/>
                  <a:pt x="1888" y="241"/>
                  <a:pt x="1910" y="230"/>
                </a:cubicBezTo>
                <a:cubicBezTo>
                  <a:pt x="1910" y="218"/>
                  <a:pt x="1905" y="207"/>
                  <a:pt x="1938" y="185"/>
                </a:cubicBezTo>
                <a:cubicBezTo>
                  <a:pt x="1940" y="183"/>
                  <a:pt x="1941" y="182"/>
                  <a:pt x="1942" y="182"/>
                </a:cubicBezTo>
                <a:cubicBezTo>
                  <a:pt x="1943" y="182"/>
                  <a:pt x="1943" y="183"/>
                  <a:pt x="1944" y="184"/>
                </a:cubicBezTo>
                <a:lnTo>
                  <a:pt x="1944" y="184"/>
                </a:lnTo>
                <a:cubicBezTo>
                  <a:pt x="1946" y="179"/>
                  <a:pt x="1964" y="161"/>
                  <a:pt x="1956" y="161"/>
                </a:cubicBezTo>
                <a:lnTo>
                  <a:pt x="1956" y="161"/>
                </a:lnTo>
                <a:cubicBezTo>
                  <a:pt x="1954" y="161"/>
                  <a:pt x="1948" y="163"/>
                  <a:pt x="1938" y="168"/>
                </a:cubicBezTo>
                <a:cubicBezTo>
                  <a:pt x="1944" y="162"/>
                  <a:pt x="1955" y="157"/>
                  <a:pt x="1961" y="157"/>
                </a:cubicBezTo>
                <a:cubicBezTo>
                  <a:pt x="1989" y="146"/>
                  <a:pt x="1961" y="129"/>
                  <a:pt x="1938" y="118"/>
                </a:cubicBezTo>
                <a:cubicBezTo>
                  <a:pt x="1916" y="101"/>
                  <a:pt x="1893" y="90"/>
                  <a:pt x="1865" y="78"/>
                </a:cubicBezTo>
                <a:cubicBezTo>
                  <a:pt x="1815" y="62"/>
                  <a:pt x="1764" y="34"/>
                  <a:pt x="1720" y="0"/>
                </a:cubicBezTo>
                <a:close/>
              </a:path>
            </a:pathLst>
          </a:custGeom>
          <a:solidFill>
            <a:srgbClr val="EA732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/>
          </a:p>
        </p:txBody>
      </p:sp>
      <p:grpSp>
        <p:nvGrpSpPr>
          <p:cNvPr id="87" name="Google Shape;285;p41"/>
          <p:cNvGrpSpPr/>
          <p:nvPr/>
        </p:nvGrpSpPr>
        <p:grpSpPr>
          <a:xfrm>
            <a:off x="576135" y="3032463"/>
            <a:ext cx="508554" cy="212071"/>
            <a:chOff x="8883100" y="1046613"/>
            <a:chExt cx="189750" cy="79125"/>
          </a:xfrm>
        </p:grpSpPr>
        <p:sp>
          <p:nvSpPr>
            <p:cNvPr id="88" name="Google Shape;286;p41"/>
            <p:cNvSpPr/>
            <p:nvPr/>
          </p:nvSpPr>
          <p:spPr>
            <a:xfrm>
              <a:off x="8916700" y="1073788"/>
              <a:ext cx="13325" cy="17375"/>
            </a:xfrm>
            <a:custGeom>
              <a:avLst/>
              <a:gdLst/>
              <a:ahLst/>
              <a:cxnLst/>
              <a:rect l="l" t="t" r="r" b="b"/>
              <a:pathLst>
                <a:path w="533" h="695" extrusionOk="0">
                  <a:moveTo>
                    <a:pt x="180" y="56"/>
                  </a:moveTo>
                  <a:cubicBezTo>
                    <a:pt x="176" y="60"/>
                    <a:pt x="180" y="61"/>
                    <a:pt x="185" y="62"/>
                  </a:cubicBezTo>
                  <a:lnTo>
                    <a:pt x="185" y="62"/>
                  </a:lnTo>
                  <a:lnTo>
                    <a:pt x="180" y="56"/>
                  </a:lnTo>
                  <a:close/>
                  <a:moveTo>
                    <a:pt x="183" y="67"/>
                  </a:moveTo>
                  <a:lnTo>
                    <a:pt x="180" y="67"/>
                  </a:lnTo>
                  <a:cubicBezTo>
                    <a:pt x="181" y="67"/>
                    <a:pt x="182" y="67"/>
                    <a:pt x="183" y="67"/>
                  </a:cubicBezTo>
                  <a:close/>
                  <a:moveTo>
                    <a:pt x="191" y="123"/>
                  </a:moveTo>
                  <a:cubicBezTo>
                    <a:pt x="194" y="125"/>
                    <a:pt x="197" y="126"/>
                    <a:pt x="198" y="126"/>
                  </a:cubicBezTo>
                  <a:cubicBezTo>
                    <a:pt x="200" y="126"/>
                    <a:pt x="201" y="125"/>
                    <a:pt x="202" y="124"/>
                  </a:cubicBezTo>
                  <a:lnTo>
                    <a:pt x="202" y="124"/>
                  </a:lnTo>
                  <a:cubicBezTo>
                    <a:pt x="201" y="124"/>
                    <a:pt x="200" y="125"/>
                    <a:pt x="197" y="125"/>
                  </a:cubicBezTo>
                  <a:cubicBezTo>
                    <a:pt x="196" y="125"/>
                    <a:pt x="194" y="125"/>
                    <a:pt x="191" y="123"/>
                  </a:cubicBezTo>
                  <a:close/>
                  <a:moveTo>
                    <a:pt x="253" y="129"/>
                  </a:moveTo>
                  <a:cubicBezTo>
                    <a:pt x="253" y="135"/>
                    <a:pt x="253" y="135"/>
                    <a:pt x="247" y="135"/>
                  </a:cubicBezTo>
                  <a:lnTo>
                    <a:pt x="241" y="135"/>
                  </a:lnTo>
                  <a:cubicBezTo>
                    <a:pt x="241" y="136"/>
                    <a:pt x="242" y="137"/>
                    <a:pt x="243" y="137"/>
                  </a:cubicBezTo>
                  <a:cubicBezTo>
                    <a:pt x="245" y="137"/>
                    <a:pt x="247" y="135"/>
                    <a:pt x="247" y="135"/>
                  </a:cubicBezTo>
                  <a:lnTo>
                    <a:pt x="247" y="135"/>
                  </a:lnTo>
                  <a:cubicBezTo>
                    <a:pt x="247" y="140"/>
                    <a:pt x="247" y="140"/>
                    <a:pt x="241" y="140"/>
                  </a:cubicBezTo>
                  <a:cubicBezTo>
                    <a:pt x="241" y="140"/>
                    <a:pt x="241" y="140"/>
                    <a:pt x="241" y="135"/>
                  </a:cubicBezTo>
                  <a:cubicBezTo>
                    <a:pt x="247" y="135"/>
                    <a:pt x="247" y="135"/>
                    <a:pt x="253" y="129"/>
                  </a:cubicBezTo>
                  <a:close/>
                  <a:moveTo>
                    <a:pt x="163" y="140"/>
                  </a:moveTo>
                  <a:cubicBezTo>
                    <a:pt x="163" y="140"/>
                    <a:pt x="169" y="143"/>
                    <a:pt x="174" y="145"/>
                  </a:cubicBezTo>
                  <a:lnTo>
                    <a:pt x="174" y="145"/>
                  </a:lnTo>
                  <a:cubicBezTo>
                    <a:pt x="173" y="140"/>
                    <a:pt x="168" y="140"/>
                    <a:pt x="163" y="140"/>
                  </a:cubicBezTo>
                  <a:close/>
                  <a:moveTo>
                    <a:pt x="235" y="155"/>
                  </a:moveTo>
                  <a:cubicBezTo>
                    <a:pt x="234" y="155"/>
                    <a:pt x="232" y="156"/>
                    <a:pt x="230" y="157"/>
                  </a:cubicBezTo>
                  <a:cubicBezTo>
                    <a:pt x="233" y="157"/>
                    <a:pt x="234" y="156"/>
                    <a:pt x="235" y="155"/>
                  </a:cubicBezTo>
                  <a:close/>
                  <a:moveTo>
                    <a:pt x="157" y="219"/>
                  </a:moveTo>
                  <a:cubicBezTo>
                    <a:pt x="155" y="219"/>
                    <a:pt x="156" y="219"/>
                    <a:pt x="158" y="219"/>
                  </a:cubicBezTo>
                  <a:lnTo>
                    <a:pt x="158" y="219"/>
                  </a:lnTo>
                  <a:lnTo>
                    <a:pt x="157" y="219"/>
                  </a:lnTo>
                  <a:close/>
                  <a:moveTo>
                    <a:pt x="158" y="219"/>
                  </a:moveTo>
                  <a:lnTo>
                    <a:pt x="164" y="222"/>
                  </a:lnTo>
                  <a:lnTo>
                    <a:pt x="164" y="222"/>
                  </a:lnTo>
                  <a:cubicBezTo>
                    <a:pt x="164" y="220"/>
                    <a:pt x="160" y="219"/>
                    <a:pt x="158" y="219"/>
                  </a:cubicBezTo>
                  <a:close/>
                  <a:moveTo>
                    <a:pt x="404" y="243"/>
                  </a:moveTo>
                  <a:cubicBezTo>
                    <a:pt x="402" y="244"/>
                    <a:pt x="401" y="245"/>
                    <a:pt x="398" y="247"/>
                  </a:cubicBezTo>
                  <a:cubicBezTo>
                    <a:pt x="402" y="247"/>
                    <a:pt x="403" y="244"/>
                    <a:pt x="404" y="243"/>
                  </a:cubicBezTo>
                  <a:close/>
                  <a:moveTo>
                    <a:pt x="331" y="291"/>
                  </a:moveTo>
                  <a:cubicBezTo>
                    <a:pt x="331" y="291"/>
                    <a:pt x="331" y="297"/>
                    <a:pt x="325" y="297"/>
                  </a:cubicBezTo>
                  <a:cubicBezTo>
                    <a:pt x="325" y="297"/>
                    <a:pt x="325" y="297"/>
                    <a:pt x="325" y="291"/>
                  </a:cubicBezTo>
                  <a:close/>
                  <a:moveTo>
                    <a:pt x="113" y="303"/>
                  </a:moveTo>
                  <a:lnTo>
                    <a:pt x="113" y="303"/>
                  </a:lnTo>
                  <a:cubicBezTo>
                    <a:pt x="112" y="304"/>
                    <a:pt x="110" y="304"/>
                    <a:pt x="109" y="305"/>
                  </a:cubicBezTo>
                  <a:lnTo>
                    <a:pt x="109" y="305"/>
                  </a:lnTo>
                  <a:cubicBezTo>
                    <a:pt x="110" y="305"/>
                    <a:pt x="111" y="304"/>
                    <a:pt x="113" y="303"/>
                  </a:cubicBezTo>
                  <a:close/>
                  <a:moveTo>
                    <a:pt x="109" y="305"/>
                  </a:moveTo>
                  <a:cubicBezTo>
                    <a:pt x="109" y="305"/>
                    <a:pt x="108" y="305"/>
                    <a:pt x="108" y="305"/>
                  </a:cubicBezTo>
                  <a:cubicBezTo>
                    <a:pt x="108" y="305"/>
                    <a:pt x="109" y="305"/>
                    <a:pt x="109" y="305"/>
                  </a:cubicBezTo>
                  <a:lnTo>
                    <a:pt x="109" y="305"/>
                  </a:lnTo>
                  <a:cubicBezTo>
                    <a:pt x="109" y="305"/>
                    <a:pt x="109" y="305"/>
                    <a:pt x="109" y="305"/>
                  </a:cubicBezTo>
                  <a:close/>
                  <a:moveTo>
                    <a:pt x="68" y="381"/>
                  </a:moveTo>
                  <a:cubicBezTo>
                    <a:pt x="70" y="381"/>
                    <a:pt x="71" y="381"/>
                    <a:pt x="72" y="381"/>
                  </a:cubicBezTo>
                  <a:lnTo>
                    <a:pt x="72" y="381"/>
                  </a:lnTo>
                  <a:cubicBezTo>
                    <a:pt x="73" y="381"/>
                    <a:pt x="73" y="381"/>
                    <a:pt x="73" y="381"/>
                  </a:cubicBezTo>
                  <a:close/>
                  <a:moveTo>
                    <a:pt x="23" y="426"/>
                  </a:moveTo>
                  <a:cubicBezTo>
                    <a:pt x="23" y="426"/>
                    <a:pt x="23" y="431"/>
                    <a:pt x="23" y="431"/>
                  </a:cubicBezTo>
                  <a:lnTo>
                    <a:pt x="29" y="431"/>
                  </a:lnTo>
                  <a:lnTo>
                    <a:pt x="23" y="426"/>
                  </a:lnTo>
                  <a:close/>
                  <a:moveTo>
                    <a:pt x="29" y="431"/>
                  </a:moveTo>
                  <a:lnTo>
                    <a:pt x="29" y="431"/>
                  </a:lnTo>
                  <a:cubicBezTo>
                    <a:pt x="30" y="433"/>
                    <a:pt x="31" y="433"/>
                    <a:pt x="32" y="434"/>
                  </a:cubicBezTo>
                  <a:lnTo>
                    <a:pt x="32" y="434"/>
                  </a:lnTo>
                  <a:cubicBezTo>
                    <a:pt x="30" y="433"/>
                    <a:pt x="30" y="432"/>
                    <a:pt x="29" y="431"/>
                  </a:cubicBezTo>
                  <a:close/>
                  <a:moveTo>
                    <a:pt x="29" y="443"/>
                  </a:moveTo>
                  <a:cubicBezTo>
                    <a:pt x="29" y="443"/>
                    <a:pt x="29" y="443"/>
                    <a:pt x="29" y="443"/>
                  </a:cubicBezTo>
                  <a:cubicBezTo>
                    <a:pt x="29" y="443"/>
                    <a:pt x="29" y="443"/>
                    <a:pt x="29" y="443"/>
                  </a:cubicBezTo>
                  <a:close/>
                  <a:moveTo>
                    <a:pt x="45" y="482"/>
                  </a:moveTo>
                  <a:cubicBezTo>
                    <a:pt x="45" y="482"/>
                    <a:pt x="45" y="485"/>
                    <a:pt x="48" y="487"/>
                  </a:cubicBezTo>
                  <a:lnTo>
                    <a:pt x="48" y="487"/>
                  </a:lnTo>
                  <a:cubicBezTo>
                    <a:pt x="48" y="486"/>
                    <a:pt x="48" y="484"/>
                    <a:pt x="45" y="482"/>
                  </a:cubicBezTo>
                  <a:close/>
                  <a:moveTo>
                    <a:pt x="124" y="483"/>
                  </a:moveTo>
                  <a:cubicBezTo>
                    <a:pt x="126" y="484"/>
                    <a:pt x="127" y="485"/>
                    <a:pt x="129" y="487"/>
                  </a:cubicBezTo>
                  <a:lnTo>
                    <a:pt x="129" y="487"/>
                  </a:lnTo>
                  <a:cubicBezTo>
                    <a:pt x="129" y="487"/>
                    <a:pt x="127" y="485"/>
                    <a:pt x="124" y="483"/>
                  </a:cubicBezTo>
                  <a:close/>
                  <a:moveTo>
                    <a:pt x="488" y="499"/>
                  </a:moveTo>
                  <a:cubicBezTo>
                    <a:pt x="488" y="499"/>
                    <a:pt x="488" y="500"/>
                    <a:pt x="488" y="500"/>
                  </a:cubicBezTo>
                  <a:lnTo>
                    <a:pt x="488" y="500"/>
                  </a:lnTo>
                  <a:cubicBezTo>
                    <a:pt x="488" y="500"/>
                    <a:pt x="488" y="499"/>
                    <a:pt x="488" y="499"/>
                  </a:cubicBezTo>
                  <a:close/>
                  <a:moveTo>
                    <a:pt x="361" y="541"/>
                  </a:moveTo>
                  <a:cubicBezTo>
                    <a:pt x="361" y="541"/>
                    <a:pt x="362" y="541"/>
                    <a:pt x="367" y="543"/>
                  </a:cubicBezTo>
                  <a:lnTo>
                    <a:pt x="367" y="543"/>
                  </a:lnTo>
                  <a:cubicBezTo>
                    <a:pt x="366" y="542"/>
                    <a:pt x="362" y="541"/>
                    <a:pt x="361" y="541"/>
                  </a:cubicBezTo>
                  <a:close/>
                  <a:moveTo>
                    <a:pt x="398" y="543"/>
                  </a:moveTo>
                  <a:cubicBezTo>
                    <a:pt x="398" y="545"/>
                    <a:pt x="396" y="546"/>
                    <a:pt x="394" y="546"/>
                  </a:cubicBezTo>
                  <a:cubicBezTo>
                    <a:pt x="388" y="546"/>
                    <a:pt x="380" y="543"/>
                    <a:pt x="376" y="543"/>
                  </a:cubicBezTo>
                  <a:close/>
                  <a:moveTo>
                    <a:pt x="117" y="553"/>
                  </a:moveTo>
                  <a:cubicBezTo>
                    <a:pt x="119" y="554"/>
                    <a:pt x="122" y="555"/>
                    <a:pt x="124" y="555"/>
                  </a:cubicBezTo>
                  <a:cubicBezTo>
                    <a:pt x="121" y="554"/>
                    <a:pt x="119" y="553"/>
                    <a:pt x="117" y="553"/>
                  </a:cubicBezTo>
                  <a:close/>
                  <a:moveTo>
                    <a:pt x="131" y="565"/>
                  </a:moveTo>
                  <a:cubicBezTo>
                    <a:pt x="131" y="565"/>
                    <a:pt x="130" y="565"/>
                    <a:pt x="129" y="566"/>
                  </a:cubicBezTo>
                  <a:lnTo>
                    <a:pt x="129" y="566"/>
                  </a:lnTo>
                  <a:cubicBezTo>
                    <a:pt x="130" y="565"/>
                    <a:pt x="131" y="565"/>
                    <a:pt x="131" y="565"/>
                  </a:cubicBezTo>
                  <a:close/>
                  <a:moveTo>
                    <a:pt x="126" y="567"/>
                  </a:moveTo>
                  <a:cubicBezTo>
                    <a:pt x="126" y="567"/>
                    <a:pt x="126" y="568"/>
                    <a:pt x="127" y="568"/>
                  </a:cubicBezTo>
                  <a:cubicBezTo>
                    <a:pt x="127" y="568"/>
                    <a:pt x="127" y="568"/>
                    <a:pt x="127" y="568"/>
                  </a:cubicBezTo>
                  <a:lnTo>
                    <a:pt x="127" y="568"/>
                  </a:lnTo>
                  <a:cubicBezTo>
                    <a:pt x="126" y="569"/>
                    <a:pt x="124" y="570"/>
                    <a:pt x="123" y="570"/>
                  </a:cubicBezTo>
                  <a:lnTo>
                    <a:pt x="123" y="570"/>
                  </a:lnTo>
                  <a:cubicBezTo>
                    <a:pt x="125" y="568"/>
                    <a:pt x="126" y="567"/>
                    <a:pt x="126" y="567"/>
                  </a:cubicBezTo>
                  <a:close/>
                  <a:moveTo>
                    <a:pt x="376" y="555"/>
                  </a:moveTo>
                  <a:lnTo>
                    <a:pt x="376" y="555"/>
                  </a:lnTo>
                  <a:cubicBezTo>
                    <a:pt x="381" y="560"/>
                    <a:pt x="387" y="566"/>
                    <a:pt x="393" y="571"/>
                  </a:cubicBezTo>
                  <a:cubicBezTo>
                    <a:pt x="381" y="566"/>
                    <a:pt x="381" y="566"/>
                    <a:pt x="376" y="555"/>
                  </a:cubicBezTo>
                  <a:close/>
                  <a:moveTo>
                    <a:pt x="208" y="140"/>
                  </a:moveTo>
                  <a:cubicBezTo>
                    <a:pt x="216" y="149"/>
                    <a:pt x="219" y="150"/>
                    <a:pt x="221" y="150"/>
                  </a:cubicBezTo>
                  <a:cubicBezTo>
                    <a:pt x="222" y="150"/>
                    <a:pt x="223" y="150"/>
                    <a:pt x="224" y="150"/>
                  </a:cubicBezTo>
                  <a:cubicBezTo>
                    <a:pt x="226" y="150"/>
                    <a:pt x="227" y="150"/>
                    <a:pt x="230" y="151"/>
                  </a:cubicBezTo>
                  <a:lnTo>
                    <a:pt x="236" y="151"/>
                  </a:lnTo>
                  <a:cubicBezTo>
                    <a:pt x="236" y="151"/>
                    <a:pt x="236" y="153"/>
                    <a:pt x="235" y="155"/>
                  </a:cubicBezTo>
                  <a:lnTo>
                    <a:pt x="235" y="155"/>
                  </a:lnTo>
                  <a:cubicBezTo>
                    <a:pt x="240" y="152"/>
                    <a:pt x="242" y="152"/>
                    <a:pt x="243" y="152"/>
                  </a:cubicBezTo>
                  <a:cubicBezTo>
                    <a:pt x="244" y="152"/>
                    <a:pt x="243" y="153"/>
                    <a:pt x="246" y="153"/>
                  </a:cubicBezTo>
                  <a:cubicBezTo>
                    <a:pt x="247" y="153"/>
                    <a:pt x="249" y="153"/>
                    <a:pt x="253" y="151"/>
                  </a:cubicBezTo>
                  <a:lnTo>
                    <a:pt x="253" y="151"/>
                  </a:lnTo>
                  <a:cubicBezTo>
                    <a:pt x="241" y="163"/>
                    <a:pt x="230" y="163"/>
                    <a:pt x="241" y="168"/>
                  </a:cubicBezTo>
                  <a:cubicBezTo>
                    <a:pt x="236" y="174"/>
                    <a:pt x="225" y="174"/>
                    <a:pt x="225" y="174"/>
                  </a:cubicBezTo>
                  <a:cubicBezTo>
                    <a:pt x="226" y="175"/>
                    <a:pt x="227" y="175"/>
                    <a:pt x="228" y="175"/>
                  </a:cubicBezTo>
                  <a:cubicBezTo>
                    <a:pt x="235" y="175"/>
                    <a:pt x="244" y="167"/>
                    <a:pt x="253" y="163"/>
                  </a:cubicBezTo>
                  <a:lnTo>
                    <a:pt x="253" y="163"/>
                  </a:lnTo>
                  <a:cubicBezTo>
                    <a:pt x="258" y="168"/>
                    <a:pt x="241" y="174"/>
                    <a:pt x="236" y="179"/>
                  </a:cubicBezTo>
                  <a:cubicBezTo>
                    <a:pt x="240" y="179"/>
                    <a:pt x="248" y="177"/>
                    <a:pt x="254" y="177"/>
                  </a:cubicBezTo>
                  <a:cubicBezTo>
                    <a:pt x="256" y="177"/>
                    <a:pt x="258" y="177"/>
                    <a:pt x="258" y="179"/>
                  </a:cubicBezTo>
                  <a:cubicBezTo>
                    <a:pt x="258" y="179"/>
                    <a:pt x="258" y="179"/>
                    <a:pt x="253" y="185"/>
                  </a:cubicBezTo>
                  <a:cubicBezTo>
                    <a:pt x="255" y="184"/>
                    <a:pt x="257" y="184"/>
                    <a:pt x="258" y="184"/>
                  </a:cubicBezTo>
                  <a:cubicBezTo>
                    <a:pt x="265" y="184"/>
                    <a:pt x="262" y="192"/>
                    <a:pt x="269" y="192"/>
                  </a:cubicBezTo>
                  <a:cubicBezTo>
                    <a:pt x="271" y="192"/>
                    <a:pt x="273" y="191"/>
                    <a:pt x="275" y="191"/>
                  </a:cubicBezTo>
                  <a:cubicBezTo>
                    <a:pt x="275" y="196"/>
                    <a:pt x="275" y="196"/>
                    <a:pt x="275" y="196"/>
                  </a:cubicBezTo>
                  <a:cubicBezTo>
                    <a:pt x="281" y="191"/>
                    <a:pt x="292" y="185"/>
                    <a:pt x="297" y="185"/>
                  </a:cubicBezTo>
                  <a:cubicBezTo>
                    <a:pt x="297" y="185"/>
                    <a:pt x="309" y="185"/>
                    <a:pt x="297" y="191"/>
                  </a:cubicBezTo>
                  <a:cubicBezTo>
                    <a:pt x="291" y="195"/>
                    <a:pt x="288" y="196"/>
                    <a:pt x="286" y="196"/>
                  </a:cubicBezTo>
                  <a:cubicBezTo>
                    <a:pt x="284" y="196"/>
                    <a:pt x="283" y="194"/>
                    <a:pt x="281" y="194"/>
                  </a:cubicBezTo>
                  <a:cubicBezTo>
                    <a:pt x="279" y="194"/>
                    <a:pt x="278" y="195"/>
                    <a:pt x="275" y="196"/>
                  </a:cubicBezTo>
                  <a:cubicBezTo>
                    <a:pt x="286" y="196"/>
                    <a:pt x="297" y="202"/>
                    <a:pt x="297" y="207"/>
                  </a:cubicBezTo>
                  <a:cubicBezTo>
                    <a:pt x="295" y="208"/>
                    <a:pt x="293" y="209"/>
                    <a:pt x="291" y="209"/>
                  </a:cubicBezTo>
                  <a:cubicBezTo>
                    <a:pt x="285" y="209"/>
                    <a:pt x="284" y="203"/>
                    <a:pt x="281" y="203"/>
                  </a:cubicBezTo>
                  <a:cubicBezTo>
                    <a:pt x="280" y="203"/>
                    <a:pt x="278" y="204"/>
                    <a:pt x="275" y="207"/>
                  </a:cubicBezTo>
                  <a:lnTo>
                    <a:pt x="281" y="202"/>
                  </a:lnTo>
                  <a:lnTo>
                    <a:pt x="281" y="202"/>
                  </a:lnTo>
                  <a:cubicBezTo>
                    <a:pt x="274" y="205"/>
                    <a:pt x="271" y="206"/>
                    <a:pt x="270" y="206"/>
                  </a:cubicBezTo>
                  <a:cubicBezTo>
                    <a:pt x="269" y="206"/>
                    <a:pt x="270" y="205"/>
                    <a:pt x="269" y="205"/>
                  </a:cubicBezTo>
                  <a:lnTo>
                    <a:pt x="269" y="205"/>
                  </a:lnTo>
                  <a:cubicBezTo>
                    <a:pt x="269" y="205"/>
                    <a:pt x="267" y="206"/>
                    <a:pt x="258" y="213"/>
                  </a:cubicBezTo>
                  <a:cubicBezTo>
                    <a:pt x="258" y="219"/>
                    <a:pt x="269" y="219"/>
                    <a:pt x="269" y="224"/>
                  </a:cubicBezTo>
                  <a:cubicBezTo>
                    <a:pt x="275" y="224"/>
                    <a:pt x="281" y="219"/>
                    <a:pt x="292" y="219"/>
                  </a:cubicBezTo>
                  <a:cubicBezTo>
                    <a:pt x="309" y="224"/>
                    <a:pt x="258" y="247"/>
                    <a:pt x="281" y="247"/>
                  </a:cubicBezTo>
                  <a:cubicBezTo>
                    <a:pt x="287" y="243"/>
                    <a:pt x="295" y="240"/>
                    <a:pt x="300" y="240"/>
                  </a:cubicBezTo>
                  <a:cubicBezTo>
                    <a:pt x="304" y="240"/>
                    <a:pt x="305" y="242"/>
                    <a:pt x="303" y="247"/>
                  </a:cubicBezTo>
                  <a:lnTo>
                    <a:pt x="286" y="252"/>
                  </a:lnTo>
                  <a:cubicBezTo>
                    <a:pt x="286" y="253"/>
                    <a:pt x="287" y="254"/>
                    <a:pt x="289" y="254"/>
                  </a:cubicBezTo>
                  <a:cubicBezTo>
                    <a:pt x="292" y="254"/>
                    <a:pt x="297" y="253"/>
                    <a:pt x="300" y="253"/>
                  </a:cubicBezTo>
                  <a:cubicBezTo>
                    <a:pt x="303" y="253"/>
                    <a:pt x="305" y="254"/>
                    <a:pt x="303" y="258"/>
                  </a:cubicBezTo>
                  <a:cubicBezTo>
                    <a:pt x="299" y="258"/>
                    <a:pt x="296" y="255"/>
                    <a:pt x="294" y="255"/>
                  </a:cubicBezTo>
                  <a:cubicBezTo>
                    <a:pt x="292" y="255"/>
                    <a:pt x="292" y="256"/>
                    <a:pt x="292" y="258"/>
                  </a:cubicBezTo>
                  <a:cubicBezTo>
                    <a:pt x="288" y="261"/>
                    <a:pt x="288" y="263"/>
                    <a:pt x="290" y="263"/>
                  </a:cubicBezTo>
                  <a:cubicBezTo>
                    <a:pt x="293" y="263"/>
                    <a:pt x="303" y="258"/>
                    <a:pt x="303" y="258"/>
                  </a:cubicBezTo>
                  <a:lnTo>
                    <a:pt x="303" y="258"/>
                  </a:lnTo>
                  <a:lnTo>
                    <a:pt x="292" y="269"/>
                  </a:lnTo>
                  <a:cubicBezTo>
                    <a:pt x="297" y="275"/>
                    <a:pt x="309" y="280"/>
                    <a:pt x="320" y="291"/>
                  </a:cubicBezTo>
                  <a:lnTo>
                    <a:pt x="303" y="291"/>
                  </a:lnTo>
                  <a:cubicBezTo>
                    <a:pt x="314" y="303"/>
                    <a:pt x="309" y="319"/>
                    <a:pt x="309" y="336"/>
                  </a:cubicBezTo>
                  <a:lnTo>
                    <a:pt x="320" y="336"/>
                  </a:lnTo>
                  <a:cubicBezTo>
                    <a:pt x="320" y="336"/>
                    <a:pt x="317" y="339"/>
                    <a:pt x="316" y="339"/>
                  </a:cubicBezTo>
                  <a:cubicBezTo>
                    <a:pt x="315" y="339"/>
                    <a:pt x="314" y="338"/>
                    <a:pt x="314" y="336"/>
                  </a:cubicBezTo>
                  <a:cubicBezTo>
                    <a:pt x="312" y="340"/>
                    <a:pt x="312" y="341"/>
                    <a:pt x="313" y="341"/>
                  </a:cubicBezTo>
                  <a:cubicBezTo>
                    <a:pt x="316" y="341"/>
                    <a:pt x="322" y="336"/>
                    <a:pt x="325" y="336"/>
                  </a:cubicBezTo>
                  <a:lnTo>
                    <a:pt x="325" y="336"/>
                  </a:lnTo>
                  <a:cubicBezTo>
                    <a:pt x="331" y="342"/>
                    <a:pt x="320" y="342"/>
                    <a:pt x="314" y="342"/>
                  </a:cubicBezTo>
                  <a:cubicBezTo>
                    <a:pt x="331" y="347"/>
                    <a:pt x="348" y="359"/>
                    <a:pt x="337" y="370"/>
                  </a:cubicBezTo>
                  <a:lnTo>
                    <a:pt x="331" y="370"/>
                  </a:lnTo>
                  <a:cubicBezTo>
                    <a:pt x="331" y="375"/>
                    <a:pt x="338" y="375"/>
                    <a:pt x="344" y="375"/>
                  </a:cubicBezTo>
                  <a:cubicBezTo>
                    <a:pt x="351" y="375"/>
                    <a:pt x="356" y="375"/>
                    <a:pt x="353" y="381"/>
                  </a:cubicBezTo>
                  <a:lnTo>
                    <a:pt x="348" y="381"/>
                  </a:lnTo>
                  <a:cubicBezTo>
                    <a:pt x="348" y="398"/>
                    <a:pt x="365" y="409"/>
                    <a:pt x="348" y="426"/>
                  </a:cubicBezTo>
                  <a:cubicBezTo>
                    <a:pt x="350" y="425"/>
                    <a:pt x="351" y="425"/>
                    <a:pt x="352" y="425"/>
                  </a:cubicBezTo>
                  <a:lnTo>
                    <a:pt x="352" y="425"/>
                  </a:lnTo>
                  <a:cubicBezTo>
                    <a:pt x="359" y="425"/>
                    <a:pt x="349" y="438"/>
                    <a:pt x="363" y="438"/>
                  </a:cubicBezTo>
                  <a:cubicBezTo>
                    <a:pt x="365" y="438"/>
                    <a:pt x="367" y="438"/>
                    <a:pt x="370" y="437"/>
                  </a:cubicBezTo>
                  <a:lnTo>
                    <a:pt x="370" y="437"/>
                  </a:lnTo>
                  <a:cubicBezTo>
                    <a:pt x="359" y="448"/>
                    <a:pt x="353" y="448"/>
                    <a:pt x="348" y="459"/>
                  </a:cubicBezTo>
                  <a:cubicBezTo>
                    <a:pt x="348" y="465"/>
                    <a:pt x="365" y="465"/>
                    <a:pt x="370" y="465"/>
                  </a:cubicBezTo>
                  <a:lnTo>
                    <a:pt x="359" y="471"/>
                  </a:lnTo>
                  <a:lnTo>
                    <a:pt x="370" y="471"/>
                  </a:lnTo>
                  <a:lnTo>
                    <a:pt x="359" y="476"/>
                  </a:lnTo>
                  <a:lnTo>
                    <a:pt x="359" y="482"/>
                  </a:lnTo>
                  <a:cubicBezTo>
                    <a:pt x="359" y="482"/>
                    <a:pt x="365" y="476"/>
                    <a:pt x="370" y="476"/>
                  </a:cubicBezTo>
                  <a:lnTo>
                    <a:pt x="370" y="476"/>
                  </a:lnTo>
                  <a:cubicBezTo>
                    <a:pt x="376" y="482"/>
                    <a:pt x="365" y="493"/>
                    <a:pt x="359" y="493"/>
                  </a:cubicBezTo>
                  <a:lnTo>
                    <a:pt x="376" y="504"/>
                  </a:lnTo>
                  <a:lnTo>
                    <a:pt x="359" y="504"/>
                  </a:lnTo>
                  <a:cubicBezTo>
                    <a:pt x="376" y="510"/>
                    <a:pt x="348" y="510"/>
                    <a:pt x="365" y="510"/>
                  </a:cubicBezTo>
                  <a:lnTo>
                    <a:pt x="376" y="510"/>
                  </a:lnTo>
                  <a:cubicBezTo>
                    <a:pt x="365" y="515"/>
                    <a:pt x="370" y="521"/>
                    <a:pt x="376" y="527"/>
                  </a:cubicBezTo>
                  <a:lnTo>
                    <a:pt x="365" y="532"/>
                  </a:lnTo>
                  <a:cubicBezTo>
                    <a:pt x="365" y="532"/>
                    <a:pt x="365" y="532"/>
                    <a:pt x="365" y="538"/>
                  </a:cubicBezTo>
                  <a:cubicBezTo>
                    <a:pt x="370" y="538"/>
                    <a:pt x="370" y="538"/>
                    <a:pt x="370" y="543"/>
                  </a:cubicBezTo>
                  <a:cubicBezTo>
                    <a:pt x="369" y="543"/>
                    <a:pt x="368" y="543"/>
                    <a:pt x="367" y="543"/>
                  </a:cubicBezTo>
                  <a:lnTo>
                    <a:pt x="367" y="543"/>
                  </a:lnTo>
                  <a:cubicBezTo>
                    <a:pt x="368" y="543"/>
                    <a:pt x="368" y="543"/>
                    <a:pt x="365" y="543"/>
                  </a:cubicBezTo>
                  <a:cubicBezTo>
                    <a:pt x="365" y="543"/>
                    <a:pt x="370" y="549"/>
                    <a:pt x="370" y="549"/>
                  </a:cubicBezTo>
                  <a:cubicBezTo>
                    <a:pt x="387" y="555"/>
                    <a:pt x="387" y="555"/>
                    <a:pt x="398" y="566"/>
                  </a:cubicBezTo>
                  <a:cubicBezTo>
                    <a:pt x="387" y="560"/>
                    <a:pt x="376" y="555"/>
                    <a:pt x="376" y="555"/>
                  </a:cubicBezTo>
                  <a:lnTo>
                    <a:pt x="376" y="555"/>
                  </a:lnTo>
                  <a:cubicBezTo>
                    <a:pt x="376" y="555"/>
                    <a:pt x="376" y="555"/>
                    <a:pt x="376" y="555"/>
                  </a:cubicBezTo>
                  <a:cubicBezTo>
                    <a:pt x="370" y="560"/>
                    <a:pt x="370" y="560"/>
                    <a:pt x="376" y="571"/>
                  </a:cubicBezTo>
                  <a:cubicBezTo>
                    <a:pt x="376" y="571"/>
                    <a:pt x="376" y="577"/>
                    <a:pt x="381" y="577"/>
                  </a:cubicBezTo>
                  <a:cubicBezTo>
                    <a:pt x="381" y="579"/>
                    <a:pt x="381" y="579"/>
                    <a:pt x="380" y="579"/>
                  </a:cubicBezTo>
                  <a:cubicBezTo>
                    <a:pt x="378" y="579"/>
                    <a:pt x="374" y="575"/>
                    <a:pt x="370" y="571"/>
                  </a:cubicBezTo>
                  <a:cubicBezTo>
                    <a:pt x="370" y="574"/>
                    <a:pt x="370" y="575"/>
                    <a:pt x="369" y="575"/>
                  </a:cubicBezTo>
                  <a:cubicBezTo>
                    <a:pt x="366" y="575"/>
                    <a:pt x="358" y="557"/>
                    <a:pt x="350" y="557"/>
                  </a:cubicBezTo>
                  <a:cubicBezTo>
                    <a:pt x="348" y="557"/>
                    <a:pt x="345" y="559"/>
                    <a:pt x="342" y="566"/>
                  </a:cubicBezTo>
                  <a:lnTo>
                    <a:pt x="342" y="560"/>
                  </a:lnTo>
                  <a:lnTo>
                    <a:pt x="331" y="577"/>
                  </a:lnTo>
                  <a:cubicBezTo>
                    <a:pt x="325" y="577"/>
                    <a:pt x="337" y="566"/>
                    <a:pt x="331" y="560"/>
                  </a:cubicBezTo>
                  <a:lnTo>
                    <a:pt x="331" y="560"/>
                  </a:lnTo>
                  <a:cubicBezTo>
                    <a:pt x="327" y="568"/>
                    <a:pt x="323" y="571"/>
                    <a:pt x="319" y="571"/>
                  </a:cubicBezTo>
                  <a:cubicBezTo>
                    <a:pt x="314" y="571"/>
                    <a:pt x="310" y="568"/>
                    <a:pt x="305" y="568"/>
                  </a:cubicBezTo>
                  <a:cubicBezTo>
                    <a:pt x="303" y="568"/>
                    <a:pt x="300" y="569"/>
                    <a:pt x="297" y="571"/>
                  </a:cubicBezTo>
                  <a:cubicBezTo>
                    <a:pt x="294" y="561"/>
                    <a:pt x="290" y="557"/>
                    <a:pt x="285" y="557"/>
                  </a:cubicBezTo>
                  <a:cubicBezTo>
                    <a:pt x="279" y="557"/>
                    <a:pt x="272" y="565"/>
                    <a:pt x="265" y="565"/>
                  </a:cubicBezTo>
                  <a:cubicBezTo>
                    <a:pt x="263" y="565"/>
                    <a:pt x="260" y="563"/>
                    <a:pt x="258" y="560"/>
                  </a:cubicBezTo>
                  <a:lnTo>
                    <a:pt x="258" y="566"/>
                  </a:lnTo>
                  <a:cubicBezTo>
                    <a:pt x="258" y="567"/>
                    <a:pt x="258" y="567"/>
                    <a:pt x="258" y="567"/>
                  </a:cubicBezTo>
                  <a:cubicBezTo>
                    <a:pt x="258" y="567"/>
                    <a:pt x="257" y="560"/>
                    <a:pt x="253" y="560"/>
                  </a:cubicBezTo>
                  <a:lnTo>
                    <a:pt x="253" y="560"/>
                  </a:lnTo>
                  <a:cubicBezTo>
                    <a:pt x="253" y="566"/>
                    <a:pt x="258" y="566"/>
                    <a:pt x="258" y="571"/>
                  </a:cubicBezTo>
                  <a:cubicBezTo>
                    <a:pt x="254" y="574"/>
                    <a:pt x="249" y="574"/>
                    <a:pt x="245" y="574"/>
                  </a:cubicBezTo>
                  <a:cubicBezTo>
                    <a:pt x="225" y="574"/>
                    <a:pt x="203" y="559"/>
                    <a:pt x="185" y="555"/>
                  </a:cubicBezTo>
                  <a:cubicBezTo>
                    <a:pt x="176" y="555"/>
                    <a:pt x="178" y="583"/>
                    <a:pt x="174" y="583"/>
                  </a:cubicBezTo>
                  <a:cubicBezTo>
                    <a:pt x="172" y="583"/>
                    <a:pt x="171" y="581"/>
                    <a:pt x="169" y="577"/>
                  </a:cubicBezTo>
                  <a:lnTo>
                    <a:pt x="169" y="560"/>
                  </a:lnTo>
                  <a:cubicBezTo>
                    <a:pt x="162" y="569"/>
                    <a:pt x="154" y="571"/>
                    <a:pt x="148" y="571"/>
                  </a:cubicBezTo>
                  <a:cubicBezTo>
                    <a:pt x="143" y="571"/>
                    <a:pt x="139" y="570"/>
                    <a:pt x="136" y="570"/>
                  </a:cubicBezTo>
                  <a:cubicBezTo>
                    <a:pt x="132" y="570"/>
                    <a:pt x="129" y="571"/>
                    <a:pt x="129" y="577"/>
                  </a:cubicBezTo>
                  <a:cubicBezTo>
                    <a:pt x="129" y="571"/>
                    <a:pt x="129" y="571"/>
                    <a:pt x="129" y="571"/>
                  </a:cubicBezTo>
                  <a:cubicBezTo>
                    <a:pt x="131" y="568"/>
                    <a:pt x="132" y="567"/>
                    <a:pt x="132" y="567"/>
                  </a:cubicBezTo>
                  <a:lnTo>
                    <a:pt x="132" y="567"/>
                  </a:lnTo>
                  <a:cubicBezTo>
                    <a:pt x="132" y="567"/>
                    <a:pt x="128" y="573"/>
                    <a:pt x="124" y="577"/>
                  </a:cubicBezTo>
                  <a:lnTo>
                    <a:pt x="124" y="577"/>
                  </a:lnTo>
                  <a:cubicBezTo>
                    <a:pt x="124" y="577"/>
                    <a:pt x="129" y="571"/>
                    <a:pt x="129" y="566"/>
                  </a:cubicBezTo>
                  <a:lnTo>
                    <a:pt x="129" y="566"/>
                  </a:lnTo>
                  <a:cubicBezTo>
                    <a:pt x="128" y="567"/>
                    <a:pt x="128" y="567"/>
                    <a:pt x="127" y="568"/>
                  </a:cubicBezTo>
                  <a:lnTo>
                    <a:pt x="127" y="568"/>
                  </a:lnTo>
                  <a:cubicBezTo>
                    <a:pt x="128" y="567"/>
                    <a:pt x="129" y="566"/>
                    <a:pt x="129" y="566"/>
                  </a:cubicBezTo>
                  <a:lnTo>
                    <a:pt x="124" y="566"/>
                  </a:lnTo>
                  <a:cubicBezTo>
                    <a:pt x="122" y="569"/>
                    <a:pt x="122" y="570"/>
                    <a:pt x="123" y="570"/>
                  </a:cubicBezTo>
                  <a:cubicBezTo>
                    <a:pt x="123" y="570"/>
                    <a:pt x="123" y="570"/>
                    <a:pt x="123" y="570"/>
                  </a:cubicBezTo>
                  <a:lnTo>
                    <a:pt x="123" y="570"/>
                  </a:lnTo>
                  <a:cubicBezTo>
                    <a:pt x="122" y="571"/>
                    <a:pt x="121" y="573"/>
                    <a:pt x="119" y="576"/>
                  </a:cubicBezTo>
                  <a:lnTo>
                    <a:pt x="119" y="576"/>
                  </a:lnTo>
                  <a:cubicBezTo>
                    <a:pt x="118" y="576"/>
                    <a:pt x="118" y="577"/>
                    <a:pt x="117" y="577"/>
                  </a:cubicBezTo>
                  <a:cubicBezTo>
                    <a:pt x="116" y="577"/>
                    <a:pt x="116" y="576"/>
                    <a:pt x="118" y="571"/>
                  </a:cubicBezTo>
                  <a:lnTo>
                    <a:pt x="118" y="571"/>
                  </a:lnTo>
                  <a:cubicBezTo>
                    <a:pt x="113" y="577"/>
                    <a:pt x="111" y="578"/>
                    <a:pt x="111" y="578"/>
                  </a:cubicBezTo>
                  <a:cubicBezTo>
                    <a:pt x="110" y="578"/>
                    <a:pt x="110" y="577"/>
                    <a:pt x="107" y="577"/>
                  </a:cubicBezTo>
                  <a:cubicBezTo>
                    <a:pt x="107" y="577"/>
                    <a:pt x="107" y="577"/>
                    <a:pt x="96" y="583"/>
                  </a:cubicBezTo>
                  <a:cubicBezTo>
                    <a:pt x="114" y="572"/>
                    <a:pt x="118" y="568"/>
                    <a:pt x="116" y="568"/>
                  </a:cubicBezTo>
                  <a:lnTo>
                    <a:pt x="116" y="568"/>
                  </a:lnTo>
                  <a:cubicBezTo>
                    <a:pt x="115" y="568"/>
                    <a:pt x="114" y="568"/>
                    <a:pt x="112" y="569"/>
                  </a:cubicBezTo>
                  <a:lnTo>
                    <a:pt x="112" y="569"/>
                  </a:lnTo>
                  <a:cubicBezTo>
                    <a:pt x="114" y="567"/>
                    <a:pt x="117" y="564"/>
                    <a:pt x="124" y="560"/>
                  </a:cubicBezTo>
                  <a:lnTo>
                    <a:pt x="124" y="560"/>
                  </a:lnTo>
                  <a:cubicBezTo>
                    <a:pt x="124" y="560"/>
                    <a:pt x="121" y="560"/>
                    <a:pt x="116" y="564"/>
                  </a:cubicBezTo>
                  <a:lnTo>
                    <a:pt x="116" y="564"/>
                  </a:lnTo>
                  <a:cubicBezTo>
                    <a:pt x="115" y="564"/>
                    <a:pt x="115" y="563"/>
                    <a:pt x="114" y="563"/>
                  </a:cubicBezTo>
                  <a:cubicBezTo>
                    <a:pt x="111" y="563"/>
                    <a:pt x="107" y="564"/>
                    <a:pt x="106" y="564"/>
                  </a:cubicBezTo>
                  <a:cubicBezTo>
                    <a:pt x="106" y="564"/>
                    <a:pt x="108" y="564"/>
                    <a:pt x="118" y="560"/>
                  </a:cubicBezTo>
                  <a:cubicBezTo>
                    <a:pt x="107" y="560"/>
                    <a:pt x="101" y="555"/>
                    <a:pt x="101" y="543"/>
                  </a:cubicBezTo>
                  <a:lnTo>
                    <a:pt x="101" y="543"/>
                  </a:lnTo>
                  <a:cubicBezTo>
                    <a:pt x="116" y="553"/>
                    <a:pt x="105" y="550"/>
                    <a:pt x="117" y="553"/>
                  </a:cubicBezTo>
                  <a:lnTo>
                    <a:pt x="117" y="553"/>
                  </a:lnTo>
                  <a:cubicBezTo>
                    <a:pt x="107" y="548"/>
                    <a:pt x="98" y="536"/>
                    <a:pt x="107" y="527"/>
                  </a:cubicBezTo>
                  <a:lnTo>
                    <a:pt x="107" y="527"/>
                  </a:lnTo>
                  <a:cubicBezTo>
                    <a:pt x="107" y="527"/>
                    <a:pt x="113" y="532"/>
                    <a:pt x="118" y="538"/>
                  </a:cubicBezTo>
                  <a:cubicBezTo>
                    <a:pt x="113" y="521"/>
                    <a:pt x="124" y="515"/>
                    <a:pt x="118" y="499"/>
                  </a:cubicBezTo>
                  <a:lnTo>
                    <a:pt x="118" y="499"/>
                  </a:lnTo>
                  <a:cubicBezTo>
                    <a:pt x="118" y="499"/>
                    <a:pt x="124" y="504"/>
                    <a:pt x="124" y="504"/>
                  </a:cubicBezTo>
                  <a:cubicBezTo>
                    <a:pt x="124" y="504"/>
                    <a:pt x="129" y="499"/>
                    <a:pt x="118" y="499"/>
                  </a:cubicBezTo>
                  <a:cubicBezTo>
                    <a:pt x="109" y="499"/>
                    <a:pt x="101" y="488"/>
                    <a:pt x="94" y="484"/>
                  </a:cubicBezTo>
                  <a:lnTo>
                    <a:pt x="94" y="484"/>
                  </a:lnTo>
                  <a:cubicBezTo>
                    <a:pt x="97" y="485"/>
                    <a:pt x="99" y="485"/>
                    <a:pt x="100" y="485"/>
                  </a:cubicBezTo>
                  <a:cubicBezTo>
                    <a:pt x="105" y="485"/>
                    <a:pt x="105" y="481"/>
                    <a:pt x="111" y="481"/>
                  </a:cubicBezTo>
                  <a:cubicBezTo>
                    <a:pt x="114" y="481"/>
                    <a:pt x="120" y="482"/>
                    <a:pt x="129" y="487"/>
                  </a:cubicBezTo>
                  <a:cubicBezTo>
                    <a:pt x="129" y="476"/>
                    <a:pt x="118" y="476"/>
                    <a:pt x="118" y="471"/>
                  </a:cubicBezTo>
                  <a:cubicBezTo>
                    <a:pt x="124" y="471"/>
                    <a:pt x="124" y="471"/>
                    <a:pt x="129" y="476"/>
                  </a:cubicBezTo>
                  <a:cubicBezTo>
                    <a:pt x="124" y="471"/>
                    <a:pt x="118" y="465"/>
                    <a:pt x="124" y="459"/>
                  </a:cubicBezTo>
                  <a:lnTo>
                    <a:pt x="129" y="459"/>
                  </a:lnTo>
                  <a:cubicBezTo>
                    <a:pt x="129" y="454"/>
                    <a:pt x="113" y="437"/>
                    <a:pt x="124" y="431"/>
                  </a:cubicBezTo>
                  <a:lnTo>
                    <a:pt x="124" y="431"/>
                  </a:lnTo>
                  <a:cubicBezTo>
                    <a:pt x="127" y="433"/>
                    <a:pt x="130" y="433"/>
                    <a:pt x="131" y="433"/>
                  </a:cubicBezTo>
                  <a:cubicBezTo>
                    <a:pt x="136" y="433"/>
                    <a:pt x="135" y="430"/>
                    <a:pt x="139" y="430"/>
                  </a:cubicBezTo>
                  <a:cubicBezTo>
                    <a:pt x="140" y="430"/>
                    <a:pt x="143" y="430"/>
                    <a:pt x="146" y="431"/>
                  </a:cubicBezTo>
                  <a:lnTo>
                    <a:pt x="146" y="426"/>
                  </a:lnTo>
                  <a:lnTo>
                    <a:pt x="135" y="426"/>
                  </a:lnTo>
                  <a:cubicBezTo>
                    <a:pt x="135" y="420"/>
                    <a:pt x="129" y="409"/>
                    <a:pt x="135" y="409"/>
                  </a:cubicBezTo>
                  <a:lnTo>
                    <a:pt x="141" y="415"/>
                  </a:lnTo>
                  <a:lnTo>
                    <a:pt x="141" y="403"/>
                  </a:lnTo>
                  <a:lnTo>
                    <a:pt x="129" y="409"/>
                  </a:lnTo>
                  <a:cubicBezTo>
                    <a:pt x="124" y="398"/>
                    <a:pt x="113" y="403"/>
                    <a:pt x="118" y="398"/>
                  </a:cubicBezTo>
                  <a:cubicBezTo>
                    <a:pt x="118" y="398"/>
                    <a:pt x="118" y="392"/>
                    <a:pt x="129" y="392"/>
                  </a:cubicBezTo>
                  <a:cubicBezTo>
                    <a:pt x="124" y="387"/>
                    <a:pt x="124" y="381"/>
                    <a:pt x="129" y="381"/>
                  </a:cubicBezTo>
                  <a:cubicBezTo>
                    <a:pt x="135" y="381"/>
                    <a:pt x="146" y="387"/>
                    <a:pt x="146" y="387"/>
                  </a:cubicBezTo>
                  <a:cubicBezTo>
                    <a:pt x="135" y="381"/>
                    <a:pt x="146" y="375"/>
                    <a:pt x="135" y="370"/>
                  </a:cubicBezTo>
                  <a:lnTo>
                    <a:pt x="135" y="370"/>
                  </a:lnTo>
                  <a:cubicBezTo>
                    <a:pt x="141" y="370"/>
                    <a:pt x="146" y="375"/>
                    <a:pt x="152" y="375"/>
                  </a:cubicBezTo>
                  <a:lnTo>
                    <a:pt x="141" y="364"/>
                  </a:lnTo>
                  <a:lnTo>
                    <a:pt x="141" y="364"/>
                  </a:lnTo>
                  <a:cubicBezTo>
                    <a:pt x="141" y="364"/>
                    <a:pt x="146" y="364"/>
                    <a:pt x="152" y="370"/>
                  </a:cubicBezTo>
                  <a:cubicBezTo>
                    <a:pt x="157" y="364"/>
                    <a:pt x="129" y="364"/>
                    <a:pt x="141" y="359"/>
                  </a:cubicBezTo>
                  <a:lnTo>
                    <a:pt x="141" y="359"/>
                  </a:lnTo>
                  <a:cubicBezTo>
                    <a:pt x="141" y="359"/>
                    <a:pt x="146" y="359"/>
                    <a:pt x="146" y="364"/>
                  </a:cubicBezTo>
                  <a:cubicBezTo>
                    <a:pt x="152" y="353"/>
                    <a:pt x="146" y="342"/>
                    <a:pt x="152" y="336"/>
                  </a:cubicBezTo>
                  <a:cubicBezTo>
                    <a:pt x="169" y="342"/>
                    <a:pt x="157" y="347"/>
                    <a:pt x="169" y="347"/>
                  </a:cubicBezTo>
                  <a:cubicBezTo>
                    <a:pt x="169" y="336"/>
                    <a:pt x="157" y="319"/>
                    <a:pt x="169" y="308"/>
                  </a:cubicBezTo>
                  <a:lnTo>
                    <a:pt x="163" y="308"/>
                  </a:lnTo>
                  <a:cubicBezTo>
                    <a:pt x="141" y="303"/>
                    <a:pt x="180" y="308"/>
                    <a:pt x="169" y="297"/>
                  </a:cubicBezTo>
                  <a:lnTo>
                    <a:pt x="169" y="297"/>
                  </a:lnTo>
                  <a:cubicBezTo>
                    <a:pt x="174" y="297"/>
                    <a:pt x="180" y="303"/>
                    <a:pt x="180" y="303"/>
                  </a:cubicBezTo>
                  <a:cubicBezTo>
                    <a:pt x="185" y="298"/>
                    <a:pt x="181" y="288"/>
                    <a:pt x="180" y="275"/>
                  </a:cubicBezTo>
                  <a:lnTo>
                    <a:pt x="180" y="275"/>
                  </a:lnTo>
                  <a:cubicBezTo>
                    <a:pt x="191" y="274"/>
                    <a:pt x="191" y="263"/>
                    <a:pt x="197" y="263"/>
                  </a:cubicBezTo>
                  <a:cubicBezTo>
                    <a:pt x="191" y="258"/>
                    <a:pt x="191" y="258"/>
                    <a:pt x="180" y="252"/>
                  </a:cubicBezTo>
                  <a:cubicBezTo>
                    <a:pt x="219" y="252"/>
                    <a:pt x="174" y="219"/>
                    <a:pt x="208" y="219"/>
                  </a:cubicBezTo>
                  <a:cubicBezTo>
                    <a:pt x="208" y="219"/>
                    <a:pt x="210" y="221"/>
                    <a:pt x="212" y="221"/>
                  </a:cubicBezTo>
                  <a:cubicBezTo>
                    <a:pt x="213" y="221"/>
                    <a:pt x="213" y="220"/>
                    <a:pt x="213" y="219"/>
                  </a:cubicBezTo>
                  <a:lnTo>
                    <a:pt x="208" y="207"/>
                  </a:lnTo>
                  <a:lnTo>
                    <a:pt x="197" y="207"/>
                  </a:lnTo>
                  <a:cubicBezTo>
                    <a:pt x="191" y="202"/>
                    <a:pt x="186" y="196"/>
                    <a:pt x="185" y="196"/>
                  </a:cubicBezTo>
                  <a:lnTo>
                    <a:pt x="185" y="196"/>
                  </a:lnTo>
                  <a:cubicBezTo>
                    <a:pt x="191" y="202"/>
                    <a:pt x="202" y="202"/>
                    <a:pt x="208" y="202"/>
                  </a:cubicBezTo>
                  <a:cubicBezTo>
                    <a:pt x="208" y="202"/>
                    <a:pt x="202" y="196"/>
                    <a:pt x="202" y="196"/>
                  </a:cubicBezTo>
                  <a:cubicBezTo>
                    <a:pt x="219" y="196"/>
                    <a:pt x="180" y="191"/>
                    <a:pt x="197" y="185"/>
                  </a:cubicBezTo>
                  <a:lnTo>
                    <a:pt x="197" y="185"/>
                  </a:lnTo>
                  <a:lnTo>
                    <a:pt x="202" y="191"/>
                  </a:lnTo>
                  <a:cubicBezTo>
                    <a:pt x="197" y="185"/>
                    <a:pt x="191" y="179"/>
                    <a:pt x="197" y="179"/>
                  </a:cubicBezTo>
                  <a:cubicBezTo>
                    <a:pt x="208" y="179"/>
                    <a:pt x="197" y="179"/>
                    <a:pt x="208" y="185"/>
                  </a:cubicBezTo>
                  <a:cubicBezTo>
                    <a:pt x="208" y="179"/>
                    <a:pt x="191" y="168"/>
                    <a:pt x="202" y="168"/>
                  </a:cubicBezTo>
                  <a:lnTo>
                    <a:pt x="202" y="168"/>
                  </a:lnTo>
                  <a:cubicBezTo>
                    <a:pt x="208" y="174"/>
                    <a:pt x="202" y="174"/>
                    <a:pt x="208" y="179"/>
                  </a:cubicBezTo>
                  <a:cubicBezTo>
                    <a:pt x="225" y="179"/>
                    <a:pt x="219" y="174"/>
                    <a:pt x="225" y="174"/>
                  </a:cubicBezTo>
                  <a:lnTo>
                    <a:pt x="230" y="168"/>
                  </a:lnTo>
                  <a:lnTo>
                    <a:pt x="225" y="168"/>
                  </a:lnTo>
                  <a:cubicBezTo>
                    <a:pt x="197" y="151"/>
                    <a:pt x="225" y="157"/>
                    <a:pt x="208" y="140"/>
                  </a:cubicBezTo>
                  <a:close/>
                  <a:moveTo>
                    <a:pt x="23" y="633"/>
                  </a:moveTo>
                  <a:lnTo>
                    <a:pt x="23" y="633"/>
                  </a:lnTo>
                  <a:cubicBezTo>
                    <a:pt x="21" y="633"/>
                    <a:pt x="19" y="633"/>
                    <a:pt x="17" y="633"/>
                  </a:cubicBezTo>
                  <a:lnTo>
                    <a:pt x="23" y="633"/>
                  </a:lnTo>
                  <a:cubicBezTo>
                    <a:pt x="23" y="633"/>
                    <a:pt x="23" y="633"/>
                    <a:pt x="23" y="633"/>
                  </a:cubicBezTo>
                  <a:close/>
                  <a:moveTo>
                    <a:pt x="157" y="644"/>
                  </a:moveTo>
                  <a:cubicBezTo>
                    <a:pt x="156" y="647"/>
                    <a:pt x="156" y="649"/>
                    <a:pt x="156" y="651"/>
                  </a:cubicBezTo>
                  <a:lnTo>
                    <a:pt x="156" y="651"/>
                  </a:lnTo>
                  <a:cubicBezTo>
                    <a:pt x="157" y="650"/>
                    <a:pt x="157" y="648"/>
                    <a:pt x="157" y="644"/>
                  </a:cubicBezTo>
                  <a:close/>
                  <a:moveTo>
                    <a:pt x="156" y="651"/>
                  </a:moveTo>
                  <a:lnTo>
                    <a:pt x="156" y="651"/>
                  </a:lnTo>
                  <a:cubicBezTo>
                    <a:pt x="155" y="654"/>
                    <a:pt x="154" y="654"/>
                    <a:pt x="157" y="661"/>
                  </a:cubicBezTo>
                  <a:cubicBezTo>
                    <a:pt x="157" y="661"/>
                    <a:pt x="156" y="656"/>
                    <a:pt x="156" y="651"/>
                  </a:cubicBezTo>
                  <a:close/>
                  <a:moveTo>
                    <a:pt x="247" y="0"/>
                  </a:moveTo>
                  <a:cubicBezTo>
                    <a:pt x="241" y="0"/>
                    <a:pt x="241" y="0"/>
                    <a:pt x="236" y="6"/>
                  </a:cubicBezTo>
                  <a:cubicBezTo>
                    <a:pt x="236" y="6"/>
                    <a:pt x="236" y="11"/>
                    <a:pt x="230" y="17"/>
                  </a:cubicBezTo>
                  <a:lnTo>
                    <a:pt x="225" y="17"/>
                  </a:lnTo>
                  <a:cubicBezTo>
                    <a:pt x="208" y="28"/>
                    <a:pt x="185" y="39"/>
                    <a:pt x="180" y="56"/>
                  </a:cubicBezTo>
                  <a:lnTo>
                    <a:pt x="191" y="51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5" y="62"/>
                    <a:pt x="185" y="62"/>
                    <a:pt x="185" y="62"/>
                  </a:cubicBezTo>
                  <a:lnTo>
                    <a:pt x="185" y="62"/>
                  </a:lnTo>
                  <a:lnTo>
                    <a:pt x="185" y="62"/>
                  </a:lnTo>
                  <a:lnTo>
                    <a:pt x="186" y="62"/>
                  </a:lnTo>
                  <a:lnTo>
                    <a:pt x="186" y="62"/>
                  </a:lnTo>
                  <a:cubicBezTo>
                    <a:pt x="187" y="62"/>
                    <a:pt x="189" y="62"/>
                    <a:pt x="191" y="62"/>
                  </a:cubicBezTo>
                  <a:cubicBezTo>
                    <a:pt x="187" y="62"/>
                    <a:pt x="186" y="65"/>
                    <a:pt x="183" y="67"/>
                  </a:cubicBezTo>
                  <a:lnTo>
                    <a:pt x="183" y="67"/>
                  </a:lnTo>
                  <a:lnTo>
                    <a:pt x="202" y="62"/>
                  </a:lnTo>
                  <a:lnTo>
                    <a:pt x="202" y="62"/>
                  </a:lnTo>
                  <a:cubicBezTo>
                    <a:pt x="197" y="67"/>
                    <a:pt x="185" y="67"/>
                    <a:pt x="185" y="73"/>
                  </a:cubicBezTo>
                  <a:cubicBezTo>
                    <a:pt x="197" y="73"/>
                    <a:pt x="202" y="62"/>
                    <a:pt x="208" y="62"/>
                  </a:cubicBezTo>
                  <a:lnTo>
                    <a:pt x="208" y="62"/>
                  </a:lnTo>
                  <a:cubicBezTo>
                    <a:pt x="202" y="73"/>
                    <a:pt x="197" y="73"/>
                    <a:pt x="202" y="73"/>
                  </a:cubicBezTo>
                  <a:cubicBezTo>
                    <a:pt x="197" y="79"/>
                    <a:pt x="197" y="79"/>
                    <a:pt x="191" y="79"/>
                  </a:cubicBezTo>
                  <a:lnTo>
                    <a:pt x="197" y="79"/>
                  </a:lnTo>
                  <a:cubicBezTo>
                    <a:pt x="202" y="84"/>
                    <a:pt x="208" y="90"/>
                    <a:pt x="197" y="90"/>
                  </a:cubicBezTo>
                  <a:cubicBezTo>
                    <a:pt x="197" y="90"/>
                    <a:pt x="202" y="95"/>
                    <a:pt x="202" y="95"/>
                  </a:cubicBezTo>
                  <a:lnTo>
                    <a:pt x="208" y="95"/>
                  </a:lnTo>
                  <a:cubicBezTo>
                    <a:pt x="208" y="95"/>
                    <a:pt x="213" y="95"/>
                    <a:pt x="213" y="101"/>
                  </a:cubicBezTo>
                  <a:lnTo>
                    <a:pt x="191" y="101"/>
                  </a:lnTo>
                  <a:lnTo>
                    <a:pt x="202" y="107"/>
                  </a:lnTo>
                  <a:lnTo>
                    <a:pt x="197" y="107"/>
                  </a:lnTo>
                  <a:cubicBezTo>
                    <a:pt x="199" y="109"/>
                    <a:pt x="201" y="109"/>
                    <a:pt x="202" y="109"/>
                  </a:cubicBezTo>
                  <a:cubicBezTo>
                    <a:pt x="204" y="109"/>
                    <a:pt x="205" y="109"/>
                    <a:pt x="208" y="112"/>
                  </a:cubicBezTo>
                  <a:cubicBezTo>
                    <a:pt x="208" y="112"/>
                    <a:pt x="202" y="118"/>
                    <a:pt x="202" y="118"/>
                  </a:cubicBezTo>
                  <a:cubicBezTo>
                    <a:pt x="202" y="120"/>
                    <a:pt x="202" y="122"/>
                    <a:pt x="202" y="124"/>
                  </a:cubicBezTo>
                  <a:lnTo>
                    <a:pt x="202" y="124"/>
                  </a:lnTo>
                  <a:cubicBezTo>
                    <a:pt x="202" y="124"/>
                    <a:pt x="202" y="124"/>
                    <a:pt x="202" y="124"/>
                  </a:cubicBezTo>
                  <a:cubicBezTo>
                    <a:pt x="202" y="124"/>
                    <a:pt x="202" y="125"/>
                    <a:pt x="202" y="129"/>
                  </a:cubicBezTo>
                  <a:cubicBezTo>
                    <a:pt x="198" y="128"/>
                    <a:pt x="195" y="127"/>
                    <a:pt x="194" y="127"/>
                  </a:cubicBezTo>
                  <a:lnTo>
                    <a:pt x="194" y="127"/>
                  </a:lnTo>
                  <a:cubicBezTo>
                    <a:pt x="189" y="127"/>
                    <a:pt x="206" y="135"/>
                    <a:pt x="197" y="135"/>
                  </a:cubicBezTo>
                  <a:cubicBezTo>
                    <a:pt x="185" y="129"/>
                    <a:pt x="191" y="129"/>
                    <a:pt x="180" y="129"/>
                  </a:cubicBezTo>
                  <a:cubicBezTo>
                    <a:pt x="196" y="139"/>
                    <a:pt x="177" y="140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4" y="145"/>
                    <a:pt x="174" y="145"/>
                    <a:pt x="174" y="146"/>
                  </a:cubicBezTo>
                  <a:cubicBezTo>
                    <a:pt x="174" y="145"/>
                    <a:pt x="174" y="145"/>
                    <a:pt x="174" y="145"/>
                  </a:cubicBezTo>
                  <a:lnTo>
                    <a:pt x="174" y="145"/>
                  </a:lnTo>
                  <a:cubicBezTo>
                    <a:pt x="176" y="145"/>
                    <a:pt x="178" y="146"/>
                    <a:pt x="180" y="146"/>
                  </a:cubicBezTo>
                  <a:cubicBezTo>
                    <a:pt x="185" y="151"/>
                    <a:pt x="180" y="157"/>
                    <a:pt x="180" y="163"/>
                  </a:cubicBezTo>
                  <a:cubicBezTo>
                    <a:pt x="174" y="163"/>
                    <a:pt x="169" y="174"/>
                    <a:pt x="157" y="174"/>
                  </a:cubicBezTo>
                  <a:cubicBezTo>
                    <a:pt x="174" y="179"/>
                    <a:pt x="169" y="185"/>
                    <a:pt x="169" y="191"/>
                  </a:cubicBezTo>
                  <a:cubicBezTo>
                    <a:pt x="157" y="191"/>
                    <a:pt x="157" y="185"/>
                    <a:pt x="152" y="179"/>
                  </a:cubicBezTo>
                  <a:lnTo>
                    <a:pt x="152" y="185"/>
                  </a:lnTo>
                  <a:cubicBezTo>
                    <a:pt x="157" y="191"/>
                    <a:pt x="157" y="191"/>
                    <a:pt x="157" y="196"/>
                  </a:cubicBezTo>
                  <a:lnTo>
                    <a:pt x="146" y="191"/>
                  </a:lnTo>
                  <a:lnTo>
                    <a:pt x="146" y="191"/>
                  </a:lnTo>
                  <a:cubicBezTo>
                    <a:pt x="146" y="196"/>
                    <a:pt x="157" y="207"/>
                    <a:pt x="146" y="213"/>
                  </a:cubicBezTo>
                  <a:cubicBezTo>
                    <a:pt x="157" y="213"/>
                    <a:pt x="180" y="219"/>
                    <a:pt x="185" y="224"/>
                  </a:cubicBezTo>
                  <a:cubicBezTo>
                    <a:pt x="180" y="224"/>
                    <a:pt x="169" y="219"/>
                    <a:pt x="169" y="219"/>
                  </a:cubicBezTo>
                  <a:cubicBezTo>
                    <a:pt x="169" y="219"/>
                    <a:pt x="169" y="224"/>
                    <a:pt x="169" y="224"/>
                  </a:cubicBezTo>
                  <a:lnTo>
                    <a:pt x="164" y="222"/>
                  </a:lnTo>
                  <a:lnTo>
                    <a:pt x="164" y="222"/>
                  </a:lnTo>
                  <a:cubicBezTo>
                    <a:pt x="164" y="223"/>
                    <a:pt x="164" y="223"/>
                    <a:pt x="163" y="224"/>
                  </a:cubicBezTo>
                  <a:cubicBezTo>
                    <a:pt x="160" y="221"/>
                    <a:pt x="159" y="221"/>
                    <a:pt x="157" y="221"/>
                  </a:cubicBezTo>
                  <a:cubicBezTo>
                    <a:pt x="156" y="221"/>
                    <a:pt x="155" y="221"/>
                    <a:pt x="152" y="219"/>
                  </a:cubicBezTo>
                  <a:lnTo>
                    <a:pt x="135" y="219"/>
                  </a:lnTo>
                  <a:cubicBezTo>
                    <a:pt x="141" y="219"/>
                    <a:pt x="146" y="224"/>
                    <a:pt x="146" y="224"/>
                  </a:cubicBezTo>
                  <a:cubicBezTo>
                    <a:pt x="146" y="226"/>
                    <a:pt x="145" y="227"/>
                    <a:pt x="143" y="227"/>
                  </a:cubicBezTo>
                  <a:cubicBezTo>
                    <a:pt x="139" y="227"/>
                    <a:pt x="133" y="224"/>
                    <a:pt x="129" y="224"/>
                  </a:cubicBezTo>
                  <a:lnTo>
                    <a:pt x="129" y="224"/>
                  </a:lnTo>
                  <a:cubicBezTo>
                    <a:pt x="135" y="230"/>
                    <a:pt x="129" y="230"/>
                    <a:pt x="141" y="235"/>
                  </a:cubicBezTo>
                  <a:lnTo>
                    <a:pt x="129" y="235"/>
                  </a:lnTo>
                  <a:cubicBezTo>
                    <a:pt x="135" y="241"/>
                    <a:pt x="129" y="247"/>
                    <a:pt x="141" y="252"/>
                  </a:cubicBezTo>
                  <a:lnTo>
                    <a:pt x="146" y="252"/>
                  </a:lnTo>
                  <a:cubicBezTo>
                    <a:pt x="152" y="263"/>
                    <a:pt x="129" y="269"/>
                    <a:pt x="129" y="280"/>
                  </a:cubicBezTo>
                  <a:lnTo>
                    <a:pt x="124" y="280"/>
                  </a:lnTo>
                  <a:cubicBezTo>
                    <a:pt x="129" y="286"/>
                    <a:pt x="124" y="291"/>
                    <a:pt x="135" y="303"/>
                  </a:cubicBezTo>
                  <a:cubicBezTo>
                    <a:pt x="129" y="303"/>
                    <a:pt x="124" y="303"/>
                    <a:pt x="118" y="297"/>
                  </a:cubicBezTo>
                  <a:lnTo>
                    <a:pt x="118" y="297"/>
                  </a:lnTo>
                  <a:cubicBezTo>
                    <a:pt x="118" y="303"/>
                    <a:pt x="124" y="308"/>
                    <a:pt x="113" y="308"/>
                  </a:cubicBezTo>
                  <a:cubicBezTo>
                    <a:pt x="111" y="306"/>
                    <a:pt x="109" y="306"/>
                    <a:pt x="109" y="305"/>
                  </a:cubicBezTo>
                  <a:lnTo>
                    <a:pt x="109" y="305"/>
                  </a:lnTo>
                  <a:cubicBezTo>
                    <a:pt x="103" y="309"/>
                    <a:pt x="98" y="310"/>
                    <a:pt x="107" y="319"/>
                  </a:cubicBezTo>
                  <a:cubicBezTo>
                    <a:pt x="102" y="315"/>
                    <a:pt x="99" y="313"/>
                    <a:pt x="96" y="313"/>
                  </a:cubicBezTo>
                  <a:cubicBezTo>
                    <a:pt x="93" y="313"/>
                    <a:pt x="93" y="316"/>
                    <a:pt x="96" y="319"/>
                  </a:cubicBezTo>
                  <a:lnTo>
                    <a:pt x="101" y="319"/>
                  </a:lnTo>
                  <a:cubicBezTo>
                    <a:pt x="101" y="325"/>
                    <a:pt x="101" y="325"/>
                    <a:pt x="101" y="325"/>
                  </a:cubicBezTo>
                  <a:lnTo>
                    <a:pt x="85" y="319"/>
                  </a:lnTo>
                  <a:lnTo>
                    <a:pt x="85" y="319"/>
                  </a:lnTo>
                  <a:cubicBezTo>
                    <a:pt x="64" y="324"/>
                    <a:pt x="100" y="348"/>
                    <a:pt x="81" y="348"/>
                  </a:cubicBezTo>
                  <a:cubicBezTo>
                    <a:pt x="79" y="348"/>
                    <a:pt x="76" y="348"/>
                    <a:pt x="73" y="347"/>
                  </a:cubicBezTo>
                  <a:lnTo>
                    <a:pt x="73" y="347"/>
                  </a:lnTo>
                  <a:cubicBezTo>
                    <a:pt x="78" y="352"/>
                    <a:pt x="80" y="353"/>
                    <a:pt x="82" y="353"/>
                  </a:cubicBezTo>
                  <a:cubicBezTo>
                    <a:pt x="85" y="353"/>
                    <a:pt x="87" y="351"/>
                    <a:pt x="90" y="351"/>
                  </a:cubicBezTo>
                  <a:cubicBezTo>
                    <a:pt x="91" y="351"/>
                    <a:pt x="93" y="352"/>
                    <a:pt x="96" y="353"/>
                  </a:cubicBezTo>
                  <a:cubicBezTo>
                    <a:pt x="90" y="359"/>
                    <a:pt x="68" y="359"/>
                    <a:pt x="68" y="359"/>
                  </a:cubicBezTo>
                  <a:cubicBezTo>
                    <a:pt x="57" y="364"/>
                    <a:pt x="85" y="375"/>
                    <a:pt x="79" y="381"/>
                  </a:cubicBezTo>
                  <a:cubicBezTo>
                    <a:pt x="85" y="381"/>
                    <a:pt x="96" y="381"/>
                    <a:pt x="101" y="392"/>
                  </a:cubicBezTo>
                  <a:cubicBezTo>
                    <a:pt x="100" y="394"/>
                    <a:pt x="97" y="394"/>
                    <a:pt x="93" y="394"/>
                  </a:cubicBezTo>
                  <a:cubicBezTo>
                    <a:pt x="85" y="394"/>
                    <a:pt x="73" y="391"/>
                    <a:pt x="73" y="387"/>
                  </a:cubicBezTo>
                  <a:cubicBezTo>
                    <a:pt x="73" y="384"/>
                    <a:pt x="73" y="382"/>
                    <a:pt x="74" y="382"/>
                  </a:cubicBezTo>
                  <a:cubicBezTo>
                    <a:pt x="75" y="382"/>
                    <a:pt x="76" y="384"/>
                    <a:pt x="79" y="386"/>
                  </a:cubicBezTo>
                  <a:lnTo>
                    <a:pt x="79" y="386"/>
                  </a:lnTo>
                  <a:cubicBezTo>
                    <a:pt x="75" y="383"/>
                    <a:pt x="74" y="382"/>
                    <a:pt x="72" y="381"/>
                  </a:cubicBezTo>
                  <a:lnTo>
                    <a:pt x="72" y="381"/>
                  </a:lnTo>
                  <a:cubicBezTo>
                    <a:pt x="68" y="382"/>
                    <a:pt x="64" y="388"/>
                    <a:pt x="60" y="388"/>
                  </a:cubicBezTo>
                  <a:cubicBezTo>
                    <a:pt x="59" y="388"/>
                    <a:pt x="58" y="388"/>
                    <a:pt x="57" y="387"/>
                  </a:cubicBezTo>
                  <a:lnTo>
                    <a:pt x="57" y="387"/>
                  </a:lnTo>
                  <a:cubicBezTo>
                    <a:pt x="57" y="389"/>
                    <a:pt x="58" y="391"/>
                    <a:pt x="60" y="391"/>
                  </a:cubicBezTo>
                  <a:cubicBezTo>
                    <a:pt x="61" y="391"/>
                    <a:pt x="62" y="391"/>
                    <a:pt x="63" y="390"/>
                  </a:cubicBezTo>
                  <a:lnTo>
                    <a:pt x="63" y="390"/>
                  </a:lnTo>
                  <a:cubicBezTo>
                    <a:pt x="59" y="395"/>
                    <a:pt x="61" y="399"/>
                    <a:pt x="57" y="403"/>
                  </a:cubicBezTo>
                  <a:lnTo>
                    <a:pt x="62" y="403"/>
                  </a:lnTo>
                  <a:cubicBezTo>
                    <a:pt x="57" y="415"/>
                    <a:pt x="73" y="415"/>
                    <a:pt x="73" y="420"/>
                  </a:cubicBezTo>
                  <a:cubicBezTo>
                    <a:pt x="71" y="421"/>
                    <a:pt x="69" y="422"/>
                    <a:pt x="67" y="422"/>
                  </a:cubicBezTo>
                  <a:cubicBezTo>
                    <a:pt x="63" y="422"/>
                    <a:pt x="61" y="421"/>
                    <a:pt x="59" y="421"/>
                  </a:cubicBezTo>
                  <a:cubicBezTo>
                    <a:pt x="57" y="421"/>
                    <a:pt x="57" y="422"/>
                    <a:pt x="57" y="426"/>
                  </a:cubicBezTo>
                  <a:cubicBezTo>
                    <a:pt x="51" y="426"/>
                    <a:pt x="45" y="420"/>
                    <a:pt x="40" y="415"/>
                  </a:cubicBezTo>
                  <a:lnTo>
                    <a:pt x="40" y="415"/>
                  </a:lnTo>
                  <a:cubicBezTo>
                    <a:pt x="45" y="426"/>
                    <a:pt x="29" y="426"/>
                    <a:pt x="29" y="431"/>
                  </a:cubicBezTo>
                  <a:lnTo>
                    <a:pt x="34" y="431"/>
                  </a:lnTo>
                  <a:cubicBezTo>
                    <a:pt x="34" y="431"/>
                    <a:pt x="34" y="434"/>
                    <a:pt x="33" y="434"/>
                  </a:cubicBezTo>
                  <a:cubicBezTo>
                    <a:pt x="32" y="434"/>
                    <a:pt x="32" y="434"/>
                    <a:pt x="32" y="434"/>
                  </a:cubicBezTo>
                  <a:lnTo>
                    <a:pt x="32" y="434"/>
                  </a:lnTo>
                  <a:cubicBezTo>
                    <a:pt x="38" y="437"/>
                    <a:pt x="46" y="439"/>
                    <a:pt x="51" y="448"/>
                  </a:cubicBezTo>
                  <a:cubicBezTo>
                    <a:pt x="45" y="448"/>
                    <a:pt x="57" y="454"/>
                    <a:pt x="40" y="454"/>
                  </a:cubicBezTo>
                  <a:cubicBezTo>
                    <a:pt x="51" y="448"/>
                    <a:pt x="29" y="448"/>
                    <a:pt x="29" y="443"/>
                  </a:cubicBezTo>
                  <a:cubicBezTo>
                    <a:pt x="29" y="443"/>
                    <a:pt x="29" y="443"/>
                    <a:pt x="29" y="448"/>
                  </a:cubicBezTo>
                  <a:cubicBezTo>
                    <a:pt x="23" y="448"/>
                    <a:pt x="23" y="443"/>
                    <a:pt x="23" y="443"/>
                  </a:cubicBezTo>
                  <a:lnTo>
                    <a:pt x="23" y="443"/>
                  </a:lnTo>
                  <a:cubicBezTo>
                    <a:pt x="6" y="448"/>
                    <a:pt x="34" y="454"/>
                    <a:pt x="34" y="459"/>
                  </a:cubicBezTo>
                  <a:lnTo>
                    <a:pt x="17" y="459"/>
                  </a:lnTo>
                  <a:cubicBezTo>
                    <a:pt x="23" y="459"/>
                    <a:pt x="34" y="465"/>
                    <a:pt x="40" y="471"/>
                  </a:cubicBezTo>
                  <a:cubicBezTo>
                    <a:pt x="29" y="471"/>
                    <a:pt x="40" y="476"/>
                    <a:pt x="40" y="476"/>
                  </a:cubicBezTo>
                  <a:lnTo>
                    <a:pt x="45" y="476"/>
                  </a:lnTo>
                  <a:cubicBezTo>
                    <a:pt x="51" y="482"/>
                    <a:pt x="51" y="482"/>
                    <a:pt x="51" y="487"/>
                  </a:cubicBezTo>
                  <a:cubicBezTo>
                    <a:pt x="50" y="487"/>
                    <a:pt x="49" y="487"/>
                    <a:pt x="48" y="487"/>
                  </a:cubicBezTo>
                  <a:lnTo>
                    <a:pt x="48" y="487"/>
                  </a:lnTo>
                  <a:cubicBezTo>
                    <a:pt x="47" y="491"/>
                    <a:pt x="30" y="490"/>
                    <a:pt x="34" y="499"/>
                  </a:cubicBezTo>
                  <a:cubicBezTo>
                    <a:pt x="29" y="499"/>
                    <a:pt x="17" y="493"/>
                    <a:pt x="12" y="493"/>
                  </a:cubicBezTo>
                  <a:lnTo>
                    <a:pt x="12" y="493"/>
                  </a:lnTo>
                  <a:cubicBezTo>
                    <a:pt x="23" y="504"/>
                    <a:pt x="1" y="499"/>
                    <a:pt x="6" y="510"/>
                  </a:cubicBezTo>
                  <a:cubicBezTo>
                    <a:pt x="17" y="510"/>
                    <a:pt x="17" y="510"/>
                    <a:pt x="23" y="515"/>
                  </a:cubicBezTo>
                  <a:lnTo>
                    <a:pt x="23" y="504"/>
                  </a:lnTo>
                  <a:lnTo>
                    <a:pt x="34" y="515"/>
                  </a:lnTo>
                  <a:cubicBezTo>
                    <a:pt x="34" y="510"/>
                    <a:pt x="29" y="504"/>
                    <a:pt x="34" y="504"/>
                  </a:cubicBezTo>
                  <a:cubicBezTo>
                    <a:pt x="40" y="510"/>
                    <a:pt x="40" y="510"/>
                    <a:pt x="45" y="510"/>
                  </a:cubicBezTo>
                  <a:cubicBezTo>
                    <a:pt x="29" y="510"/>
                    <a:pt x="51" y="521"/>
                    <a:pt x="40" y="521"/>
                  </a:cubicBezTo>
                  <a:lnTo>
                    <a:pt x="12" y="515"/>
                  </a:lnTo>
                  <a:lnTo>
                    <a:pt x="12" y="515"/>
                  </a:lnTo>
                  <a:cubicBezTo>
                    <a:pt x="1" y="521"/>
                    <a:pt x="23" y="543"/>
                    <a:pt x="12" y="555"/>
                  </a:cubicBezTo>
                  <a:lnTo>
                    <a:pt x="17" y="549"/>
                  </a:lnTo>
                  <a:cubicBezTo>
                    <a:pt x="29" y="555"/>
                    <a:pt x="17" y="560"/>
                    <a:pt x="23" y="566"/>
                  </a:cubicBezTo>
                  <a:cubicBezTo>
                    <a:pt x="12" y="566"/>
                    <a:pt x="6" y="566"/>
                    <a:pt x="1" y="571"/>
                  </a:cubicBezTo>
                  <a:cubicBezTo>
                    <a:pt x="6" y="571"/>
                    <a:pt x="1" y="583"/>
                    <a:pt x="17" y="583"/>
                  </a:cubicBezTo>
                  <a:lnTo>
                    <a:pt x="6" y="594"/>
                  </a:lnTo>
                  <a:cubicBezTo>
                    <a:pt x="1" y="605"/>
                    <a:pt x="34" y="599"/>
                    <a:pt x="29" y="611"/>
                  </a:cubicBezTo>
                  <a:cubicBezTo>
                    <a:pt x="17" y="611"/>
                    <a:pt x="12" y="616"/>
                    <a:pt x="6" y="616"/>
                  </a:cubicBezTo>
                  <a:cubicBezTo>
                    <a:pt x="6" y="616"/>
                    <a:pt x="1" y="622"/>
                    <a:pt x="6" y="622"/>
                  </a:cubicBezTo>
                  <a:cubicBezTo>
                    <a:pt x="1" y="627"/>
                    <a:pt x="23" y="622"/>
                    <a:pt x="12" y="633"/>
                  </a:cubicBezTo>
                  <a:cubicBezTo>
                    <a:pt x="16" y="633"/>
                    <a:pt x="19" y="631"/>
                    <a:pt x="21" y="631"/>
                  </a:cubicBezTo>
                  <a:cubicBezTo>
                    <a:pt x="22" y="631"/>
                    <a:pt x="23" y="631"/>
                    <a:pt x="23" y="633"/>
                  </a:cubicBezTo>
                  <a:lnTo>
                    <a:pt x="23" y="633"/>
                  </a:lnTo>
                  <a:cubicBezTo>
                    <a:pt x="27" y="632"/>
                    <a:pt x="30" y="631"/>
                    <a:pt x="34" y="627"/>
                  </a:cubicBezTo>
                  <a:lnTo>
                    <a:pt x="34" y="627"/>
                  </a:lnTo>
                  <a:cubicBezTo>
                    <a:pt x="23" y="639"/>
                    <a:pt x="23" y="650"/>
                    <a:pt x="29" y="650"/>
                  </a:cubicBezTo>
                  <a:cubicBezTo>
                    <a:pt x="31" y="650"/>
                    <a:pt x="34" y="649"/>
                    <a:pt x="37" y="649"/>
                  </a:cubicBezTo>
                  <a:cubicBezTo>
                    <a:pt x="41" y="649"/>
                    <a:pt x="43" y="651"/>
                    <a:pt x="40" y="661"/>
                  </a:cubicBezTo>
                  <a:cubicBezTo>
                    <a:pt x="57" y="661"/>
                    <a:pt x="68" y="655"/>
                    <a:pt x="73" y="655"/>
                  </a:cubicBezTo>
                  <a:cubicBezTo>
                    <a:pt x="73" y="661"/>
                    <a:pt x="73" y="661"/>
                    <a:pt x="73" y="661"/>
                  </a:cubicBezTo>
                  <a:cubicBezTo>
                    <a:pt x="74" y="661"/>
                    <a:pt x="74" y="662"/>
                    <a:pt x="75" y="662"/>
                  </a:cubicBezTo>
                  <a:cubicBezTo>
                    <a:pt x="80" y="662"/>
                    <a:pt x="88" y="642"/>
                    <a:pt x="93" y="642"/>
                  </a:cubicBezTo>
                  <a:cubicBezTo>
                    <a:pt x="94" y="642"/>
                    <a:pt x="95" y="643"/>
                    <a:pt x="96" y="644"/>
                  </a:cubicBezTo>
                  <a:cubicBezTo>
                    <a:pt x="96" y="653"/>
                    <a:pt x="94" y="654"/>
                    <a:pt x="93" y="654"/>
                  </a:cubicBezTo>
                  <a:cubicBezTo>
                    <a:pt x="92" y="654"/>
                    <a:pt x="92" y="654"/>
                    <a:pt x="91" y="654"/>
                  </a:cubicBezTo>
                  <a:cubicBezTo>
                    <a:pt x="91" y="654"/>
                    <a:pt x="90" y="654"/>
                    <a:pt x="90" y="655"/>
                  </a:cubicBezTo>
                  <a:cubicBezTo>
                    <a:pt x="86" y="668"/>
                    <a:pt x="87" y="671"/>
                    <a:pt x="90" y="671"/>
                  </a:cubicBezTo>
                  <a:cubicBezTo>
                    <a:pt x="94" y="671"/>
                    <a:pt x="100" y="667"/>
                    <a:pt x="104" y="667"/>
                  </a:cubicBezTo>
                  <a:cubicBezTo>
                    <a:pt x="106" y="667"/>
                    <a:pt x="107" y="668"/>
                    <a:pt x="107" y="672"/>
                  </a:cubicBezTo>
                  <a:cubicBezTo>
                    <a:pt x="108" y="675"/>
                    <a:pt x="110" y="675"/>
                    <a:pt x="112" y="675"/>
                  </a:cubicBezTo>
                  <a:cubicBezTo>
                    <a:pt x="118" y="675"/>
                    <a:pt x="127" y="666"/>
                    <a:pt x="133" y="666"/>
                  </a:cubicBezTo>
                  <a:cubicBezTo>
                    <a:pt x="134" y="666"/>
                    <a:pt x="134" y="666"/>
                    <a:pt x="135" y="667"/>
                  </a:cubicBezTo>
                  <a:cubicBezTo>
                    <a:pt x="135" y="667"/>
                    <a:pt x="135" y="667"/>
                    <a:pt x="135" y="672"/>
                  </a:cubicBezTo>
                  <a:cubicBezTo>
                    <a:pt x="141" y="655"/>
                    <a:pt x="152" y="650"/>
                    <a:pt x="157" y="644"/>
                  </a:cubicBezTo>
                  <a:lnTo>
                    <a:pt x="157" y="644"/>
                  </a:lnTo>
                  <a:cubicBezTo>
                    <a:pt x="157" y="644"/>
                    <a:pt x="157" y="644"/>
                    <a:pt x="157" y="644"/>
                  </a:cubicBezTo>
                  <a:lnTo>
                    <a:pt x="157" y="644"/>
                  </a:lnTo>
                  <a:cubicBezTo>
                    <a:pt x="158" y="642"/>
                    <a:pt x="160" y="640"/>
                    <a:pt x="163" y="639"/>
                  </a:cubicBezTo>
                  <a:cubicBezTo>
                    <a:pt x="163" y="644"/>
                    <a:pt x="169" y="650"/>
                    <a:pt x="169" y="667"/>
                  </a:cubicBezTo>
                  <a:lnTo>
                    <a:pt x="163" y="667"/>
                  </a:lnTo>
                  <a:cubicBezTo>
                    <a:pt x="163" y="672"/>
                    <a:pt x="164" y="674"/>
                    <a:pt x="165" y="674"/>
                  </a:cubicBezTo>
                  <a:cubicBezTo>
                    <a:pt x="167" y="674"/>
                    <a:pt x="171" y="667"/>
                    <a:pt x="174" y="667"/>
                  </a:cubicBezTo>
                  <a:lnTo>
                    <a:pt x="174" y="678"/>
                  </a:lnTo>
                  <a:cubicBezTo>
                    <a:pt x="185" y="672"/>
                    <a:pt x="185" y="655"/>
                    <a:pt x="191" y="655"/>
                  </a:cubicBezTo>
                  <a:lnTo>
                    <a:pt x="191" y="650"/>
                  </a:lnTo>
                  <a:cubicBezTo>
                    <a:pt x="192" y="646"/>
                    <a:pt x="193" y="644"/>
                    <a:pt x="194" y="644"/>
                  </a:cubicBezTo>
                  <a:cubicBezTo>
                    <a:pt x="196" y="644"/>
                    <a:pt x="197" y="650"/>
                    <a:pt x="199" y="650"/>
                  </a:cubicBezTo>
                  <a:cubicBezTo>
                    <a:pt x="200" y="650"/>
                    <a:pt x="201" y="648"/>
                    <a:pt x="202" y="644"/>
                  </a:cubicBezTo>
                  <a:lnTo>
                    <a:pt x="202" y="667"/>
                  </a:lnTo>
                  <a:cubicBezTo>
                    <a:pt x="208" y="661"/>
                    <a:pt x="219" y="650"/>
                    <a:pt x="225" y="644"/>
                  </a:cubicBezTo>
                  <a:lnTo>
                    <a:pt x="225" y="644"/>
                  </a:lnTo>
                  <a:cubicBezTo>
                    <a:pt x="219" y="655"/>
                    <a:pt x="213" y="667"/>
                    <a:pt x="208" y="672"/>
                  </a:cubicBezTo>
                  <a:cubicBezTo>
                    <a:pt x="208" y="672"/>
                    <a:pt x="213" y="672"/>
                    <a:pt x="219" y="667"/>
                  </a:cubicBezTo>
                  <a:cubicBezTo>
                    <a:pt x="219" y="650"/>
                    <a:pt x="225" y="644"/>
                    <a:pt x="236" y="644"/>
                  </a:cubicBezTo>
                  <a:cubicBezTo>
                    <a:pt x="236" y="678"/>
                    <a:pt x="253" y="650"/>
                    <a:pt x="258" y="678"/>
                  </a:cubicBezTo>
                  <a:cubicBezTo>
                    <a:pt x="263" y="675"/>
                    <a:pt x="267" y="674"/>
                    <a:pt x="270" y="674"/>
                  </a:cubicBezTo>
                  <a:cubicBezTo>
                    <a:pt x="279" y="674"/>
                    <a:pt x="287" y="679"/>
                    <a:pt x="296" y="679"/>
                  </a:cubicBezTo>
                  <a:cubicBezTo>
                    <a:pt x="298" y="679"/>
                    <a:pt x="301" y="679"/>
                    <a:pt x="303" y="678"/>
                  </a:cubicBezTo>
                  <a:cubicBezTo>
                    <a:pt x="297" y="664"/>
                    <a:pt x="299" y="664"/>
                    <a:pt x="301" y="664"/>
                  </a:cubicBezTo>
                  <a:cubicBezTo>
                    <a:pt x="303" y="664"/>
                    <a:pt x="306" y="664"/>
                    <a:pt x="303" y="650"/>
                  </a:cubicBezTo>
                  <a:lnTo>
                    <a:pt x="309" y="650"/>
                  </a:lnTo>
                  <a:lnTo>
                    <a:pt x="320" y="667"/>
                  </a:lnTo>
                  <a:cubicBezTo>
                    <a:pt x="325" y="672"/>
                    <a:pt x="320" y="672"/>
                    <a:pt x="320" y="678"/>
                  </a:cubicBezTo>
                  <a:cubicBezTo>
                    <a:pt x="325" y="678"/>
                    <a:pt x="325" y="689"/>
                    <a:pt x="331" y="695"/>
                  </a:cubicBezTo>
                  <a:lnTo>
                    <a:pt x="331" y="695"/>
                  </a:lnTo>
                  <a:cubicBezTo>
                    <a:pt x="326" y="689"/>
                    <a:pt x="331" y="683"/>
                    <a:pt x="337" y="683"/>
                  </a:cubicBezTo>
                  <a:lnTo>
                    <a:pt x="325" y="672"/>
                  </a:lnTo>
                  <a:cubicBezTo>
                    <a:pt x="328" y="669"/>
                    <a:pt x="329" y="668"/>
                    <a:pt x="331" y="668"/>
                  </a:cubicBezTo>
                  <a:cubicBezTo>
                    <a:pt x="336" y="668"/>
                    <a:pt x="338" y="682"/>
                    <a:pt x="343" y="682"/>
                  </a:cubicBezTo>
                  <a:cubicBezTo>
                    <a:pt x="344" y="682"/>
                    <a:pt x="346" y="681"/>
                    <a:pt x="348" y="678"/>
                  </a:cubicBezTo>
                  <a:lnTo>
                    <a:pt x="348" y="689"/>
                  </a:lnTo>
                  <a:cubicBezTo>
                    <a:pt x="353" y="683"/>
                    <a:pt x="365" y="683"/>
                    <a:pt x="370" y="661"/>
                  </a:cubicBezTo>
                  <a:cubicBezTo>
                    <a:pt x="370" y="667"/>
                    <a:pt x="376" y="672"/>
                    <a:pt x="370" y="678"/>
                  </a:cubicBezTo>
                  <a:cubicBezTo>
                    <a:pt x="376" y="678"/>
                    <a:pt x="393" y="667"/>
                    <a:pt x="398" y="661"/>
                  </a:cubicBezTo>
                  <a:cubicBezTo>
                    <a:pt x="406" y="657"/>
                    <a:pt x="411" y="653"/>
                    <a:pt x="420" y="653"/>
                  </a:cubicBezTo>
                  <a:cubicBezTo>
                    <a:pt x="423" y="653"/>
                    <a:pt x="427" y="654"/>
                    <a:pt x="432" y="655"/>
                  </a:cubicBezTo>
                  <a:lnTo>
                    <a:pt x="432" y="661"/>
                  </a:lnTo>
                  <a:cubicBezTo>
                    <a:pt x="436" y="661"/>
                    <a:pt x="434" y="654"/>
                    <a:pt x="435" y="654"/>
                  </a:cubicBezTo>
                  <a:lnTo>
                    <a:pt x="435" y="654"/>
                  </a:lnTo>
                  <a:cubicBezTo>
                    <a:pt x="436" y="654"/>
                    <a:pt x="436" y="654"/>
                    <a:pt x="437" y="655"/>
                  </a:cubicBezTo>
                  <a:cubicBezTo>
                    <a:pt x="443" y="655"/>
                    <a:pt x="443" y="661"/>
                    <a:pt x="443" y="661"/>
                  </a:cubicBezTo>
                  <a:cubicBezTo>
                    <a:pt x="449" y="655"/>
                    <a:pt x="449" y="650"/>
                    <a:pt x="454" y="650"/>
                  </a:cubicBezTo>
                  <a:lnTo>
                    <a:pt x="454" y="655"/>
                  </a:lnTo>
                  <a:cubicBezTo>
                    <a:pt x="457" y="656"/>
                    <a:pt x="460" y="656"/>
                    <a:pt x="462" y="656"/>
                  </a:cubicBezTo>
                  <a:cubicBezTo>
                    <a:pt x="485" y="656"/>
                    <a:pt x="472" y="632"/>
                    <a:pt x="482" y="627"/>
                  </a:cubicBezTo>
                  <a:lnTo>
                    <a:pt x="482" y="627"/>
                  </a:lnTo>
                  <a:cubicBezTo>
                    <a:pt x="499" y="639"/>
                    <a:pt x="516" y="644"/>
                    <a:pt x="527" y="644"/>
                  </a:cubicBezTo>
                  <a:cubicBezTo>
                    <a:pt x="527" y="644"/>
                    <a:pt x="531" y="644"/>
                    <a:pt x="532" y="641"/>
                  </a:cubicBezTo>
                  <a:lnTo>
                    <a:pt x="532" y="641"/>
                  </a:lnTo>
                  <a:cubicBezTo>
                    <a:pt x="532" y="642"/>
                    <a:pt x="532" y="643"/>
                    <a:pt x="533" y="644"/>
                  </a:cubicBezTo>
                  <a:lnTo>
                    <a:pt x="533" y="639"/>
                  </a:lnTo>
                  <a:cubicBezTo>
                    <a:pt x="533" y="640"/>
                    <a:pt x="532" y="641"/>
                    <a:pt x="532" y="641"/>
                  </a:cubicBezTo>
                  <a:lnTo>
                    <a:pt x="532" y="641"/>
                  </a:lnTo>
                  <a:cubicBezTo>
                    <a:pt x="525" y="614"/>
                    <a:pt x="499" y="587"/>
                    <a:pt x="488" y="566"/>
                  </a:cubicBezTo>
                  <a:cubicBezTo>
                    <a:pt x="504" y="560"/>
                    <a:pt x="483" y="523"/>
                    <a:pt x="488" y="500"/>
                  </a:cubicBezTo>
                  <a:lnTo>
                    <a:pt x="488" y="500"/>
                  </a:lnTo>
                  <a:cubicBezTo>
                    <a:pt x="486" y="504"/>
                    <a:pt x="476" y="504"/>
                    <a:pt x="471" y="504"/>
                  </a:cubicBezTo>
                  <a:cubicBezTo>
                    <a:pt x="477" y="499"/>
                    <a:pt x="454" y="499"/>
                    <a:pt x="477" y="493"/>
                  </a:cubicBezTo>
                  <a:cubicBezTo>
                    <a:pt x="493" y="487"/>
                    <a:pt x="482" y="482"/>
                    <a:pt x="482" y="476"/>
                  </a:cubicBezTo>
                  <a:lnTo>
                    <a:pt x="482" y="476"/>
                  </a:lnTo>
                  <a:lnTo>
                    <a:pt x="460" y="482"/>
                  </a:lnTo>
                  <a:cubicBezTo>
                    <a:pt x="493" y="459"/>
                    <a:pt x="437" y="454"/>
                    <a:pt x="465" y="437"/>
                  </a:cubicBezTo>
                  <a:cubicBezTo>
                    <a:pt x="460" y="437"/>
                    <a:pt x="460" y="431"/>
                    <a:pt x="454" y="431"/>
                  </a:cubicBezTo>
                  <a:lnTo>
                    <a:pt x="465" y="426"/>
                  </a:lnTo>
                  <a:cubicBezTo>
                    <a:pt x="465" y="415"/>
                    <a:pt x="465" y="409"/>
                    <a:pt x="460" y="403"/>
                  </a:cubicBezTo>
                  <a:lnTo>
                    <a:pt x="471" y="403"/>
                  </a:lnTo>
                  <a:cubicBezTo>
                    <a:pt x="469" y="399"/>
                    <a:pt x="463" y="398"/>
                    <a:pt x="456" y="398"/>
                  </a:cubicBezTo>
                  <a:cubicBezTo>
                    <a:pt x="449" y="398"/>
                    <a:pt x="440" y="399"/>
                    <a:pt x="434" y="399"/>
                  </a:cubicBezTo>
                  <a:cubicBezTo>
                    <a:pt x="430" y="399"/>
                    <a:pt x="428" y="399"/>
                    <a:pt x="426" y="398"/>
                  </a:cubicBezTo>
                  <a:lnTo>
                    <a:pt x="449" y="392"/>
                  </a:lnTo>
                  <a:cubicBezTo>
                    <a:pt x="443" y="381"/>
                    <a:pt x="454" y="364"/>
                    <a:pt x="437" y="359"/>
                  </a:cubicBezTo>
                  <a:lnTo>
                    <a:pt x="443" y="359"/>
                  </a:lnTo>
                  <a:cubicBezTo>
                    <a:pt x="443" y="354"/>
                    <a:pt x="450" y="344"/>
                    <a:pt x="440" y="344"/>
                  </a:cubicBezTo>
                  <a:cubicBezTo>
                    <a:pt x="438" y="344"/>
                    <a:pt x="434" y="344"/>
                    <a:pt x="429" y="346"/>
                  </a:cubicBezTo>
                  <a:lnTo>
                    <a:pt x="429" y="346"/>
                  </a:lnTo>
                  <a:cubicBezTo>
                    <a:pt x="441" y="341"/>
                    <a:pt x="426" y="336"/>
                    <a:pt x="415" y="331"/>
                  </a:cubicBezTo>
                  <a:lnTo>
                    <a:pt x="426" y="325"/>
                  </a:lnTo>
                  <a:cubicBezTo>
                    <a:pt x="415" y="325"/>
                    <a:pt x="411" y="327"/>
                    <a:pt x="407" y="327"/>
                  </a:cubicBezTo>
                  <a:cubicBezTo>
                    <a:pt x="404" y="327"/>
                    <a:pt x="402" y="327"/>
                    <a:pt x="398" y="325"/>
                  </a:cubicBezTo>
                  <a:cubicBezTo>
                    <a:pt x="401" y="322"/>
                    <a:pt x="404" y="321"/>
                    <a:pt x="406" y="321"/>
                  </a:cubicBezTo>
                  <a:cubicBezTo>
                    <a:pt x="408" y="321"/>
                    <a:pt x="409" y="322"/>
                    <a:pt x="409" y="325"/>
                  </a:cubicBezTo>
                  <a:lnTo>
                    <a:pt x="409" y="325"/>
                  </a:lnTo>
                  <a:cubicBezTo>
                    <a:pt x="409" y="314"/>
                    <a:pt x="393" y="319"/>
                    <a:pt x="398" y="314"/>
                  </a:cubicBezTo>
                  <a:lnTo>
                    <a:pt x="409" y="314"/>
                  </a:lnTo>
                  <a:cubicBezTo>
                    <a:pt x="404" y="308"/>
                    <a:pt x="404" y="308"/>
                    <a:pt x="393" y="308"/>
                  </a:cubicBezTo>
                  <a:cubicBezTo>
                    <a:pt x="387" y="308"/>
                    <a:pt x="393" y="297"/>
                    <a:pt x="404" y="291"/>
                  </a:cubicBezTo>
                  <a:lnTo>
                    <a:pt x="404" y="291"/>
                  </a:lnTo>
                  <a:cubicBezTo>
                    <a:pt x="398" y="294"/>
                    <a:pt x="394" y="296"/>
                    <a:pt x="391" y="296"/>
                  </a:cubicBezTo>
                  <a:cubicBezTo>
                    <a:pt x="388" y="296"/>
                    <a:pt x="387" y="294"/>
                    <a:pt x="387" y="291"/>
                  </a:cubicBezTo>
                  <a:lnTo>
                    <a:pt x="398" y="291"/>
                  </a:lnTo>
                  <a:cubicBezTo>
                    <a:pt x="404" y="275"/>
                    <a:pt x="376" y="280"/>
                    <a:pt x="387" y="269"/>
                  </a:cubicBezTo>
                  <a:lnTo>
                    <a:pt x="393" y="269"/>
                  </a:lnTo>
                  <a:cubicBezTo>
                    <a:pt x="398" y="275"/>
                    <a:pt x="398" y="280"/>
                    <a:pt x="398" y="280"/>
                  </a:cubicBezTo>
                  <a:cubicBezTo>
                    <a:pt x="409" y="275"/>
                    <a:pt x="409" y="269"/>
                    <a:pt x="426" y="269"/>
                  </a:cubicBezTo>
                  <a:cubicBezTo>
                    <a:pt x="415" y="269"/>
                    <a:pt x="393" y="263"/>
                    <a:pt x="398" y="258"/>
                  </a:cubicBezTo>
                  <a:lnTo>
                    <a:pt x="404" y="258"/>
                  </a:lnTo>
                  <a:cubicBezTo>
                    <a:pt x="404" y="252"/>
                    <a:pt x="398" y="252"/>
                    <a:pt x="398" y="252"/>
                  </a:cubicBezTo>
                  <a:cubicBezTo>
                    <a:pt x="398" y="252"/>
                    <a:pt x="398" y="247"/>
                    <a:pt x="398" y="247"/>
                  </a:cubicBezTo>
                  <a:cubicBezTo>
                    <a:pt x="398" y="247"/>
                    <a:pt x="398" y="247"/>
                    <a:pt x="398" y="241"/>
                  </a:cubicBezTo>
                  <a:lnTo>
                    <a:pt x="404" y="241"/>
                  </a:lnTo>
                  <a:cubicBezTo>
                    <a:pt x="404" y="241"/>
                    <a:pt x="404" y="242"/>
                    <a:pt x="404" y="243"/>
                  </a:cubicBezTo>
                  <a:lnTo>
                    <a:pt x="404" y="243"/>
                  </a:lnTo>
                  <a:cubicBezTo>
                    <a:pt x="407" y="239"/>
                    <a:pt x="404" y="235"/>
                    <a:pt x="404" y="235"/>
                  </a:cubicBezTo>
                  <a:lnTo>
                    <a:pt x="404" y="235"/>
                  </a:lnTo>
                  <a:cubicBezTo>
                    <a:pt x="395" y="238"/>
                    <a:pt x="393" y="238"/>
                    <a:pt x="391" y="238"/>
                  </a:cubicBezTo>
                  <a:cubicBezTo>
                    <a:pt x="388" y="238"/>
                    <a:pt x="387" y="238"/>
                    <a:pt x="381" y="241"/>
                  </a:cubicBezTo>
                  <a:cubicBezTo>
                    <a:pt x="381" y="241"/>
                    <a:pt x="381" y="241"/>
                    <a:pt x="381" y="247"/>
                  </a:cubicBezTo>
                  <a:lnTo>
                    <a:pt x="387" y="247"/>
                  </a:lnTo>
                  <a:cubicBezTo>
                    <a:pt x="387" y="247"/>
                    <a:pt x="387" y="252"/>
                    <a:pt x="387" y="252"/>
                  </a:cubicBezTo>
                  <a:cubicBezTo>
                    <a:pt x="381" y="252"/>
                    <a:pt x="376" y="252"/>
                    <a:pt x="381" y="247"/>
                  </a:cubicBezTo>
                  <a:cubicBezTo>
                    <a:pt x="374" y="247"/>
                    <a:pt x="368" y="247"/>
                    <a:pt x="364" y="249"/>
                  </a:cubicBezTo>
                  <a:lnTo>
                    <a:pt x="364" y="249"/>
                  </a:lnTo>
                  <a:cubicBezTo>
                    <a:pt x="377" y="239"/>
                    <a:pt x="383" y="229"/>
                    <a:pt x="393" y="224"/>
                  </a:cubicBezTo>
                  <a:cubicBezTo>
                    <a:pt x="383" y="219"/>
                    <a:pt x="378" y="206"/>
                    <a:pt x="362" y="206"/>
                  </a:cubicBezTo>
                  <a:cubicBezTo>
                    <a:pt x="359" y="206"/>
                    <a:pt x="357" y="207"/>
                    <a:pt x="353" y="207"/>
                  </a:cubicBezTo>
                  <a:cubicBezTo>
                    <a:pt x="348" y="207"/>
                    <a:pt x="359" y="202"/>
                    <a:pt x="359" y="202"/>
                  </a:cubicBezTo>
                  <a:lnTo>
                    <a:pt x="370" y="202"/>
                  </a:lnTo>
                  <a:cubicBezTo>
                    <a:pt x="362" y="202"/>
                    <a:pt x="360" y="192"/>
                    <a:pt x="352" y="192"/>
                  </a:cubicBezTo>
                  <a:cubicBezTo>
                    <a:pt x="350" y="192"/>
                    <a:pt x="346" y="193"/>
                    <a:pt x="342" y="196"/>
                  </a:cubicBezTo>
                  <a:cubicBezTo>
                    <a:pt x="348" y="185"/>
                    <a:pt x="359" y="191"/>
                    <a:pt x="353" y="185"/>
                  </a:cubicBezTo>
                  <a:lnTo>
                    <a:pt x="359" y="179"/>
                  </a:lnTo>
                  <a:cubicBezTo>
                    <a:pt x="376" y="151"/>
                    <a:pt x="309" y="174"/>
                    <a:pt x="331" y="140"/>
                  </a:cubicBezTo>
                  <a:lnTo>
                    <a:pt x="331" y="140"/>
                  </a:lnTo>
                  <a:cubicBezTo>
                    <a:pt x="325" y="140"/>
                    <a:pt x="325" y="146"/>
                    <a:pt x="325" y="146"/>
                  </a:cubicBezTo>
                  <a:cubicBezTo>
                    <a:pt x="325" y="118"/>
                    <a:pt x="292" y="112"/>
                    <a:pt x="303" y="79"/>
                  </a:cubicBezTo>
                  <a:cubicBezTo>
                    <a:pt x="303" y="73"/>
                    <a:pt x="300" y="72"/>
                    <a:pt x="296" y="72"/>
                  </a:cubicBezTo>
                  <a:cubicBezTo>
                    <a:pt x="292" y="72"/>
                    <a:pt x="286" y="73"/>
                    <a:pt x="281" y="73"/>
                  </a:cubicBezTo>
                  <a:lnTo>
                    <a:pt x="292" y="67"/>
                  </a:lnTo>
                  <a:lnTo>
                    <a:pt x="275" y="67"/>
                  </a:lnTo>
                  <a:cubicBezTo>
                    <a:pt x="258" y="67"/>
                    <a:pt x="297" y="39"/>
                    <a:pt x="269" y="39"/>
                  </a:cubicBezTo>
                  <a:lnTo>
                    <a:pt x="264" y="45"/>
                  </a:lnTo>
                  <a:cubicBezTo>
                    <a:pt x="264" y="45"/>
                    <a:pt x="258" y="39"/>
                    <a:pt x="258" y="39"/>
                  </a:cubicBezTo>
                  <a:cubicBezTo>
                    <a:pt x="258" y="34"/>
                    <a:pt x="258" y="34"/>
                    <a:pt x="258" y="34"/>
                  </a:cubicBezTo>
                  <a:lnTo>
                    <a:pt x="253" y="34"/>
                  </a:lnTo>
                  <a:lnTo>
                    <a:pt x="264" y="28"/>
                  </a:lnTo>
                  <a:lnTo>
                    <a:pt x="247" y="28"/>
                  </a:lnTo>
                  <a:cubicBezTo>
                    <a:pt x="247" y="17"/>
                    <a:pt x="269" y="11"/>
                    <a:pt x="264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89" name="Google Shape;287;p41"/>
            <p:cNvSpPr/>
            <p:nvPr/>
          </p:nvSpPr>
          <p:spPr>
            <a:xfrm>
              <a:off x="8883100" y="1054463"/>
              <a:ext cx="67100" cy="65125"/>
            </a:xfrm>
            <a:custGeom>
              <a:avLst/>
              <a:gdLst/>
              <a:ahLst/>
              <a:cxnLst/>
              <a:rect l="l" t="t" r="r" b="b"/>
              <a:pathLst>
                <a:path w="2684" h="2605" extrusionOk="0">
                  <a:moveTo>
                    <a:pt x="1328" y="28"/>
                  </a:moveTo>
                  <a:cubicBezTo>
                    <a:pt x="1326" y="28"/>
                    <a:pt x="1325" y="34"/>
                    <a:pt x="1323" y="38"/>
                  </a:cubicBezTo>
                  <a:lnTo>
                    <a:pt x="1323" y="38"/>
                  </a:lnTo>
                  <a:cubicBezTo>
                    <a:pt x="1329" y="34"/>
                    <a:pt x="1339" y="34"/>
                    <a:pt x="1333" y="34"/>
                  </a:cubicBezTo>
                  <a:cubicBezTo>
                    <a:pt x="1331" y="30"/>
                    <a:pt x="1329" y="28"/>
                    <a:pt x="1328" y="28"/>
                  </a:cubicBezTo>
                  <a:close/>
                  <a:moveTo>
                    <a:pt x="1323" y="38"/>
                  </a:moveTo>
                  <a:cubicBezTo>
                    <a:pt x="1323" y="39"/>
                    <a:pt x="1323" y="39"/>
                    <a:pt x="1322" y="39"/>
                  </a:cubicBezTo>
                  <a:cubicBezTo>
                    <a:pt x="1322" y="40"/>
                    <a:pt x="1323" y="40"/>
                    <a:pt x="1323" y="40"/>
                  </a:cubicBezTo>
                  <a:lnTo>
                    <a:pt x="1323" y="40"/>
                  </a:lnTo>
                  <a:cubicBezTo>
                    <a:pt x="1323" y="39"/>
                    <a:pt x="1323" y="39"/>
                    <a:pt x="1323" y="38"/>
                  </a:cubicBezTo>
                  <a:close/>
                  <a:moveTo>
                    <a:pt x="1473" y="51"/>
                  </a:moveTo>
                  <a:lnTo>
                    <a:pt x="1468" y="56"/>
                  </a:lnTo>
                  <a:cubicBezTo>
                    <a:pt x="1473" y="56"/>
                    <a:pt x="1473" y="51"/>
                    <a:pt x="1473" y="51"/>
                  </a:cubicBezTo>
                  <a:close/>
                  <a:moveTo>
                    <a:pt x="1227" y="56"/>
                  </a:moveTo>
                  <a:cubicBezTo>
                    <a:pt x="1233" y="62"/>
                    <a:pt x="1233" y="67"/>
                    <a:pt x="1227" y="67"/>
                  </a:cubicBezTo>
                  <a:cubicBezTo>
                    <a:pt x="1227" y="62"/>
                    <a:pt x="1221" y="62"/>
                    <a:pt x="1216" y="56"/>
                  </a:cubicBezTo>
                  <a:close/>
                  <a:moveTo>
                    <a:pt x="1393" y="116"/>
                  </a:moveTo>
                  <a:cubicBezTo>
                    <a:pt x="1392" y="117"/>
                    <a:pt x="1391" y="117"/>
                    <a:pt x="1389" y="118"/>
                  </a:cubicBezTo>
                  <a:cubicBezTo>
                    <a:pt x="1389" y="118"/>
                    <a:pt x="1392" y="118"/>
                    <a:pt x="1393" y="116"/>
                  </a:cubicBezTo>
                  <a:close/>
                  <a:moveTo>
                    <a:pt x="1201" y="160"/>
                  </a:moveTo>
                  <a:lnTo>
                    <a:pt x="1201" y="160"/>
                  </a:lnTo>
                  <a:cubicBezTo>
                    <a:pt x="1200" y="160"/>
                    <a:pt x="1200" y="161"/>
                    <a:pt x="1199" y="163"/>
                  </a:cubicBezTo>
                  <a:cubicBezTo>
                    <a:pt x="1199" y="164"/>
                    <a:pt x="1199" y="164"/>
                    <a:pt x="1199" y="165"/>
                  </a:cubicBezTo>
                  <a:lnTo>
                    <a:pt x="1199" y="165"/>
                  </a:lnTo>
                  <a:cubicBezTo>
                    <a:pt x="1200" y="162"/>
                    <a:pt x="1201" y="160"/>
                    <a:pt x="1201" y="160"/>
                  </a:cubicBezTo>
                  <a:close/>
                  <a:moveTo>
                    <a:pt x="1205" y="163"/>
                  </a:moveTo>
                  <a:lnTo>
                    <a:pt x="1199" y="174"/>
                  </a:lnTo>
                  <a:cubicBezTo>
                    <a:pt x="1199" y="174"/>
                    <a:pt x="1199" y="174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9"/>
                    <a:pt x="1204" y="169"/>
                    <a:pt x="1205" y="168"/>
                  </a:cubicBezTo>
                  <a:lnTo>
                    <a:pt x="1205" y="168"/>
                  </a:lnTo>
                  <a:cubicBezTo>
                    <a:pt x="1204" y="169"/>
                    <a:pt x="1204" y="169"/>
                    <a:pt x="1204" y="169"/>
                  </a:cubicBezTo>
                  <a:lnTo>
                    <a:pt x="1204" y="169"/>
                  </a:lnTo>
                  <a:cubicBezTo>
                    <a:pt x="1204" y="167"/>
                    <a:pt x="1205" y="164"/>
                    <a:pt x="1205" y="163"/>
                  </a:cubicBezTo>
                  <a:close/>
                  <a:moveTo>
                    <a:pt x="1669" y="174"/>
                  </a:moveTo>
                  <a:cubicBezTo>
                    <a:pt x="1669" y="174"/>
                    <a:pt x="1669" y="174"/>
                    <a:pt x="1669" y="174"/>
                  </a:cubicBezTo>
                  <a:lnTo>
                    <a:pt x="1669" y="174"/>
                  </a:lnTo>
                  <a:cubicBezTo>
                    <a:pt x="1671" y="174"/>
                    <a:pt x="1671" y="174"/>
                    <a:pt x="1669" y="174"/>
                  </a:cubicBezTo>
                  <a:close/>
                  <a:moveTo>
                    <a:pt x="1149" y="168"/>
                  </a:moveTo>
                  <a:cubicBezTo>
                    <a:pt x="1149" y="168"/>
                    <a:pt x="1143" y="168"/>
                    <a:pt x="1143" y="174"/>
                  </a:cubicBezTo>
                  <a:cubicBezTo>
                    <a:pt x="1143" y="174"/>
                    <a:pt x="1143" y="174"/>
                    <a:pt x="1143" y="175"/>
                  </a:cubicBezTo>
                  <a:lnTo>
                    <a:pt x="1143" y="175"/>
                  </a:lnTo>
                  <a:cubicBezTo>
                    <a:pt x="1145" y="172"/>
                    <a:pt x="1147" y="170"/>
                    <a:pt x="1149" y="168"/>
                  </a:cubicBezTo>
                  <a:close/>
                  <a:moveTo>
                    <a:pt x="1188" y="174"/>
                  </a:moveTo>
                  <a:cubicBezTo>
                    <a:pt x="1188" y="176"/>
                    <a:pt x="1187" y="177"/>
                    <a:pt x="1186" y="179"/>
                  </a:cubicBezTo>
                  <a:lnTo>
                    <a:pt x="1186" y="179"/>
                  </a:lnTo>
                  <a:lnTo>
                    <a:pt x="1188" y="174"/>
                  </a:lnTo>
                  <a:close/>
                  <a:moveTo>
                    <a:pt x="1669" y="174"/>
                  </a:moveTo>
                  <a:cubicBezTo>
                    <a:pt x="1666" y="174"/>
                    <a:pt x="1659" y="176"/>
                    <a:pt x="1658" y="179"/>
                  </a:cubicBezTo>
                  <a:lnTo>
                    <a:pt x="1658" y="179"/>
                  </a:lnTo>
                  <a:cubicBezTo>
                    <a:pt x="1662" y="178"/>
                    <a:pt x="1666" y="177"/>
                    <a:pt x="1669" y="174"/>
                  </a:cubicBezTo>
                  <a:close/>
                  <a:moveTo>
                    <a:pt x="1137" y="151"/>
                  </a:moveTo>
                  <a:lnTo>
                    <a:pt x="1137" y="151"/>
                  </a:lnTo>
                  <a:cubicBezTo>
                    <a:pt x="1132" y="165"/>
                    <a:pt x="1132" y="165"/>
                    <a:pt x="1132" y="165"/>
                  </a:cubicBezTo>
                  <a:cubicBezTo>
                    <a:pt x="1132" y="165"/>
                    <a:pt x="1132" y="165"/>
                    <a:pt x="1126" y="179"/>
                  </a:cubicBezTo>
                  <a:lnTo>
                    <a:pt x="1132" y="163"/>
                  </a:lnTo>
                  <a:cubicBezTo>
                    <a:pt x="1132" y="157"/>
                    <a:pt x="1132" y="157"/>
                    <a:pt x="1137" y="151"/>
                  </a:cubicBezTo>
                  <a:close/>
                  <a:moveTo>
                    <a:pt x="1143" y="175"/>
                  </a:moveTo>
                  <a:cubicBezTo>
                    <a:pt x="1141" y="178"/>
                    <a:pt x="1139" y="181"/>
                    <a:pt x="1138" y="186"/>
                  </a:cubicBezTo>
                  <a:lnTo>
                    <a:pt x="1138" y="186"/>
                  </a:lnTo>
                  <a:cubicBezTo>
                    <a:pt x="1140" y="183"/>
                    <a:pt x="1141" y="179"/>
                    <a:pt x="1143" y="175"/>
                  </a:cubicBezTo>
                  <a:close/>
                  <a:moveTo>
                    <a:pt x="1199" y="165"/>
                  </a:moveTo>
                  <a:cubicBezTo>
                    <a:pt x="1197" y="171"/>
                    <a:pt x="1193" y="179"/>
                    <a:pt x="1193" y="179"/>
                  </a:cubicBezTo>
                  <a:cubicBezTo>
                    <a:pt x="1194" y="179"/>
                    <a:pt x="1195" y="178"/>
                    <a:pt x="1195" y="177"/>
                  </a:cubicBezTo>
                  <a:lnTo>
                    <a:pt x="1195" y="177"/>
                  </a:lnTo>
                  <a:cubicBezTo>
                    <a:pt x="1194" y="180"/>
                    <a:pt x="1193" y="183"/>
                    <a:pt x="1193" y="185"/>
                  </a:cubicBezTo>
                  <a:cubicBezTo>
                    <a:pt x="1193" y="186"/>
                    <a:pt x="1194" y="186"/>
                    <a:pt x="1194" y="186"/>
                  </a:cubicBezTo>
                  <a:cubicBezTo>
                    <a:pt x="1195" y="186"/>
                    <a:pt x="1199" y="173"/>
                    <a:pt x="1199" y="168"/>
                  </a:cubicBezTo>
                  <a:lnTo>
                    <a:pt x="1199" y="168"/>
                  </a:lnTo>
                  <a:cubicBezTo>
                    <a:pt x="1199" y="168"/>
                    <a:pt x="1199" y="169"/>
                    <a:pt x="1198" y="170"/>
                  </a:cubicBezTo>
                  <a:lnTo>
                    <a:pt x="1198" y="170"/>
                  </a:lnTo>
                  <a:cubicBezTo>
                    <a:pt x="1199" y="168"/>
                    <a:pt x="1199" y="167"/>
                    <a:pt x="1199" y="167"/>
                  </a:cubicBezTo>
                  <a:cubicBezTo>
                    <a:pt x="1199" y="167"/>
                    <a:pt x="1199" y="167"/>
                    <a:pt x="1199" y="168"/>
                  </a:cubicBezTo>
                  <a:cubicBezTo>
                    <a:pt x="1199" y="168"/>
                    <a:pt x="1199" y="168"/>
                    <a:pt x="1199" y="165"/>
                  </a:cubicBezTo>
                  <a:close/>
                  <a:moveTo>
                    <a:pt x="1156" y="188"/>
                  </a:moveTo>
                  <a:cubicBezTo>
                    <a:pt x="1155" y="190"/>
                    <a:pt x="1155" y="192"/>
                    <a:pt x="1154" y="193"/>
                  </a:cubicBezTo>
                  <a:lnTo>
                    <a:pt x="1154" y="193"/>
                  </a:lnTo>
                  <a:cubicBezTo>
                    <a:pt x="1154" y="190"/>
                    <a:pt x="1155" y="189"/>
                    <a:pt x="1156" y="188"/>
                  </a:cubicBezTo>
                  <a:close/>
                  <a:moveTo>
                    <a:pt x="1210" y="185"/>
                  </a:moveTo>
                  <a:cubicBezTo>
                    <a:pt x="1208" y="189"/>
                    <a:pt x="1208" y="192"/>
                    <a:pt x="1207" y="194"/>
                  </a:cubicBezTo>
                  <a:lnTo>
                    <a:pt x="1207" y="194"/>
                  </a:lnTo>
                  <a:cubicBezTo>
                    <a:pt x="1208" y="192"/>
                    <a:pt x="1209" y="189"/>
                    <a:pt x="1210" y="185"/>
                  </a:cubicBezTo>
                  <a:close/>
                  <a:moveTo>
                    <a:pt x="1177" y="174"/>
                  </a:moveTo>
                  <a:cubicBezTo>
                    <a:pt x="1177" y="174"/>
                    <a:pt x="1177" y="174"/>
                    <a:pt x="1171" y="179"/>
                  </a:cubicBezTo>
                  <a:cubicBezTo>
                    <a:pt x="1172" y="179"/>
                    <a:pt x="1172" y="178"/>
                    <a:pt x="1172" y="178"/>
                  </a:cubicBezTo>
                  <a:lnTo>
                    <a:pt x="1172" y="178"/>
                  </a:lnTo>
                  <a:cubicBezTo>
                    <a:pt x="1173" y="178"/>
                    <a:pt x="1169" y="186"/>
                    <a:pt x="1170" y="186"/>
                  </a:cubicBezTo>
                  <a:cubicBezTo>
                    <a:pt x="1170" y="186"/>
                    <a:pt x="1170" y="186"/>
                    <a:pt x="1171" y="185"/>
                  </a:cubicBezTo>
                  <a:lnTo>
                    <a:pt x="1171" y="185"/>
                  </a:lnTo>
                  <a:cubicBezTo>
                    <a:pt x="1171" y="185"/>
                    <a:pt x="1165" y="196"/>
                    <a:pt x="1165" y="196"/>
                  </a:cubicBezTo>
                  <a:cubicBezTo>
                    <a:pt x="1171" y="191"/>
                    <a:pt x="1171" y="185"/>
                    <a:pt x="1177" y="174"/>
                  </a:cubicBezTo>
                  <a:close/>
                  <a:moveTo>
                    <a:pt x="1216" y="194"/>
                  </a:moveTo>
                  <a:cubicBezTo>
                    <a:pt x="1216" y="194"/>
                    <a:pt x="1215" y="195"/>
                    <a:pt x="1214" y="198"/>
                  </a:cubicBezTo>
                  <a:lnTo>
                    <a:pt x="1214" y="198"/>
                  </a:lnTo>
                  <a:lnTo>
                    <a:pt x="1216" y="196"/>
                  </a:lnTo>
                  <a:cubicBezTo>
                    <a:pt x="1216" y="195"/>
                    <a:pt x="1216" y="194"/>
                    <a:pt x="1216" y="194"/>
                  </a:cubicBezTo>
                  <a:close/>
                  <a:moveTo>
                    <a:pt x="1188" y="196"/>
                  </a:moveTo>
                  <a:cubicBezTo>
                    <a:pt x="1187" y="198"/>
                    <a:pt x="1186" y="199"/>
                    <a:pt x="1186" y="199"/>
                  </a:cubicBezTo>
                  <a:cubicBezTo>
                    <a:pt x="1186" y="199"/>
                    <a:pt x="1186" y="199"/>
                    <a:pt x="1185" y="199"/>
                  </a:cubicBezTo>
                  <a:lnTo>
                    <a:pt x="1185" y="199"/>
                  </a:lnTo>
                  <a:cubicBezTo>
                    <a:pt x="1188" y="196"/>
                    <a:pt x="1188" y="196"/>
                    <a:pt x="1188" y="196"/>
                  </a:cubicBezTo>
                  <a:close/>
                  <a:moveTo>
                    <a:pt x="1188" y="179"/>
                  </a:moveTo>
                  <a:lnTo>
                    <a:pt x="1182" y="191"/>
                  </a:lnTo>
                  <a:cubicBezTo>
                    <a:pt x="1182" y="195"/>
                    <a:pt x="1182" y="196"/>
                    <a:pt x="1179" y="200"/>
                  </a:cubicBezTo>
                  <a:lnTo>
                    <a:pt x="1179" y="200"/>
                  </a:lnTo>
                  <a:cubicBezTo>
                    <a:pt x="1179" y="198"/>
                    <a:pt x="1179" y="196"/>
                    <a:pt x="1179" y="196"/>
                  </a:cubicBezTo>
                  <a:lnTo>
                    <a:pt x="1179" y="196"/>
                  </a:lnTo>
                  <a:cubicBezTo>
                    <a:pt x="1179" y="196"/>
                    <a:pt x="1179" y="196"/>
                    <a:pt x="1179" y="197"/>
                  </a:cubicBezTo>
                  <a:lnTo>
                    <a:pt x="1179" y="197"/>
                  </a:lnTo>
                  <a:lnTo>
                    <a:pt x="1184" y="183"/>
                  </a:lnTo>
                  <a:lnTo>
                    <a:pt x="1188" y="179"/>
                  </a:lnTo>
                  <a:close/>
                  <a:moveTo>
                    <a:pt x="1143" y="196"/>
                  </a:moveTo>
                  <a:cubicBezTo>
                    <a:pt x="1143" y="196"/>
                    <a:pt x="1143" y="196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4" y="196"/>
                    <a:pt x="1144" y="196"/>
                  </a:cubicBezTo>
                  <a:lnTo>
                    <a:pt x="1144" y="196"/>
                  </a:lnTo>
                  <a:cubicBezTo>
                    <a:pt x="1143" y="199"/>
                    <a:pt x="1143" y="201"/>
                    <a:pt x="1143" y="202"/>
                  </a:cubicBezTo>
                  <a:cubicBezTo>
                    <a:pt x="1143" y="200"/>
                    <a:pt x="1143" y="198"/>
                    <a:pt x="1143" y="196"/>
                  </a:cubicBezTo>
                  <a:lnTo>
                    <a:pt x="1143" y="196"/>
                  </a:lnTo>
                  <a:cubicBezTo>
                    <a:pt x="1143" y="196"/>
                    <a:pt x="1143" y="196"/>
                    <a:pt x="1143" y="196"/>
                  </a:cubicBezTo>
                  <a:cubicBezTo>
                    <a:pt x="1143" y="196"/>
                    <a:pt x="1143" y="196"/>
                    <a:pt x="1143" y="196"/>
                  </a:cubicBezTo>
                  <a:close/>
                  <a:moveTo>
                    <a:pt x="1179" y="197"/>
                  </a:moveTo>
                  <a:lnTo>
                    <a:pt x="1177" y="202"/>
                  </a:lnTo>
                  <a:cubicBezTo>
                    <a:pt x="1177" y="201"/>
                    <a:pt x="1178" y="200"/>
                    <a:pt x="1179" y="200"/>
                  </a:cubicBezTo>
                  <a:lnTo>
                    <a:pt x="1179" y="200"/>
                  </a:lnTo>
                  <a:cubicBezTo>
                    <a:pt x="1178" y="202"/>
                    <a:pt x="1178" y="205"/>
                    <a:pt x="1177" y="205"/>
                  </a:cubicBezTo>
                  <a:cubicBezTo>
                    <a:pt x="1177" y="205"/>
                    <a:pt x="1177" y="204"/>
                    <a:pt x="1177" y="202"/>
                  </a:cubicBezTo>
                  <a:cubicBezTo>
                    <a:pt x="1178" y="199"/>
                    <a:pt x="1178" y="197"/>
                    <a:pt x="1179" y="197"/>
                  </a:cubicBezTo>
                  <a:close/>
                  <a:moveTo>
                    <a:pt x="1199" y="189"/>
                  </a:moveTo>
                  <a:cubicBezTo>
                    <a:pt x="1199" y="189"/>
                    <a:pt x="1199" y="190"/>
                    <a:pt x="1199" y="191"/>
                  </a:cubicBezTo>
                  <a:lnTo>
                    <a:pt x="1199" y="191"/>
                  </a:lnTo>
                  <a:cubicBezTo>
                    <a:pt x="1199" y="190"/>
                    <a:pt x="1199" y="190"/>
                    <a:pt x="1199" y="190"/>
                  </a:cubicBezTo>
                  <a:cubicBezTo>
                    <a:pt x="1198" y="190"/>
                    <a:pt x="1193" y="203"/>
                    <a:pt x="1193" y="207"/>
                  </a:cubicBezTo>
                  <a:cubicBezTo>
                    <a:pt x="1193" y="198"/>
                    <a:pt x="1197" y="189"/>
                    <a:pt x="1199" y="189"/>
                  </a:cubicBezTo>
                  <a:close/>
                  <a:moveTo>
                    <a:pt x="1205" y="196"/>
                  </a:moveTo>
                  <a:lnTo>
                    <a:pt x="1205" y="196"/>
                  </a:lnTo>
                  <a:cubicBezTo>
                    <a:pt x="1199" y="202"/>
                    <a:pt x="1199" y="219"/>
                    <a:pt x="1193" y="219"/>
                  </a:cubicBezTo>
                  <a:cubicBezTo>
                    <a:pt x="1193" y="219"/>
                    <a:pt x="1199" y="196"/>
                    <a:pt x="1205" y="196"/>
                  </a:cubicBezTo>
                  <a:close/>
                  <a:moveTo>
                    <a:pt x="1732" y="94"/>
                  </a:moveTo>
                  <a:cubicBezTo>
                    <a:pt x="1747" y="94"/>
                    <a:pt x="1757" y="121"/>
                    <a:pt x="1769" y="121"/>
                  </a:cubicBezTo>
                  <a:cubicBezTo>
                    <a:pt x="1771" y="121"/>
                    <a:pt x="1773" y="120"/>
                    <a:pt x="1776" y="118"/>
                  </a:cubicBezTo>
                  <a:lnTo>
                    <a:pt x="1776" y="107"/>
                  </a:lnTo>
                  <a:cubicBezTo>
                    <a:pt x="1787" y="107"/>
                    <a:pt x="1798" y="112"/>
                    <a:pt x="1793" y="118"/>
                  </a:cubicBezTo>
                  <a:cubicBezTo>
                    <a:pt x="1793" y="118"/>
                    <a:pt x="1795" y="115"/>
                    <a:pt x="1797" y="115"/>
                  </a:cubicBezTo>
                  <a:cubicBezTo>
                    <a:pt x="1798" y="115"/>
                    <a:pt x="1798" y="116"/>
                    <a:pt x="1798" y="118"/>
                  </a:cubicBezTo>
                  <a:lnTo>
                    <a:pt x="1793" y="123"/>
                  </a:lnTo>
                  <a:cubicBezTo>
                    <a:pt x="1798" y="123"/>
                    <a:pt x="1804" y="129"/>
                    <a:pt x="1809" y="129"/>
                  </a:cubicBezTo>
                  <a:cubicBezTo>
                    <a:pt x="1804" y="129"/>
                    <a:pt x="1804" y="129"/>
                    <a:pt x="1798" y="135"/>
                  </a:cubicBezTo>
                  <a:cubicBezTo>
                    <a:pt x="1793" y="135"/>
                    <a:pt x="1793" y="140"/>
                    <a:pt x="1781" y="146"/>
                  </a:cubicBezTo>
                  <a:cubicBezTo>
                    <a:pt x="1770" y="146"/>
                    <a:pt x="1765" y="151"/>
                    <a:pt x="1753" y="151"/>
                  </a:cubicBezTo>
                  <a:cubicBezTo>
                    <a:pt x="1758" y="143"/>
                    <a:pt x="1750" y="138"/>
                    <a:pt x="1743" y="138"/>
                  </a:cubicBezTo>
                  <a:cubicBezTo>
                    <a:pt x="1740" y="138"/>
                    <a:pt x="1738" y="139"/>
                    <a:pt x="1737" y="140"/>
                  </a:cubicBezTo>
                  <a:cubicBezTo>
                    <a:pt x="1739" y="139"/>
                    <a:pt x="1741" y="139"/>
                    <a:pt x="1742" y="139"/>
                  </a:cubicBezTo>
                  <a:lnTo>
                    <a:pt x="1742" y="139"/>
                  </a:lnTo>
                  <a:cubicBezTo>
                    <a:pt x="1750" y="139"/>
                    <a:pt x="1740" y="152"/>
                    <a:pt x="1725" y="157"/>
                  </a:cubicBezTo>
                  <a:cubicBezTo>
                    <a:pt x="1697" y="157"/>
                    <a:pt x="1697" y="168"/>
                    <a:pt x="1681" y="168"/>
                  </a:cubicBezTo>
                  <a:lnTo>
                    <a:pt x="1697" y="168"/>
                  </a:lnTo>
                  <a:cubicBezTo>
                    <a:pt x="1692" y="174"/>
                    <a:pt x="1681" y="174"/>
                    <a:pt x="1658" y="179"/>
                  </a:cubicBezTo>
                  <a:cubicBezTo>
                    <a:pt x="1658" y="179"/>
                    <a:pt x="1658" y="179"/>
                    <a:pt x="1658" y="179"/>
                  </a:cubicBezTo>
                  <a:lnTo>
                    <a:pt x="1658" y="179"/>
                  </a:lnTo>
                  <a:cubicBezTo>
                    <a:pt x="1656" y="179"/>
                    <a:pt x="1654" y="179"/>
                    <a:pt x="1652" y="179"/>
                  </a:cubicBezTo>
                  <a:cubicBezTo>
                    <a:pt x="1638" y="179"/>
                    <a:pt x="1621" y="171"/>
                    <a:pt x="1603" y="171"/>
                  </a:cubicBezTo>
                  <a:cubicBezTo>
                    <a:pt x="1597" y="171"/>
                    <a:pt x="1591" y="172"/>
                    <a:pt x="1585" y="174"/>
                  </a:cubicBezTo>
                  <a:cubicBezTo>
                    <a:pt x="1569" y="168"/>
                    <a:pt x="1585" y="157"/>
                    <a:pt x="1569" y="157"/>
                  </a:cubicBezTo>
                  <a:cubicBezTo>
                    <a:pt x="1562" y="159"/>
                    <a:pt x="1556" y="160"/>
                    <a:pt x="1551" y="160"/>
                  </a:cubicBezTo>
                  <a:cubicBezTo>
                    <a:pt x="1537" y="160"/>
                    <a:pt x="1528" y="154"/>
                    <a:pt x="1514" y="154"/>
                  </a:cubicBezTo>
                  <a:cubicBezTo>
                    <a:pt x="1509" y="154"/>
                    <a:pt x="1503" y="155"/>
                    <a:pt x="1496" y="157"/>
                  </a:cubicBezTo>
                  <a:cubicBezTo>
                    <a:pt x="1507" y="168"/>
                    <a:pt x="1507" y="168"/>
                    <a:pt x="1485" y="179"/>
                  </a:cubicBezTo>
                  <a:lnTo>
                    <a:pt x="1546" y="168"/>
                  </a:lnTo>
                  <a:lnTo>
                    <a:pt x="1546" y="168"/>
                  </a:lnTo>
                  <a:lnTo>
                    <a:pt x="1507" y="185"/>
                  </a:lnTo>
                  <a:cubicBezTo>
                    <a:pt x="1520" y="185"/>
                    <a:pt x="1538" y="178"/>
                    <a:pt x="1550" y="178"/>
                  </a:cubicBezTo>
                  <a:cubicBezTo>
                    <a:pt x="1553" y="178"/>
                    <a:pt x="1555" y="178"/>
                    <a:pt x="1557" y="179"/>
                  </a:cubicBezTo>
                  <a:cubicBezTo>
                    <a:pt x="1535" y="191"/>
                    <a:pt x="1541" y="185"/>
                    <a:pt x="1546" y="196"/>
                  </a:cubicBezTo>
                  <a:cubicBezTo>
                    <a:pt x="1541" y="192"/>
                    <a:pt x="1535" y="191"/>
                    <a:pt x="1530" y="191"/>
                  </a:cubicBezTo>
                  <a:cubicBezTo>
                    <a:pt x="1516" y="191"/>
                    <a:pt x="1502" y="199"/>
                    <a:pt x="1485" y="199"/>
                  </a:cubicBezTo>
                  <a:cubicBezTo>
                    <a:pt x="1479" y="199"/>
                    <a:pt x="1474" y="198"/>
                    <a:pt x="1468" y="196"/>
                  </a:cubicBezTo>
                  <a:lnTo>
                    <a:pt x="1468" y="168"/>
                  </a:lnTo>
                  <a:cubicBezTo>
                    <a:pt x="1464" y="168"/>
                    <a:pt x="1460" y="168"/>
                    <a:pt x="1456" y="168"/>
                  </a:cubicBezTo>
                  <a:cubicBezTo>
                    <a:pt x="1417" y="168"/>
                    <a:pt x="1384" y="191"/>
                    <a:pt x="1333" y="191"/>
                  </a:cubicBezTo>
                  <a:lnTo>
                    <a:pt x="1350" y="191"/>
                  </a:lnTo>
                  <a:cubicBezTo>
                    <a:pt x="1345" y="202"/>
                    <a:pt x="1317" y="196"/>
                    <a:pt x="1300" y="202"/>
                  </a:cubicBezTo>
                  <a:cubicBezTo>
                    <a:pt x="1300" y="196"/>
                    <a:pt x="1283" y="191"/>
                    <a:pt x="1266" y="185"/>
                  </a:cubicBezTo>
                  <a:lnTo>
                    <a:pt x="1266" y="185"/>
                  </a:lnTo>
                  <a:cubicBezTo>
                    <a:pt x="1272" y="191"/>
                    <a:pt x="1238" y="191"/>
                    <a:pt x="1221" y="196"/>
                  </a:cubicBezTo>
                  <a:cubicBezTo>
                    <a:pt x="1221" y="202"/>
                    <a:pt x="1216" y="213"/>
                    <a:pt x="1221" y="219"/>
                  </a:cubicBezTo>
                  <a:lnTo>
                    <a:pt x="1216" y="219"/>
                  </a:lnTo>
                  <a:cubicBezTo>
                    <a:pt x="1214" y="222"/>
                    <a:pt x="1214" y="223"/>
                    <a:pt x="1213" y="223"/>
                  </a:cubicBezTo>
                  <a:cubicBezTo>
                    <a:pt x="1213" y="223"/>
                    <a:pt x="1215" y="218"/>
                    <a:pt x="1215" y="218"/>
                  </a:cubicBezTo>
                  <a:cubicBezTo>
                    <a:pt x="1216" y="218"/>
                    <a:pt x="1216" y="218"/>
                    <a:pt x="1216" y="219"/>
                  </a:cubicBezTo>
                  <a:lnTo>
                    <a:pt x="1216" y="213"/>
                  </a:lnTo>
                  <a:cubicBezTo>
                    <a:pt x="1210" y="219"/>
                    <a:pt x="1210" y="213"/>
                    <a:pt x="1210" y="224"/>
                  </a:cubicBezTo>
                  <a:cubicBezTo>
                    <a:pt x="1210" y="224"/>
                    <a:pt x="1210" y="218"/>
                    <a:pt x="1210" y="213"/>
                  </a:cubicBezTo>
                  <a:cubicBezTo>
                    <a:pt x="1213" y="207"/>
                    <a:pt x="1213" y="204"/>
                    <a:pt x="1213" y="204"/>
                  </a:cubicBezTo>
                  <a:lnTo>
                    <a:pt x="1213" y="204"/>
                  </a:lnTo>
                  <a:cubicBezTo>
                    <a:pt x="1213" y="204"/>
                    <a:pt x="1213" y="205"/>
                    <a:pt x="1216" y="207"/>
                  </a:cubicBezTo>
                  <a:cubicBezTo>
                    <a:pt x="1216" y="204"/>
                    <a:pt x="1216" y="201"/>
                    <a:pt x="1215" y="201"/>
                  </a:cubicBezTo>
                  <a:cubicBezTo>
                    <a:pt x="1214" y="201"/>
                    <a:pt x="1213" y="203"/>
                    <a:pt x="1210" y="207"/>
                  </a:cubicBezTo>
                  <a:cubicBezTo>
                    <a:pt x="1212" y="203"/>
                    <a:pt x="1214" y="200"/>
                    <a:pt x="1214" y="198"/>
                  </a:cubicBezTo>
                  <a:lnTo>
                    <a:pt x="1214" y="198"/>
                  </a:lnTo>
                  <a:lnTo>
                    <a:pt x="1210" y="202"/>
                  </a:lnTo>
                  <a:lnTo>
                    <a:pt x="1216" y="185"/>
                  </a:lnTo>
                  <a:cubicBezTo>
                    <a:pt x="1217" y="183"/>
                    <a:pt x="1217" y="182"/>
                    <a:pt x="1217" y="182"/>
                  </a:cubicBezTo>
                  <a:lnTo>
                    <a:pt x="1217" y="182"/>
                  </a:lnTo>
                  <a:cubicBezTo>
                    <a:pt x="1216" y="182"/>
                    <a:pt x="1209" y="196"/>
                    <a:pt x="1207" y="197"/>
                  </a:cubicBezTo>
                  <a:lnTo>
                    <a:pt x="1207" y="197"/>
                  </a:lnTo>
                  <a:cubicBezTo>
                    <a:pt x="1207" y="196"/>
                    <a:pt x="1207" y="195"/>
                    <a:pt x="1207" y="194"/>
                  </a:cubicBezTo>
                  <a:lnTo>
                    <a:pt x="1207" y="194"/>
                  </a:lnTo>
                  <a:cubicBezTo>
                    <a:pt x="1207" y="196"/>
                    <a:pt x="1207" y="197"/>
                    <a:pt x="1207" y="197"/>
                  </a:cubicBezTo>
                  <a:cubicBezTo>
                    <a:pt x="1207" y="197"/>
                    <a:pt x="1207" y="197"/>
                    <a:pt x="1207" y="197"/>
                  </a:cubicBezTo>
                  <a:lnTo>
                    <a:pt x="1207" y="197"/>
                  </a:lnTo>
                  <a:cubicBezTo>
                    <a:pt x="1207" y="199"/>
                    <a:pt x="1207" y="202"/>
                    <a:pt x="1205" y="207"/>
                  </a:cubicBezTo>
                  <a:cubicBezTo>
                    <a:pt x="1205" y="202"/>
                    <a:pt x="1210" y="179"/>
                    <a:pt x="1210" y="179"/>
                  </a:cubicBezTo>
                  <a:cubicBezTo>
                    <a:pt x="1210" y="179"/>
                    <a:pt x="1210" y="179"/>
                    <a:pt x="1210" y="179"/>
                  </a:cubicBezTo>
                  <a:cubicBezTo>
                    <a:pt x="1209" y="179"/>
                    <a:pt x="1206" y="197"/>
                    <a:pt x="1205" y="197"/>
                  </a:cubicBezTo>
                  <a:cubicBezTo>
                    <a:pt x="1205" y="197"/>
                    <a:pt x="1205" y="197"/>
                    <a:pt x="1205" y="196"/>
                  </a:cubicBezTo>
                  <a:lnTo>
                    <a:pt x="1199" y="196"/>
                  </a:lnTo>
                  <a:cubicBezTo>
                    <a:pt x="1205" y="196"/>
                    <a:pt x="1205" y="196"/>
                    <a:pt x="1205" y="191"/>
                  </a:cubicBezTo>
                  <a:cubicBezTo>
                    <a:pt x="1205" y="188"/>
                    <a:pt x="1203" y="188"/>
                    <a:pt x="1203" y="188"/>
                  </a:cubicBezTo>
                  <a:cubicBezTo>
                    <a:pt x="1202" y="188"/>
                    <a:pt x="1202" y="188"/>
                    <a:pt x="1205" y="185"/>
                  </a:cubicBezTo>
                  <a:lnTo>
                    <a:pt x="1205" y="185"/>
                  </a:lnTo>
                  <a:cubicBezTo>
                    <a:pt x="1200" y="185"/>
                    <a:pt x="1199" y="192"/>
                    <a:pt x="1199" y="192"/>
                  </a:cubicBezTo>
                  <a:cubicBezTo>
                    <a:pt x="1199" y="192"/>
                    <a:pt x="1199" y="192"/>
                    <a:pt x="1199" y="191"/>
                  </a:cubicBezTo>
                  <a:cubicBezTo>
                    <a:pt x="1199" y="186"/>
                    <a:pt x="1199" y="181"/>
                    <a:pt x="1202" y="177"/>
                  </a:cubicBezTo>
                  <a:lnTo>
                    <a:pt x="1202" y="177"/>
                  </a:lnTo>
                  <a:cubicBezTo>
                    <a:pt x="1202" y="177"/>
                    <a:pt x="1202" y="178"/>
                    <a:pt x="1202" y="178"/>
                  </a:cubicBezTo>
                  <a:cubicBezTo>
                    <a:pt x="1203" y="178"/>
                    <a:pt x="1203" y="177"/>
                    <a:pt x="1205" y="174"/>
                  </a:cubicBezTo>
                  <a:lnTo>
                    <a:pt x="1205" y="174"/>
                  </a:lnTo>
                  <a:cubicBezTo>
                    <a:pt x="1204" y="175"/>
                    <a:pt x="1203" y="176"/>
                    <a:pt x="1202" y="177"/>
                  </a:cubicBezTo>
                  <a:lnTo>
                    <a:pt x="1202" y="177"/>
                  </a:lnTo>
                  <a:cubicBezTo>
                    <a:pt x="1202" y="175"/>
                    <a:pt x="1203" y="172"/>
                    <a:pt x="1204" y="169"/>
                  </a:cubicBezTo>
                  <a:lnTo>
                    <a:pt x="1204" y="169"/>
                  </a:lnTo>
                  <a:cubicBezTo>
                    <a:pt x="1198" y="175"/>
                    <a:pt x="1193" y="186"/>
                    <a:pt x="1193" y="196"/>
                  </a:cubicBezTo>
                  <a:cubicBezTo>
                    <a:pt x="1193" y="191"/>
                    <a:pt x="1188" y="196"/>
                    <a:pt x="1193" y="185"/>
                  </a:cubicBezTo>
                  <a:cubicBezTo>
                    <a:pt x="1193" y="184"/>
                    <a:pt x="1193" y="184"/>
                    <a:pt x="1193" y="184"/>
                  </a:cubicBezTo>
                  <a:cubicBezTo>
                    <a:pt x="1191" y="184"/>
                    <a:pt x="1188" y="191"/>
                    <a:pt x="1188" y="191"/>
                  </a:cubicBezTo>
                  <a:cubicBezTo>
                    <a:pt x="1187" y="193"/>
                    <a:pt x="1186" y="194"/>
                    <a:pt x="1186" y="195"/>
                  </a:cubicBezTo>
                  <a:lnTo>
                    <a:pt x="1186" y="195"/>
                  </a:lnTo>
                  <a:cubicBezTo>
                    <a:pt x="1186" y="192"/>
                    <a:pt x="1187" y="188"/>
                    <a:pt x="1187" y="188"/>
                  </a:cubicBezTo>
                  <a:cubicBezTo>
                    <a:pt x="1188" y="188"/>
                    <a:pt x="1188" y="189"/>
                    <a:pt x="1188" y="191"/>
                  </a:cubicBezTo>
                  <a:cubicBezTo>
                    <a:pt x="1188" y="186"/>
                    <a:pt x="1188" y="177"/>
                    <a:pt x="1191" y="171"/>
                  </a:cubicBezTo>
                  <a:lnTo>
                    <a:pt x="1191" y="171"/>
                  </a:lnTo>
                  <a:cubicBezTo>
                    <a:pt x="1191" y="172"/>
                    <a:pt x="1191" y="172"/>
                    <a:pt x="1191" y="172"/>
                  </a:cubicBezTo>
                  <a:cubicBezTo>
                    <a:pt x="1192" y="172"/>
                    <a:pt x="1192" y="171"/>
                    <a:pt x="1193" y="168"/>
                  </a:cubicBezTo>
                  <a:lnTo>
                    <a:pt x="1193" y="168"/>
                  </a:lnTo>
                  <a:cubicBezTo>
                    <a:pt x="1192" y="169"/>
                    <a:pt x="1192" y="170"/>
                    <a:pt x="1191" y="171"/>
                  </a:cubicBezTo>
                  <a:lnTo>
                    <a:pt x="1191" y="171"/>
                  </a:lnTo>
                  <a:cubicBezTo>
                    <a:pt x="1190" y="171"/>
                    <a:pt x="1191" y="165"/>
                    <a:pt x="1190" y="165"/>
                  </a:cubicBezTo>
                  <a:cubicBezTo>
                    <a:pt x="1190" y="165"/>
                    <a:pt x="1189" y="166"/>
                    <a:pt x="1188" y="168"/>
                  </a:cubicBezTo>
                  <a:cubicBezTo>
                    <a:pt x="1188" y="170"/>
                    <a:pt x="1188" y="172"/>
                    <a:pt x="1188" y="173"/>
                  </a:cubicBezTo>
                  <a:lnTo>
                    <a:pt x="1188" y="173"/>
                  </a:lnTo>
                  <a:cubicBezTo>
                    <a:pt x="1188" y="171"/>
                    <a:pt x="1188" y="171"/>
                    <a:pt x="1187" y="171"/>
                  </a:cubicBezTo>
                  <a:cubicBezTo>
                    <a:pt x="1186" y="171"/>
                    <a:pt x="1183" y="180"/>
                    <a:pt x="1182" y="180"/>
                  </a:cubicBezTo>
                  <a:cubicBezTo>
                    <a:pt x="1182" y="180"/>
                    <a:pt x="1182" y="180"/>
                    <a:pt x="1182" y="179"/>
                  </a:cubicBezTo>
                  <a:lnTo>
                    <a:pt x="1179" y="183"/>
                  </a:lnTo>
                  <a:lnTo>
                    <a:pt x="1179" y="183"/>
                  </a:lnTo>
                  <a:cubicBezTo>
                    <a:pt x="1180" y="176"/>
                    <a:pt x="1178" y="178"/>
                    <a:pt x="1182" y="174"/>
                  </a:cubicBezTo>
                  <a:lnTo>
                    <a:pt x="1182" y="174"/>
                  </a:lnTo>
                  <a:cubicBezTo>
                    <a:pt x="1178" y="178"/>
                    <a:pt x="1177" y="179"/>
                    <a:pt x="1177" y="185"/>
                  </a:cubicBezTo>
                  <a:lnTo>
                    <a:pt x="1177" y="185"/>
                  </a:lnTo>
                  <a:lnTo>
                    <a:pt x="1179" y="183"/>
                  </a:lnTo>
                  <a:lnTo>
                    <a:pt x="1179" y="183"/>
                  </a:lnTo>
                  <a:cubicBezTo>
                    <a:pt x="1178" y="185"/>
                    <a:pt x="1178" y="187"/>
                    <a:pt x="1177" y="191"/>
                  </a:cubicBezTo>
                  <a:cubicBezTo>
                    <a:pt x="1177" y="188"/>
                    <a:pt x="1177" y="187"/>
                    <a:pt x="1177" y="185"/>
                  </a:cubicBezTo>
                  <a:lnTo>
                    <a:pt x="1177" y="185"/>
                  </a:lnTo>
                  <a:lnTo>
                    <a:pt x="1177" y="185"/>
                  </a:lnTo>
                  <a:lnTo>
                    <a:pt x="1177" y="179"/>
                  </a:lnTo>
                  <a:cubicBezTo>
                    <a:pt x="1177" y="179"/>
                    <a:pt x="1177" y="179"/>
                    <a:pt x="1176" y="179"/>
                  </a:cubicBezTo>
                  <a:cubicBezTo>
                    <a:pt x="1175" y="179"/>
                    <a:pt x="1167" y="197"/>
                    <a:pt x="1166" y="197"/>
                  </a:cubicBezTo>
                  <a:cubicBezTo>
                    <a:pt x="1166" y="197"/>
                    <a:pt x="1165" y="197"/>
                    <a:pt x="1165" y="196"/>
                  </a:cubicBezTo>
                  <a:cubicBezTo>
                    <a:pt x="1165" y="191"/>
                    <a:pt x="1165" y="191"/>
                    <a:pt x="1165" y="191"/>
                  </a:cubicBezTo>
                  <a:cubicBezTo>
                    <a:pt x="1165" y="196"/>
                    <a:pt x="1165" y="196"/>
                    <a:pt x="1160" y="207"/>
                  </a:cubicBezTo>
                  <a:cubicBezTo>
                    <a:pt x="1164" y="196"/>
                    <a:pt x="1164" y="194"/>
                    <a:pt x="1163" y="194"/>
                  </a:cubicBezTo>
                  <a:lnTo>
                    <a:pt x="1163" y="194"/>
                  </a:lnTo>
                  <a:cubicBezTo>
                    <a:pt x="1163" y="194"/>
                    <a:pt x="1162" y="195"/>
                    <a:pt x="1162" y="195"/>
                  </a:cubicBezTo>
                  <a:cubicBezTo>
                    <a:pt x="1161" y="195"/>
                    <a:pt x="1161" y="193"/>
                    <a:pt x="1165" y="185"/>
                  </a:cubicBezTo>
                  <a:lnTo>
                    <a:pt x="1165" y="185"/>
                  </a:lnTo>
                  <a:cubicBezTo>
                    <a:pt x="1160" y="185"/>
                    <a:pt x="1160" y="191"/>
                    <a:pt x="1160" y="191"/>
                  </a:cubicBezTo>
                  <a:cubicBezTo>
                    <a:pt x="1160" y="185"/>
                    <a:pt x="1160" y="185"/>
                    <a:pt x="1160" y="185"/>
                  </a:cubicBezTo>
                  <a:cubicBezTo>
                    <a:pt x="1162" y="176"/>
                    <a:pt x="1162" y="173"/>
                    <a:pt x="1161" y="173"/>
                  </a:cubicBezTo>
                  <a:lnTo>
                    <a:pt x="1161" y="173"/>
                  </a:lnTo>
                  <a:cubicBezTo>
                    <a:pt x="1160" y="173"/>
                    <a:pt x="1158" y="179"/>
                    <a:pt x="1158" y="179"/>
                  </a:cubicBezTo>
                  <a:cubicBezTo>
                    <a:pt x="1158" y="179"/>
                    <a:pt x="1159" y="178"/>
                    <a:pt x="1160" y="174"/>
                  </a:cubicBezTo>
                  <a:cubicBezTo>
                    <a:pt x="1161" y="172"/>
                    <a:pt x="1161" y="171"/>
                    <a:pt x="1161" y="171"/>
                  </a:cubicBezTo>
                  <a:lnTo>
                    <a:pt x="1161" y="171"/>
                  </a:lnTo>
                  <a:cubicBezTo>
                    <a:pt x="1161" y="171"/>
                    <a:pt x="1156" y="180"/>
                    <a:pt x="1155" y="180"/>
                  </a:cubicBezTo>
                  <a:cubicBezTo>
                    <a:pt x="1154" y="180"/>
                    <a:pt x="1154" y="180"/>
                    <a:pt x="1154" y="179"/>
                  </a:cubicBezTo>
                  <a:cubicBezTo>
                    <a:pt x="1154" y="179"/>
                    <a:pt x="1154" y="179"/>
                    <a:pt x="1154" y="174"/>
                  </a:cubicBezTo>
                  <a:cubicBezTo>
                    <a:pt x="1149" y="190"/>
                    <a:pt x="1149" y="196"/>
                    <a:pt x="1144" y="196"/>
                  </a:cubicBezTo>
                  <a:lnTo>
                    <a:pt x="1144" y="196"/>
                  </a:lnTo>
                  <a:cubicBezTo>
                    <a:pt x="1144" y="195"/>
                    <a:pt x="1144" y="194"/>
                    <a:pt x="1144" y="193"/>
                  </a:cubicBezTo>
                  <a:lnTo>
                    <a:pt x="1144" y="193"/>
                  </a:lnTo>
                  <a:cubicBezTo>
                    <a:pt x="1144" y="194"/>
                    <a:pt x="1144" y="195"/>
                    <a:pt x="1143" y="196"/>
                  </a:cubicBezTo>
                  <a:lnTo>
                    <a:pt x="1143" y="196"/>
                  </a:lnTo>
                  <a:cubicBezTo>
                    <a:pt x="1144" y="192"/>
                    <a:pt x="1145" y="187"/>
                    <a:pt x="1149" y="179"/>
                  </a:cubicBezTo>
                  <a:lnTo>
                    <a:pt x="1149" y="179"/>
                  </a:lnTo>
                  <a:cubicBezTo>
                    <a:pt x="1149" y="180"/>
                    <a:pt x="1146" y="187"/>
                    <a:pt x="1144" y="193"/>
                  </a:cubicBezTo>
                  <a:lnTo>
                    <a:pt x="1144" y="193"/>
                  </a:lnTo>
                  <a:cubicBezTo>
                    <a:pt x="1149" y="186"/>
                    <a:pt x="1149" y="190"/>
                    <a:pt x="1149" y="179"/>
                  </a:cubicBezTo>
                  <a:lnTo>
                    <a:pt x="1149" y="179"/>
                  </a:lnTo>
                  <a:cubicBezTo>
                    <a:pt x="1149" y="179"/>
                    <a:pt x="1149" y="179"/>
                    <a:pt x="1149" y="179"/>
                  </a:cubicBezTo>
                  <a:cubicBezTo>
                    <a:pt x="1151" y="174"/>
                    <a:pt x="1151" y="172"/>
                    <a:pt x="1151" y="172"/>
                  </a:cubicBezTo>
                  <a:lnTo>
                    <a:pt x="1151" y="172"/>
                  </a:lnTo>
                  <a:cubicBezTo>
                    <a:pt x="1151" y="172"/>
                    <a:pt x="1150" y="175"/>
                    <a:pt x="1149" y="175"/>
                  </a:cubicBezTo>
                  <a:cubicBezTo>
                    <a:pt x="1149" y="175"/>
                    <a:pt x="1149" y="175"/>
                    <a:pt x="1149" y="174"/>
                  </a:cubicBezTo>
                  <a:lnTo>
                    <a:pt x="1154" y="168"/>
                  </a:lnTo>
                  <a:lnTo>
                    <a:pt x="1154" y="168"/>
                  </a:lnTo>
                  <a:cubicBezTo>
                    <a:pt x="1149" y="168"/>
                    <a:pt x="1143" y="185"/>
                    <a:pt x="1143" y="185"/>
                  </a:cubicBezTo>
                  <a:lnTo>
                    <a:pt x="1143" y="191"/>
                  </a:lnTo>
                  <a:cubicBezTo>
                    <a:pt x="1140" y="195"/>
                    <a:pt x="1139" y="196"/>
                    <a:pt x="1138" y="196"/>
                  </a:cubicBezTo>
                  <a:cubicBezTo>
                    <a:pt x="1137" y="196"/>
                    <a:pt x="1139" y="191"/>
                    <a:pt x="1139" y="189"/>
                  </a:cubicBezTo>
                  <a:lnTo>
                    <a:pt x="1139" y="189"/>
                  </a:lnTo>
                  <a:cubicBezTo>
                    <a:pt x="1138" y="192"/>
                    <a:pt x="1137" y="194"/>
                    <a:pt x="1137" y="196"/>
                  </a:cubicBezTo>
                  <a:cubicBezTo>
                    <a:pt x="1137" y="194"/>
                    <a:pt x="1138" y="192"/>
                    <a:pt x="1138" y="190"/>
                  </a:cubicBezTo>
                  <a:lnTo>
                    <a:pt x="1138" y="190"/>
                  </a:lnTo>
                  <a:cubicBezTo>
                    <a:pt x="1138" y="190"/>
                    <a:pt x="1138" y="190"/>
                    <a:pt x="1137" y="191"/>
                  </a:cubicBezTo>
                  <a:lnTo>
                    <a:pt x="1138" y="190"/>
                  </a:lnTo>
                  <a:lnTo>
                    <a:pt x="1138" y="190"/>
                  </a:lnTo>
                  <a:cubicBezTo>
                    <a:pt x="1138" y="190"/>
                    <a:pt x="1138" y="190"/>
                    <a:pt x="1138" y="190"/>
                  </a:cubicBezTo>
                  <a:lnTo>
                    <a:pt x="1138" y="190"/>
                  </a:lnTo>
                  <a:cubicBezTo>
                    <a:pt x="1138" y="189"/>
                    <a:pt x="1139" y="188"/>
                    <a:pt x="1139" y="188"/>
                  </a:cubicBezTo>
                  <a:lnTo>
                    <a:pt x="1139" y="188"/>
                  </a:lnTo>
                  <a:cubicBezTo>
                    <a:pt x="1139" y="188"/>
                    <a:pt x="1139" y="188"/>
                    <a:pt x="1139" y="189"/>
                  </a:cubicBezTo>
                  <a:lnTo>
                    <a:pt x="1139" y="189"/>
                  </a:lnTo>
                  <a:cubicBezTo>
                    <a:pt x="1141" y="184"/>
                    <a:pt x="1143" y="178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43" y="174"/>
                  </a:lnTo>
                  <a:lnTo>
                    <a:pt x="1143" y="174"/>
                  </a:lnTo>
                  <a:cubicBezTo>
                    <a:pt x="1143" y="174"/>
                    <a:pt x="1143" y="175"/>
                    <a:pt x="1143" y="175"/>
                  </a:cubicBezTo>
                  <a:lnTo>
                    <a:pt x="1143" y="175"/>
                  </a:lnTo>
                  <a:cubicBezTo>
                    <a:pt x="1143" y="175"/>
                    <a:pt x="1143" y="175"/>
                    <a:pt x="1143" y="175"/>
                  </a:cubicBezTo>
                  <a:lnTo>
                    <a:pt x="1143" y="175"/>
                  </a:lnTo>
                  <a:lnTo>
                    <a:pt x="1138" y="190"/>
                  </a:lnTo>
                  <a:lnTo>
                    <a:pt x="1138" y="190"/>
                  </a:lnTo>
                  <a:cubicBezTo>
                    <a:pt x="1138" y="188"/>
                    <a:pt x="1138" y="187"/>
                    <a:pt x="1138" y="186"/>
                  </a:cubicBezTo>
                  <a:lnTo>
                    <a:pt x="1138" y="186"/>
                  </a:lnTo>
                  <a:cubicBezTo>
                    <a:pt x="1135" y="193"/>
                    <a:pt x="1132" y="196"/>
                    <a:pt x="1132" y="196"/>
                  </a:cubicBezTo>
                  <a:cubicBezTo>
                    <a:pt x="1143" y="163"/>
                    <a:pt x="1132" y="185"/>
                    <a:pt x="1143" y="157"/>
                  </a:cubicBezTo>
                  <a:lnTo>
                    <a:pt x="1143" y="157"/>
                  </a:lnTo>
                  <a:cubicBezTo>
                    <a:pt x="1142" y="160"/>
                    <a:pt x="1141" y="161"/>
                    <a:pt x="1140" y="161"/>
                  </a:cubicBezTo>
                  <a:cubicBezTo>
                    <a:pt x="1137" y="161"/>
                    <a:pt x="1137" y="151"/>
                    <a:pt x="1137" y="151"/>
                  </a:cubicBezTo>
                  <a:cubicBezTo>
                    <a:pt x="1137" y="151"/>
                    <a:pt x="1137" y="146"/>
                    <a:pt x="1137" y="140"/>
                  </a:cubicBezTo>
                  <a:lnTo>
                    <a:pt x="1132" y="151"/>
                  </a:lnTo>
                  <a:cubicBezTo>
                    <a:pt x="1131" y="155"/>
                    <a:pt x="1130" y="156"/>
                    <a:pt x="1130" y="156"/>
                  </a:cubicBezTo>
                  <a:cubicBezTo>
                    <a:pt x="1130" y="156"/>
                    <a:pt x="1134" y="142"/>
                    <a:pt x="1133" y="142"/>
                  </a:cubicBezTo>
                  <a:lnTo>
                    <a:pt x="1133" y="142"/>
                  </a:lnTo>
                  <a:cubicBezTo>
                    <a:pt x="1133" y="142"/>
                    <a:pt x="1133" y="143"/>
                    <a:pt x="1132" y="146"/>
                  </a:cubicBezTo>
                  <a:cubicBezTo>
                    <a:pt x="1126" y="146"/>
                    <a:pt x="1126" y="151"/>
                    <a:pt x="1126" y="157"/>
                  </a:cubicBezTo>
                  <a:cubicBezTo>
                    <a:pt x="1126" y="151"/>
                    <a:pt x="1126" y="151"/>
                    <a:pt x="1126" y="146"/>
                  </a:cubicBezTo>
                  <a:cubicBezTo>
                    <a:pt x="1122" y="150"/>
                    <a:pt x="1121" y="156"/>
                    <a:pt x="1121" y="156"/>
                  </a:cubicBezTo>
                  <a:cubicBezTo>
                    <a:pt x="1121" y="156"/>
                    <a:pt x="1121" y="155"/>
                    <a:pt x="1121" y="151"/>
                  </a:cubicBezTo>
                  <a:lnTo>
                    <a:pt x="1121" y="146"/>
                  </a:lnTo>
                  <a:cubicBezTo>
                    <a:pt x="1121" y="140"/>
                    <a:pt x="1121" y="140"/>
                    <a:pt x="1126" y="140"/>
                  </a:cubicBezTo>
                  <a:cubicBezTo>
                    <a:pt x="1126" y="140"/>
                    <a:pt x="1132" y="146"/>
                    <a:pt x="1126" y="146"/>
                  </a:cubicBezTo>
                  <a:lnTo>
                    <a:pt x="1132" y="146"/>
                  </a:lnTo>
                  <a:lnTo>
                    <a:pt x="1132" y="140"/>
                  </a:lnTo>
                  <a:cubicBezTo>
                    <a:pt x="1137" y="140"/>
                    <a:pt x="1137" y="140"/>
                    <a:pt x="1137" y="135"/>
                  </a:cubicBezTo>
                  <a:lnTo>
                    <a:pt x="1149" y="135"/>
                  </a:lnTo>
                  <a:lnTo>
                    <a:pt x="1143" y="146"/>
                  </a:lnTo>
                  <a:cubicBezTo>
                    <a:pt x="1154" y="146"/>
                    <a:pt x="1154" y="140"/>
                    <a:pt x="1160" y="129"/>
                  </a:cubicBezTo>
                  <a:cubicBezTo>
                    <a:pt x="1161" y="128"/>
                    <a:pt x="1164" y="127"/>
                    <a:pt x="1166" y="127"/>
                  </a:cubicBezTo>
                  <a:cubicBezTo>
                    <a:pt x="1173" y="127"/>
                    <a:pt x="1182" y="132"/>
                    <a:pt x="1182" y="140"/>
                  </a:cubicBezTo>
                  <a:cubicBezTo>
                    <a:pt x="1182" y="129"/>
                    <a:pt x="1188" y="123"/>
                    <a:pt x="1199" y="123"/>
                  </a:cubicBezTo>
                  <a:lnTo>
                    <a:pt x="1199" y="123"/>
                  </a:lnTo>
                  <a:cubicBezTo>
                    <a:pt x="1199" y="129"/>
                    <a:pt x="1193" y="129"/>
                    <a:pt x="1193" y="135"/>
                  </a:cubicBezTo>
                  <a:cubicBezTo>
                    <a:pt x="1195" y="135"/>
                    <a:pt x="1197" y="135"/>
                    <a:pt x="1199" y="135"/>
                  </a:cubicBezTo>
                  <a:cubicBezTo>
                    <a:pt x="1214" y="135"/>
                    <a:pt x="1220" y="121"/>
                    <a:pt x="1231" y="121"/>
                  </a:cubicBezTo>
                  <a:cubicBezTo>
                    <a:pt x="1233" y="121"/>
                    <a:pt x="1235" y="122"/>
                    <a:pt x="1238" y="123"/>
                  </a:cubicBezTo>
                  <a:cubicBezTo>
                    <a:pt x="1238" y="129"/>
                    <a:pt x="1238" y="129"/>
                    <a:pt x="1244" y="129"/>
                  </a:cubicBezTo>
                  <a:cubicBezTo>
                    <a:pt x="1227" y="135"/>
                    <a:pt x="1210" y="135"/>
                    <a:pt x="1216" y="135"/>
                  </a:cubicBezTo>
                  <a:cubicBezTo>
                    <a:pt x="1216" y="146"/>
                    <a:pt x="1227" y="146"/>
                    <a:pt x="1221" y="163"/>
                  </a:cubicBezTo>
                  <a:cubicBezTo>
                    <a:pt x="1226" y="153"/>
                    <a:pt x="1240" y="134"/>
                    <a:pt x="1251" y="134"/>
                  </a:cubicBezTo>
                  <a:cubicBezTo>
                    <a:pt x="1253" y="134"/>
                    <a:pt x="1254" y="134"/>
                    <a:pt x="1255" y="135"/>
                  </a:cubicBezTo>
                  <a:cubicBezTo>
                    <a:pt x="1261" y="135"/>
                    <a:pt x="1261" y="135"/>
                    <a:pt x="1261" y="140"/>
                  </a:cubicBezTo>
                  <a:lnTo>
                    <a:pt x="1283" y="140"/>
                  </a:lnTo>
                  <a:cubicBezTo>
                    <a:pt x="1283" y="142"/>
                    <a:pt x="1282" y="143"/>
                    <a:pt x="1282" y="143"/>
                  </a:cubicBezTo>
                  <a:cubicBezTo>
                    <a:pt x="1280" y="143"/>
                    <a:pt x="1277" y="140"/>
                    <a:pt x="1277" y="140"/>
                  </a:cubicBezTo>
                  <a:lnTo>
                    <a:pt x="1277" y="140"/>
                  </a:lnTo>
                  <a:cubicBezTo>
                    <a:pt x="1277" y="146"/>
                    <a:pt x="1282" y="147"/>
                    <a:pt x="1287" y="147"/>
                  </a:cubicBezTo>
                  <a:cubicBezTo>
                    <a:pt x="1291" y="147"/>
                    <a:pt x="1297" y="146"/>
                    <a:pt x="1300" y="146"/>
                  </a:cubicBezTo>
                  <a:cubicBezTo>
                    <a:pt x="1294" y="129"/>
                    <a:pt x="1305" y="135"/>
                    <a:pt x="1294" y="123"/>
                  </a:cubicBezTo>
                  <a:lnTo>
                    <a:pt x="1289" y="123"/>
                  </a:lnTo>
                  <a:cubicBezTo>
                    <a:pt x="1283" y="123"/>
                    <a:pt x="1277" y="129"/>
                    <a:pt x="1272" y="129"/>
                  </a:cubicBezTo>
                  <a:cubicBezTo>
                    <a:pt x="1276" y="125"/>
                    <a:pt x="1280" y="119"/>
                    <a:pt x="1283" y="119"/>
                  </a:cubicBezTo>
                  <a:cubicBezTo>
                    <a:pt x="1285" y="119"/>
                    <a:pt x="1287" y="120"/>
                    <a:pt x="1289" y="123"/>
                  </a:cubicBezTo>
                  <a:cubicBezTo>
                    <a:pt x="1294" y="112"/>
                    <a:pt x="1294" y="101"/>
                    <a:pt x="1300" y="101"/>
                  </a:cubicBezTo>
                  <a:cubicBezTo>
                    <a:pt x="1305" y="118"/>
                    <a:pt x="1328" y="123"/>
                    <a:pt x="1328" y="135"/>
                  </a:cubicBezTo>
                  <a:cubicBezTo>
                    <a:pt x="1350" y="129"/>
                    <a:pt x="1378" y="129"/>
                    <a:pt x="1389" y="101"/>
                  </a:cubicBezTo>
                  <a:cubicBezTo>
                    <a:pt x="1395" y="101"/>
                    <a:pt x="1395" y="112"/>
                    <a:pt x="1395" y="112"/>
                  </a:cubicBezTo>
                  <a:cubicBezTo>
                    <a:pt x="1395" y="114"/>
                    <a:pt x="1394" y="116"/>
                    <a:pt x="1393" y="116"/>
                  </a:cubicBezTo>
                  <a:lnTo>
                    <a:pt x="1393" y="116"/>
                  </a:lnTo>
                  <a:cubicBezTo>
                    <a:pt x="1405" y="113"/>
                    <a:pt x="1423" y="116"/>
                    <a:pt x="1423" y="101"/>
                  </a:cubicBezTo>
                  <a:lnTo>
                    <a:pt x="1423" y="101"/>
                  </a:lnTo>
                  <a:cubicBezTo>
                    <a:pt x="1440" y="107"/>
                    <a:pt x="1417" y="112"/>
                    <a:pt x="1434" y="112"/>
                  </a:cubicBezTo>
                  <a:lnTo>
                    <a:pt x="1434" y="118"/>
                  </a:lnTo>
                  <a:cubicBezTo>
                    <a:pt x="1440" y="121"/>
                    <a:pt x="1446" y="123"/>
                    <a:pt x="1451" y="123"/>
                  </a:cubicBezTo>
                  <a:cubicBezTo>
                    <a:pt x="1473" y="123"/>
                    <a:pt x="1491" y="97"/>
                    <a:pt x="1515" y="97"/>
                  </a:cubicBezTo>
                  <a:cubicBezTo>
                    <a:pt x="1523" y="97"/>
                    <a:pt x="1531" y="100"/>
                    <a:pt x="1541" y="107"/>
                  </a:cubicBezTo>
                  <a:cubicBezTo>
                    <a:pt x="1535" y="101"/>
                    <a:pt x="1535" y="101"/>
                    <a:pt x="1535" y="101"/>
                  </a:cubicBezTo>
                  <a:lnTo>
                    <a:pt x="1535" y="101"/>
                  </a:lnTo>
                  <a:cubicBezTo>
                    <a:pt x="1544" y="103"/>
                    <a:pt x="1554" y="104"/>
                    <a:pt x="1563" y="104"/>
                  </a:cubicBezTo>
                  <a:cubicBezTo>
                    <a:pt x="1586" y="104"/>
                    <a:pt x="1608" y="99"/>
                    <a:pt x="1630" y="99"/>
                  </a:cubicBezTo>
                  <a:cubicBezTo>
                    <a:pt x="1648" y="99"/>
                    <a:pt x="1665" y="102"/>
                    <a:pt x="1681" y="112"/>
                  </a:cubicBezTo>
                  <a:cubicBezTo>
                    <a:pt x="1684" y="113"/>
                    <a:pt x="1686" y="114"/>
                    <a:pt x="1689" y="114"/>
                  </a:cubicBezTo>
                  <a:cubicBezTo>
                    <a:pt x="1698" y="114"/>
                    <a:pt x="1700" y="106"/>
                    <a:pt x="1709" y="101"/>
                  </a:cubicBezTo>
                  <a:lnTo>
                    <a:pt x="1709" y="112"/>
                  </a:lnTo>
                  <a:lnTo>
                    <a:pt x="1725" y="95"/>
                  </a:lnTo>
                  <a:cubicBezTo>
                    <a:pt x="1728" y="94"/>
                    <a:pt x="1730" y="94"/>
                    <a:pt x="1732" y="94"/>
                  </a:cubicBezTo>
                  <a:close/>
                  <a:moveTo>
                    <a:pt x="1025" y="219"/>
                  </a:moveTo>
                  <a:cubicBezTo>
                    <a:pt x="1024" y="223"/>
                    <a:pt x="1023" y="227"/>
                    <a:pt x="1023" y="227"/>
                  </a:cubicBezTo>
                  <a:cubicBezTo>
                    <a:pt x="1024" y="227"/>
                    <a:pt x="1024" y="227"/>
                    <a:pt x="1025" y="224"/>
                  </a:cubicBezTo>
                  <a:cubicBezTo>
                    <a:pt x="1025" y="224"/>
                    <a:pt x="1025" y="224"/>
                    <a:pt x="1025" y="219"/>
                  </a:cubicBezTo>
                  <a:close/>
                  <a:moveTo>
                    <a:pt x="998" y="228"/>
                  </a:moveTo>
                  <a:cubicBezTo>
                    <a:pt x="997" y="228"/>
                    <a:pt x="997" y="229"/>
                    <a:pt x="997" y="230"/>
                  </a:cubicBezTo>
                  <a:lnTo>
                    <a:pt x="997" y="230"/>
                  </a:lnTo>
                  <a:cubicBezTo>
                    <a:pt x="997" y="230"/>
                    <a:pt x="997" y="229"/>
                    <a:pt x="998" y="228"/>
                  </a:cubicBezTo>
                  <a:close/>
                  <a:moveTo>
                    <a:pt x="1031" y="213"/>
                  </a:moveTo>
                  <a:lnTo>
                    <a:pt x="1025" y="230"/>
                  </a:lnTo>
                  <a:lnTo>
                    <a:pt x="1025" y="230"/>
                  </a:lnTo>
                  <a:cubicBezTo>
                    <a:pt x="1025" y="230"/>
                    <a:pt x="1031" y="219"/>
                    <a:pt x="1031" y="213"/>
                  </a:cubicBezTo>
                  <a:close/>
                  <a:moveTo>
                    <a:pt x="1037" y="230"/>
                  </a:moveTo>
                  <a:lnTo>
                    <a:pt x="1034" y="235"/>
                  </a:lnTo>
                  <a:lnTo>
                    <a:pt x="1034" y="235"/>
                  </a:lnTo>
                  <a:cubicBezTo>
                    <a:pt x="1037" y="233"/>
                    <a:pt x="1037" y="230"/>
                    <a:pt x="1037" y="230"/>
                  </a:cubicBezTo>
                  <a:close/>
                  <a:moveTo>
                    <a:pt x="997" y="224"/>
                  </a:moveTo>
                  <a:cubicBezTo>
                    <a:pt x="997" y="224"/>
                    <a:pt x="992" y="230"/>
                    <a:pt x="992" y="235"/>
                  </a:cubicBezTo>
                  <a:cubicBezTo>
                    <a:pt x="997" y="224"/>
                    <a:pt x="997" y="224"/>
                    <a:pt x="997" y="224"/>
                  </a:cubicBezTo>
                  <a:close/>
                  <a:moveTo>
                    <a:pt x="1003" y="219"/>
                  </a:moveTo>
                  <a:cubicBezTo>
                    <a:pt x="999" y="222"/>
                    <a:pt x="998" y="226"/>
                    <a:pt x="998" y="228"/>
                  </a:cubicBezTo>
                  <a:lnTo>
                    <a:pt x="998" y="228"/>
                  </a:lnTo>
                  <a:cubicBezTo>
                    <a:pt x="999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24"/>
                    <a:pt x="997" y="230"/>
                    <a:pt x="997" y="235"/>
                  </a:cubicBezTo>
                  <a:cubicBezTo>
                    <a:pt x="1003" y="224"/>
                    <a:pt x="1003" y="224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lose/>
                  <a:moveTo>
                    <a:pt x="1009" y="219"/>
                  </a:moveTo>
                  <a:cubicBezTo>
                    <a:pt x="1009" y="219"/>
                    <a:pt x="1003" y="230"/>
                    <a:pt x="1003" y="235"/>
                  </a:cubicBezTo>
                  <a:cubicBezTo>
                    <a:pt x="1003" y="235"/>
                    <a:pt x="1009" y="219"/>
                    <a:pt x="1009" y="219"/>
                  </a:cubicBezTo>
                  <a:close/>
                  <a:moveTo>
                    <a:pt x="1076" y="230"/>
                  </a:move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lnTo>
                    <a:pt x="1076" y="230"/>
                  </a:lnTo>
                  <a:lnTo>
                    <a:pt x="1073" y="235"/>
                  </a:lnTo>
                  <a:cubicBezTo>
                    <a:pt x="1073" y="234"/>
                    <a:pt x="1073" y="233"/>
                    <a:pt x="1076" y="230"/>
                  </a:cubicBezTo>
                  <a:lnTo>
                    <a:pt x="1076" y="230"/>
                  </a:lnTo>
                  <a:cubicBezTo>
                    <a:pt x="1076" y="230"/>
                    <a:pt x="1076" y="230"/>
                    <a:pt x="1076" y="230"/>
                  </a:cubicBezTo>
                  <a:close/>
                  <a:moveTo>
                    <a:pt x="1020" y="213"/>
                  </a:moveTo>
                  <a:lnTo>
                    <a:pt x="1020" y="213"/>
                  </a:lnTo>
                  <a:cubicBezTo>
                    <a:pt x="1014" y="230"/>
                    <a:pt x="1020" y="213"/>
                    <a:pt x="1009" y="235"/>
                  </a:cubicBezTo>
                  <a:cubicBezTo>
                    <a:pt x="1009" y="237"/>
                    <a:pt x="1009" y="237"/>
                    <a:pt x="1009" y="237"/>
                  </a:cubicBezTo>
                  <a:cubicBezTo>
                    <a:pt x="1011" y="237"/>
                    <a:pt x="1014" y="230"/>
                    <a:pt x="1014" y="230"/>
                  </a:cubicBezTo>
                  <a:cubicBezTo>
                    <a:pt x="1020" y="224"/>
                    <a:pt x="1020" y="219"/>
                    <a:pt x="1020" y="213"/>
                  </a:cubicBezTo>
                  <a:close/>
                  <a:moveTo>
                    <a:pt x="1090" y="238"/>
                  </a:moveTo>
                  <a:cubicBezTo>
                    <a:pt x="1090" y="239"/>
                    <a:pt x="1088" y="240"/>
                    <a:pt x="1087" y="241"/>
                  </a:cubicBezTo>
                  <a:lnTo>
                    <a:pt x="1091" y="241"/>
                  </a:lnTo>
                  <a:cubicBezTo>
                    <a:pt x="1091" y="239"/>
                    <a:pt x="1091" y="238"/>
                    <a:pt x="1090" y="238"/>
                  </a:cubicBezTo>
                  <a:close/>
                  <a:moveTo>
                    <a:pt x="1917" y="231"/>
                  </a:moveTo>
                  <a:cubicBezTo>
                    <a:pt x="1919" y="235"/>
                    <a:pt x="1922" y="239"/>
                    <a:pt x="1927" y="241"/>
                  </a:cubicBezTo>
                  <a:lnTo>
                    <a:pt x="1917" y="231"/>
                  </a:lnTo>
                  <a:close/>
                  <a:moveTo>
                    <a:pt x="1076" y="230"/>
                  </a:moveTo>
                  <a:cubicBezTo>
                    <a:pt x="1076" y="230"/>
                    <a:pt x="1070" y="247"/>
                    <a:pt x="1070" y="247"/>
                  </a:cubicBezTo>
                  <a:lnTo>
                    <a:pt x="1070" y="244"/>
                  </a:lnTo>
                  <a:lnTo>
                    <a:pt x="1070" y="244"/>
                  </a:lnTo>
                  <a:cubicBezTo>
                    <a:pt x="1073" y="237"/>
                    <a:pt x="1076" y="230"/>
                    <a:pt x="1076" y="230"/>
                  </a:cubicBezTo>
                  <a:close/>
                  <a:moveTo>
                    <a:pt x="1106" y="262"/>
                  </a:moveTo>
                  <a:lnTo>
                    <a:pt x="1106" y="262"/>
                  </a:lnTo>
                  <a:cubicBezTo>
                    <a:pt x="1106" y="262"/>
                    <a:pt x="1105" y="262"/>
                    <a:pt x="1104" y="263"/>
                  </a:cubicBezTo>
                  <a:cubicBezTo>
                    <a:pt x="1104" y="265"/>
                    <a:pt x="1104" y="266"/>
                    <a:pt x="1104" y="269"/>
                  </a:cubicBezTo>
                  <a:cubicBezTo>
                    <a:pt x="1104" y="269"/>
                    <a:pt x="1107" y="262"/>
                    <a:pt x="1106" y="262"/>
                  </a:cubicBezTo>
                  <a:close/>
                  <a:moveTo>
                    <a:pt x="1173" y="267"/>
                  </a:moveTo>
                  <a:lnTo>
                    <a:pt x="1171" y="269"/>
                  </a:lnTo>
                  <a:lnTo>
                    <a:pt x="1171" y="275"/>
                  </a:lnTo>
                  <a:cubicBezTo>
                    <a:pt x="1172" y="271"/>
                    <a:pt x="1173" y="268"/>
                    <a:pt x="1173" y="267"/>
                  </a:cubicBezTo>
                  <a:close/>
                  <a:moveTo>
                    <a:pt x="1131" y="271"/>
                  </a:moveTo>
                  <a:cubicBezTo>
                    <a:pt x="1130" y="273"/>
                    <a:pt x="1130" y="274"/>
                    <a:pt x="1129" y="275"/>
                  </a:cubicBezTo>
                  <a:lnTo>
                    <a:pt x="1129" y="275"/>
                  </a:lnTo>
                  <a:cubicBezTo>
                    <a:pt x="1130" y="275"/>
                    <a:pt x="1131" y="275"/>
                    <a:pt x="1132" y="275"/>
                  </a:cubicBezTo>
                  <a:cubicBezTo>
                    <a:pt x="1132" y="272"/>
                    <a:pt x="1131" y="271"/>
                    <a:pt x="1131" y="271"/>
                  </a:cubicBezTo>
                  <a:close/>
                  <a:moveTo>
                    <a:pt x="1150" y="276"/>
                  </a:moveTo>
                  <a:lnTo>
                    <a:pt x="1150" y="276"/>
                  </a:lnTo>
                  <a:cubicBezTo>
                    <a:pt x="1149" y="278"/>
                    <a:pt x="1149" y="279"/>
                    <a:pt x="1149" y="280"/>
                  </a:cubicBezTo>
                  <a:cubicBezTo>
                    <a:pt x="1149" y="279"/>
                    <a:pt x="1149" y="277"/>
                    <a:pt x="1150" y="276"/>
                  </a:cubicBezTo>
                  <a:close/>
                  <a:moveTo>
                    <a:pt x="790" y="286"/>
                  </a:moveTo>
                  <a:cubicBezTo>
                    <a:pt x="790" y="291"/>
                    <a:pt x="790" y="295"/>
                    <a:pt x="791" y="298"/>
                  </a:cubicBezTo>
                  <a:lnTo>
                    <a:pt x="791" y="298"/>
                  </a:lnTo>
                  <a:cubicBezTo>
                    <a:pt x="792" y="296"/>
                    <a:pt x="792" y="293"/>
                    <a:pt x="790" y="286"/>
                  </a:cubicBezTo>
                  <a:close/>
                  <a:moveTo>
                    <a:pt x="729" y="420"/>
                  </a:moveTo>
                  <a:lnTo>
                    <a:pt x="729" y="420"/>
                  </a:lnTo>
                  <a:cubicBezTo>
                    <a:pt x="729" y="420"/>
                    <a:pt x="729" y="420"/>
                    <a:pt x="729" y="420"/>
                  </a:cubicBezTo>
                  <a:close/>
                  <a:moveTo>
                    <a:pt x="734" y="420"/>
                  </a:moveTo>
                  <a:lnTo>
                    <a:pt x="734" y="420"/>
                  </a:lnTo>
                  <a:cubicBezTo>
                    <a:pt x="736" y="424"/>
                    <a:pt x="737" y="424"/>
                    <a:pt x="738" y="424"/>
                  </a:cubicBezTo>
                  <a:cubicBezTo>
                    <a:pt x="739" y="424"/>
                    <a:pt x="740" y="424"/>
                    <a:pt x="741" y="424"/>
                  </a:cubicBezTo>
                  <a:lnTo>
                    <a:pt x="741" y="424"/>
                  </a:lnTo>
                  <a:lnTo>
                    <a:pt x="742" y="424"/>
                  </a:lnTo>
                  <a:lnTo>
                    <a:pt x="742" y="424"/>
                  </a:lnTo>
                  <a:cubicBezTo>
                    <a:pt x="742" y="424"/>
                    <a:pt x="741" y="424"/>
                    <a:pt x="741" y="424"/>
                  </a:cubicBezTo>
                  <a:cubicBezTo>
                    <a:pt x="741" y="424"/>
                    <a:pt x="741" y="424"/>
                    <a:pt x="741" y="424"/>
                  </a:cubicBezTo>
                  <a:lnTo>
                    <a:pt x="741" y="424"/>
                  </a:lnTo>
                  <a:lnTo>
                    <a:pt x="734" y="420"/>
                  </a:lnTo>
                  <a:close/>
                  <a:moveTo>
                    <a:pt x="1076" y="700"/>
                  </a:moveTo>
                  <a:lnTo>
                    <a:pt x="1076" y="700"/>
                  </a:lnTo>
                  <a:cubicBezTo>
                    <a:pt x="1074" y="702"/>
                    <a:pt x="1073" y="704"/>
                    <a:pt x="1073" y="704"/>
                  </a:cubicBezTo>
                  <a:lnTo>
                    <a:pt x="1073" y="704"/>
                  </a:lnTo>
                  <a:cubicBezTo>
                    <a:pt x="1074" y="703"/>
                    <a:pt x="1075" y="702"/>
                    <a:pt x="1076" y="700"/>
                  </a:cubicBezTo>
                  <a:close/>
                  <a:moveTo>
                    <a:pt x="724" y="765"/>
                  </a:moveTo>
                  <a:lnTo>
                    <a:pt x="724" y="765"/>
                  </a:lnTo>
                  <a:cubicBezTo>
                    <a:pt x="724" y="766"/>
                    <a:pt x="724" y="767"/>
                    <a:pt x="723" y="768"/>
                  </a:cubicBezTo>
                  <a:cubicBezTo>
                    <a:pt x="724" y="766"/>
                    <a:pt x="725" y="766"/>
                    <a:pt x="724" y="765"/>
                  </a:cubicBezTo>
                  <a:close/>
                  <a:moveTo>
                    <a:pt x="2168" y="1008"/>
                  </a:moveTo>
                  <a:lnTo>
                    <a:pt x="2174" y="1020"/>
                  </a:lnTo>
                  <a:cubicBezTo>
                    <a:pt x="2172" y="1016"/>
                    <a:pt x="2170" y="1012"/>
                    <a:pt x="2169" y="1008"/>
                  </a:cubicBezTo>
                  <a:lnTo>
                    <a:pt x="2169" y="1008"/>
                  </a:lnTo>
                  <a:cubicBezTo>
                    <a:pt x="2169" y="1008"/>
                    <a:pt x="2168" y="1008"/>
                    <a:pt x="2168" y="1008"/>
                  </a:cubicBezTo>
                  <a:close/>
                  <a:moveTo>
                    <a:pt x="513" y="1169"/>
                  </a:moveTo>
                  <a:cubicBezTo>
                    <a:pt x="520" y="1176"/>
                    <a:pt x="517" y="1176"/>
                    <a:pt x="527" y="1176"/>
                  </a:cubicBezTo>
                  <a:cubicBezTo>
                    <a:pt x="527" y="1173"/>
                    <a:pt x="519" y="1172"/>
                    <a:pt x="513" y="1169"/>
                  </a:cubicBezTo>
                  <a:close/>
                  <a:moveTo>
                    <a:pt x="2356" y="1405"/>
                  </a:moveTo>
                  <a:cubicBezTo>
                    <a:pt x="2358" y="1409"/>
                    <a:pt x="2361" y="1412"/>
                    <a:pt x="2364" y="1412"/>
                  </a:cubicBezTo>
                  <a:cubicBezTo>
                    <a:pt x="2362" y="1408"/>
                    <a:pt x="2359" y="1406"/>
                    <a:pt x="2356" y="1405"/>
                  </a:cubicBezTo>
                  <a:close/>
                  <a:moveTo>
                    <a:pt x="241" y="1647"/>
                  </a:moveTo>
                  <a:cubicBezTo>
                    <a:pt x="241" y="1652"/>
                    <a:pt x="230" y="1658"/>
                    <a:pt x="241" y="1664"/>
                  </a:cubicBezTo>
                  <a:lnTo>
                    <a:pt x="241" y="1658"/>
                  </a:lnTo>
                  <a:cubicBezTo>
                    <a:pt x="241" y="1658"/>
                    <a:pt x="241" y="1652"/>
                    <a:pt x="241" y="1647"/>
                  </a:cubicBezTo>
                  <a:close/>
                  <a:moveTo>
                    <a:pt x="225" y="1686"/>
                  </a:moveTo>
                  <a:lnTo>
                    <a:pt x="225" y="1686"/>
                  </a:lnTo>
                  <a:cubicBezTo>
                    <a:pt x="225" y="1686"/>
                    <a:pt x="227" y="1689"/>
                    <a:pt x="231" y="1690"/>
                  </a:cubicBezTo>
                  <a:lnTo>
                    <a:pt x="231" y="1690"/>
                  </a:lnTo>
                  <a:cubicBezTo>
                    <a:pt x="229" y="1689"/>
                    <a:pt x="227" y="1688"/>
                    <a:pt x="225" y="1686"/>
                  </a:cubicBezTo>
                  <a:close/>
                  <a:moveTo>
                    <a:pt x="231" y="1690"/>
                  </a:moveTo>
                  <a:lnTo>
                    <a:pt x="231" y="1690"/>
                  </a:lnTo>
                  <a:cubicBezTo>
                    <a:pt x="232" y="1691"/>
                    <a:pt x="234" y="1692"/>
                    <a:pt x="235" y="1692"/>
                  </a:cubicBezTo>
                  <a:lnTo>
                    <a:pt x="235" y="1692"/>
                  </a:lnTo>
                  <a:cubicBezTo>
                    <a:pt x="235" y="1692"/>
                    <a:pt x="235" y="1692"/>
                    <a:pt x="236" y="1692"/>
                  </a:cubicBezTo>
                  <a:cubicBezTo>
                    <a:pt x="234" y="1692"/>
                    <a:pt x="232" y="1691"/>
                    <a:pt x="231" y="1690"/>
                  </a:cubicBezTo>
                  <a:close/>
                  <a:moveTo>
                    <a:pt x="315" y="1750"/>
                  </a:moveTo>
                  <a:lnTo>
                    <a:pt x="315" y="1750"/>
                  </a:lnTo>
                  <a:cubicBezTo>
                    <a:pt x="314" y="1751"/>
                    <a:pt x="314" y="1752"/>
                    <a:pt x="314" y="1753"/>
                  </a:cubicBezTo>
                  <a:cubicBezTo>
                    <a:pt x="315" y="1752"/>
                    <a:pt x="315" y="1751"/>
                    <a:pt x="315" y="1750"/>
                  </a:cubicBezTo>
                  <a:close/>
                  <a:moveTo>
                    <a:pt x="236" y="1888"/>
                  </a:moveTo>
                  <a:cubicBezTo>
                    <a:pt x="236" y="1888"/>
                    <a:pt x="236" y="1888"/>
                    <a:pt x="236" y="1888"/>
                  </a:cubicBezTo>
                  <a:lnTo>
                    <a:pt x="236" y="1888"/>
                  </a:lnTo>
                  <a:cubicBezTo>
                    <a:pt x="236" y="1888"/>
                    <a:pt x="236" y="1888"/>
                    <a:pt x="236" y="1888"/>
                  </a:cubicBezTo>
                  <a:close/>
                  <a:moveTo>
                    <a:pt x="236" y="1888"/>
                  </a:moveTo>
                  <a:cubicBezTo>
                    <a:pt x="236" y="1889"/>
                    <a:pt x="237" y="1890"/>
                    <a:pt x="238" y="1890"/>
                  </a:cubicBezTo>
                  <a:cubicBezTo>
                    <a:pt x="239" y="1890"/>
                    <a:pt x="240" y="1889"/>
                    <a:pt x="241" y="1888"/>
                  </a:cubicBezTo>
                  <a:close/>
                  <a:moveTo>
                    <a:pt x="1569" y="1904"/>
                  </a:moveTo>
                  <a:cubicBezTo>
                    <a:pt x="1569" y="1910"/>
                    <a:pt x="1569" y="1910"/>
                    <a:pt x="1557" y="1910"/>
                  </a:cubicBezTo>
                  <a:cubicBezTo>
                    <a:pt x="1563" y="1910"/>
                    <a:pt x="1546" y="1910"/>
                    <a:pt x="1535" y="1904"/>
                  </a:cubicBezTo>
                  <a:close/>
                  <a:moveTo>
                    <a:pt x="1709" y="1966"/>
                  </a:moveTo>
                  <a:cubicBezTo>
                    <a:pt x="1709" y="1966"/>
                    <a:pt x="1709" y="1966"/>
                    <a:pt x="1710" y="1967"/>
                  </a:cubicBezTo>
                  <a:lnTo>
                    <a:pt x="1710" y="1967"/>
                  </a:lnTo>
                  <a:cubicBezTo>
                    <a:pt x="1711" y="1966"/>
                    <a:pt x="1711" y="1966"/>
                    <a:pt x="1709" y="1966"/>
                  </a:cubicBezTo>
                  <a:close/>
                  <a:moveTo>
                    <a:pt x="1464" y="1969"/>
                  </a:moveTo>
                  <a:cubicBezTo>
                    <a:pt x="1467" y="1969"/>
                    <a:pt x="1470" y="1970"/>
                    <a:pt x="1473" y="1972"/>
                  </a:cubicBezTo>
                  <a:cubicBezTo>
                    <a:pt x="1468" y="1977"/>
                    <a:pt x="1468" y="1977"/>
                    <a:pt x="1468" y="1977"/>
                  </a:cubicBezTo>
                  <a:lnTo>
                    <a:pt x="1462" y="1972"/>
                  </a:lnTo>
                  <a:cubicBezTo>
                    <a:pt x="1457" y="1972"/>
                    <a:pt x="1451" y="1977"/>
                    <a:pt x="1445" y="1977"/>
                  </a:cubicBezTo>
                  <a:cubicBezTo>
                    <a:pt x="1449" y="1973"/>
                    <a:pt x="1456" y="1969"/>
                    <a:pt x="1464" y="1969"/>
                  </a:cubicBezTo>
                  <a:close/>
                  <a:moveTo>
                    <a:pt x="1513" y="1977"/>
                  </a:moveTo>
                  <a:cubicBezTo>
                    <a:pt x="1512" y="1978"/>
                    <a:pt x="1512" y="1979"/>
                    <a:pt x="1513" y="1979"/>
                  </a:cubicBezTo>
                  <a:lnTo>
                    <a:pt x="1513" y="1979"/>
                  </a:lnTo>
                  <a:cubicBezTo>
                    <a:pt x="1513" y="1979"/>
                    <a:pt x="1513" y="1978"/>
                    <a:pt x="1513" y="1977"/>
                  </a:cubicBezTo>
                  <a:close/>
                  <a:moveTo>
                    <a:pt x="79" y="2084"/>
                  </a:moveTo>
                  <a:cubicBezTo>
                    <a:pt x="77" y="2084"/>
                    <a:pt x="77" y="2084"/>
                    <a:pt x="78" y="2085"/>
                  </a:cubicBezTo>
                  <a:lnTo>
                    <a:pt x="78" y="2085"/>
                  </a:lnTo>
                  <a:cubicBezTo>
                    <a:pt x="78" y="2085"/>
                    <a:pt x="79" y="2084"/>
                    <a:pt x="79" y="2084"/>
                  </a:cubicBezTo>
                  <a:close/>
                  <a:moveTo>
                    <a:pt x="1541" y="2112"/>
                  </a:moveTo>
                  <a:cubicBezTo>
                    <a:pt x="1541" y="2115"/>
                    <a:pt x="1541" y="2116"/>
                    <a:pt x="1540" y="2117"/>
                  </a:cubicBezTo>
                  <a:lnTo>
                    <a:pt x="1540" y="2117"/>
                  </a:lnTo>
                  <a:cubicBezTo>
                    <a:pt x="1544" y="2115"/>
                    <a:pt x="1541" y="2112"/>
                    <a:pt x="1541" y="2112"/>
                  </a:cubicBezTo>
                  <a:close/>
                  <a:moveTo>
                    <a:pt x="1540" y="2117"/>
                  </a:moveTo>
                  <a:lnTo>
                    <a:pt x="1540" y="2117"/>
                  </a:lnTo>
                  <a:cubicBezTo>
                    <a:pt x="1539" y="2117"/>
                    <a:pt x="1537" y="2117"/>
                    <a:pt x="1535" y="2117"/>
                  </a:cubicBezTo>
                  <a:cubicBezTo>
                    <a:pt x="1538" y="2117"/>
                    <a:pt x="1539" y="2117"/>
                    <a:pt x="1540" y="2117"/>
                  </a:cubicBezTo>
                  <a:close/>
                  <a:moveTo>
                    <a:pt x="1524" y="2140"/>
                  </a:moveTo>
                  <a:lnTo>
                    <a:pt x="1524" y="2140"/>
                  </a:lnTo>
                  <a:cubicBezTo>
                    <a:pt x="1521" y="2141"/>
                    <a:pt x="1519" y="2142"/>
                    <a:pt x="1517" y="2143"/>
                  </a:cubicBezTo>
                  <a:lnTo>
                    <a:pt x="1517" y="2143"/>
                  </a:lnTo>
                  <a:cubicBezTo>
                    <a:pt x="1519" y="2143"/>
                    <a:pt x="1522" y="2142"/>
                    <a:pt x="1524" y="2140"/>
                  </a:cubicBezTo>
                  <a:close/>
                  <a:moveTo>
                    <a:pt x="1462" y="2140"/>
                  </a:moveTo>
                  <a:cubicBezTo>
                    <a:pt x="1457" y="2140"/>
                    <a:pt x="1457" y="2140"/>
                    <a:pt x="1451" y="2145"/>
                  </a:cubicBezTo>
                  <a:cubicBezTo>
                    <a:pt x="1451" y="2140"/>
                    <a:pt x="1451" y="2140"/>
                    <a:pt x="1451" y="2140"/>
                  </a:cubicBezTo>
                  <a:close/>
                  <a:moveTo>
                    <a:pt x="1440" y="2162"/>
                  </a:moveTo>
                  <a:cubicBezTo>
                    <a:pt x="1440" y="2162"/>
                    <a:pt x="1423" y="2168"/>
                    <a:pt x="1429" y="2168"/>
                  </a:cubicBezTo>
                  <a:cubicBezTo>
                    <a:pt x="1429" y="2168"/>
                    <a:pt x="1440" y="2162"/>
                    <a:pt x="1440" y="2162"/>
                  </a:cubicBezTo>
                  <a:close/>
                  <a:moveTo>
                    <a:pt x="1903" y="2259"/>
                  </a:moveTo>
                  <a:lnTo>
                    <a:pt x="1905" y="2263"/>
                  </a:lnTo>
                  <a:cubicBezTo>
                    <a:pt x="1905" y="2261"/>
                    <a:pt x="1904" y="2260"/>
                    <a:pt x="1903" y="2259"/>
                  </a:cubicBezTo>
                  <a:close/>
                  <a:moveTo>
                    <a:pt x="1927" y="2274"/>
                  </a:moveTo>
                  <a:cubicBezTo>
                    <a:pt x="1923" y="2274"/>
                    <a:pt x="1922" y="2274"/>
                    <a:pt x="1922" y="2277"/>
                  </a:cubicBezTo>
                  <a:lnTo>
                    <a:pt x="1922" y="2277"/>
                  </a:lnTo>
                  <a:cubicBezTo>
                    <a:pt x="1923" y="2276"/>
                    <a:pt x="1925" y="2275"/>
                    <a:pt x="1927" y="2274"/>
                  </a:cubicBezTo>
                  <a:close/>
                  <a:moveTo>
                    <a:pt x="2588" y="2280"/>
                  </a:moveTo>
                  <a:lnTo>
                    <a:pt x="2588" y="2280"/>
                  </a:lnTo>
                  <a:cubicBezTo>
                    <a:pt x="2594" y="2291"/>
                    <a:pt x="2600" y="2308"/>
                    <a:pt x="2606" y="2322"/>
                  </a:cubicBezTo>
                  <a:lnTo>
                    <a:pt x="2606" y="2322"/>
                  </a:lnTo>
                  <a:cubicBezTo>
                    <a:pt x="2603" y="2308"/>
                    <a:pt x="2610" y="2297"/>
                    <a:pt x="2610" y="2296"/>
                  </a:cubicBezTo>
                  <a:lnTo>
                    <a:pt x="2610" y="2296"/>
                  </a:lnTo>
                  <a:cubicBezTo>
                    <a:pt x="2610" y="2297"/>
                    <a:pt x="2609" y="2298"/>
                    <a:pt x="2608" y="2298"/>
                  </a:cubicBezTo>
                  <a:cubicBezTo>
                    <a:pt x="2602" y="2298"/>
                    <a:pt x="2593" y="2285"/>
                    <a:pt x="2588" y="2280"/>
                  </a:cubicBezTo>
                  <a:close/>
                  <a:moveTo>
                    <a:pt x="2606" y="2322"/>
                  </a:moveTo>
                  <a:cubicBezTo>
                    <a:pt x="2607" y="2324"/>
                    <a:pt x="2608" y="2327"/>
                    <a:pt x="2610" y="2330"/>
                  </a:cubicBezTo>
                  <a:cubicBezTo>
                    <a:pt x="2611" y="2330"/>
                    <a:pt x="2611" y="2331"/>
                    <a:pt x="2611" y="2331"/>
                  </a:cubicBezTo>
                  <a:lnTo>
                    <a:pt x="2611" y="2331"/>
                  </a:lnTo>
                  <a:cubicBezTo>
                    <a:pt x="2610" y="2328"/>
                    <a:pt x="2608" y="2325"/>
                    <a:pt x="2606" y="2322"/>
                  </a:cubicBezTo>
                  <a:close/>
                  <a:moveTo>
                    <a:pt x="2627" y="2330"/>
                  </a:moveTo>
                  <a:cubicBezTo>
                    <a:pt x="2627" y="2333"/>
                    <a:pt x="2624" y="2334"/>
                    <a:pt x="2621" y="2334"/>
                  </a:cubicBezTo>
                  <a:cubicBezTo>
                    <a:pt x="2618" y="2334"/>
                    <a:pt x="2614" y="2333"/>
                    <a:pt x="2611" y="2331"/>
                  </a:cubicBezTo>
                  <a:lnTo>
                    <a:pt x="2611" y="2331"/>
                  </a:lnTo>
                  <a:cubicBezTo>
                    <a:pt x="2616" y="2339"/>
                    <a:pt x="2621" y="2345"/>
                    <a:pt x="2627" y="2347"/>
                  </a:cubicBezTo>
                  <a:lnTo>
                    <a:pt x="2627" y="2330"/>
                  </a:lnTo>
                  <a:close/>
                  <a:moveTo>
                    <a:pt x="1720" y="2414"/>
                  </a:moveTo>
                  <a:cubicBezTo>
                    <a:pt x="1720" y="2414"/>
                    <a:pt x="1720" y="2414"/>
                    <a:pt x="1720" y="2414"/>
                  </a:cubicBezTo>
                  <a:lnTo>
                    <a:pt x="1720" y="2414"/>
                  </a:lnTo>
                  <a:close/>
                  <a:moveTo>
                    <a:pt x="1878" y="2407"/>
                  </a:moveTo>
                  <a:cubicBezTo>
                    <a:pt x="1877" y="2410"/>
                    <a:pt x="1877" y="2412"/>
                    <a:pt x="1877" y="2420"/>
                  </a:cubicBezTo>
                  <a:cubicBezTo>
                    <a:pt x="1877" y="2416"/>
                    <a:pt x="1878" y="2411"/>
                    <a:pt x="1878" y="2407"/>
                  </a:cubicBezTo>
                  <a:close/>
                  <a:moveTo>
                    <a:pt x="1653" y="2431"/>
                  </a:moveTo>
                  <a:cubicBezTo>
                    <a:pt x="1653" y="2431"/>
                    <a:pt x="1653" y="2431"/>
                    <a:pt x="1653" y="2431"/>
                  </a:cubicBezTo>
                  <a:cubicBezTo>
                    <a:pt x="1653" y="2431"/>
                    <a:pt x="1653" y="2431"/>
                    <a:pt x="1653" y="2431"/>
                  </a:cubicBezTo>
                  <a:close/>
                  <a:moveTo>
                    <a:pt x="1625" y="2442"/>
                  </a:moveTo>
                  <a:cubicBezTo>
                    <a:pt x="1625" y="2442"/>
                    <a:pt x="1625" y="2442"/>
                    <a:pt x="1625" y="2442"/>
                  </a:cubicBezTo>
                  <a:cubicBezTo>
                    <a:pt x="1625" y="2442"/>
                    <a:pt x="1625" y="2442"/>
                    <a:pt x="1625" y="2442"/>
                  </a:cubicBezTo>
                  <a:close/>
                  <a:moveTo>
                    <a:pt x="1765" y="2442"/>
                  </a:moveTo>
                  <a:cubicBezTo>
                    <a:pt x="1765" y="2442"/>
                    <a:pt x="1765" y="2442"/>
                    <a:pt x="1765" y="2442"/>
                  </a:cubicBezTo>
                  <a:cubicBezTo>
                    <a:pt x="1765" y="2442"/>
                    <a:pt x="1765" y="2442"/>
                    <a:pt x="1765" y="2442"/>
                  </a:cubicBezTo>
                  <a:close/>
                  <a:moveTo>
                    <a:pt x="75" y="2447"/>
                  </a:moveTo>
                  <a:cubicBezTo>
                    <a:pt x="74" y="2447"/>
                    <a:pt x="74" y="2448"/>
                    <a:pt x="73" y="2448"/>
                  </a:cubicBezTo>
                  <a:cubicBezTo>
                    <a:pt x="74" y="2448"/>
                    <a:pt x="74" y="2448"/>
                    <a:pt x="75" y="2447"/>
                  </a:cubicBezTo>
                  <a:close/>
                  <a:moveTo>
                    <a:pt x="1677" y="2419"/>
                  </a:moveTo>
                  <a:cubicBezTo>
                    <a:pt x="1676" y="2419"/>
                    <a:pt x="1676" y="2419"/>
                    <a:pt x="1675" y="2420"/>
                  </a:cubicBezTo>
                  <a:cubicBezTo>
                    <a:pt x="1675" y="2431"/>
                    <a:pt x="1675" y="2431"/>
                    <a:pt x="1669" y="2442"/>
                  </a:cubicBezTo>
                  <a:lnTo>
                    <a:pt x="1681" y="2436"/>
                  </a:lnTo>
                  <a:lnTo>
                    <a:pt x="1675" y="2448"/>
                  </a:lnTo>
                  <a:cubicBezTo>
                    <a:pt x="1675" y="2448"/>
                    <a:pt x="1678" y="2445"/>
                    <a:pt x="1679" y="2445"/>
                  </a:cubicBezTo>
                  <a:cubicBezTo>
                    <a:pt x="1680" y="2445"/>
                    <a:pt x="1681" y="2446"/>
                    <a:pt x="1681" y="2448"/>
                  </a:cubicBezTo>
                  <a:cubicBezTo>
                    <a:pt x="1681" y="2436"/>
                    <a:pt x="1686" y="2431"/>
                    <a:pt x="1681" y="2425"/>
                  </a:cubicBezTo>
                  <a:cubicBezTo>
                    <a:pt x="1680" y="2428"/>
                    <a:pt x="1679" y="2428"/>
                    <a:pt x="1678" y="2428"/>
                  </a:cubicBezTo>
                  <a:cubicBezTo>
                    <a:pt x="1677" y="2428"/>
                    <a:pt x="1679" y="2419"/>
                    <a:pt x="1677" y="2419"/>
                  </a:cubicBezTo>
                  <a:close/>
                  <a:moveTo>
                    <a:pt x="1692" y="2453"/>
                  </a:moveTo>
                  <a:cubicBezTo>
                    <a:pt x="1691" y="2457"/>
                    <a:pt x="1690" y="2455"/>
                    <a:pt x="1686" y="2459"/>
                  </a:cubicBezTo>
                  <a:cubicBezTo>
                    <a:pt x="1686" y="2457"/>
                    <a:pt x="1687" y="2456"/>
                    <a:pt x="1688" y="2455"/>
                  </a:cubicBezTo>
                  <a:lnTo>
                    <a:pt x="1688" y="2455"/>
                  </a:lnTo>
                  <a:cubicBezTo>
                    <a:pt x="1688" y="2456"/>
                    <a:pt x="1689" y="2456"/>
                    <a:pt x="1689" y="2456"/>
                  </a:cubicBezTo>
                  <a:cubicBezTo>
                    <a:pt x="1690" y="2456"/>
                    <a:pt x="1691" y="2455"/>
                    <a:pt x="1692" y="2453"/>
                  </a:cubicBezTo>
                  <a:close/>
                  <a:moveTo>
                    <a:pt x="1832" y="2459"/>
                  </a:moveTo>
                  <a:cubicBezTo>
                    <a:pt x="1832" y="2459"/>
                    <a:pt x="1832" y="2459"/>
                    <a:pt x="1832" y="2459"/>
                  </a:cubicBezTo>
                  <a:cubicBezTo>
                    <a:pt x="1832" y="2459"/>
                    <a:pt x="1832" y="2459"/>
                    <a:pt x="1832" y="2459"/>
                  </a:cubicBezTo>
                  <a:close/>
                  <a:moveTo>
                    <a:pt x="1837" y="2459"/>
                  </a:moveTo>
                  <a:cubicBezTo>
                    <a:pt x="1837" y="2459"/>
                    <a:pt x="1837" y="2459"/>
                    <a:pt x="1837" y="2459"/>
                  </a:cubicBezTo>
                  <a:cubicBezTo>
                    <a:pt x="1837" y="2459"/>
                    <a:pt x="1837" y="2459"/>
                    <a:pt x="1837" y="2459"/>
                  </a:cubicBezTo>
                  <a:close/>
                  <a:moveTo>
                    <a:pt x="1843" y="2459"/>
                  </a:moveTo>
                  <a:cubicBezTo>
                    <a:pt x="1843" y="2459"/>
                    <a:pt x="1843" y="2459"/>
                    <a:pt x="1843" y="2459"/>
                  </a:cubicBezTo>
                  <a:cubicBezTo>
                    <a:pt x="1843" y="2459"/>
                    <a:pt x="1843" y="2459"/>
                    <a:pt x="1843" y="2459"/>
                  </a:cubicBezTo>
                  <a:close/>
                  <a:moveTo>
                    <a:pt x="1849" y="2465"/>
                  </a:moveTo>
                  <a:cubicBezTo>
                    <a:pt x="1849" y="2465"/>
                    <a:pt x="1849" y="2465"/>
                    <a:pt x="1849" y="2465"/>
                  </a:cubicBezTo>
                  <a:cubicBezTo>
                    <a:pt x="1849" y="2465"/>
                    <a:pt x="1849" y="2465"/>
                    <a:pt x="1849" y="2465"/>
                  </a:cubicBezTo>
                  <a:close/>
                  <a:moveTo>
                    <a:pt x="1748" y="2453"/>
                  </a:moveTo>
                  <a:cubicBezTo>
                    <a:pt x="1748" y="2459"/>
                    <a:pt x="1748" y="2476"/>
                    <a:pt x="1742" y="2481"/>
                  </a:cubicBezTo>
                  <a:cubicBezTo>
                    <a:pt x="1742" y="2476"/>
                    <a:pt x="1742" y="2453"/>
                    <a:pt x="1748" y="2453"/>
                  </a:cubicBezTo>
                  <a:close/>
                  <a:moveTo>
                    <a:pt x="1714" y="1944"/>
                  </a:moveTo>
                  <a:cubicBezTo>
                    <a:pt x="1737" y="1960"/>
                    <a:pt x="1753" y="1966"/>
                    <a:pt x="1742" y="1983"/>
                  </a:cubicBezTo>
                  <a:cubicBezTo>
                    <a:pt x="1742" y="1983"/>
                    <a:pt x="1743" y="1983"/>
                    <a:pt x="1743" y="1983"/>
                  </a:cubicBezTo>
                  <a:cubicBezTo>
                    <a:pt x="1749" y="1983"/>
                    <a:pt x="1771" y="2056"/>
                    <a:pt x="1804" y="2072"/>
                  </a:cubicBezTo>
                  <a:cubicBezTo>
                    <a:pt x="1809" y="2084"/>
                    <a:pt x="1798" y="2089"/>
                    <a:pt x="1798" y="2095"/>
                  </a:cubicBezTo>
                  <a:cubicBezTo>
                    <a:pt x="1793" y="2089"/>
                    <a:pt x="1793" y="2078"/>
                    <a:pt x="1787" y="2078"/>
                  </a:cubicBezTo>
                  <a:lnTo>
                    <a:pt x="1787" y="2078"/>
                  </a:lnTo>
                  <a:cubicBezTo>
                    <a:pt x="1804" y="2100"/>
                    <a:pt x="1809" y="2151"/>
                    <a:pt x="1832" y="2151"/>
                  </a:cubicBezTo>
                  <a:cubicBezTo>
                    <a:pt x="1832" y="2162"/>
                    <a:pt x="1830" y="2164"/>
                    <a:pt x="1827" y="2164"/>
                  </a:cubicBezTo>
                  <a:cubicBezTo>
                    <a:pt x="1824" y="2164"/>
                    <a:pt x="1822" y="2162"/>
                    <a:pt x="1820" y="2162"/>
                  </a:cubicBezTo>
                  <a:lnTo>
                    <a:pt x="1820" y="2162"/>
                  </a:lnTo>
                  <a:cubicBezTo>
                    <a:pt x="1819" y="2162"/>
                    <a:pt x="1820" y="2165"/>
                    <a:pt x="1826" y="2179"/>
                  </a:cubicBezTo>
                  <a:lnTo>
                    <a:pt x="1815" y="2179"/>
                  </a:lnTo>
                  <a:cubicBezTo>
                    <a:pt x="1815" y="2265"/>
                    <a:pt x="1887" y="2310"/>
                    <a:pt x="1878" y="2407"/>
                  </a:cubicBezTo>
                  <a:lnTo>
                    <a:pt x="1878" y="2407"/>
                  </a:lnTo>
                  <a:cubicBezTo>
                    <a:pt x="1879" y="2406"/>
                    <a:pt x="1880" y="2405"/>
                    <a:pt x="1882" y="2403"/>
                  </a:cubicBezTo>
                  <a:cubicBezTo>
                    <a:pt x="1882" y="2420"/>
                    <a:pt x="1882" y="2431"/>
                    <a:pt x="1888" y="2453"/>
                  </a:cubicBezTo>
                  <a:lnTo>
                    <a:pt x="1893" y="2481"/>
                  </a:lnTo>
                  <a:cubicBezTo>
                    <a:pt x="1889" y="2481"/>
                    <a:pt x="1888" y="2474"/>
                    <a:pt x="1888" y="2474"/>
                  </a:cubicBezTo>
                  <a:cubicBezTo>
                    <a:pt x="1888" y="2474"/>
                    <a:pt x="1888" y="2475"/>
                    <a:pt x="1888" y="2476"/>
                  </a:cubicBezTo>
                  <a:cubicBezTo>
                    <a:pt x="1888" y="2470"/>
                    <a:pt x="1888" y="2470"/>
                    <a:pt x="1888" y="2465"/>
                  </a:cubicBezTo>
                  <a:cubicBezTo>
                    <a:pt x="1888" y="2465"/>
                    <a:pt x="1888" y="2476"/>
                    <a:pt x="1882" y="2481"/>
                  </a:cubicBezTo>
                  <a:cubicBezTo>
                    <a:pt x="1882" y="2484"/>
                    <a:pt x="1882" y="2484"/>
                    <a:pt x="1882" y="2484"/>
                  </a:cubicBezTo>
                  <a:cubicBezTo>
                    <a:pt x="1881" y="2484"/>
                    <a:pt x="1879" y="2484"/>
                    <a:pt x="1877" y="2487"/>
                  </a:cubicBezTo>
                  <a:cubicBezTo>
                    <a:pt x="1877" y="2481"/>
                    <a:pt x="1871" y="2476"/>
                    <a:pt x="1865" y="2470"/>
                  </a:cubicBezTo>
                  <a:lnTo>
                    <a:pt x="1865" y="2465"/>
                  </a:lnTo>
                  <a:cubicBezTo>
                    <a:pt x="1865" y="2481"/>
                    <a:pt x="1860" y="2481"/>
                    <a:pt x="1860" y="2481"/>
                  </a:cubicBezTo>
                  <a:cubicBezTo>
                    <a:pt x="1860" y="2476"/>
                    <a:pt x="1860" y="2470"/>
                    <a:pt x="1865" y="2465"/>
                  </a:cubicBezTo>
                  <a:lnTo>
                    <a:pt x="1865" y="2465"/>
                  </a:lnTo>
                  <a:lnTo>
                    <a:pt x="1865" y="2465"/>
                  </a:lnTo>
                  <a:lnTo>
                    <a:pt x="1860" y="2465"/>
                  </a:lnTo>
                  <a:cubicBezTo>
                    <a:pt x="1860" y="2470"/>
                    <a:pt x="1860" y="2470"/>
                    <a:pt x="1854" y="2476"/>
                  </a:cubicBezTo>
                  <a:lnTo>
                    <a:pt x="1860" y="2459"/>
                  </a:lnTo>
                  <a:lnTo>
                    <a:pt x="1860" y="2459"/>
                  </a:lnTo>
                  <a:cubicBezTo>
                    <a:pt x="1856" y="2463"/>
                    <a:pt x="1852" y="2469"/>
                    <a:pt x="1850" y="2469"/>
                  </a:cubicBezTo>
                  <a:cubicBezTo>
                    <a:pt x="1849" y="2469"/>
                    <a:pt x="1849" y="2468"/>
                    <a:pt x="1849" y="2465"/>
                  </a:cubicBezTo>
                  <a:cubicBezTo>
                    <a:pt x="1849" y="2481"/>
                    <a:pt x="1849" y="2498"/>
                    <a:pt x="1843" y="2509"/>
                  </a:cubicBezTo>
                  <a:cubicBezTo>
                    <a:pt x="1843" y="2504"/>
                    <a:pt x="1843" y="2493"/>
                    <a:pt x="1843" y="2487"/>
                  </a:cubicBezTo>
                  <a:cubicBezTo>
                    <a:pt x="1843" y="2481"/>
                    <a:pt x="1843" y="2481"/>
                    <a:pt x="1843" y="2476"/>
                  </a:cubicBezTo>
                  <a:cubicBezTo>
                    <a:pt x="1843" y="2470"/>
                    <a:pt x="1843" y="2465"/>
                    <a:pt x="1843" y="2459"/>
                  </a:cubicBezTo>
                  <a:cubicBezTo>
                    <a:pt x="1843" y="2465"/>
                    <a:pt x="1837" y="2470"/>
                    <a:pt x="1837" y="2476"/>
                  </a:cubicBezTo>
                  <a:cubicBezTo>
                    <a:pt x="1837" y="2476"/>
                    <a:pt x="1837" y="2465"/>
                    <a:pt x="1837" y="2459"/>
                  </a:cubicBezTo>
                  <a:cubicBezTo>
                    <a:pt x="1837" y="2465"/>
                    <a:pt x="1832" y="2459"/>
                    <a:pt x="1832" y="2470"/>
                  </a:cubicBezTo>
                  <a:cubicBezTo>
                    <a:pt x="1832" y="2470"/>
                    <a:pt x="1832" y="2465"/>
                    <a:pt x="1832" y="2459"/>
                  </a:cubicBezTo>
                  <a:cubicBezTo>
                    <a:pt x="1832" y="2465"/>
                    <a:pt x="1826" y="2459"/>
                    <a:pt x="1826" y="2476"/>
                  </a:cubicBezTo>
                  <a:cubicBezTo>
                    <a:pt x="1823" y="2480"/>
                    <a:pt x="1821" y="2482"/>
                    <a:pt x="1819" y="2482"/>
                  </a:cubicBezTo>
                  <a:cubicBezTo>
                    <a:pt x="1815" y="2482"/>
                    <a:pt x="1814" y="2475"/>
                    <a:pt x="1811" y="2475"/>
                  </a:cubicBezTo>
                  <a:cubicBezTo>
                    <a:pt x="1811" y="2475"/>
                    <a:pt x="1810" y="2475"/>
                    <a:pt x="1809" y="2476"/>
                  </a:cubicBezTo>
                  <a:lnTo>
                    <a:pt x="1809" y="2470"/>
                  </a:lnTo>
                  <a:cubicBezTo>
                    <a:pt x="1804" y="2476"/>
                    <a:pt x="1798" y="2470"/>
                    <a:pt x="1798" y="2481"/>
                  </a:cubicBezTo>
                  <a:cubicBezTo>
                    <a:pt x="1798" y="2481"/>
                    <a:pt x="1798" y="2470"/>
                    <a:pt x="1798" y="2470"/>
                  </a:cubicBezTo>
                  <a:cubicBezTo>
                    <a:pt x="1795" y="2470"/>
                    <a:pt x="1793" y="2473"/>
                    <a:pt x="1791" y="2473"/>
                  </a:cubicBezTo>
                  <a:cubicBezTo>
                    <a:pt x="1790" y="2473"/>
                    <a:pt x="1789" y="2472"/>
                    <a:pt x="1787" y="2470"/>
                  </a:cubicBezTo>
                  <a:cubicBezTo>
                    <a:pt x="1790" y="2464"/>
                    <a:pt x="1790" y="2461"/>
                    <a:pt x="1790" y="2461"/>
                  </a:cubicBezTo>
                  <a:lnTo>
                    <a:pt x="1790" y="2461"/>
                  </a:lnTo>
                  <a:cubicBezTo>
                    <a:pt x="1790" y="2461"/>
                    <a:pt x="1790" y="2462"/>
                    <a:pt x="1793" y="2465"/>
                  </a:cubicBezTo>
                  <a:cubicBezTo>
                    <a:pt x="1793" y="2461"/>
                    <a:pt x="1793" y="2456"/>
                    <a:pt x="1791" y="2456"/>
                  </a:cubicBezTo>
                  <a:cubicBezTo>
                    <a:pt x="1791" y="2456"/>
                    <a:pt x="1789" y="2458"/>
                    <a:pt x="1787" y="2465"/>
                  </a:cubicBezTo>
                  <a:cubicBezTo>
                    <a:pt x="1787" y="2456"/>
                    <a:pt x="1784" y="2451"/>
                    <a:pt x="1782" y="2451"/>
                  </a:cubicBezTo>
                  <a:cubicBezTo>
                    <a:pt x="1782" y="2451"/>
                    <a:pt x="1781" y="2452"/>
                    <a:pt x="1781" y="2453"/>
                  </a:cubicBezTo>
                  <a:lnTo>
                    <a:pt x="1781" y="2442"/>
                  </a:lnTo>
                  <a:cubicBezTo>
                    <a:pt x="1781" y="2440"/>
                    <a:pt x="1780" y="2439"/>
                    <a:pt x="1779" y="2439"/>
                  </a:cubicBezTo>
                  <a:cubicBezTo>
                    <a:pt x="1775" y="2439"/>
                    <a:pt x="1769" y="2454"/>
                    <a:pt x="1767" y="2454"/>
                  </a:cubicBezTo>
                  <a:cubicBezTo>
                    <a:pt x="1765" y="2454"/>
                    <a:pt x="1765" y="2451"/>
                    <a:pt x="1765" y="2442"/>
                  </a:cubicBezTo>
                  <a:cubicBezTo>
                    <a:pt x="1759" y="2453"/>
                    <a:pt x="1765" y="2448"/>
                    <a:pt x="1765" y="2465"/>
                  </a:cubicBezTo>
                  <a:cubicBezTo>
                    <a:pt x="1759" y="2459"/>
                    <a:pt x="1759" y="2436"/>
                    <a:pt x="1759" y="2436"/>
                  </a:cubicBezTo>
                  <a:cubicBezTo>
                    <a:pt x="1759" y="2436"/>
                    <a:pt x="1758" y="2436"/>
                    <a:pt x="1758" y="2436"/>
                  </a:cubicBezTo>
                  <a:cubicBezTo>
                    <a:pt x="1754" y="2436"/>
                    <a:pt x="1753" y="2454"/>
                    <a:pt x="1749" y="2454"/>
                  </a:cubicBezTo>
                  <a:cubicBezTo>
                    <a:pt x="1749" y="2454"/>
                    <a:pt x="1748" y="2454"/>
                    <a:pt x="1748" y="2453"/>
                  </a:cubicBezTo>
                  <a:cubicBezTo>
                    <a:pt x="1748" y="2453"/>
                    <a:pt x="1748" y="2451"/>
                    <a:pt x="1748" y="2448"/>
                  </a:cubicBezTo>
                  <a:cubicBezTo>
                    <a:pt x="1748" y="2442"/>
                    <a:pt x="1742" y="2442"/>
                    <a:pt x="1742" y="2436"/>
                  </a:cubicBezTo>
                  <a:cubicBezTo>
                    <a:pt x="1742" y="2442"/>
                    <a:pt x="1742" y="2442"/>
                    <a:pt x="1742" y="2448"/>
                  </a:cubicBezTo>
                  <a:cubicBezTo>
                    <a:pt x="1742" y="2444"/>
                    <a:pt x="1742" y="2442"/>
                    <a:pt x="1740" y="2442"/>
                  </a:cubicBezTo>
                  <a:cubicBezTo>
                    <a:pt x="1739" y="2442"/>
                    <a:pt x="1737" y="2444"/>
                    <a:pt x="1735" y="2444"/>
                  </a:cubicBezTo>
                  <a:cubicBezTo>
                    <a:pt x="1734" y="2444"/>
                    <a:pt x="1732" y="2443"/>
                    <a:pt x="1731" y="2442"/>
                  </a:cubicBezTo>
                  <a:cubicBezTo>
                    <a:pt x="1731" y="2442"/>
                    <a:pt x="1731" y="2448"/>
                    <a:pt x="1731" y="2448"/>
                  </a:cubicBezTo>
                  <a:cubicBezTo>
                    <a:pt x="1730" y="2447"/>
                    <a:pt x="1730" y="2447"/>
                    <a:pt x="1729" y="2447"/>
                  </a:cubicBezTo>
                  <a:lnTo>
                    <a:pt x="1729" y="2447"/>
                  </a:lnTo>
                  <a:cubicBezTo>
                    <a:pt x="1727" y="2447"/>
                    <a:pt x="1730" y="2460"/>
                    <a:pt x="1725" y="2465"/>
                  </a:cubicBezTo>
                  <a:cubicBezTo>
                    <a:pt x="1725" y="2458"/>
                    <a:pt x="1725" y="2451"/>
                    <a:pt x="1725" y="2448"/>
                  </a:cubicBezTo>
                  <a:cubicBezTo>
                    <a:pt x="1720" y="2442"/>
                    <a:pt x="1725" y="2436"/>
                    <a:pt x="1725" y="2431"/>
                  </a:cubicBezTo>
                  <a:lnTo>
                    <a:pt x="1725" y="2431"/>
                  </a:lnTo>
                  <a:cubicBezTo>
                    <a:pt x="1724" y="2433"/>
                    <a:pt x="1723" y="2434"/>
                    <a:pt x="1723" y="2434"/>
                  </a:cubicBezTo>
                  <a:cubicBezTo>
                    <a:pt x="1720" y="2434"/>
                    <a:pt x="1720" y="2420"/>
                    <a:pt x="1720" y="2420"/>
                  </a:cubicBezTo>
                  <a:lnTo>
                    <a:pt x="1720" y="2414"/>
                  </a:lnTo>
                  <a:cubicBezTo>
                    <a:pt x="1720" y="2420"/>
                    <a:pt x="1720" y="2420"/>
                    <a:pt x="1714" y="2420"/>
                  </a:cubicBezTo>
                  <a:lnTo>
                    <a:pt x="1714" y="2425"/>
                  </a:lnTo>
                  <a:cubicBezTo>
                    <a:pt x="1714" y="2431"/>
                    <a:pt x="1714" y="2442"/>
                    <a:pt x="1709" y="2453"/>
                  </a:cubicBezTo>
                  <a:cubicBezTo>
                    <a:pt x="1709" y="2452"/>
                    <a:pt x="1708" y="2452"/>
                    <a:pt x="1708" y="2452"/>
                  </a:cubicBezTo>
                  <a:cubicBezTo>
                    <a:pt x="1707" y="2452"/>
                    <a:pt x="1707" y="2452"/>
                    <a:pt x="1707" y="2452"/>
                  </a:cubicBezTo>
                  <a:cubicBezTo>
                    <a:pt x="1706" y="2452"/>
                    <a:pt x="1706" y="2451"/>
                    <a:pt x="1709" y="2442"/>
                  </a:cubicBezTo>
                  <a:cubicBezTo>
                    <a:pt x="1709" y="2438"/>
                    <a:pt x="1709" y="2425"/>
                    <a:pt x="1709" y="2425"/>
                  </a:cubicBezTo>
                  <a:cubicBezTo>
                    <a:pt x="1709" y="2425"/>
                    <a:pt x="1709" y="2420"/>
                    <a:pt x="1709" y="2420"/>
                  </a:cubicBezTo>
                  <a:cubicBezTo>
                    <a:pt x="1709" y="2418"/>
                    <a:pt x="1709" y="2417"/>
                    <a:pt x="1708" y="2417"/>
                  </a:cubicBezTo>
                  <a:cubicBezTo>
                    <a:pt x="1707" y="2417"/>
                    <a:pt x="1703" y="2436"/>
                    <a:pt x="1703" y="2436"/>
                  </a:cubicBezTo>
                  <a:cubicBezTo>
                    <a:pt x="1703" y="2425"/>
                    <a:pt x="1703" y="2420"/>
                    <a:pt x="1703" y="2420"/>
                  </a:cubicBezTo>
                  <a:cubicBezTo>
                    <a:pt x="1703" y="2420"/>
                    <a:pt x="1697" y="2436"/>
                    <a:pt x="1697" y="2442"/>
                  </a:cubicBezTo>
                  <a:cubicBezTo>
                    <a:pt x="1697" y="2441"/>
                    <a:pt x="1697" y="2441"/>
                    <a:pt x="1697" y="2441"/>
                  </a:cubicBezTo>
                  <a:cubicBezTo>
                    <a:pt x="1695" y="2441"/>
                    <a:pt x="1692" y="2448"/>
                    <a:pt x="1692" y="2448"/>
                  </a:cubicBezTo>
                  <a:cubicBezTo>
                    <a:pt x="1692" y="2450"/>
                    <a:pt x="1692" y="2452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2" y="2453"/>
                    <a:pt x="1692" y="2453"/>
                    <a:pt x="1692" y="2453"/>
                  </a:cubicBezTo>
                  <a:lnTo>
                    <a:pt x="1692" y="2453"/>
                  </a:lnTo>
                  <a:cubicBezTo>
                    <a:pt x="1691" y="2453"/>
                    <a:pt x="1689" y="2453"/>
                    <a:pt x="1688" y="2455"/>
                  </a:cubicBezTo>
                  <a:lnTo>
                    <a:pt x="1688" y="2455"/>
                  </a:lnTo>
                  <a:cubicBezTo>
                    <a:pt x="1686" y="2452"/>
                    <a:pt x="1685" y="2445"/>
                    <a:pt x="1683" y="2445"/>
                  </a:cubicBezTo>
                  <a:cubicBezTo>
                    <a:pt x="1682" y="2445"/>
                    <a:pt x="1682" y="2446"/>
                    <a:pt x="1681" y="2448"/>
                  </a:cubicBezTo>
                  <a:cubicBezTo>
                    <a:pt x="1675" y="2453"/>
                    <a:pt x="1675" y="2453"/>
                    <a:pt x="1675" y="2459"/>
                  </a:cubicBezTo>
                  <a:cubicBezTo>
                    <a:pt x="1675" y="2455"/>
                    <a:pt x="1675" y="2453"/>
                    <a:pt x="1674" y="2453"/>
                  </a:cubicBezTo>
                  <a:cubicBezTo>
                    <a:pt x="1673" y="2453"/>
                    <a:pt x="1671" y="2462"/>
                    <a:pt x="1670" y="2462"/>
                  </a:cubicBezTo>
                  <a:cubicBezTo>
                    <a:pt x="1670" y="2462"/>
                    <a:pt x="1669" y="2461"/>
                    <a:pt x="1669" y="2459"/>
                  </a:cubicBezTo>
                  <a:lnTo>
                    <a:pt x="1669" y="2431"/>
                  </a:lnTo>
                  <a:cubicBezTo>
                    <a:pt x="1669" y="2429"/>
                    <a:pt x="1669" y="2428"/>
                    <a:pt x="1669" y="2428"/>
                  </a:cubicBezTo>
                  <a:cubicBezTo>
                    <a:pt x="1667" y="2428"/>
                    <a:pt x="1664" y="2437"/>
                    <a:pt x="1660" y="2437"/>
                  </a:cubicBezTo>
                  <a:cubicBezTo>
                    <a:pt x="1660" y="2437"/>
                    <a:pt x="1659" y="2437"/>
                    <a:pt x="1658" y="2436"/>
                  </a:cubicBezTo>
                  <a:lnTo>
                    <a:pt x="1658" y="2442"/>
                  </a:lnTo>
                  <a:cubicBezTo>
                    <a:pt x="1658" y="2446"/>
                    <a:pt x="1657" y="2447"/>
                    <a:pt x="1657" y="2447"/>
                  </a:cubicBezTo>
                  <a:cubicBezTo>
                    <a:pt x="1655" y="2447"/>
                    <a:pt x="1654" y="2446"/>
                    <a:pt x="1653" y="2446"/>
                  </a:cubicBezTo>
                  <a:cubicBezTo>
                    <a:pt x="1653" y="2446"/>
                    <a:pt x="1653" y="2446"/>
                    <a:pt x="1653" y="2448"/>
                  </a:cubicBezTo>
                  <a:cubicBezTo>
                    <a:pt x="1653" y="2436"/>
                    <a:pt x="1653" y="2436"/>
                    <a:pt x="1653" y="2431"/>
                  </a:cubicBezTo>
                  <a:cubicBezTo>
                    <a:pt x="1653" y="2436"/>
                    <a:pt x="1647" y="2425"/>
                    <a:pt x="1647" y="2448"/>
                  </a:cubicBezTo>
                  <a:lnTo>
                    <a:pt x="1641" y="2436"/>
                  </a:lnTo>
                  <a:cubicBezTo>
                    <a:pt x="1641" y="2436"/>
                    <a:pt x="1641" y="2436"/>
                    <a:pt x="1641" y="2436"/>
                  </a:cubicBezTo>
                  <a:cubicBezTo>
                    <a:pt x="1641" y="2436"/>
                    <a:pt x="1636" y="2454"/>
                    <a:pt x="1632" y="2454"/>
                  </a:cubicBezTo>
                  <a:cubicBezTo>
                    <a:pt x="1631" y="2454"/>
                    <a:pt x="1631" y="2454"/>
                    <a:pt x="1630" y="2453"/>
                  </a:cubicBezTo>
                  <a:cubicBezTo>
                    <a:pt x="1636" y="2448"/>
                    <a:pt x="1630" y="2442"/>
                    <a:pt x="1636" y="2431"/>
                  </a:cubicBezTo>
                  <a:lnTo>
                    <a:pt x="1636" y="2431"/>
                  </a:lnTo>
                  <a:cubicBezTo>
                    <a:pt x="1636" y="2431"/>
                    <a:pt x="1630" y="2431"/>
                    <a:pt x="1630" y="2436"/>
                  </a:cubicBezTo>
                  <a:cubicBezTo>
                    <a:pt x="1630" y="2436"/>
                    <a:pt x="1630" y="2435"/>
                    <a:pt x="1630" y="2435"/>
                  </a:cubicBezTo>
                  <a:cubicBezTo>
                    <a:pt x="1629" y="2435"/>
                    <a:pt x="1626" y="2443"/>
                    <a:pt x="1625" y="2443"/>
                  </a:cubicBezTo>
                  <a:cubicBezTo>
                    <a:pt x="1625" y="2443"/>
                    <a:pt x="1625" y="2443"/>
                    <a:pt x="1625" y="2442"/>
                  </a:cubicBezTo>
                  <a:cubicBezTo>
                    <a:pt x="1625" y="2442"/>
                    <a:pt x="1625" y="2445"/>
                    <a:pt x="1625" y="2448"/>
                  </a:cubicBezTo>
                  <a:cubicBezTo>
                    <a:pt x="1625" y="2453"/>
                    <a:pt x="1619" y="2453"/>
                    <a:pt x="1619" y="2465"/>
                  </a:cubicBezTo>
                  <a:cubicBezTo>
                    <a:pt x="1619" y="2453"/>
                    <a:pt x="1617" y="2451"/>
                    <a:pt x="1615" y="2451"/>
                  </a:cubicBezTo>
                  <a:cubicBezTo>
                    <a:pt x="1613" y="2451"/>
                    <a:pt x="1611" y="2452"/>
                    <a:pt x="1610" y="2452"/>
                  </a:cubicBezTo>
                  <a:cubicBezTo>
                    <a:pt x="1607" y="2452"/>
                    <a:pt x="1604" y="2450"/>
                    <a:pt x="1602" y="2442"/>
                  </a:cubicBezTo>
                  <a:cubicBezTo>
                    <a:pt x="1602" y="2442"/>
                    <a:pt x="1597" y="2448"/>
                    <a:pt x="1597" y="2448"/>
                  </a:cubicBezTo>
                  <a:cubicBezTo>
                    <a:pt x="1597" y="2442"/>
                    <a:pt x="1597" y="2442"/>
                    <a:pt x="1597" y="2442"/>
                  </a:cubicBezTo>
                  <a:cubicBezTo>
                    <a:pt x="1597" y="2442"/>
                    <a:pt x="1597" y="2441"/>
                    <a:pt x="1597" y="2441"/>
                  </a:cubicBezTo>
                  <a:cubicBezTo>
                    <a:pt x="1596" y="2441"/>
                    <a:pt x="1592" y="2461"/>
                    <a:pt x="1588" y="2461"/>
                  </a:cubicBezTo>
                  <a:cubicBezTo>
                    <a:pt x="1587" y="2461"/>
                    <a:pt x="1586" y="2461"/>
                    <a:pt x="1585" y="2459"/>
                  </a:cubicBezTo>
                  <a:cubicBezTo>
                    <a:pt x="1588" y="2451"/>
                    <a:pt x="1590" y="2449"/>
                    <a:pt x="1590" y="2449"/>
                  </a:cubicBezTo>
                  <a:cubicBezTo>
                    <a:pt x="1591" y="2449"/>
                    <a:pt x="1591" y="2449"/>
                    <a:pt x="1591" y="2449"/>
                  </a:cubicBezTo>
                  <a:cubicBezTo>
                    <a:pt x="1591" y="2449"/>
                    <a:pt x="1591" y="2449"/>
                    <a:pt x="1591" y="2448"/>
                  </a:cubicBezTo>
                  <a:cubicBezTo>
                    <a:pt x="1593" y="2435"/>
                    <a:pt x="1593" y="2432"/>
                    <a:pt x="1592" y="2432"/>
                  </a:cubicBezTo>
                  <a:lnTo>
                    <a:pt x="1592" y="2432"/>
                  </a:lnTo>
                  <a:cubicBezTo>
                    <a:pt x="1591" y="2432"/>
                    <a:pt x="1590" y="2436"/>
                    <a:pt x="1589" y="2436"/>
                  </a:cubicBezTo>
                  <a:cubicBezTo>
                    <a:pt x="1589" y="2436"/>
                    <a:pt x="1590" y="2435"/>
                    <a:pt x="1591" y="2431"/>
                  </a:cubicBezTo>
                  <a:cubicBezTo>
                    <a:pt x="1592" y="2429"/>
                    <a:pt x="1593" y="2428"/>
                    <a:pt x="1593" y="2428"/>
                  </a:cubicBezTo>
                  <a:lnTo>
                    <a:pt x="1593" y="2428"/>
                  </a:lnTo>
                  <a:cubicBezTo>
                    <a:pt x="1593" y="2428"/>
                    <a:pt x="1587" y="2437"/>
                    <a:pt x="1586" y="2437"/>
                  </a:cubicBezTo>
                  <a:cubicBezTo>
                    <a:pt x="1586" y="2437"/>
                    <a:pt x="1585" y="2437"/>
                    <a:pt x="1585" y="2436"/>
                  </a:cubicBezTo>
                  <a:cubicBezTo>
                    <a:pt x="1585" y="2436"/>
                    <a:pt x="1585" y="2436"/>
                    <a:pt x="1585" y="2431"/>
                  </a:cubicBezTo>
                  <a:cubicBezTo>
                    <a:pt x="1574" y="2448"/>
                    <a:pt x="1569" y="2448"/>
                    <a:pt x="1563" y="2453"/>
                  </a:cubicBezTo>
                  <a:cubicBezTo>
                    <a:pt x="1574" y="2442"/>
                    <a:pt x="1569" y="2448"/>
                    <a:pt x="1574" y="2436"/>
                  </a:cubicBezTo>
                  <a:lnTo>
                    <a:pt x="1574" y="2436"/>
                  </a:lnTo>
                  <a:cubicBezTo>
                    <a:pt x="1574" y="2437"/>
                    <a:pt x="1563" y="2453"/>
                    <a:pt x="1563" y="2453"/>
                  </a:cubicBezTo>
                  <a:cubicBezTo>
                    <a:pt x="1563" y="2448"/>
                    <a:pt x="1569" y="2442"/>
                    <a:pt x="1574" y="2431"/>
                  </a:cubicBezTo>
                  <a:lnTo>
                    <a:pt x="1580" y="2425"/>
                  </a:lnTo>
                  <a:lnTo>
                    <a:pt x="1580" y="2425"/>
                  </a:lnTo>
                  <a:cubicBezTo>
                    <a:pt x="1580" y="2425"/>
                    <a:pt x="1563" y="2436"/>
                    <a:pt x="1563" y="2436"/>
                  </a:cubicBezTo>
                  <a:lnTo>
                    <a:pt x="1557" y="2436"/>
                  </a:lnTo>
                  <a:cubicBezTo>
                    <a:pt x="1553" y="2439"/>
                    <a:pt x="1551" y="2440"/>
                    <a:pt x="1551" y="2440"/>
                  </a:cubicBezTo>
                  <a:cubicBezTo>
                    <a:pt x="1550" y="2440"/>
                    <a:pt x="1556" y="2435"/>
                    <a:pt x="1555" y="2435"/>
                  </a:cubicBezTo>
                  <a:lnTo>
                    <a:pt x="1555" y="2435"/>
                  </a:lnTo>
                  <a:cubicBezTo>
                    <a:pt x="1554" y="2435"/>
                    <a:pt x="1554" y="2436"/>
                    <a:pt x="1552" y="2436"/>
                  </a:cubicBezTo>
                  <a:lnTo>
                    <a:pt x="1569" y="2425"/>
                  </a:lnTo>
                  <a:lnTo>
                    <a:pt x="1569" y="2425"/>
                  </a:lnTo>
                  <a:cubicBezTo>
                    <a:pt x="1563" y="2425"/>
                    <a:pt x="1552" y="2431"/>
                    <a:pt x="1546" y="2431"/>
                  </a:cubicBezTo>
                  <a:cubicBezTo>
                    <a:pt x="1557" y="2425"/>
                    <a:pt x="1569" y="2425"/>
                    <a:pt x="1574" y="2420"/>
                  </a:cubicBezTo>
                  <a:lnTo>
                    <a:pt x="1569" y="2420"/>
                  </a:lnTo>
                  <a:cubicBezTo>
                    <a:pt x="1557" y="2424"/>
                    <a:pt x="1550" y="2428"/>
                    <a:pt x="1548" y="2428"/>
                  </a:cubicBezTo>
                  <a:cubicBezTo>
                    <a:pt x="1547" y="2428"/>
                    <a:pt x="1546" y="2427"/>
                    <a:pt x="1546" y="2425"/>
                  </a:cubicBezTo>
                  <a:cubicBezTo>
                    <a:pt x="1578" y="2409"/>
                    <a:pt x="1554" y="2414"/>
                    <a:pt x="1576" y="2404"/>
                  </a:cubicBezTo>
                  <a:lnTo>
                    <a:pt x="1576" y="2404"/>
                  </a:lnTo>
                  <a:cubicBezTo>
                    <a:pt x="1576" y="2404"/>
                    <a:pt x="1576" y="2404"/>
                    <a:pt x="1576" y="2404"/>
                  </a:cubicBezTo>
                  <a:cubicBezTo>
                    <a:pt x="1577" y="2404"/>
                    <a:pt x="1578" y="2404"/>
                    <a:pt x="1580" y="2403"/>
                  </a:cubicBezTo>
                  <a:lnTo>
                    <a:pt x="1580" y="2403"/>
                  </a:lnTo>
                  <a:cubicBezTo>
                    <a:pt x="1578" y="2403"/>
                    <a:pt x="1577" y="2404"/>
                    <a:pt x="1576" y="2404"/>
                  </a:cubicBezTo>
                  <a:lnTo>
                    <a:pt x="1576" y="2404"/>
                  </a:lnTo>
                  <a:cubicBezTo>
                    <a:pt x="1574" y="2404"/>
                    <a:pt x="1584" y="2396"/>
                    <a:pt x="1580" y="2392"/>
                  </a:cubicBezTo>
                  <a:lnTo>
                    <a:pt x="1580" y="2392"/>
                  </a:lnTo>
                  <a:cubicBezTo>
                    <a:pt x="1574" y="2393"/>
                    <a:pt x="1571" y="2393"/>
                    <a:pt x="1569" y="2393"/>
                  </a:cubicBezTo>
                  <a:cubicBezTo>
                    <a:pt x="1563" y="2393"/>
                    <a:pt x="1569" y="2390"/>
                    <a:pt x="1563" y="2390"/>
                  </a:cubicBezTo>
                  <a:cubicBezTo>
                    <a:pt x="1561" y="2390"/>
                    <a:pt x="1558" y="2391"/>
                    <a:pt x="1552" y="2392"/>
                  </a:cubicBezTo>
                  <a:lnTo>
                    <a:pt x="1569" y="2380"/>
                  </a:lnTo>
                  <a:lnTo>
                    <a:pt x="1580" y="2380"/>
                  </a:lnTo>
                  <a:cubicBezTo>
                    <a:pt x="1580" y="2375"/>
                    <a:pt x="1591" y="2375"/>
                    <a:pt x="1597" y="2375"/>
                  </a:cubicBezTo>
                  <a:cubicBezTo>
                    <a:pt x="1591" y="2375"/>
                    <a:pt x="1585" y="2375"/>
                    <a:pt x="1585" y="2369"/>
                  </a:cubicBezTo>
                  <a:lnTo>
                    <a:pt x="1574" y="2375"/>
                  </a:lnTo>
                  <a:cubicBezTo>
                    <a:pt x="1557" y="2375"/>
                    <a:pt x="1597" y="2369"/>
                    <a:pt x="1580" y="2364"/>
                  </a:cubicBezTo>
                  <a:lnTo>
                    <a:pt x="1591" y="2364"/>
                  </a:lnTo>
                  <a:cubicBezTo>
                    <a:pt x="1585" y="2364"/>
                    <a:pt x="1591" y="2352"/>
                    <a:pt x="1569" y="2352"/>
                  </a:cubicBezTo>
                  <a:lnTo>
                    <a:pt x="1580" y="2352"/>
                  </a:lnTo>
                  <a:cubicBezTo>
                    <a:pt x="1580" y="2347"/>
                    <a:pt x="1552" y="2341"/>
                    <a:pt x="1569" y="2336"/>
                  </a:cubicBezTo>
                  <a:lnTo>
                    <a:pt x="1574" y="2336"/>
                  </a:lnTo>
                  <a:cubicBezTo>
                    <a:pt x="1569" y="2330"/>
                    <a:pt x="1557" y="2330"/>
                    <a:pt x="1569" y="2330"/>
                  </a:cubicBezTo>
                  <a:lnTo>
                    <a:pt x="1574" y="2330"/>
                  </a:lnTo>
                  <a:cubicBezTo>
                    <a:pt x="1569" y="2330"/>
                    <a:pt x="1563" y="2330"/>
                    <a:pt x="1563" y="2324"/>
                  </a:cubicBezTo>
                  <a:lnTo>
                    <a:pt x="1574" y="2324"/>
                  </a:lnTo>
                  <a:cubicBezTo>
                    <a:pt x="1580" y="2319"/>
                    <a:pt x="1552" y="2319"/>
                    <a:pt x="1546" y="2313"/>
                  </a:cubicBezTo>
                  <a:cubicBezTo>
                    <a:pt x="1569" y="2308"/>
                    <a:pt x="1574" y="2302"/>
                    <a:pt x="1574" y="2302"/>
                  </a:cubicBezTo>
                  <a:lnTo>
                    <a:pt x="1580" y="2302"/>
                  </a:lnTo>
                  <a:cubicBezTo>
                    <a:pt x="1580" y="2291"/>
                    <a:pt x="1557" y="2291"/>
                    <a:pt x="1552" y="2285"/>
                  </a:cubicBezTo>
                  <a:cubicBezTo>
                    <a:pt x="1574" y="2274"/>
                    <a:pt x="1557" y="2268"/>
                    <a:pt x="1569" y="2257"/>
                  </a:cubicBezTo>
                  <a:lnTo>
                    <a:pt x="1552" y="2257"/>
                  </a:lnTo>
                  <a:cubicBezTo>
                    <a:pt x="1552" y="2257"/>
                    <a:pt x="1535" y="2257"/>
                    <a:pt x="1552" y="2252"/>
                  </a:cubicBezTo>
                  <a:cubicBezTo>
                    <a:pt x="1574" y="2252"/>
                    <a:pt x="1569" y="2246"/>
                    <a:pt x="1569" y="2246"/>
                  </a:cubicBezTo>
                  <a:lnTo>
                    <a:pt x="1541" y="2246"/>
                  </a:lnTo>
                  <a:cubicBezTo>
                    <a:pt x="1574" y="2235"/>
                    <a:pt x="1524" y="2229"/>
                    <a:pt x="1557" y="2224"/>
                  </a:cubicBezTo>
                  <a:cubicBezTo>
                    <a:pt x="1552" y="2218"/>
                    <a:pt x="1552" y="2218"/>
                    <a:pt x="1546" y="2218"/>
                  </a:cubicBezTo>
                  <a:lnTo>
                    <a:pt x="1557" y="2218"/>
                  </a:lnTo>
                  <a:cubicBezTo>
                    <a:pt x="1557" y="2212"/>
                    <a:pt x="1563" y="2207"/>
                    <a:pt x="1557" y="2201"/>
                  </a:cubicBezTo>
                  <a:lnTo>
                    <a:pt x="1569" y="2201"/>
                  </a:lnTo>
                  <a:cubicBezTo>
                    <a:pt x="1569" y="2199"/>
                    <a:pt x="1564" y="2199"/>
                    <a:pt x="1558" y="2199"/>
                  </a:cubicBezTo>
                  <a:cubicBezTo>
                    <a:pt x="1547" y="2199"/>
                    <a:pt x="1529" y="2201"/>
                    <a:pt x="1529" y="2201"/>
                  </a:cubicBezTo>
                  <a:lnTo>
                    <a:pt x="1546" y="2196"/>
                  </a:lnTo>
                  <a:cubicBezTo>
                    <a:pt x="1546" y="2190"/>
                    <a:pt x="1563" y="2184"/>
                    <a:pt x="1541" y="2179"/>
                  </a:cubicBezTo>
                  <a:lnTo>
                    <a:pt x="1552" y="2179"/>
                  </a:lnTo>
                  <a:cubicBezTo>
                    <a:pt x="1552" y="2175"/>
                    <a:pt x="1557" y="2171"/>
                    <a:pt x="1551" y="2171"/>
                  </a:cubicBezTo>
                  <a:cubicBezTo>
                    <a:pt x="1548" y="2171"/>
                    <a:pt x="1543" y="2172"/>
                    <a:pt x="1535" y="2173"/>
                  </a:cubicBezTo>
                  <a:cubicBezTo>
                    <a:pt x="1557" y="2168"/>
                    <a:pt x="1541" y="2168"/>
                    <a:pt x="1529" y="2162"/>
                  </a:cubicBezTo>
                  <a:lnTo>
                    <a:pt x="1541" y="2162"/>
                  </a:lnTo>
                  <a:cubicBezTo>
                    <a:pt x="1524" y="2162"/>
                    <a:pt x="1524" y="2162"/>
                    <a:pt x="1518" y="2156"/>
                  </a:cubicBezTo>
                  <a:lnTo>
                    <a:pt x="1524" y="2156"/>
                  </a:lnTo>
                  <a:cubicBezTo>
                    <a:pt x="1529" y="2156"/>
                    <a:pt x="1513" y="2156"/>
                    <a:pt x="1518" y="2151"/>
                  </a:cubicBezTo>
                  <a:lnTo>
                    <a:pt x="1513" y="2151"/>
                  </a:lnTo>
                  <a:cubicBezTo>
                    <a:pt x="1508" y="2151"/>
                    <a:pt x="1511" y="2148"/>
                    <a:pt x="1517" y="2143"/>
                  </a:cubicBezTo>
                  <a:lnTo>
                    <a:pt x="1517" y="2143"/>
                  </a:lnTo>
                  <a:cubicBezTo>
                    <a:pt x="1516" y="2144"/>
                    <a:pt x="1515" y="2144"/>
                    <a:pt x="1514" y="2144"/>
                  </a:cubicBezTo>
                  <a:cubicBezTo>
                    <a:pt x="1511" y="2144"/>
                    <a:pt x="1510" y="2142"/>
                    <a:pt x="1513" y="2140"/>
                  </a:cubicBezTo>
                  <a:lnTo>
                    <a:pt x="1518" y="2140"/>
                  </a:lnTo>
                  <a:cubicBezTo>
                    <a:pt x="1529" y="2134"/>
                    <a:pt x="1507" y="2134"/>
                    <a:pt x="1518" y="2128"/>
                  </a:cubicBezTo>
                  <a:lnTo>
                    <a:pt x="1524" y="2128"/>
                  </a:lnTo>
                  <a:cubicBezTo>
                    <a:pt x="1524" y="2134"/>
                    <a:pt x="1524" y="2134"/>
                    <a:pt x="1524" y="2134"/>
                  </a:cubicBezTo>
                  <a:cubicBezTo>
                    <a:pt x="1535" y="2134"/>
                    <a:pt x="1535" y="2128"/>
                    <a:pt x="1552" y="2128"/>
                  </a:cubicBezTo>
                  <a:cubicBezTo>
                    <a:pt x="1546" y="2128"/>
                    <a:pt x="1524" y="2128"/>
                    <a:pt x="1529" y="2123"/>
                  </a:cubicBezTo>
                  <a:lnTo>
                    <a:pt x="1535" y="2123"/>
                  </a:lnTo>
                  <a:cubicBezTo>
                    <a:pt x="1535" y="2117"/>
                    <a:pt x="1535" y="2117"/>
                    <a:pt x="1535" y="2117"/>
                  </a:cubicBezTo>
                  <a:lnTo>
                    <a:pt x="1529" y="2117"/>
                  </a:lnTo>
                  <a:cubicBezTo>
                    <a:pt x="1535" y="2117"/>
                    <a:pt x="1535" y="2117"/>
                    <a:pt x="1541" y="2112"/>
                  </a:cubicBezTo>
                  <a:lnTo>
                    <a:pt x="1518" y="2112"/>
                  </a:lnTo>
                  <a:cubicBezTo>
                    <a:pt x="1518" y="2112"/>
                    <a:pt x="1518" y="2112"/>
                    <a:pt x="1524" y="2117"/>
                  </a:cubicBezTo>
                  <a:lnTo>
                    <a:pt x="1496" y="2117"/>
                  </a:lnTo>
                  <a:cubicBezTo>
                    <a:pt x="1513" y="2112"/>
                    <a:pt x="1524" y="2106"/>
                    <a:pt x="1535" y="2106"/>
                  </a:cubicBezTo>
                  <a:cubicBezTo>
                    <a:pt x="1524" y="2100"/>
                    <a:pt x="1529" y="2095"/>
                    <a:pt x="1501" y="2095"/>
                  </a:cubicBezTo>
                  <a:cubicBezTo>
                    <a:pt x="1501" y="2095"/>
                    <a:pt x="1507" y="2089"/>
                    <a:pt x="1513" y="2089"/>
                  </a:cubicBezTo>
                  <a:lnTo>
                    <a:pt x="1518" y="2089"/>
                  </a:lnTo>
                  <a:cubicBezTo>
                    <a:pt x="1513" y="2089"/>
                    <a:pt x="1513" y="2084"/>
                    <a:pt x="1496" y="2084"/>
                  </a:cubicBezTo>
                  <a:cubicBezTo>
                    <a:pt x="1501" y="2081"/>
                    <a:pt x="1506" y="2081"/>
                    <a:pt x="1508" y="2081"/>
                  </a:cubicBezTo>
                  <a:cubicBezTo>
                    <a:pt x="1511" y="2081"/>
                    <a:pt x="1513" y="2081"/>
                    <a:pt x="1513" y="2078"/>
                  </a:cubicBezTo>
                  <a:lnTo>
                    <a:pt x="1518" y="2078"/>
                  </a:lnTo>
                  <a:cubicBezTo>
                    <a:pt x="1541" y="2067"/>
                    <a:pt x="1468" y="2072"/>
                    <a:pt x="1501" y="2056"/>
                  </a:cubicBezTo>
                  <a:lnTo>
                    <a:pt x="1496" y="2056"/>
                  </a:lnTo>
                  <a:cubicBezTo>
                    <a:pt x="1513" y="2044"/>
                    <a:pt x="1479" y="2033"/>
                    <a:pt x="1501" y="2016"/>
                  </a:cubicBezTo>
                  <a:lnTo>
                    <a:pt x="1485" y="2016"/>
                  </a:lnTo>
                  <a:lnTo>
                    <a:pt x="1501" y="2011"/>
                  </a:lnTo>
                  <a:lnTo>
                    <a:pt x="1485" y="2011"/>
                  </a:lnTo>
                  <a:cubicBezTo>
                    <a:pt x="1473" y="2005"/>
                    <a:pt x="1518" y="2000"/>
                    <a:pt x="1496" y="1994"/>
                  </a:cubicBezTo>
                  <a:lnTo>
                    <a:pt x="1485" y="1994"/>
                  </a:lnTo>
                  <a:cubicBezTo>
                    <a:pt x="1485" y="1994"/>
                    <a:pt x="1479" y="1988"/>
                    <a:pt x="1490" y="1988"/>
                  </a:cubicBezTo>
                  <a:lnTo>
                    <a:pt x="1479" y="1983"/>
                  </a:lnTo>
                  <a:cubicBezTo>
                    <a:pt x="1479" y="1983"/>
                    <a:pt x="1485" y="1977"/>
                    <a:pt x="1496" y="1977"/>
                  </a:cubicBezTo>
                  <a:cubicBezTo>
                    <a:pt x="1517" y="1977"/>
                    <a:pt x="1535" y="1968"/>
                    <a:pt x="1554" y="1968"/>
                  </a:cubicBezTo>
                  <a:cubicBezTo>
                    <a:pt x="1561" y="1968"/>
                    <a:pt x="1567" y="1969"/>
                    <a:pt x="1574" y="1972"/>
                  </a:cubicBezTo>
                  <a:cubicBezTo>
                    <a:pt x="1574" y="1972"/>
                    <a:pt x="1574" y="1977"/>
                    <a:pt x="1580" y="1977"/>
                  </a:cubicBezTo>
                  <a:cubicBezTo>
                    <a:pt x="1554" y="1977"/>
                    <a:pt x="1530" y="1980"/>
                    <a:pt x="1519" y="1980"/>
                  </a:cubicBezTo>
                  <a:cubicBezTo>
                    <a:pt x="1516" y="1980"/>
                    <a:pt x="1514" y="1980"/>
                    <a:pt x="1513" y="1979"/>
                  </a:cubicBezTo>
                  <a:lnTo>
                    <a:pt x="1513" y="1979"/>
                  </a:lnTo>
                  <a:cubicBezTo>
                    <a:pt x="1516" y="1989"/>
                    <a:pt x="1539" y="1995"/>
                    <a:pt x="1518" y="2011"/>
                  </a:cubicBezTo>
                  <a:cubicBezTo>
                    <a:pt x="1538" y="2001"/>
                    <a:pt x="1576" y="1982"/>
                    <a:pt x="1604" y="1982"/>
                  </a:cubicBezTo>
                  <a:cubicBezTo>
                    <a:pt x="1607" y="1982"/>
                    <a:pt x="1610" y="1982"/>
                    <a:pt x="1613" y="1983"/>
                  </a:cubicBezTo>
                  <a:lnTo>
                    <a:pt x="1619" y="1983"/>
                  </a:lnTo>
                  <a:lnTo>
                    <a:pt x="1619" y="1988"/>
                  </a:lnTo>
                  <a:cubicBezTo>
                    <a:pt x="1625" y="1988"/>
                    <a:pt x="1630" y="1983"/>
                    <a:pt x="1636" y="1983"/>
                  </a:cubicBezTo>
                  <a:lnTo>
                    <a:pt x="1686" y="1983"/>
                  </a:lnTo>
                  <a:cubicBezTo>
                    <a:pt x="1681" y="1983"/>
                    <a:pt x="1681" y="1983"/>
                    <a:pt x="1681" y="1988"/>
                  </a:cubicBezTo>
                  <a:cubicBezTo>
                    <a:pt x="1669" y="1988"/>
                    <a:pt x="1669" y="1988"/>
                    <a:pt x="1664" y="1983"/>
                  </a:cubicBezTo>
                  <a:lnTo>
                    <a:pt x="1664" y="1983"/>
                  </a:lnTo>
                  <a:cubicBezTo>
                    <a:pt x="1664" y="1988"/>
                    <a:pt x="1672" y="1990"/>
                    <a:pt x="1683" y="1990"/>
                  </a:cubicBezTo>
                  <a:cubicBezTo>
                    <a:pt x="1693" y="1990"/>
                    <a:pt x="1706" y="1988"/>
                    <a:pt x="1714" y="1988"/>
                  </a:cubicBezTo>
                  <a:cubicBezTo>
                    <a:pt x="1709" y="1977"/>
                    <a:pt x="1730" y="1977"/>
                    <a:pt x="1710" y="1967"/>
                  </a:cubicBezTo>
                  <a:lnTo>
                    <a:pt x="1710" y="1967"/>
                  </a:lnTo>
                  <a:cubicBezTo>
                    <a:pt x="1708" y="1967"/>
                    <a:pt x="1703" y="1969"/>
                    <a:pt x="1697" y="1972"/>
                  </a:cubicBezTo>
                  <a:lnTo>
                    <a:pt x="1653" y="1972"/>
                  </a:lnTo>
                  <a:cubicBezTo>
                    <a:pt x="1661" y="1968"/>
                    <a:pt x="1671" y="1964"/>
                    <a:pt x="1683" y="1964"/>
                  </a:cubicBezTo>
                  <a:cubicBezTo>
                    <a:pt x="1688" y="1964"/>
                    <a:pt x="1693" y="1964"/>
                    <a:pt x="1697" y="1966"/>
                  </a:cubicBezTo>
                  <a:cubicBezTo>
                    <a:pt x="1703" y="1955"/>
                    <a:pt x="1714" y="1949"/>
                    <a:pt x="1714" y="1944"/>
                  </a:cubicBezTo>
                  <a:close/>
                  <a:moveTo>
                    <a:pt x="1876" y="2506"/>
                  </a:moveTo>
                  <a:cubicBezTo>
                    <a:pt x="1876" y="2506"/>
                    <a:pt x="1877" y="2507"/>
                    <a:pt x="1877" y="2509"/>
                  </a:cubicBezTo>
                  <a:cubicBezTo>
                    <a:pt x="1876" y="2509"/>
                    <a:pt x="1875" y="2509"/>
                    <a:pt x="1874" y="2509"/>
                  </a:cubicBezTo>
                  <a:lnTo>
                    <a:pt x="1874" y="2509"/>
                  </a:lnTo>
                  <a:cubicBezTo>
                    <a:pt x="1875" y="2508"/>
                    <a:pt x="1876" y="2506"/>
                    <a:pt x="1876" y="2506"/>
                  </a:cubicBezTo>
                  <a:close/>
                  <a:moveTo>
                    <a:pt x="1916" y="2504"/>
                  </a:moveTo>
                  <a:cubicBezTo>
                    <a:pt x="1910" y="2509"/>
                    <a:pt x="1916" y="2509"/>
                    <a:pt x="1910" y="2515"/>
                  </a:cubicBezTo>
                  <a:lnTo>
                    <a:pt x="1910" y="2504"/>
                  </a:lnTo>
                  <a:close/>
                  <a:moveTo>
                    <a:pt x="1933" y="2509"/>
                  </a:moveTo>
                  <a:lnTo>
                    <a:pt x="1927" y="2515"/>
                  </a:lnTo>
                  <a:cubicBezTo>
                    <a:pt x="1927" y="2515"/>
                    <a:pt x="1927" y="2509"/>
                    <a:pt x="1927" y="2509"/>
                  </a:cubicBezTo>
                  <a:close/>
                  <a:moveTo>
                    <a:pt x="1737" y="2515"/>
                  </a:moveTo>
                  <a:lnTo>
                    <a:pt x="1737" y="2526"/>
                  </a:lnTo>
                  <a:lnTo>
                    <a:pt x="1742" y="2521"/>
                  </a:lnTo>
                  <a:lnTo>
                    <a:pt x="1737" y="2515"/>
                  </a:lnTo>
                  <a:close/>
                  <a:moveTo>
                    <a:pt x="1737" y="2526"/>
                  </a:moveTo>
                  <a:lnTo>
                    <a:pt x="1737" y="2526"/>
                  </a:lnTo>
                  <a:lnTo>
                    <a:pt x="1737" y="2526"/>
                  </a:lnTo>
                  <a:close/>
                  <a:moveTo>
                    <a:pt x="1753" y="2526"/>
                  </a:moveTo>
                  <a:cubicBezTo>
                    <a:pt x="1753" y="2526"/>
                    <a:pt x="1753" y="2526"/>
                    <a:pt x="1753" y="2526"/>
                  </a:cubicBezTo>
                  <a:cubicBezTo>
                    <a:pt x="1753" y="2526"/>
                    <a:pt x="1753" y="2526"/>
                    <a:pt x="1753" y="2526"/>
                  </a:cubicBezTo>
                  <a:close/>
                  <a:moveTo>
                    <a:pt x="1860" y="2526"/>
                  </a:moveTo>
                  <a:cubicBezTo>
                    <a:pt x="1860" y="2526"/>
                    <a:pt x="1860" y="2526"/>
                    <a:pt x="1860" y="2526"/>
                  </a:cubicBezTo>
                  <a:lnTo>
                    <a:pt x="1860" y="2526"/>
                  </a:lnTo>
                  <a:close/>
                  <a:moveTo>
                    <a:pt x="1954" y="2512"/>
                  </a:moveTo>
                  <a:cubicBezTo>
                    <a:pt x="1954" y="2512"/>
                    <a:pt x="1952" y="2515"/>
                    <a:pt x="1949" y="2521"/>
                  </a:cubicBezTo>
                  <a:cubicBezTo>
                    <a:pt x="1951" y="2519"/>
                    <a:pt x="1952" y="2518"/>
                    <a:pt x="1953" y="2518"/>
                  </a:cubicBezTo>
                  <a:lnTo>
                    <a:pt x="1953" y="2518"/>
                  </a:lnTo>
                  <a:cubicBezTo>
                    <a:pt x="1955" y="2518"/>
                    <a:pt x="1953" y="2522"/>
                    <a:pt x="1949" y="2526"/>
                  </a:cubicBezTo>
                  <a:cubicBezTo>
                    <a:pt x="1952" y="2526"/>
                    <a:pt x="1954" y="2528"/>
                    <a:pt x="1954" y="2528"/>
                  </a:cubicBezTo>
                  <a:cubicBezTo>
                    <a:pt x="1955" y="2528"/>
                    <a:pt x="1955" y="2526"/>
                    <a:pt x="1955" y="2521"/>
                  </a:cubicBezTo>
                  <a:cubicBezTo>
                    <a:pt x="1955" y="2515"/>
                    <a:pt x="1955" y="2512"/>
                    <a:pt x="1954" y="2512"/>
                  </a:cubicBezTo>
                  <a:close/>
                  <a:moveTo>
                    <a:pt x="241" y="2509"/>
                  </a:moveTo>
                  <a:lnTo>
                    <a:pt x="219" y="2520"/>
                  </a:lnTo>
                  <a:lnTo>
                    <a:pt x="219" y="2520"/>
                  </a:lnTo>
                  <a:cubicBezTo>
                    <a:pt x="219" y="2520"/>
                    <a:pt x="219" y="2520"/>
                    <a:pt x="219" y="2520"/>
                  </a:cubicBezTo>
                  <a:lnTo>
                    <a:pt x="219" y="2520"/>
                  </a:lnTo>
                  <a:cubicBezTo>
                    <a:pt x="219" y="2520"/>
                    <a:pt x="219" y="2520"/>
                    <a:pt x="219" y="2521"/>
                  </a:cubicBezTo>
                  <a:lnTo>
                    <a:pt x="219" y="2520"/>
                  </a:lnTo>
                  <a:lnTo>
                    <a:pt x="219" y="2520"/>
                  </a:lnTo>
                  <a:cubicBezTo>
                    <a:pt x="221" y="2521"/>
                    <a:pt x="223" y="2521"/>
                    <a:pt x="225" y="2521"/>
                  </a:cubicBezTo>
                  <a:cubicBezTo>
                    <a:pt x="219" y="2526"/>
                    <a:pt x="219" y="2526"/>
                    <a:pt x="219" y="2532"/>
                  </a:cubicBezTo>
                  <a:cubicBezTo>
                    <a:pt x="220" y="2533"/>
                    <a:pt x="221" y="2533"/>
                    <a:pt x="221" y="2533"/>
                  </a:cubicBezTo>
                  <a:cubicBezTo>
                    <a:pt x="225" y="2533"/>
                    <a:pt x="228" y="2528"/>
                    <a:pt x="231" y="2528"/>
                  </a:cubicBezTo>
                  <a:cubicBezTo>
                    <a:pt x="233" y="2528"/>
                    <a:pt x="234" y="2529"/>
                    <a:pt x="236" y="2532"/>
                  </a:cubicBezTo>
                  <a:cubicBezTo>
                    <a:pt x="236" y="2537"/>
                    <a:pt x="230" y="2543"/>
                    <a:pt x="225" y="2543"/>
                  </a:cubicBezTo>
                  <a:cubicBezTo>
                    <a:pt x="226" y="2545"/>
                    <a:pt x="229" y="2545"/>
                    <a:pt x="233" y="2545"/>
                  </a:cubicBezTo>
                  <a:cubicBezTo>
                    <a:pt x="241" y="2545"/>
                    <a:pt x="251" y="2543"/>
                    <a:pt x="258" y="2543"/>
                  </a:cubicBezTo>
                  <a:lnTo>
                    <a:pt x="264" y="2543"/>
                  </a:lnTo>
                  <a:cubicBezTo>
                    <a:pt x="267" y="2529"/>
                    <a:pt x="260" y="2526"/>
                    <a:pt x="250" y="2526"/>
                  </a:cubicBezTo>
                  <a:cubicBezTo>
                    <a:pt x="244" y="2526"/>
                    <a:pt x="237" y="2527"/>
                    <a:pt x="232" y="2527"/>
                  </a:cubicBezTo>
                  <a:cubicBezTo>
                    <a:pt x="229" y="2527"/>
                    <a:pt x="226" y="2527"/>
                    <a:pt x="225" y="2526"/>
                  </a:cubicBezTo>
                  <a:lnTo>
                    <a:pt x="241" y="2509"/>
                  </a:lnTo>
                  <a:close/>
                  <a:moveTo>
                    <a:pt x="275" y="2543"/>
                  </a:moveTo>
                  <a:cubicBezTo>
                    <a:pt x="275" y="2549"/>
                    <a:pt x="269" y="2554"/>
                    <a:pt x="264" y="2554"/>
                  </a:cubicBezTo>
                  <a:cubicBezTo>
                    <a:pt x="262" y="2555"/>
                    <a:pt x="260" y="2556"/>
                    <a:pt x="259" y="2556"/>
                  </a:cubicBezTo>
                  <a:cubicBezTo>
                    <a:pt x="254" y="2556"/>
                    <a:pt x="258" y="2547"/>
                    <a:pt x="258" y="2543"/>
                  </a:cubicBezTo>
                  <a:lnTo>
                    <a:pt x="258" y="2543"/>
                  </a:lnTo>
                  <a:cubicBezTo>
                    <a:pt x="253" y="2554"/>
                    <a:pt x="247" y="2554"/>
                    <a:pt x="241" y="2554"/>
                  </a:cubicBezTo>
                  <a:cubicBezTo>
                    <a:pt x="247" y="2557"/>
                    <a:pt x="254" y="2558"/>
                    <a:pt x="260" y="2558"/>
                  </a:cubicBezTo>
                  <a:cubicBezTo>
                    <a:pt x="267" y="2558"/>
                    <a:pt x="272" y="2557"/>
                    <a:pt x="275" y="2554"/>
                  </a:cubicBezTo>
                  <a:lnTo>
                    <a:pt x="275" y="2543"/>
                  </a:lnTo>
                  <a:close/>
                  <a:moveTo>
                    <a:pt x="1580" y="0"/>
                  </a:moveTo>
                  <a:cubicBezTo>
                    <a:pt x="1569" y="0"/>
                    <a:pt x="1574" y="17"/>
                    <a:pt x="1569" y="28"/>
                  </a:cubicBezTo>
                  <a:cubicBezTo>
                    <a:pt x="1566" y="29"/>
                    <a:pt x="1565" y="29"/>
                    <a:pt x="1563" y="29"/>
                  </a:cubicBezTo>
                  <a:cubicBezTo>
                    <a:pt x="1555" y="29"/>
                    <a:pt x="1562" y="16"/>
                    <a:pt x="1557" y="6"/>
                  </a:cubicBezTo>
                  <a:lnTo>
                    <a:pt x="1557" y="6"/>
                  </a:lnTo>
                  <a:cubicBezTo>
                    <a:pt x="1546" y="11"/>
                    <a:pt x="1541" y="28"/>
                    <a:pt x="1529" y="28"/>
                  </a:cubicBezTo>
                  <a:cubicBezTo>
                    <a:pt x="1529" y="23"/>
                    <a:pt x="1529" y="23"/>
                    <a:pt x="1529" y="17"/>
                  </a:cubicBezTo>
                  <a:cubicBezTo>
                    <a:pt x="1518" y="34"/>
                    <a:pt x="1496" y="17"/>
                    <a:pt x="1485" y="39"/>
                  </a:cubicBezTo>
                  <a:cubicBezTo>
                    <a:pt x="1485" y="34"/>
                    <a:pt x="1479" y="34"/>
                    <a:pt x="1479" y="34"/>
                  </a:cubicBezTo>
                  <a:lnTo>
                    <a:pt x="1479" y="34"/>
                  </a:lnTo>
                  <a:cubicBezTo>
                    <a:pt x="1485" y="39"/>
                    <a:pt x="1485" y="51"/>
                    <a:pt x="1485" y="56"/>
                  </a:cubicBezTo>
                  <a:cubicBezTo>
                    <a:pt x="1481" y="56"/>
                    <a:pt x="1477" y="61"/>
                    <a:pt x="1473" y="61"/>
                  </a:cubicBezTo>
                  <a:cubicBezTo>
                    <a:pt x="1472" y="61"/>
                    <a:pt x="1470" y="60"/>
                    <a:pt x="1468" y="56"/>
                  </a:cubicBezTo>
                  <a:cubicBezTo>
                    <a:pt x="1462" y="39"/>
                    <a:pt x="1479" y="45"/>
                    <a:pt x="1479" y="34"/>
                  </a:cubicBezTo>
                  <a:lnTo>
                    <a:pt x="1479" y="34"/>
                  </a:lnTo>
                  <a:cubicBezTo>
                    <a:pt x="1465" y="39"/>
                    <a:pt x="1454" y="52"/>
                    <a:pt x="1445" y="52"/>
                  </a:cubicBezTo>
                  <a:cubicBezTo>
                    <a:pt x="1443" y="52"/>
                    <a:pt x="1441" y="51"/>
                    <a:pt x="1440" y="51"/>
                  </a:cubicBezTo>
                  <a:cubicBezTo>
                    <a:pt x="1434" y="34"/>
                    <a:pt x="1462" y="45"/>
                    <a:pt x="1451" y="34"/>
                  </a:cubicBezTo>
                  <a:lnTo>
                    <a:pt x="1451" y="34"/>
                  </a:lnTo>
                  <a:lnTo>
                    <a:pt x="1462" y="39"/>
                  </a:lnTo>
                  <a:cubicBezTo>
                    <a:pt x="1457" y="25"/>
                    <a:pt x="1459" y="25"/>
                    <a:pt x="1462" y="25"/>
                  </a:cubicBezTo>
                  <a:cubicBezTo>
                    <a:pt x="1465" y="25"/>
                    <a:pt x="1468" y="25"/>
                    <a:pt x="1462" y="11"/>
                  </a:cubicBezTo>
                  <a:cubicBezTo>
                    <a:pt x="1459" y="11"/>
                    <a:pt x="1456" y="10"/>
                    <a:pt x="1454" y="10"/>
                  </a:cubicBezTo>
                  <a:cubicBezTo>
                    <a:pt x="1442" y="10"/>
                    <a:pt x="1438" y="18"/>
                    <a:pt x="1426" y="18"/>
                  </a:cubicBezTo>
                  <a:cubicBezTo>
                    <a:pt x="1424" y="18"/>
                    <a:pt x="1421" y="18"/>
                    <a:pt x="1417" y="17"/>
                  </a:cubicBezTo>
                  <a:lnTo>
                    <a:pt x="1417" y="17"/>
                  </a:lnTo>
                  <a:cubicBezTo>
                    <a:pt x="1417" y="28"/>
                    <a:pt x="1423" y="28"/>
                    <a:pt x="1417" y="39"/>
                  </a:cubicBezTo>
                  <a:cubicBezTo>
                    <a:pt x="1414" y="42"/>
                    <a:pt x="1410" y="43"/>
                    <a:pt x="1408" y="43"/>
                  </a:cubicBezTo>
                  <a:cubicBezTo>
                    <a:pt x="1393" y="43"/>
                    <a:pt x="1389" y="17"/>
                    <a:pt x="1380" y="17"/>
                  </a:cubicBezTo>
                  <a:cubicBezTo>
                    <a:pt x="1378" y="17"/>
                    <a:pt x="1376" y="19"/>
                    <a:pt x="1373" y="23"/>
                  </a:cubicBezTo>
                  <a:cubicBezTo>
                    <a:pt x="1368" y="32"/>
                    <a:pt x="1367" y="46"/>
                    <a:pt x="1356" y="46"/>
                  </a:cubicBezTo>
                  <a:cubicBezTo>
                    <a:pt x="1355" y="46"/>
                    <a:pt x="1353" y="46"/>
                    <a:pt x="1350" y="45"/>
                  </a:cubicBezTo>
                  <a:lnTo>
                    <a:pt x="1356" y="23"/>
                  </a:lnTo>
                  <a:lnTo>
                    <a:pt x="1356" y="23"/>
                  </a:lnTo>
                  <a:cubicBezTo>
                    <a:pt x="1337" y="23"/>
                    <a:pt x="1342" y="42"/>
                    <a:pt x="1331" y="42"/>
                  </a:cubicBezTo>
                  <a:cubicBezTo>
                    <a:pt x="1329" y="42"/>
                    <a:pt x="1326" y="41"/>
                    <a:pt x="1323" y="40"/>
                  </a:cubicBezTo>
                  <a:lnTo>
                    <a:pt x="1323" y="40"/>
                  </a:lnTo>
                  <a:cubicBezTo>
                    <a:pt x="1322" y="43"/>
                    <a:pt x="1320" y="45"/>
                    <a:pt x="1317" y="45"/>
                  </a:cubicBezTo>
                  <a:lnTo>
                    <a:pt x="1311" y="28"/>
                  </a:lnTo>
                  <a:cubicBezTo>
                    <a:pt x="1289" y="34"/>
                    <a:pt x="1266" y="45"/>
                    <a:pt x="1244" y="51"/>
                  </a:cubicBezTo>
                  <a:cubicBezTo>
                    <a:pt x="1244" y="45"/>
                    <a:pt x="1249" y="39"/>
                    <a:pt x="1244" y="34"/>
                  </a:cubicBezTo>
                  <a:cubicBezTo>
                    <a:pt x="1227" y="40"/>
                    <a:pt x="1207" y="43"/>
                    <a:pt x="1188" y="43"/>
                  </a:cubicBezTo>
                  <a:cubicBezTo>
                    <a:pt x="1174" y="43"/>
                    <a:pt x="1160" y="42"/>
                    <a:pt x="1149" y="39"/>
                  </a:cubicBezTo>
                  <a:lnTo>
                    <a:pt x="1137" y="56"/>
                  </a:lnTo>
                  <a:cubicBezTo>
                    <a:pt x="1137" y="56"/>
                    <a:pt x="1132" y="51"/>
                    <a:pt x="1132" y="45"/>
                  </a:cubicBezTo>
                  <a:lnTo>
                    <a:pt x="1132" y="45"/>
                  </a:lnTo>
                  <a:cubicBezTo>
                    <a:pt x="1121" y="45"/>
                    <a:pt x="1137" y="56"/>
                    <a:pt x="1132" y="62"/>
                  </a:cubicBezTo>
                  <a:cubicBezTo>
                    <a:pt x="1126" y="62"/>
                    <a:pt x="1121" y="56"/>
                    <a:pt x="1126" y="51"/>
                  </a:cubicBezTo>
                  <a:lnTo>
                    <a:pt x="1126" y="51"/>
                  </a:lnTo>
                  <a:cubicBezTo>
                    <a:pt x="1106" y="66"/>
                    <a:pt x="1082" y="85"/>
                    <a:pt x="1057" y="85"/>
                  </a:cubicBezTo>
                  <a:cubicBezTo>
                    <a:pt x="1054" y="85"/>
                    <a:pt x="1051" y="85"/>
                    <a:pt x="1048" y="84"/>
                  </a:cubicBezTo>
                  <a:lnTo>
                    <a:pt x="1053" y="79"/>
                  </a:lnTo>
                  <a:lnTo>
                    <a:pt x="1053" y="79"/>
                  </a:lnTo>
                  <a:cubicBezTo>
                    <a:pt x="1033" y="79"/>
                    <a:pt x="1041" y="107"/>
                    <a:pt x="1029" y="107"/>
                  </a:cubicBezTo>
                  <a:cubicBezTo>
                    <a:pt x="1028" y="107"/>
                    <a:pt x="1027" y="107"/>
                    <a:pt x="1025" y="107"/>
                  </a:cubicBezTo>
                  <a:lnTo>
                    <a:pt x="1025" y="101"/>
                  </a:lnTo>
                  <a:cubicBezTo>
                    <a:pt x="986" y="112"/>
                    <a:pt x="958" y="146"/>
                    <a:pt x="925" y="146"/>
                  </a:cubicBezTo>
                  <a:cubicBezTo>
                    <a:pt x="930" y="168"/>
                    <a:pt x="885" y="163"/>
                    <a:pt x="902" y="185"/>
                  </a:cubicBezTo>
                  <a:cubicBezTo>
                    <a:pt x="880" y="191"/>
                    <a:pt x="880" y="185"/>
                    <a:pt x="852" y="202"/>
                  </a:cubicBezTo>
                  <a:cubicBezTo>
                    <a:pt x="846" y="207"/>
                    <a:pt x="857" y="224"/>
                    <a:pt x="852" y="230"/>
                  </a:cubicBezTo>
                  <a:lnTo>
                    <a:pt x="841" y="224"/>
                  </a:lnTo>
                  <a:lnTo>
                    <a:pt x="846" y="241"/>
                  </a:lnTo>
                  <a:lnTo>
                    <a:pt x="829" y="241"/>
                  </a:lnTo>
                  <a:lnTo>
                    <a:pt x="824" y="247"/>
                  </a:lnTo>
                  <a:lnTo>
                    <a:pt x="835" y="247"/>
                  </a:lnTo>
                  <a:cubicBezTo>
                    <a:pt x="835" y="263"/>
                    <a:pt x="807" y="269"/>
                    <a:pt x="801" y="269"/>
                  </a:cubicBezTo>
                  <a:cubicBezTo>
                    <a:pt x="801" y="280"/>
                    <a:pt x="796" y="291"/>
                    <a:pt x="796" y="303"/>
                  </a:cubicBezTo>
                  <a:cubicBezTo>
                    <a:pt x="793" y="303"/>
                    <a:pt x="791" y="301"/>
                    <a:pt x="791" y="298"/>
                  </a:cubicBezTo>
                  <a:lnTo>
                    <a:pt x="791" y="298"/>
                  </a:lnTo>
                  <a:cubicBezTo>
                    <a:pt x="790" y="299"/>
                    <a:pt x="790" y="299"/>
                    <a:pt x="789" y="299"/>
                  </a:cubicBezTo>
                  <a:cubicBezTo>
                    <a:pt x="787" y="299"/>
                    <a:pt x="784" y="297"/>
                    <a:pt x="782" y="297"/>
                  </a:cubicBezTo>
                  <a:cubicBezTo>
                    <a:pt x="780" y="297"/>
                    <a:pt x="779" y="298"/>
                    <a:pt x="779" y="303"/>
                  </a:cubicBezTo>
                  <a:cubicBezTo>
                    <a:pt x="785" y="303"/>
                    <a:pt x="785" y="308"/>
                    <a:pt x="790" y="314"/>
                  </a:cubicBezTo>
                  <a:cubicBezTo>
                    <a:pt x="779" y="314"/>
                    <a:pt x="768" y="331"/>
                    <a:pt x="762" y="347"/>
                  </a:cubicBezTo>
                  <a:lnTo>
                    <a:pt x="757" y="336"/>
                  </a:lnTo>
                  <a:cubicBezTo>
                    <a:pt x="740" y="359"/>
                    <a:pt x="740" y="387"/>
                    <a:pt x="729" y="415"/>
                  </a:cubicBezTo>
                  <a:cubicBezTo>
                    <a:pt x="730" y="413"/>
                    <a:pt x="732" y="413"/>
                    <a:pt x="735" y="413"/>
                  </a:cubicBezTo>
                  <a:cubicBezTo>
                    <a:pt x="742" y="413"/>
                    <a:pt x="749" y="418"/>
                    <a:pt x="745" y="426"/>
                  </a:cubicBezTo>
                  <a:lnTo>
                    <a:pt x="742" y="424"/>
                  </a:lnTo>
                  <a:lnTo>
                    <a:pt x="742" y="424"/>
                  </a:lnTo>
                  <a:cubicBezTo>
                    <a:pt x="743" y="425"/>
                    <a:pt x="744" y="427"/>
                    <a:pt x="745" y="432"/>
                  </a:cubicBezTo>
                  <a:cubicBezTo>
                    <a:pt x="744" y="433"/>
                    <a:pt x="742" y="434"/>
                    <a:pt x="740" y="434"/>
                  </a:cubicBezTo>
                  <a:cubicBezTo>
                    <a:pt x="735" y="434"/>
                    <a:pt x="729" y="429"/>
                    <a:pt x="729" y="420"/>
                  </a:cubicBezTo>
                  <a:lnTo>
                    <a:pt x="729" y="437"/>
                  </a:lnTo>
                  <a:cubicBezTo>
                    <a:pt x="723" y="432"/>
                    <a:pt x="723" y="432"/>
                    <a:pt x="717" y="426"/>
                  </a:cubicBezTo>
                  <a:lnTo>
                    <a:pt x="717" y="426"/>
                  </a:lnTo>
                  <a:cubicBezTo>
                    <a:pt x="723" y="437"/>
                    <a:pt x="695" y="443"/>
                    <a:pt x="706" y="454"/>
                  </a:cubicBezTo>
                  <a:lnTo>
                    <a:pt x="701" y="454"/>
                  </a:lnTo>
                  <a:cubicBezTo>
                    <a:pt x="689" y="482"/>
                    <a:pt x="695" y="493"/>
                    <a:pt x="684" y="516"/>
                  </a:cubicBezTo>
                  <a:cubicBezTo>
                    <a:pt x="701" y="521"/>
                    <a:pt x="695" y="527"/>
                    <a:pt x="701" y="538"/>
                  </a:cubicBezTo>
                  <a:cubicBezTo>
                    <a:pt x="689" y="549"/>
                    <a:pt x="673" y="560"/>
                    <a:pt x="673" y="583"/>
                  </a:cubicBezTo>
                  <a:cubicBezTo>
                    <a:pt x="673" y="594"/>
                    <a:pt x="678" y="588"/>
                    <a:pt x="684" y="594"/>
                  </a:cubicBezTo>
                  <a:cubicBezTo>
                    <a:pt x="675" y="594"/>
                    <a:pt x="670" y="603"/>
                    <a:pt x="666" y="603"/>
                  </a:cubicBezTo>
                  <a:cubicBezTo>
                    <a:pt x="664" y="603"/>
                    <a:pt x="663" y="602"/>
                    <a:pt x="661" y="600"/>
                  </a:cubicBezTo>
                  <a:cubicBezTo>
                    <a:pt x="656" y="622"/>
                    <a:pt x="656" y="628"/>
                    <a:pt x="656" y="656"/>
                  </a:cubicBezTo>
                  <a:lnTo>
                    <a:pt x="667" y="656"/>
                  </a:lnTo>
                  <a:cubicBezTo>
                    <a:pt x="667" y="661"/>
                    <a:pt x="656" y="667"/>
                    <a:pt x="656" y="667"/>
                  </a:cubicBezTo>
                  <a:lnTo>
                    <a:pt x="650" y="661"/>
                  </a:lnTo>
                  <a:lnTo>
                    <a:pt x="650" y="661"/>
                  </a:lnTo>
                  <a:cubicBezTo>
                    <a:pt x="656" y="700"/>
                    <a:pt x="594" y="717"/>
                    <a:pt x="605" y="751"/>
                  </a:cubicBezTo>
                  <a:lnTo>
                    <a:pt x="611" y="779"/>
                  </a:lnTo>
                  <a:cubicBezTo>
                    <a:pt x="609" y="781"/>
                    <a:pt x="607" y="782"/>
                    <a:pt x="606" y="782"/>
                  </a:cubicBezTo>
                  <a:cubicBezTo>
                    <a:pt x="602" y="782"/>
                    <a:pt x="603" y="772"/>
                    <a:pt x="597" y="772"/>
                  </a:cubicBezTo>
                  <a:cubicBezTo>
                    <a:pt x="596" y="772"/>
                    <a:pt x="595" y="772"/>
                    <a:pt x="594" y="773"/>
                  </a:cubicBezTo>
                  <a:cubicBezTo>
                    <a:pt x="600" y="807"/>
                    <a:pt x="572" y="812"/>
                    <a:pt x="577" y="840"/>
                  </a:cubicBezTo>
                  <a:cubicBezTo>
                    <a:pt x="538" y="846"/>
                    <a:pt x="555" y="902"/>
                    <a:pt x="521" y="919"/>
                  </a:cubicBezTo>
                  <a:lnTo>
                    <a:pt x="533" y="919"/>
                  </a:lnTo>
                  <a:cubicBezTo>
                    <a:pt x="538" y="930"/>
                    <a:pt x="521" y="924"/>
                    <a:pt x="521" y="930"/>
                  </a:cubicBezTo>
                  <a:cubicBezTo>
                    <a:pt x="525" y="930"/>
                    <a:pt x="529" y="927"/>
                    <a:pt x="531" y="927"/>
                  </a:cubicBezTo>
                  <a:cubicBezTo>
                    <a:pt x="532" y="927"/>
                    <a:pt x="533" y="928"/>
                    <a:pt x="533" y="930"/>
                  </a:cubicBezTo>
                  <a:cubicBezTo>
                    <a:pt x="521" y="986"/>
                    <a:pt x="477" y="1031"/>
                    <a:pt x="449" y="1081"/>
                  </a:cubicBezTo>
                  <a:cubicBezTo>
                    <a:pt x="437" y="1098"/>
                    <a:pt x="488" y="1104"/>
                    <a:pt x="454" y="1120"/>
                  </a:cubicBezTo>
                  <a:lnTo>
                    <a:pt x="443" y="1109"/>
                  </a:lnTo>
                  <a:lnTo>
                    <a:pt x="443" y="1109"/>
                  </a:lnTo>
                  <a:cubicBezTo>
                    <a:pt x="449" y="1154"/>
                    <a:pt x="415" y="1188"/>
                    <a:pt x="409" y="1232"/>
                  </a:cubicBezTo>
                  <a:cubicBezTo>
                    <a:pt x="409" y="1227"/>
                    <a:pt x="404" y="1227"/>
                    <a:pt x="404" y="1221"/>
                  </a:cubicBezTo>
                  <a:cubicBezTo>
                    <a:pt x="393" y="1227"/>
                    <a:pt x="393" y="1249"/>
                    <a:pt x="404" y="1255"/>
                  </a:cubicBezTo>
                  <a:cubicBezTo>
                    <a:pt x="403" y="1256"/>
                    <a:pt x="401" y="1256"/>
                    <a:pt x="400" y="1256"/>
                  </a:cubicBezTo>
                  <a:cubicBezTo>
                    <a:pt x="397" y="1256"/>
                    <a:pt x="394" y="1253"/>
                    <a:pt x="390" y="1253"/>
                  </a:cubicBezTo>
                  <a:cubicBezTo>
                    <a:pt x="389" y="1253"/>
                    <a:pt x="388" y="1254"/>
                    <a:pt x="387" y="1255"/>
                  </a:cubicBezTo>
                  <a:cubicBezTo>
                    <a:pt x="381" y="1260"/>
                    <a:pt x="393" y="1277"/>
                    <a:pt x="381" y="1277"/>
                  </a:cubicBezTo>
                  <a:cubicBezTo>
                    <a:pt x="381" y="1277"/>
                    <a:pt x="381" y="1277"/>
                    <a:pt x="381" y="1272"/>
                  </a:cubicBezTo>
                  <a:cubicBezTo>
                    <a:pt x="381" y="1283"/>
                    <a:pt x="365" y="1300"/>
                    <a:pt x="381" y="1300"/>
                  </a:cubicBezTo>
                  <a:cubicBezTo>
                    <a:pt x="370" y="1311"/>
                    <a:pt x="376" y="1328"/>
                    <a:pt x="365" y="1333"/>
                  </a:cubicBezTo>
                  <a:cubicBezTo>
                    <a:pt x="376" y="1344"/>
                    <a:pt x="348" y="1356"/>
                    <a:pt x="365" y="1367"/>
                  </a:cubicBezTo>
                  <a:cubicBezTo>
                    <a:pt x="362" y="1365"/>
                    <a:pt x="359" y="1364"/>
                    <a:pt x="357" y="1364"/>
                  </a:cubicBezTo>
                  <a:cubicBezTo>
                    <a:pt x="346" y="1364"/>
                    <a:pt x="342" y="1385"/>
                    <a:pt x="342" y="1395"/>
                  </a:cubicBezTo>
                  <a:cubicBezTo>
                    <a:pt x="342" y="1394"/>
                    <a:pt x="342" y="1393"/>
                    <a:pt x="341" y="1393"/>
                  </a:cubicBezTo>
                  <a:cubicBezTo>
                    <a:pt x="340" y="1393"/>
                    <a:pt x="338" y="1396"/>
                    <a:pt x="334" y="1396"/>
                  </a:cubicBezTo>
                  <a:cubicBezTo>
                    <a:pt x="333" y="1396"/>
                    <a:pt x="332" y="1396"/>
                    <a:pt x="331" y="1395"/>
                  </a:cubicBezTo>
                  <a:lnTo>
                    <a:pt x="331" y="1395"/>
                  </a:lnTo>
                  <a:cubicBezTo>
                    <a:pt x="325" y="1406"/>
                    <a:pt x="325" y="1417"/>
                    <a:pt x="337" y="1417"/>
                  </a:cubicBezTo>
                  <a:cubicBezTo>
                    <a:pt x="303" y="1428"/>
                    <a:pt x="337" y="1462"/>
                    <a:pt x="303" y="1462"/>
                  </a:cubicBezTo>
                  <a:cubicBezTo>
                    <a:pt x="303" y="1496"/>
                    <a:pt x="297" y="1524"/>
                    <a:pt x="292" y="1557"/>
                  </a:cubicBezTo>
                  <a:cubicBezTo>
                    <a:pt x="275" y="1546"/>
                    <a:pt x="303" y="1524"/>
                    <a:pt x="281" y="1518"/>
                  </a:cubicBezTo>
                  <a:lnTo>
                    <a:pt x="281" y="1518"/>
                  </a:lnTo>
                  <a:cubicBezTo>
                    <a:pt x="281" y="1546"/>
                    <a:pt x="286" y="1568"/>
                    <a:pt x="275" y="1591"/>
                  </a:cubicBezTo>
                  <a:cubicBezTo>
                    <a:pt x="274" y="1592"/>
                    <a:pt x="273" y="1592"/>
                    <a:pt x="272" y="1592"/>
                  </a:cubicBezTo>
                  <a:cubicBezTo>
                    <a:pt x="269" y="1592"/>
                    <a:pt x="268" y="1584"/>
                    <a:pt x="264" y="1580"/>
                  </a:cubicBezTo>
                  <a:cubicBezTo>
                    <a:pt x="264" y="1608"/>
                    <a:pt x="241" y="1630"/>
                    <a:pt x="241" y="1658"/>
                  </a:cubicBezTo>
                  <a:cubicBezTo>
                    <a:pt x="243" y="1658"/>
                    <a:pt x="244" y="1657"/>
                    <a:pt x="245" y="1657"/>
                  </a:cubicBezTo>
                  <a:cubicBezTo>
                    <a:pt x="256" y="1657"/>
                    <a:pt x="258" y="1679"/>
                    <a:pt x="265" y="1688"/>
                  </a:cubicBezTo>
                  <a:lnTo>
                    <a:pt x="265" y="1688"/>
                  </a:lnTo>
                  <a:cubicBezTo>
                    <a:pt x="262" y="1685"/>
                    <a:pt x="259" y="1684"/>
                    <a:pt x="257" y="1684"/>
                  </a:cubicBezTo>
                  <a:cubicBezTo>
                    <a:pt x="251" y="1684"/>
                    <a:pt x="248" y="1693"/>
                    <a:pt x="240" y="1693"/>
                  </a:cubicBezTo>
                  <a:cubicBezTo>
                    <a:pt x="238" y="1693"/>
                    <a:pt x="237" y="1693"/>
                    <a:pt x="235" y="1692"/>
                  </a:cubicBezTo>
                  <a:lnTo>
                    <a:pt x="235" y="1692"/>
                  </a:lnTo>
                  <a:cubicBezTo>
                    <a:pt x="232" y="1695"/>
                    <a:pt x="230" y="1696"/>
                    <a:pt x="227" y="1696"/>
                  </a:cubicBezTo>
                  <a:cubicBezTo>
                    <a:pt x="225" y="1696"/>
                    <a:pt x="222" y="1694"/>
                    <a:pt x="219" y="1692"/>
                  </a:cubicBezTo>
                  <a:lnTo>
                    <a:pt x="219" y="1692"/>
                  </a:lnTo>
                  <a:cubicBezTo>
                    <a:pt x="219" y="1708"/>
                    <a:pt x="230" y="1708"/>
                    <a:pt x="225" y="1720"/>
                  </a:cubicBezTo>
                  <a:cubicBezTo>
                    <a:pt x="219" y="1720"/>
                    <a:pt x="219" y="1714"/>
                    <a:pt x="213" y="1714"/>
                  </a:cubicBezTo>
                  <a:lnTo>
                    <a:pt x="213" y="1714"/>
                  </a:lnTo>
                  <a:cubicBezTo>
                    <a:pt x="219" y="1725"/>
                    <a:pt x="225" y="1736"/>
                    <a:pt x="219" y="1748"/>
                  </a:cubicBezTo>
                  <a:cubicBezTo>
                    <a:pt x="213" y="1742"/>
                    <a:pt x="213" y="1742"/>
                    <a:pt x="213" y="1742"/>
                  </a:cubicBezTo>
                  <a:lnTo>
                    <a:pt x="213" y="1742"/>
                  </a:lnTo>
                  <a:cubicBezTo>
                    <a:pt x="208" y="1759"/>
                    <a:pt x="219" y="1787"/>
                    <a:pt x="202" y="1804"/>
                  </a:cubicBezTo>
                  <a:cubicBezTo>
                    <a:pt x="198" y="1801"/>
                    <a:pt x="195" y="1800"/>
                    <a:pt x="193" y="1800"/>
                  </a:cubicBezTo>
                  <a:cubicBezTo>
                    <a:pt x="188" y="1800"/>
                    <a:pt x="187" y="1805"/>
                    <a:pt x="180" y="1805"/>
                  </a:cubicBezTo>
                  <a:cubicBezTo>
                    <a:pt x="179" y="1805"/>
                    <a:pt x="177" y="1804"/>
                    <a:pt x="174" y="1804"/>
                  </a:cubicBezTo>
                  <a:lnTo>
                    <a:pt x="174" y="1820"/>
                  </a:lnTo>
                  <a:lnTo>
                    <a:pt x="185" y="1815"/>
                  </a:lnTo>
                  <a:lnTo>
                    <a:pt x="185" y="1815"/>
                  </a:lnTo>
                  <a:cubicBezTo>
                    <a:pt x="180" y="1826"/>
                    <a:pt x="191" y="1843"/>
                    <a:pt x="180" y="1848"/>
                  </a:cubicBezTo>
                  <a:lnTo>
                    <a:pt x="174" y="1837"/>
                  </a:lnTo>
                  <a:lnTo>
                    <a:pt x="169" y="1860"/>
                  </a:lnTo>
                  <a:lnTo>
                    <a:pt x="180" y="1854"/>
                  </a:lnTo>
                  <a:cubicBezTo>
                    <a:pt x="185" y="1865"/>
                    <a:pt x="202" y="1860"/>
                    <a:pt x="191" y="1871"/>
                  </a:cubicBezTo>
                  <a:cubicBezTo>
                    <a:pt x="191" y="1870"/>
                    <a:pt x="191" y="1870"/>
                    <a:pt x="191" y="1870"/>
                  </a:cubicBezTo>
                  <a:cubicBezTo>
                    <a:pt x="189" y="1870"/>
                    <a:pt x="184" y="1882"/>
                    <a:pt x="174" y="1882"/>
                  </a:cubicBezTo>
                  <a:cubicBezTo>
                    <a:pt x="180" y="1893"/>
                    <a:pt x="180" y="1899"/>
                    <a:pt x="174" y="1904"/>
                  </a:cubicBezTo>
                  <a:cubicBezTo>
                    <a:pt x="169" y="1904"/>
                    <a:pt x="157" y="1899"/>
                    <a:pt x="152" y="1899"/>
                  </a:cubicBezTo>
                  <a:lnTo>
                    <a:pt x="152" y="1899"/>
                  </a:lnTo>
                  <a:cubicBezTo>
                    <a:pt x="162" y="1909"/>
                    <a:pt x="149" y="1919"/>
                    <a:pt x="155" y="1933"/>
                  </a:cubicBezTo>
                  <a:lnTo>
                    <a:pt x="155" y="1933"/>
                  </a:lnTo>
                  <a:cubicBezTo>
                    <a:pt x="151" y="1929"/>
                    <a:pt x="146" y="1927"/>
                    <a:pt x="146" y="1927"/>
                  </a:cubicBezTo>
                  <a:lnTo>
                    <a:pt x="146" y="1927"/>
                  </a:lnTo>
                  <a:lnTo>
                    <a:pt x="152" y="1938"/>
                  </a:lnTo>
                  <a:cubicBezTo>
                    <a:pt x="149" y="1941"/>
                    <a:pt x="148" y="1942"/>
                    <a:pt x="146" y="1942"/>
                  </a:cubicBezTo>
                  <a:cubicBezTo>
                    <a:pt x="145" y="1942"/>
                    <a:pt x="143" y="1941"/>
                    <a:pt x="141" y="1938"/>
                  </a:cubicBezTo>
                  <a:lnTo>
                    <a:pt x="141" y="1938"/>
                  </a:lnTo>
                  <a:cubicBezTo>
                    <a:pt x="129" y="1955"/>
                    <a:pt x="163" y="1944"/>
                    <a:pt x="146" y="1955"/>
                  </a:cubicBezTo>
                  <a:cubicBezTo>
                    <a:pt x="146" y="1955"/>
                    <a:pt x="146" y="1955"/>
                    <a:pt x="146" y="1949"/>
                  </a:cubicBezTo>
                  <a:cubicBezTo>
                    <a:pt x="129" y="1966"/>
                    <a:pt x="135" y="1988"/>
                    <a:pt x="124" y="2005"/>
                  </a:cubicBezTo>
                  <a:cubicBezTo>
                    <a:pt x="107" y="2000"/>
                    <a:pt x="124" y="1988"/>
                    <a:pt x="113" y="1988"/>
                  </a:cubicBezTo>
                  <a:lnTo>
                    <a:pt x="113" y="1988"/>
                  </a:lnTo>
                  <a:cubicBezTo>
                    <a:pt x="101" y="2011"/>
                    <a:pt x="107" y="2044"/>
                    <a:pt x="96" y="2067"/>
                  </a:cubicBezTo>
                  <a:lnTo>
                    <a:pt x="101" y="2061"/>
                  </a:lnTo>
                  <a:lnTo>
                    <a:pt x="101" y="2061"/>
                  </a:lnTo>
                  <a:cubicBezTo>
                    <a:pt x="118" y="2078"/>
                    <a:pt x="79" y="2078"/>
                    <a:pt x="85" y="2089"/>
                  </a:cubicBezTo>
                  <a:cubicBezTo>
                    <a:pt x="85" y="2089"/>
                    <a:pt x="80" y="2087"/>
                    <a:pt x="78" y="2085"/>
                  </a:cubicBezTo>
                  <a:lnTo>
                    <a:pt x="78" y="2085"/>
                  </a:lnTo>
                  <a:cubicBezTo>
                    <a:pt x="68" y="2101"/>
                    <a:pt x="68" y="2118"/>
                    <a:pt x="68" y="2145"/>
                  </a:cubicBezTo>
                  <a:lnTo>
                    <a:pt x="62" y="2140"/>
                  </a:lnTo>
                  <a:cubicBezTo>
                    <a:pt x="51" y="2151"/>
                    <a:pt x="51" y="2162"/>
                    <a:pt x="40" y="2173"/>
                  </a:cubicBezTo>
                  <a:cubicBezTo>
                    <a:pt x="45" y="2179"/>
                    <a:pt x="45" y="2184"/>
                    <a:pt x="51" y="2184"/>
                  </a:cubicBezTo>
                  <a:cubicBezTo>
                    <a:pt x="6" y="2201"/>
                    <a:pt x="45" y="2252"/>
                    <a:pt x="12" y="2274"/>
                  </a:cubicBezTo>
                  <a:cubicBezTo>
                    <a:pt x="12" y="2270"/>
                    <a:pt x="9" y="2266"/>
                    <a:pt x="7" y="2266"/>
                  </a:cubicBezTo>
                  <a:cubicBezTo>
                    <a:pt x="7" y="2266"/>
                    <a:pt x="6" y="2267"/>
                    <a:pt x="6" y="2268"/>
                  </a:cubicBezTo>
                  <a:cubicBezTo>
                    <a:pt x="6" y="2274"/>
                    <a:pt x="6" y="2285"/>
                    <a:pt x="6" y="2296"/>
                  </a:cubicBezTo>
                  <a:cubicBezTo>
                    <a:pt x="17" y="2296"/>
                    <a:pt x="12" y="2296"/>
                    <a:pt x="23" y="2291"/>
                  </a:cubicBezTo>
                  <a:cubicBezTo>
                    <a:pt x="29" y="2291"/>
                    <a:pt x="34" y="2302"/>
                    <a:pt x="34" y="2308"/>
                  </a:cubicBezTo>
                  <a:cubicBezTo>
                    <a:pt x="31" y="2304"/>
                    <a:pt x="27" y="2303"/>
                    <a:pt x="24" y="2303"/>
                  </a:cubicBezTo>
                  <a:cubicBezTo>
                    <a:pt x="16" y="2303"/>
                    <a:pt x="10" y="2309"/>
                    <a:pt x="6" y="2313"/>
                  </a:cubicBezTo>
                  <a:lnTo>
                    <a:pt x="17" y="2313"/>
                  </a:lnTo>
                  <a:cubicBezTo>
                    <a:pt x="0" y="2330"/>
                    <a:pt x="40" y="2313"/>
                    <a:pt x="29" y="2336"/>
                  </a:cubicBezTo>
                  <a:lnTo>
                    <a:pt x="23" y="2336"/>
                  </a:lnTo>
                  <a:cubicBezTo>
                    <a:pt x="29" y="2341"/>
                    <a:pt x="40" y="2347"/>
                    <a:pt x="40" y="2352"/>
                  </a:cubicBezTo>
                  <a:cubicBezTo>
                    <a:pt x="37" y="2355"/>
                    <a:pt x="35" y="2356"/>
                    <a:pt x="34" y="2356"/>
                  </a:cubicBezTo>
                  <a:cubicBezTo>
                    <a:pt x="31" y="2356"/>
                    <a:pt x="31" y="2351"/>
                    <a:pt x="27" y="2351"/>
                  </a:cubicBezTo>
                  <a:cubicBezTo>
                    <a:pt x="26" y="2351"/>
                    <a:pt x="25" y="2352"/>
                    <a:pt x="23" y="2352"/>
                  </a:cubicBezTo>
                  <a:cubicBezTo>
                    <a:pt x="29" y="2364"/>
                    <a:pt x="51" y="2358"/>
                    <a:pt x="51" y="2375"/>
                  </a:cubicBezTo>
                  <a:cubicBezTo>
                    <a:pt x="45" y="2375"/>
                    <a:pt x="40" y="2369"/>
                    <a:pt x="34" y="2364"/>
                  </a:cubicBezTo>
                  <a:cubicBezTo>
                    <a:pt x="29" y="2380"/>
                    <a:pt x="34" y="2380"/>
                    <a:pt x="34" y="2392"/>
                  </a:cubicBezTo>
                  <a:cubicBezTo>
                    <a:pt x="40" y="2397"/>
                    <a:pt x="40" y="2403"/>
                    <a:pt x="45" y="2408"/>
                  </a:cubicBezTo>
                  <a:lnTo>
                    <a:pt x="45" y="2403"/>
                  </a:lnTo>
                  <a:cubicBezTo>
                    <a:pt x="51" y="2401"/>
                    <a:pt x="55" y="2400"/>
                    <a:pt x="59" y="2400"/>
                  </a:cubicBezTo>
                  <a:cubicBezTo>
                    <a:pt x="74" y="2400"/>
                    <a:pt x="73" y="2415"/>
                    <a:pt x="89" y="2415"/>
                  </a:cubicBezTo>
                  <a:cubicBezTo>
                    <a:pt x="91" y="2415"/>
                    <a:pt x="93" y="2415"/>
                    <a:pt x="96" y="2414"/>
                  </a:cubicBezTo>
                  <a:lnTo>
                    <a:pt x="96" y="2414"/>
                  </a:lnTo>
                  <a:cubicBezTo>
                    <a:pt x="68" y="2420"/>
                    <a:pt x="85" y="2425"/>
                    <a:pt x="73" y="2431"/>
                  </a:cubicBezTo>
                  <a:cubicBezTo>
                    <a:pt x="73" y="2436"/>
                    <a:pt x="78" y="2445"/>
                    <a:pt x="75" y="2447"/>
                  </a:cubicBezTo>
                  <a:lnTo>
                    <a:pt x="75" y="2447"/>
                  </a:lnTo>
                  <a:cubicBezTo>
                    <a:pt x="76" y="2447"/>
                    <a:pt x="77" y="2447"/>
                    <a:pt x="78" y="2447"/>
                  </a:cubicBezTo>
                  <a:cubicBezTo>
                    <a:pt x="87" y="2447"/>
                    <a:pt x="83" y="2460"/>
                    <a:pt x="95" y="2460"/>
                  </a:cubicBezTo>
                  <a:cubicBezTo>
                    <a:pt x="97" y="2460"/>
                    <a:pt x="99" y="2460"/>
                    <a:pt x="101" y="2459"/>
                  </a:cubicBezTo>
                  <a:lnTo>
                    <a:pt x="101" y="2459"/>
                  </a:lnTo>
                  <a:cubicBezTo>
                    <a:pt x="96" y="2465"/>
                    <a:pt x="107" y="2465"/>
                    <a:pt x="96" y="2470"/>
                  </a:cubicBezTo>
                  <a:cubicBezTo>
                    <a:pt x="98" y="2471"/>
                    <a:pt x="99" y="2472"/>
                    <a:pt x="100" y="2472"/>
                  </a:cubicBezTo>
                  <a:cubicBezTo>
                    <a:pt x="105" y="2472"/>
                    <a:pt x="102" y="2463"/>
                    <a:pt x="107" y="2459"/>
                  </a:cubicBezTo>
                  <a:cubicBezTo>
                    <a:pt x="128" y="2459"/>
                    <a:pt x="124" y="2499"/>
                    <a:pt x="152" y="2499"/>
                  </a:cubicBezTo>
                  <a:cubicBezTo>
                    <a:pt x="153" y="2499"/>
                    <a:pt x="155" y="2498"/>
                    <a:pt x="157" y="2498"/>
                  </a:cubicBezTo>
                  <a:cubicBezTo>
                    <a:pt x="162" y="2499"/>
                    <a:pt x="166" y="2500"/>
                    <a:pt x="170" y="2500"/>
                  </a:cubicBezTo>
                  <a:cubicBezTo>
                    <a:pt x="181" y="2500"/>
                    <a:pt x="190" y="2496"/>
                    <a:pt x="200" y="2496"/>
                  </a:cubicBezTo>
                  <a:cubicBezTo>
                    <a:pt x="204" y="2496"/>
                    <a:pt x="209" y="2497"/>
                    <a:pt x="213" y="2498"/>
                  </a:cubicBezTo>
                  <a:cubicBezTo>
                    <a:pt x="213" y="2504"/>
                    <a:pt x="197" y="2509"/>
                    <a:pt x="197" y="2509"/>
                  </a:cubicBezTo>
                  <a:cubicBezTo>
                    <a:pt x="201" y="2519"/>
                    <a:pt x="210" y="2520"/>
                    <a:pt x="219" y="2520"/>
                  </a:cubicBezTo>
                  <a:lnTo>
                    <a:pt x="219" y="2520"/>
                  </a:lnTo>
                  <a:cubicBezTo>
                    <a:pt x="219" y="2509"/>
                    <a:pt x="225" y="2504"/>
                    <a:pt x="230" y="2504"/>
                  </a:cubicBezTo>
                  <a:cubicBezTo>
                    <a:pt x="230" y="2497"/>
                    <a:pt x="228" y="2496"/>
                    <a:pt x="226" y="2496"/>
                  </a:cubicBezTo>
                  <a:cubicBezTo>
                    <a:pt x="225" y="2496"/>
                    <a:pt x="223" y="2497"/>
                    <a:pt x="221" y="2497"/>
                  </a:cubicBezTo>
                  <a:cubicBezTo>
                    <a:pt x="220" y="2497"/>
                    <a:pt x="219" y="2496"/>
                    <a:pt x="219" y="2493"/>
                  </a:cubicBezTo>
                  <a:cubicBezTo>
                    <a:pt x="219" y="2487"/>
                    <a:pt x="219" y="2487"/>
                    <a:pt x="225" y="2487"/>
                  </a:cubicBezTo>
                  <a:lnTo>
                    <a:pt x="213" y="2487"/>
                  </a:lnTo>
                  <a:cubicBezTo>
                    <a:pt x="213" y="2487"/>
                    <a:pt x="217" y="2480"/>
                    <a:pt x="218" y="2480"/>
                  </a:cubicBezTo>
                  <a:lnTo>
                    <a:pt x="218" y="2480"/>
                  </a:lnTo>
                  <a:cubicBezTo>
                    <a:pt x="219" y="2480"/>
                    <a:pt x="219" y="2481"/>
                    <a:pt x="219" y="2481"/>
                  </a:cubicBezTo>
                  <a:cubicBezTo>
                    <a:pt x="219" y="2480"/>
                    <a:pt x="219" y="2480"/>
                    <a:pt x="218" y="2480"/>
                  </a:cubicBezTo>
                  <a:cubicBezTo>
                    <a:pt x="218" y="2480"/>
                    <a:pt x="218" y="2480"/>
                    <a:pt x="218" y="2480"/>
                  </a:cubicBezTo>
                  <a:lnTo>
                    <a:pt x="218" y="2480"/>
                  </a:lnTo>
                  <a:cubicBezTo>
                    <a:pt x="212" y="2465"/>
                    <a:pt x="191" y="2475"/>
                    <a:pt x="191" y="2465"/>
                  </a:cubicBezTo>
                  <a:lnTo>
                    <a:pt x="197" y="2465"/>
                  </a:lnTo>
                  <a:cubicBezTo>
                    <a:pt x="190" y="2462"/>
                    <a:pt x="186" y="2461"/>
                    <a:pt x="183" y="2461"/>
                  </a:cubicBezTo>
                  <a:cubicBezTo>
                    <a:pt x="174" y="2461"/>
                    <a:pt x="179" y="2471"/>
                    <a:pt x="157" y="2476"/>
                  </a:cubicBezTo>
                  <a:lnTo>
                    <a:pt x="169" y="2442"/>
                  </a:lnTo>
                  <a:lnTo>
                    <a:pt x="163" y="2453"/>
                  </a:lnTo>
                  <a:cubicBezTo>
                    <a:pt x="157" y="2448"/>
                    <a:pt x="157" y="2448"/>
                    <a:pt x="157" y="2442"/>
                  </a:cubicBezTo>
                  <a:cubicBezTo>
                    <a:pt x="146" y="2442"/>
                    <a:pt x="157" y="2448"/>
                    <a:pt x="146" y="2453"/>
                  </a:cubicBezTo>
                  <a:cubicBezTo>
                    <a:pt x="146" y="2436"/>
                    <a:pt x="118" y="2436"/>
                    <a:pt x="129" y="2414"/>
                  </a:cubicBezTo>
                  <a:lnTo>
                    <a:pt x="129" y="2414"/>
                  </a:lnTo>
                  <a:cubicBezTo>
                    <a:pt x="118" y="2420"/>
                    <a:pt x="135" y="2431"/>
                    <a:pt x="118" y="2431"/>
                  </a:cubicBezTo>
                  <a:cubicBezTo>
                    <a:pt x="129" y="2408"/>
                    <a:pt x="107" y="2420"/>
                    <a:pt x="107" y="2408"/>
                  </a:cubicBezTo>
                  <a:cubicBezTo>
                    <a:pt x="110" y="2403"/>
                    <a:pt x="113" y="2403"/>
                    <a:pt x="115" y="2403"/>
                  </a:cubicBezTo>
                  <a:cubicBezTo>
                    <a:pt x="117" y="2403"/>
                    <a:pt x="118" y="2403"/>
                    <a:pt x="118" y="2397"/>
                  </a:cubicBezTo>
                  <a:lnTo>
                    <a:pt x="118" y="2397"/>
                  </a:lnTo>
                  <a:cubicBezTo>
                    <a:pt x="115" y="2399"/>
                    <a:pt x="113" y="2400"/>
                    <a:pt x="111" y="2400"/>
                  </a:cubicBezTo>
                  <a:cubicBezTo>
                    <a:pt x="103" y="2400"/>
                    <a:pt x="105" y="2380"/>
                    <a:pt x="96" y="2375"/>
                  </a:cubicBezTo>
                  <a:cubicBezTo>
                    <a:pt x="96" y="2375"/>
                    <a:pt x="101" y="2369"/>
                    <a:pt x="101" y="2369"/>
                  </a:cubicBezTo>
                  <a:cubicBezTo>
                    <a:pt x="101" y="2368"/>
                    <a:pt x="101" y="2368"/>
                    <a:pt x="100" y="2368"/>
                  </a:cubicBezTo>
                  <a:cubicBezTo>
                    <a:pt x="97" y="2368"/>
                    <a:pt x="89" y="2376"/>
                    <a:pt x="85" y="2380"/>
                  </a:cubicBezTo>
                  <a:cubicBezTo>
                    <a:pt x="79" y="2375"/>
                    <a:pt x="73" y="2364"/>
                    <a:pt x="68" y="2358"/>
                  </a:cubicBezTo>
                  <a:cubicBezTo>
                    <a:pt x="68" y="2358"/>
                    <a:pt x="62" y="2336"/>
                    <a:pt x="68" y="2324"/>
                  </a:cubicBezTo>
                  <a:cubicBezTo>
                    <a:pt x="51" y="2324"/>
                    <a:pt x="51" y="2313"/>
                    <a:pt x="51" y="2302"/>
                  </a:cubicBezTo>
                  <a:cubicBezTo>
                    <a:pt x="62" y="2302"/>
                    <a:pt x="62" y="2308"/>
                    <a:pt x="68" y="2308"/>
                  </a:cubicBezTo>
                  <a:lnTo>
                    <a:pt x="68" y="2302"/>
                  </a:lnTo>
                  <a:cubicBezTo>
                    <a:pt x="62" y="2302"/>
                    <a:pt x="62" y="2296"/>
                    <a:pt x="62" y="2291"/>
                  </a:cubicBezTo>
                  <a:lnTo>
                    <a:pt x="62" y="2291"/>
                  </a:lnTo>
                  <a:lnTo>
                    <a:pt x="73" y="2296"/>
                  </a:lnTo>
                  <a:cubicBezTo>
                    <a:pt x="73" y="2285"/>
                    <a:pt x="62" y="2268"/>
                    <a:pt x="73" y="2257"/>
                  </a:cubicBezTo>
                  <a:cubicBezTo>
                    <a:pt x="70" y="2255"/>
                    <a:pt x="65" y="2255"/>
                    <a:pt x="60" y="2255"/>
                  </a:cubicBezTo>
                  <a:lnTo>
                    <a:pt x="60" y="2255"/>
                  </a:lnTo>
                  <a:cubicBezTo>
                    <a:pt x="50" y="2255"/>
                    <a:pt x="40" y="2255"/>
                    <a:pt x="40" y="2240"/>
                  </a:cubicBezTo>
                  <a:lnTo>
                    <a:pt x="40" y="2240"/>
                  </a:lnTo>
                  <a:cubicBezTo>
                    <a:pt x="45" y="2240"/>
                    <a:pt x="57" y="2246"/>
                    <a:pt x="57" y="2252"/>
                  </a:cubicBezTo>
                  <a:cubicBezTo>
                    <a:pt x="57" y="2246"/>
                    <a:pt x="51" y="2246"/>
                    <a:pt x="57" y="2240"/>
                  </a:cubicBezTo>
                  <a:lnTo>
                    <a:pt x="62" y="2252"/>
                  </a:lnTo>
                  <a:cubicBezTo>
                    <a:pt x="73" y="2246"/>
                    <a:pt x="57" y="2246"/>
                    <a:pt x="62" y="2240"/>
                  </a:cubicBezTo>
                  <a:lnTo>
                    <a:pt x="73" y="2240"/>
                  </a:lnTo>
                  <a:cubicBezTo>
                    <a:pt x="73" y="2240"/>
                    <a:pt x="68" y="2246"/>
                    <a:pt x="73" y="2246"/>
                  </a:cubicBezTo>
                  <a:cubicBezTo>
                    <a:pt x="73" y="2240"/>
                    <a:pt x="85" y="2235"/>
                    <a:pt x="90" y="2235"/>
                  </a:cubicBezTo>
                  <a:cubicBezTo>
                    <a:pt x="85" y="2235"/>
                    <a:pt x="79" y="2235"/>
                    <a:pt x="79" y="2229"/>
                  </a:cubicBezTo>
                  <a:cubicBezTo>
                    <a:pt x="81" y="2223"/>
                    <a:pt x="83" y="2222"/>
                    <a:pt x="85" y="2222"/>
                  </a:cubicBezTo>
                  <a:cubicBezTo>
                    <a:pt x="88" y="2222"/>
                    <a:pt x="92" y="2225"/>
                    <a:pt x="96" y="2225"/>
                  </a:cubicBezTo>
                  <a:cubicBezTo>
                    <a:pt x="98" y="2225"/>
                    <a:pt x="100" y="2225"/>
                    <a:pt x="101" y="2224"/>
                  </a:cubicBezTo>
                  <a:cubicBezTo>
                    <a:pt x="96" y="2218"/>
                    <a:pt x="101" y="2212"/>
                    <a:pt x="90" y="2207"/>
                  </a:cubicBezTo>
                  <a:cubicBezTo>
                    <a:pt x="96" y="2201"/>
                    <a:pt x="101" y="2201"/>
                    <a:pt x="101" y="2201"/>
                  </a:cubicBezTo>
                  <a:cubicBezTo>
                    <a:pt x="101" y="2196"/>
                    <a:pt x="113" y="2173"/>
                    <a:pt x="96" y="2173"/>
                  </a:cubicBezTo>
                  <a:cubicBezTo>
                    <a:pt x="90" y="2151"/>
                    <a:pt x="124" y="2134"/>
                    <a:pt x="124" y="2112"/>
                  </a:cubicBezTo>
                  <a:lnTo>
                    <a:pt x="129" y="2112"/>
                  </a:lnTo>
                  <a:cubicBezTo>
                    <a:pt x="129" y="2100"/>
                    <a:pt x="135" y="2084"/>
                    <a:pt x="129" y="2072"/>
                  </a:cubicBezTo>
                  <a:cubicBezTo>
                    <a:pt x="135" y="2067"/>
                    <a:pt x="141" y="2067"/>
                    <a:pt x="146" y="2067"/>
                  </a:cubicBezTo>
                  <a:cubicBezTo>
                    <a:pt x="146" y="2061"/>
                    <a:pt x="146" y="2056"/>
                    <a:pt x="157" y="2044"/>
                  </a:cubicBezTo>
                  <a:cubicBezTo>
                    <a:pt x="157" y="2050"/>
                    <a:pt x="159" y="2050"/>
                    <a:pt x="159" y="2050"/>
                  </a:cubicBezTo>
                  <a:cubicBezTo>
                    <a:pt x="160" y="2050"/>
                    <a:pt x="160" y="2050"/>
                    <a:pt x="157" y="2056"/>
                  </a:cubicBezTo>
                  <a:cubicBezTo>
                    <a:pt x="169" y="2044"/>
                    <a:pt x="174" y="2044"/>
                    <a:pt x="169" y="2028"/>
                  </a:cubicBezTo>
                  <a:lnTo>
                    <a:pt x="169" y="2028"/>
                  </a:lnTo>
                  <a:cubicBezTo>
                    <a:pt x="171" y="2030"/>
                    <a:pt x="174" y="2031"/>
                    <a:pt x="176" y="2031"/>
                  </a:cubicBezTo>
                  <a:cubicBezTo>
                    <a:pt x="182" y="2031"/>
                    <a:pt x="185" y="2021"/>
                    <a:pt x="185" y="2016"/>
                  </a:cubicBezTo>
                  <a:lnTo>
                    <a:pt x="185" y="2016"/>
                  </a:lnTo>
                  <a:lnTo>
                    <a:pt x="174" y="2022"/>
                  </a:lnTo>
                  <a:cubicBezTo>
                    <a:pt x="174" y="2016"/>
                    <a:pt x="180" y="2011"/>
                    <a:pt x="180" y="2005"/>
                  </a:cubicBezTo>
                  <a:lnTo>
                    <a:pt x="197" y="2011"/>
                  </a:lnTo>
                  <a:cubicBezTo>
                    <a:pt x="225" y="1994"/>
                    <a:pt x="185" y="1955"/>
                    <a:pt x="219" y="1949"/>
                  </a:cubicBezTo>
                  <a:cubicBezTo>
                    <a:pt x="218" y="1947"/>
                    <a:pt x="217" y="1946"/>
                    <a:pt x="215" y="1946"/>
                  </a:cubicBezTo>
                  <a:cubicBezTo>
                    <a:pt x="212" y="1946"/>
                    <a:pt x="209" y="1952"/>
                    <a:pt x="206" y="1952"/>
                  </a:cubicBezTo>
                  <a:cubicBezTo>
                    <a:pt x="204" y="1952"/>
                    <a:pt x="203" y="1952"/>
                    <a:pt x="202" y="1949"/>
                  </a:cubicBezTo>
                  <a:cubicBezTo>
                    <a:pt x="208" y="1938"/>
                    <a:pt x="230" y="1932"/>
                    <a:pt x="236" y="1932"/>
                  </a:cubicBezTo>
                  <a:cubicBezTo>
                    <a:pt x="247" y="1916"/>
                    <a:pt x="219" y="1904"/>
                    <a:pt x="230" y="1893"/>
                  </a:cubicBezTo>
                  <a:cubicBezTo>
                    <a:pt x="225" y="1893"/>
                    <a:pt x="208" y="1888"/>
                    <a:pt x="213" y="1876"/>
                  </a:cubicBezTo>
                  <a:cubicBezTo>
                    <a:pt x="216" y="1872"/>
                    <a:pt x="220" y="1870"/>
                    <a:pt x="225" y="1870"/>
                  </a:cubicBezTo>
                  <a:cubicBezTo>
                    <a:pt x="231" y="1870"/>
                    <a:pt x="238" y="1873"/>
                    <a:pt x="241" y="1876"/>
                  </a:cubicBezTo>
                  <a:cubicBezTo>
                    <a:pt x="236" y="1882"/>
                    <a:pt x="236" y="1882"/>
                    <a:pt x="236" y="1882"/>
                  </a:cubicBezTo>
                  <a:cubicBezTo>
                    <a:pt x="236" y="1884"/>
                    <a:pt x="236" y="1886"/>
                    <a:pt x="236" y="1888"/>
                  </a:cubicBezTo>
                  <a:lnTo>
                    <a:pt x="236" y="1888"/>
                  </a:lnTo>
                  <a:cubicBezTo>
                    <a:pt x="245" y="1883"/>
                    <a:pt x="251" y="1870"/>
                    <a:pt x="256" y="1870"/>
                  </a:cubicBezTo>
                  <a:cubicBezTo>
                    <a:pt x="257" y="1870"/>
                    <a:pt x="257" y="1870"/>
                    <a:pt x="258" y="1871"/>
                  </a:cubicBezTo>
                  <a:cubicBezTo>
                    <a:pt x="258" y="1866"/>
                    <a:pt x="257" y="1864"/>
                    <a:pt x="256" y="1864"/>
                  </a:cubicBezTo>
                  <a:cubicBezTo>
                    <a:pt x="253" y="1864"/>
                    <a:pt x="250" y="1868"/>
                    <a:pt x="247" y="1871"/>
                  </a:cubicBezTo>
                  <a:cubicBezTo>
                    <a:pt x="258" y="1860"/>
                    <a:pt x="258" y="1848"/>
                    <a:pt x="269" y="1832"/>
                  </a:cubicBezTo>
                  <a:lnTo>
                    <a:pt x="269" y="1832"/>
                  </a:lnTo>
                  <a:cubicBezTo>
                    <a:pt x="267" y="1834"/>
                    <a:pt x="264" y="1836"/>
                    <a:pt x="262" y="1836"/>
                  </a:cubicBezTo>
                  <a:cubicBezTo>
                    <a:pt x="260" y="1836"/>
                    <a:pt x="258" y="1834"/>
                    <a:pt x="258" y="1832"/>
                  </a:cubicBezTo>
                  <a:cubicBezTo>
                    <a:pt x="275" y="1815"/>
                    <a:pt x="253" y="1820"/>
                    <a:pt x="258" y="1804"/>
                  </a:cubicBezTo>
                  <a:cubicBezTo>
                    <a:pt x="260" y="1803"/>
                    <a:pt x="261" y="1802"/>
                    <a:pt x="263" y="1802"/>
                  </a:cubicBezTo>
                  <a:cubicBezTo>
                    <a:pt x="268" y="1802"/>
                    <a:pt x="271" y="1806"/>
                    <a:pt x="273" y="1806"/>
                  </a:cubicBezTo>
                  <a:cubicBezTo>
                    <a:pt x="274" y="1806"/>
                    <a:pt x="275" y="1804"/>
                    <a:pt x="275" y="1798"/>
                  </a:cubicBezTo>
                  <a:cubicBezTo>
                    <a:pt x="277" y="1795"/>
                    <a:pt x="278" y="1793"/>
                    <a:pt x="280" y="1793"/>
                  </a:cubicBezTo>
                  <a:cubicBezTo>
                    <a:pt x="284" y="1793"/>
                    <a:pt x="288" y="1800"/>
                    <a:pt x="292" y="1804"/>
                  </a:cubicBezTo>
                  <a:cubicBezTo>
                    <a:pt x="286" y="1787"/>
                    <a:pt x="309" y="1781"/>
                    <a:pt x="314" y="1776"/>
                  </a:cubicBezTo>
                  <a:cubicBezTo>
                    <a:pt x="314" y="1774"/>
                    <a:pt x="314" y="1773"/>
                    <a:pt x="314" y="1770"/>
                  </a:cubicBezTo>
                  <a:lnTo>
                    <a:pt x="303" y="1770"/>
                  </a:lnTo>
                  <a:cubicBezTo>
                    <a:pt x="309" y="1764"/>
                    <a:pt x="309" y="1764"/>
                    <a:pt x="314" y="1764"/>
                  </a:cubicBezTo>
                  <a:cubicBezTo>
                    <a:pt x="309" y="1759"/>
                    <a:pt x="297" y="1759"/>
                    <a:pt x="292" y="1748"/>
                  </a:cubicBezTo>
                  <a:cubicBezTo>
                    <a:pt x="297" y="1748"/>
                    <a:pt x="292" y="1731"/>
                    <a:pt x="309" y="1731"/>
                  </a:cubicBezTo>
                  <a:lnTo>
                    <a:pt x="309" y="1731"/>
                  </a:lnTo>
                  <a:cubicBezTo>
                    <a:pt x="293" y="1747"/>
                    <a:pt x="316" y="1738"/>
                    <a:pt x="315" y="1750"/>
                  </a:cubicBezTo>
                  <a:lnTo>
                    <a:pt x="315" y="1750"/>
                  </a:lnTo>
                  <a:cubicBezTo>
                    <a:pt x="316" y="1747"/>
                    <a:pt x="320" y="1746"/>
                    <a:pt x="320" y="1742"/>
                  </a:cubicBezTo>
                  <a:cubicBezTo>
                    <a:pt x="325" y="1742"/>
                    <a:pt x="325" y="1742"/>
                    <a:pt x="325" y="1748"/>
                  </a:cubicBezTo>
                  <a:cubicBezTo>
                    <a:pt x="342" y="1731"/>
                    <a:pt x="314" y="1731"/>
                    <a:pt x="320" y="1714"/>
                  </a:cubicBezTo>
                  <a:lnTo>
                    <a:pt x="320" y="1714"/>
                  </a:lnTo>
                  <a:cubicBezTo>
                    <a:pt x="321" y="1716"/>
                    <a:pt x="323" y="1716"/>
                    <a:pt x="326" y="1716"/>
                  </a:cubicBezTo>
                  <a:cubicBezTo>
                    <a:pt x="331" y="1716"/>
                    <a:pt x="337" y="1712"/>
                    <a:pt x="337" y="1708"/>
                  </a:cubicBezTo>
                  <a:lnTo>
                    <a:pt x="337" y="1708"/>
                  </a:lnTo>
                  <a:cubicBezTo>
                    <a:pt x="335" y="1712"/>
                    <a:pt x="333" y="1713"/>
                    <a:pt x="331" y="1713"/>
                  </a:cubicBezTo>
                  <a:cubicBezTo>
                    <a:pt x="325" y="1713"/>
                    <a:pt x="320" y="1705"/>
                    <a:pt x="320" y="1697"/>
                  </a:cubicBezTo>
                  <a:cubicBezTo>
                    <a:pt x="331" y="1692"/>
                    <a:pt x="320" y="1686"/>
                    <a:pt x="320" y="1680"/>
                  </a:cubicBezTo>
                  <a:lnTo>
                    <a:pt x="314" y="1686"/>
                  </a:lnTo>
                  <a:cubicBezTo>
                    <a:pt x="309" y="1680"/>
                    <a:pt x="314" y="1675"/>
                    <a:pt x="314" y="1664"/>
                  </a:cubicBezTo>
                  <a:cubicBezTo>
                    <a:pt x="320" y="1669"/>
                    <a:pt x="314" y="1675"/>
                    <a:pt x="320" y="1675"/>
                  </a:cubicBezTo>
                  <a:cubicBezTo>
                    <a:pt x="309" y="1658"/>
                    <a:pt x="342" y="1658"/>
                    <a:pt x="337" y="1641"/>
                  </a:cubicBezTo>
                  <a:cubicBezTo>
                    <a:pt x="348" y="1641"/>
                    <a:pt x="353" y="1647"/>
                    <a:pt x="359" y="1647"/>
                  </a:cubicBezTo>
                  <a:cubicBezTo>
                    <a:pt x="353" y="1624"/>
                    <a:pt x="376" y="1636"/>
                    <a:pt x="370" y="1613"/>
                  </a:cubicBezTo>
                  <a:cubicBezTo>
                    <a:pt x="366" y="1613"/>
                    <a:pt x="364" y="1614"/>
                    <a:pt x="363" y="1614"/>
                  </a:cubicBezTo>
                  <a:cubicBezTo>
                    <a:pt x="362" y="1614"/>
                    <a:pt x="362" y="1612"/>
                    <a:pt x="359" y="1602"/>
                  </a:cubicBezTo>
                  <a:lnTo>
                    <a:pt x="353" y="1630"/>
                  </a:lnTo>
                  <a:lnTo>
                    <a:pt x="348" y="1608"/>
                  </a:lnTo>
                  <a:cubicBezTo>
                    <a:pt x="342" y="1613"/>
                    <a:pt x="348" y="1624"/>
                    <a:pt x="342" y="1630"/>
                  </a:cubicBezTo>
                  <a:cubicBezTo>
                    <a:pt x="337" y="1619"/>
                    <a:pt x="337" y="1619"/>
                    <a:pt x="331" y="1619"/>
                  </a:cubicBezTo>
                  <a:cubicBezTo>
                    <a:pt x="348" y="1619"/>
                    <a:pt x="331" y="1596"/>
                    <a:pt x="342" y="1591"/>
                  </a:cubicBezTo>
                  <a:lnTo>
                    <a:pt x="342" y="1591"/>
                  </a:lnTo>
                  <a:lnTo>
                    <a:pt x="370" y="1602"/>
                  </a:lnTo>
                  <a:cubicBezTo>
                    <a:pt x="387" y="1591"/>
                    <a:pt x="370" y="1563"/>
                    <a:pt x="387" y="1546"/>
                  </a:cubicBezTo>
                  <a:lnTo>
                    <a:pt x="387" y="1546"/>
                  </a:lnTo>
                  <a:lnTo>
                    <a:pt x="376" y="1552"/>
                  </a:lnTo>
                  <a:cubicBezTo>
                    <a:pt x="370" y="1540"/>
                    <a:pt x="381" y="1535"/>
                    <a:pt x="381" y="1529"/>
                  </a:cubicBezTo>
                  <a:lnTo>
                    <a:pt x="398" y="1529"/>
                  </a:lnTo>
                  <a:cubicBezTo>
                    <a:pt x="393" y="1524"/>
                    <a:pt x="409" y="1512"/>
                    <a:pt x="393" y="1501"/>
                  </a:cubicBezTo>
                  <a:lnTo>
                    <a:pt x="409" y="1496"/>
                  </a:lnTo>
                  <a:cubicBezTo>
                    <a:pt x="421" y="1479"/>
                    <a:pt x="393" y="1468"/>
                    <a:pt x="404" y="1451"/>
                  </a:cubicBezTo>
                  <a:lnTo>
                    <a:pt x="404" y="1451"/>
                  </a:lnTo>
                  <a:cubicBezTo>
                    <a:pt x="409" y="1456"/>
                    <a:pt x="415" y="1451"/>
                    <a:pt x="421" y="1468"/>
                  </a:cubicBezTo>
                  <a:cubicBezTo>
                    <a:pt x="421" y="1462"/>
                    <a:pt x="426" y="1456"/>
                    <a:pt x="421" y="1456"/>
                  </a:cubicBezTo>
                  <a:cubicBezTo>
                    <a:pt x="426" y="1451"/>
                    <a:pt x="415" y="1434"/>
                    <a:pt x="426" y="1428"/>
                  </a:cubicBezTo>
                  <a:cubicBezTo>
                    <a:pt x="421" y="1428"/>
                    <a:pt x="415" y="1423"/>
                    <a:pt x="415" y="1417"/>
                  </a:cubicBezTo>
                  <a:lnTo>
                    <a:pt x="421" y="1417"/>
                  </a:lnTo>
                  <a:cubicBezTo>
                    <a:pt x="415" y="1417"/>
                    <a:pt x="421" y="1406"/>
                    <a:pt x="409" y="1406"/>
                  </a:cubicBezTo>
                  <a:cubicBezTo>
                    <a:pt x="443" y="1400"/>
                    <a:pt x="426" y="1356"/>
                    <a:pt x="454" y="1350"/>
                  </a:cubicBezTo>
                  <a:cubicBezTo>
                    <a:pt x="460" y="1339"/>
                    <a:pt x="460" y="1322"/>
                    <a:pt x="465" y="1311"/>
                  </a:cubicBezTo>
                  <a:lnTo>
                    <a:pt x="471" y="1311"/>
                  </a:lnTo>
                  <a:cubicBezTo>
                    <a:pt x="482" y="1300"/>
                    <a:pt x="449" y="1294"/>
                    <a:pt x="465" y="1277"/>
                  </a:cubicBezTo>
                  <a:cubicBezTo>
                    <a:pt x="468" y="1276"/>
                    <a:pt x="470" y="1276"/>
                    <a:pt x="471" y="1276"/>
                  </a:cubicBezTo>
                  <a:cubicBezTo>
                    <a:pt x="479" y="1276"/>
                    <a:pt x="472" y="1288"/>
                    <a:pt x="477" y="1288"/>
                  </a:cubicBezTo>
                  <a:cubicBezTo>
                    <a:pt x="479" y="1289"/>
                    <a:pt x="481" y="1289"/>
                    <a:pt x="482" y="1289"/>
                  </a:cubicBezTo>
                  <a:cubicBezTo>
                    <a:pt x="501" y="1289"/>
                    <a:pt x="484" y="1260"/>
                    <a:pt x="505" y="1255"/>
                  </a:cubicBezTo>
                  <a:lnTo>
                    <a:pt x="505" y="1260"/>
                  </a:lnTo>
                  <a:cubicBezTo>
                    <a:pt x="516" y="1255"/>
                    <a:pt x="505" y="1232"/>
                    <a:pt x="510" y="1221"/>
                  </a:cubicBezTo>
                  <a:lnTo>
                    <a:pt x="516" y="1221"/>
                  </a:lnTo>
                  <a:cubicBezTo>
                    <a:pt x="505" y="1205"/>
                    <a:pt x="510" y="1183"/>
                    <a:pt x="510" y="1166"/>
                  </a:cubicBezTo>
                  <a:lnTo>
                    <a:pt x="510" y="1166"/>
                  </a:lnTo>
                  <a:cubicBezTo>
                    <a:pt x="511" y="1167"/>
                    <a:pt x="512" y="1168"/>
                    <a:pt x="513" y="1169"/>
                  </a:cubicBezTo>
                  <a:lnTo>
                    <a:pt x="513" y="1169"/>
                  </a:lnTo>
                  <a:cubicBezTo>
                    <a:pt x="512" y="1168"/>
                    <a:pt x="511" y="1166"/>
                    <a:pt x="510" y="1165"/>
                  </a:cubicBezTo>
                  <a:lnTo>
                    <a:pt x="510" y="1165"/>
                  </a:lnTo>
                  <a:cubicBezTo>
                    <a:pt x="510" y="1165"/>
                    <a:pt x="510" y="1166"/>
                    <a:pt x="510" y="1166"/>
                  </a:cubicBezTo>
                  <a:lnTo>
                    <a:pt x="510" y="1166"/>
                  </a:lnTo>
                  <a:cubicBezTo>
                    <a:pt x="509" y="1164"/>
                    <a:pt x="509" y="1162"/>
                    <a:pt x="510" y="1160"/>
                  </a:cubicBezTo>
                  <a:cubicBezTo>
                    <a:pt x="514" y="1156"/>
                    <a:pt x="521" y="1152"/>
                    <a:pt x="528" y="1152"/>
                  </a:cubicBezTo>
                  <a:cubicBezTo>
                    <a:pt x="532" y="1152"/>
                    <a:pt x="535" y="1152"/>
                    <a:pt x="538" y="1154"/>
                  </a:cubicBezTo>
                  <a:lnTo>
                    <a:pt x="533" y="1165"/>
                  </a:lnTo>
                  <a:cubicBezTo>
                    <a:pt x="549" y="1165"/>
                    <a:pt x="538" y="1148"/>
                    <a:pt x="544" y="1143"/>
                  </a:cubicBezTo>
                  <a:lnTo>
                    <a:pt x="544" y="1143"/>
                  </a:lnTo>
                  <a:lnTo>
                    <a:pt x="549" y="1148"/>
                  </a:lnTo>
                  <a:cubicBezTo>
                    <a:pt x="555" y="1126"/>
                    <a:pt x="538" y="1120"/>
                    <a:pt x="549" y="1098"/>
                  </a:cubicBezTo>
                  <a:lnTo>
                    <a:pt x="544" y="1098"/>
                  </a:lnTo>
                  <a:cubicBezTo>
                    <a:pt x="533" y="1081"/>
                    <a:pt x="561" y="1092"/>
                    <a:pt x="549" y="1081"/>
                  </a:cubicBezTo>
                  <a:lnTo>
                    <a:pt x="566" y="1081"/>
                  </a:lnTo>
                  <a:cubicBezTo>
                    <a:pt x="566" y="1076"/>
                    <a:pt x="561" y="1048"/>
                    <a:pt x="566" y="1036"/>
                  </a:cubicBezTo>
                  <a:cubicBezTo>
                    <a:pt x="572" y="1048"/>
                    <a:pt x="572" y="1064"/>
                    <a:pt x="577" y="1081"/>
                  </a:cubicBezTo>
                  <a:cubicBezTo>
                    <a:pt x="583" y="1076"/>
                    <a:pt x="583" y="1059"/>
                    <a:pt x="583" y="1053"/>
                  </a:cubicBezTo>
                  <a:lnTo>
                    <a:pt x="583" y="1053"/>
                  </a:lnTo>
                  <a:cubicBezTo>
                    <a:pt x="583" y="1053"/>
                    <a:pt x="583" y="1059"/>
                    <a:pt x="577" y="1059"/>
                  </a:cubicBezTo>
                  <a:cubicBezTo>
                    <a:pt x="572" y="1042"/>
                    <a:pt x="566" y="1031"/>
                    <a:pt x="572" y="1014"/>
                  </a:cubicBezTo>
                  <a:lnTo>
                    <a:pt x="572" y="1014"/>
                  </a:lnTo>
                  <a:cubicBezTo>
                    <a:pt x="577" y="1016"/>
                    <a:pt x="581" y="1017"/>
                    <a:pt x="584" y="1017"/>
                  </a:cubicBezTo>
                  <a:cubicBezTo>
                    <a:pt x="604" y="1017"/>
                    <a:pt x="604" y="980"/>
                    <a:pt x="628" y="980"/>
                  </a:cubicBezTo>
                  <a:cubicBezTo>
                    <a:pt x="628" y="947"/>
                    <a:pt x="656" y="930"/>
                    <a:pt x="667" y="902"/>
                  </a:cubicBezTo>
                  <a:cubicBezTo>
                    <a:pt x="633" y="902"/>
                    <a:pt x="667" y="891"/>
                    <a:pt x="639" y="880"/>
                  </a:cubicBezTo>
                  <a:cubicBezTo>
                    <a:pt x="645" y="874"/>
                    <a:pt x="645" y="874"/>
                    <a:pt x="645" y="874"/>
                  </a:cubicBezTo>
                  <a:lnTo>
                    <a:pt x="673" y="857"/>
                  </a:lnTo>
                  <a:cubicBezTo>
                    <a:pt x="678" y="857"/>
                    <a:pt x="673" y="868"/>
                    <a:pt x="678" y="868"/>
                  </a:cubicBezTo>
                  <a:cubicBezTo>
                    <a:pt x="683" y="862"/>
                    <a:pt x="686" y="860"/>
                    <a:pt x="689" y="860"/>
                  </a:cubicBezTo>
                  <a:cubicBezTo>
                    <a:pt x="692" y="860"/>
                    <a:pt x="695" y="861"/>
                    <a:pt x="697" y="861"/>
                  </a:cubicBezTo>
                  <a:cubicBezTo>
                    <a:pt x="700" y="861"/>
                    <a:pt x="703" y="860"/>
                    <a:pt x="706" y="857"/>
                  </a:cubicBezTo>
                  <a:cubicBezTo>
                    <a:pt x="695" y="857"/>
                    <a:pt x="695" y="846"/>
                    <a:pt x="701" y="840"/>
                  </a:cubicBezTo>
                  <a:lnTo>
                    <a:pt x="701" y="840"/>
                  </a:lnTo>
                  <a:lnTo>
                    <a:pt x="684" y="846"/>
                  </a:lnTo>
                  <a:cubicBezTo>
                    <a:pt x="678" y="824"/>
                    <a:pt x="712" y="840"/>
                    <a:pt x="706" y="812"/>
                  </a:cubicBezTo>
                  <a:lnTo>
                    <a:pt x="706" y="812"/>
                  </a:lnTo>
                  <a:lnTo>
                    <a:pt x="712" y="824"/>
                  </a:lnTo>
                  <a:cubicBezTo>
                    <a:pt x="712" y="807"/>
                    <a:pt x="729" y="784"/>
                    <a:pt x="712" y="762"/>
                  </a:cubicBezTo>
                  <a:cubicBezTo>
                    <a:pt x="716" y="762"/>
                    <a:pt x="724" y="762"/>
                    <a:pt x="724" y="765"/>
                  </a:cubicBezTo>
                  <a:lnTo>
                    <a:pt x="724" y="765"/>
                  </a:lnTo>
                  <a:cubicBezTo>
                    <a:pt x="739" y="737"/>
                    <a:pt x="729" y="694"/>
                    <a:pt x="745" y="678"/>
                  </a:cubicBezTo>
                  <a:lnTo>
                    <a:pt x="751" y="684"/>
                  </a:lnTo>
                  <a:cubicBezTo>
                    <a:pt x="751" y="678"/>
                    <a:pt x="745" y="672"/>
                    <a:pt x="751" y="667"/>
                  </a:cubicBezTo>
                  <a:cubicBezTo>
                    <a:pt x="757" y="667"/>
                    <a:pt x="757" y="672"/>
                    <a:pt x="757" y="672"/>
                  </a:cubicBezTo>
                  <a:lnTo>
                    <a:pt x="757" y="672"/>
                  </a:lnTo>
                  <a:cubicBezTo>
                    <a:pt x="757" y="667"/>
                    <a:pt x="751" y="650"/>
                    <a:pt x="757" y="644"/>
                  </a:cubicBezTo>
                  <a:lnTo>
                    <a:pt x="762" y="656"/>
                  </a:lnTo>
                  <a:cubicBezTo>
                    <a:pt x="785" y="633"/>
                    <a:pt x="762" y="611"/>
                    <a:pt x="762" y="583"/>
                  </a:cubicBezTo>
                  <a:lnTo>
                    <a:pt x="762" y="583"/>
                  </a:lnTo>
                  <a:cubicBezTo>
                    <a:pt x="767" y="585"/>
                    <a:pt x="770" y="586"/>
                    <a:pt x="774" y="586"/>
                  </a:cubicBezTo>
                  <a:cubicBezTo>
                    <a:pt x="789" y="586"/>
                    <a:pt x="797" y="570"/>
                    <a:pt x="801" y="566"/>
                  </a:cubicBezTo>
                  <a:lnTo>
                    <a:pt x="807" y="566"/>
                  </a:lnTo>
                  <a:cubicBezTo>
                    <a:pt x="818" y="538"/>
                    <a:pt x="807" y="510"/>
                    <a:pt x="813" y="482"/>
                  </a:cubicBezTo>
                  <a:cubicBezTo>
                    <a:pt x="841" y="471"/>
                    <a:pt x="846" y="426"/>
                    <a:pt x="869" y="409"/>
                  </a:cubicBezTo>
                  <a:cubicBezTo>
                    <a:pt x="863" y="409"/>
                    <a:pt x="852" y="398"/>
                    <a:pt x="852" y="392"/>
                  </a:cubicBezTo>
                  <a:cubicBezTo>
                    <a:pt x="861" y="392"/>
                    <a:pt x="855" y="378"/>
                    <a:pt x="861" y="378"/>
                  </a:cubicBezTo>
                  <a:cubicBezTo>
                    <a:pt x="863" y="378"/>
                    <a:pt x="865" y="379"/>
                    <a:pt x="869" y="381"/>
                  </a:cubicBezTo>
                  <a:lnTo>
                    <a:pt x="863" y="381"/>
                  </a:lnTo>
                  <a:cubicBezTo>
                    <a:pt x="867" y="382"/>
                    <a:pt x="870" y="383"/>
                    <a:pt x="873" y="383"/>
                  </a:cubicBezTo>
                  <a:cubicBezTo>
                    <a:pt x="886" y="383"/>
                    <a:pt x="886" y="373"/>
                    <a:pt x="891" y="364"/>
                  </a:cubicBezTo>
                  <a:lnTo>
                    <a:pt x="869" y="353"/>
                  </a:lnTo>
                  <a:cubicBezTo>
                    <a:pt x="911" y="348"/>
                    <a:pt x="903" y="291"/>
                    <a:pt x="932" y="291"/>
                  </a:cubicBezTo>
                  <a:cubicBezTo>
                    <a:pt x="933" y="291"/>
                    <a:pt x="934" y="291"/>
                    <a:pt x="936" y="291"/>
                  </a:cubicBezTo>
                  <a:cubicBezTo>
                    <a:pt x="936" y="280"/>
                    <a:pt x="936" y="275"/>
                    <a:pt x="936" y="269"/>
                  </a:cubicBezTo>
                  <a:lnTo>
                    <a:pt x="947" y="275"/>
                  </a:lnTo>
                  <a:cubicBezTo>
                    <a:pt x="964" y="269"/>
                    <a:pt x="969" y="263"/>
                    <a:pt x="981" y="247"/>
                  </a:cubicBezTo>
                  <a:lnTo>
                    <a:pt x="986" y="258"/>
                  </a:lnTo>
                  <a:cubicBezTo>
                    <a:pt x="992" y="252"/>
                    <a:pt x="975" y="219"/>
                    <a:pt x="981" y="207"/>
                  </a:cubicBezTo>
                  <a:lnTo>
                    <a:pt x="981" y="207"/>
                  </a:lnTo>
                  <a:lnTo>
                    <a:pt x="986" y="213"/>
                  </a:lnTo>
                  <a:cubicBezTo>
                    <a:pt x="986" y="213"/>
                    <a:pt x="986" y="213"/>
                    <a:pt x="986" y="219"/>
                  </a:cubicBezTo>
                  <a:lnTo>
                    <a:pt x="992" y="219"/>
                  </a:lnTo>
                  <a:lnTo>
                    <a:pt x="997" y="224"/>
                  </a:lnTo>
                  <a:cubicBezTo>
                    <a:pt x="997" y="224"/>
                    <a:pt x="997" y="219"/>
                    <a:pt x="1003" y="219"/>
                  </a:cubicBezTo>
                  <a:lnTo>
                    <a:pt x="1003" y="219"/>
                  </a:lnTo>
                  <a:cubicBezTo>
                    <a:pt x="1003" y="219"/>
                    <a:pt x="1003" y="219"/>
                    <a:pt x="1003" y="219"/>
                  </a:cubicBezTo>
                  <a:cubicBezTo>
                    <a:pt x="1003" y="219"/>
                    <a:pt x="1003" y="224"/>
                    <a:pt x="1003" y="230"/>
                  </a:cubicBezTo>
                  <a:cubicBezTo>
                    <a:pt x="1003" y="235"/>
                    <a:pt x="997" y="241"/>
                    <a:pt x="997" y="241"/>
                  </a:cubicBezTo>
                  <a:cubicBezTo>
                    <a:pt x="1003" y="241"/>
                    <a:pt x="1003" y="224"/>
                    <a:pt x="1009" y="219"/>
                  </a:cubicBezTo>
                  <a:lnTo>
                    <a:pt x="1009" y="219"/>
                  </a:lnTo>
                  <a:cubicBezTo>
                    <a:pt x="1007" y="220"/>
                    <a:pt x="1006" y="222"/>
                    <a:pt x="1005" y="224"/>
                  </a:cubicBezTo>
                  <a:lnTo>
                    <a:pt x="1005" y="224"/>
                  </a:lnTo>
                  <a:cubicBezTo>
                    <a:pt x="1006" y="219"/>
                    <a:pt x="1006" y="218"/>
                    <a:pt x="1006" y="218"/>
                  </a:cubicBezTo>
                  <a:lnTo>
                    <a:pt x="1006" y="218"/>
                  </a:lnTo>
                  <a:cubicBezTo>
                    <a:pt x="1006" y="218"/>
                    <a:pt x="1006" y="219"/>
                    <a:pt x="1009" y="219"/>
                  </a:cubicBezTo>
                  <a:cubicBezTo>
                    <a:pt x="1009" y="224"/>
                    <a:pt x="1009" y="224"/>
                    <a:pt x="1009" y="224"/>
                  </a:cubicBezTo>
                  <a:cubicBezTo>
                    <a:pt x="1011" y="219"/>
                    <a:pt x="1013" y="219"/>
                    <a:pt x="1013" y="219"/>
                  </a:cubicBezTo>
                  <a:cubicBezTo>
                    <a:pt x="1014" y="219"/>
                    <a:pt x="1014" y="219"/>
                    <a:pt x="1014" y="213"/>
                  </a:cubicBezTo>
                  <a:lnTo>
                    <a:pt x="1025" y="213"/>
                  </a:lnTo>
                  <a:cubicBezTo>
                    <a:pt x="1021" y="217"/>
                    <a:pt x="1017" y="235"/>
                    <a:pt x="1018" y="235"/>
                  </a:cubicBezTo>
                  <a:cubicBezTo>
                    <a:pt x="1018" y="235"/>
                    <a:pt x="1019" y="234"/>
                    <a:pt x="1020" y="230"/>
                  </a:cubicBezTo>
                  <a:cubicBezTo>
                    <a:pt x="1020" y="224"/>
                    <a:pt x="1025" y="213"/>
                    <a:pt x="1025" y="213"/>
                  </a:cubicBezTo>
                  <a:lnTo>
                    <a:pt x="1025" y="213"/>
                  </a:lnTo>
                  <a:lnTo>
                    <a:pt x="1020" y="230"/>
                  </a:lnTo>
                  <a:lnTo>
                    <a:pt x="1020" y="230"/>
                  </a:lnTo>
                  <a:cubicBezTo>
                    <a:pt x="1020" y="230"/>
                    <a:pt x="1023" y="223"/>
                    <a:pt x="1025" y="219"/>
                  </a:cubicBezTo>
                  <a:lnTo>
                    <a:pt x="1025" y="219"/>
                  </a:lnTo>
                  <a:cubicBezTo>
                    <a:pt x="1025" y="219"/>
                    <a:pt x="1025" y="219"/>
                    <a:pt x="1025" y="219"/>
                  </a:cubicBezTo>
                  <a:lnTo>
                    <a:pt x="1025" y="219"/>
                  </a:lnTo>
                  <a:cubicBezTo>
                    <a:pt x="1027" y="216"/>
                    <a:pt x="1029" y="213"/>
                    <a:pt x="1031" y="213"/>
                  </a:cubicBezTo>
                  <a:lnTo>
                    <a:pt x="1031" y="213"/>
                  </a:lnTo>
                  <a:lnTo>
                    <a:pt x="1031" y="213"/>
                  </a:lnTo>
                  <a:cubicBezTo>
                    <a:pt x="1031" y="219"/>
                    <a:pt x="1031" y="224"/>
                    <a:pt x="1031" y="230"/>
                  </a:cubicBezTo>
                  <a:cubicBezTo>
                    <a:pt x="1031" y="232"/>
                    <a:pt x="1031" y="238"/>
                    <a:pt x="1031" y="241"/>
                  </a:cubicBezTo>
                  <a:lnTo>
                    <a:pt x="1034" y="235"/>
                  </a:lnTo>
                  <a:lnTo>
                    <a:pt x="1034" y="235"/>
                  </a:lnTo>
                  <a:cubicBezTo>
                    <a:pt x="1034" y="235"/>
                    <a:pt x="1034" y="235"/>
                    <a:pt x="1033" y="235"/>
                  </a:cubicBezTo>
                  <a:lnTo>
                    <a:pt x="1033" y="235"/>
                  </a:lnTo>
                  <a:cubicBezTo>
                    <a:pt x="1035" y="232"/>
                    <a:pt x="1037" y="227"/>
                    <a:pt x="1037" y="224"/>
                  </a:cubicBezTo>
                  <a:cubicBezTo>
                    <a:pt x="1037" y="224"/>
                    <a:pt x="1037" y="230"/>
                    <a:pt x="1037" y="235"/>
                  </a:cubicBezTo>
                  <a:cubicBezTo>
                    <a:pt x="1040" y="228"/>
                    <a:pt x="1044" y="221"/>
                    <a:pt x="1044" y="221"/>
                  </a:cubicBezTo>
                  <a:lnTo>
                    <a:pt x="1044" y="221"/>
                  </a:lnTo>
                  <a:cubicBezTo>
                    <a:pt x="1045" y="221"/>
                    <a:pt x="1044" y="224"/>
                    <a:pt x="1042" y="230"/>
                  </a:cubicBezTo>
                  <a:cubicBezTo>
                    <a:pt x="1042" y="230"/>
                    <a:pt x="1042" y="231"/>
                    <a:pt x="1042" y="231"/>
                  </a:cubicBezTo>
                  <a:cubicBezTo>
                    <a:pt x="1043" y="231"/>
                    <a:pt x="1046" y="224"/>
                    <a:pt x="1048" y="220"/>
                  </a:cubicBezTo>
                  <a:lnTo>
                    <a:pt x="1048" y="220"/>
                  </a:lnTo>
                  <a:cubicBezTo>
                    <a:pt x="1049" y="223"/>
                    <a:pt x="1053" y="220"/>
                    <a:pt x="1048" y="235"/>
                  </a:cubicBezTo>
                  <a:cubicBezTo>
                    <a:pt x="1051" y="231"/>
                    <a:pt x="1052" y="230"/>
                    <a:pt x="1053" y="230"/>
                  </a:cubicBezTo>
                  <a:cubicBezTo>
                    <a:pt x="1054" y="230"/>
                    <a:pt x="1053" y="232"/>
                    <a:pt x="1053" y="232"/>
                  </a:cubicBezTo>
                  <a:cubicBezTo>
                    <a:pt x="1054" y="232"/>
                    <a:pt x="1055" y="229"/>
                    <a:pt x="1059" y="219"/>
                  </a:cubicBezTo>
                  <a:lnTo>
                    <a:pt x="1059" y="219"/>
                  </a:lnTo>
                  <a:cubicBezTo>
                    <a:pt x="1053" y="235"/>
                    <a:pt x="1053" y="235"/>
                    <a:pt x="1053" y="247"/>
                  </a:cubicBezTo>
                  <a:lnTo>
                    <a:pt x="1059" y="241"/>
                  </a:lnTo>
                  <a:cubicBezTo>
                    <a:pt x="1059" y="241"/>
                    <a:pt x="1059" y="235"/>
                    <a:pt x="1059" y="230"/>
                  </a:cubicBezTo>
                  <a:lnTo>
                    <a:pt x="1059" y="230"/>
                  </a:lnTo>
                  <a:lnTo>
                    <a:pt x="1059" y="230"/>
                  </a:lnTo>
                  <a:cubicBezTo>
                    <a:pt x="1059" y="230"/>
                    <a:pt x="1059" y="230"/>
                    <a:pt x="1059" y="230"/>
                  </a:cubicBezTo>
                  <a:cubicBezTo>
                    <a:pt x="1060" y="229"/>
                    <a:pt x="1060" y="229"/>
                    <a:pt x="1061" y="229"/>
                  </a:cubicBezTo>
                  <a:lnTo>
                    <a:pt x="1061" y="229"/>
                  </a:lnTo>
                  <a:cubicBezTo>
                    <a:pt x="1063" y="229"/>
                    <a:pt x="1059" y="242"/>
                    <a:pt x="1059" y="247"/>
                  </a:cubicBezTo>
                  <a:lnTo>
                    <a:pt x="1059" y="247"/>
                  </a:lnTo>
                  <a:cubicBezTo>
                    <a:pt x="1060" y="245"/>
                    <a:pt x="1060" y="244"/>
                    <a:pt x="1061" y="244"/>
                  </a:cubicBezTo>
                  <a:lnTo>
                    <a:pt x="1061" y="244"/>
                  </a:lnTo>
                  <a:cubicBezTo>
                    <a:pt x="1061" y="244"/>
                    <a:pt x="1057" y="255"/>
                    <a:pt x="1057" y="255"/>
                  </a:cubicBezTo>
                  <a:cubicBezTo>
                    <a:pt x="1058" y="255"/>
                    <a:pt x="1058" y="254"/>
                    <a:pt x="1059" y="252"/>
                  </a:cubicBezTo>
                  <a:cubicBezTo>
                    <a:pt x="1059" y="249"/>
                    <a:pt x="1061" y="245"/>
                    <a:pt x="1063" y="243"/>
                  </a:cubicBezTo>
                  <a:lnTo>
                    <a:pt x="1063" y="243"/>
                  </a:lnTo>
                  <a:cubicBezTo>
                    <a:pt x="1060" y="247"/>
                    <a:pt x="1065" y="247"/>
                    <a:pt x="1065" y="247"/>
                  </a:cubicBezTo>
                  <a:lnTo>
                    <a:pt x="1059" y="252"/>
                  </a:lnTo>
                  <a:cubicBezTo>
                    <a:pt x="1059" y="254"/>
                    <a:pt x="1060" y="255"/>
                    <a:pt x="1060" y="255"/>
                  </a:cubicBezTo>
                  <a:cubicBezTo>
                    <a:pt x="1062" y="255"/>
                    <a:pt x="1065" y="252"/>
                    <a:pt x="1065" y="252"/>
                  </a:cubicBezTo>
                  <a:cubicBezTo>
                    <a:pt x="1067" y="250"/>
                    <a:pt x="1068" y="247"/>
                    <a:pt x="1070" y="244"/>
                  </a:cubicBezTo>
                  <a:lnTo>
                    <a:pt x="1070" y="244"/>
                  </a:lnTo>
                  <a:cubicBezTo>
                    <a:pt x="1070" y="247"/>
                    <a:pt x="1070" y="251"/>
                    <a:pt x="1067" y="255"/>
                  </a:cubicBezTo>
                  <a:lnTo>
                    <a:pt x="1067" y="255"/>
                  </a:lnTo>
                  <a:cubicBezTo>
                    <a:pt x="1067" y="255"/>
                    <a:pt x="1067" y="255"/>
                    <a:pt x="1067" y="255"/>
                  </a:cubicBezTo>
                  <a:cubicBezTo>
                    <a:pt x="1066" y="255"/>
                    <a:pt x="1066" y="256"/>
                    <a:pt x="1065" y="258"/>
                  </a:cubicBezTo>
                  <a:cubicBezTo>
                    <a:pt x="1066" y="257"/>
                    <a:pt x="1066" y="256"/>
                    <a:pt x="1067" y="255"/>
                  </a:cubicBezTo>
                  <a:lnTo>
                    <a:pt x="1067" y="255"/>
                  </a:lnTo>
                  <a:cubicBezTo>
                    <a:pt x="1068" y="256"/>
                    <a:pt x="1067" y="261"/>
                    <a:pt x="1068" y="261"/>
                  </a:cubicBezTo>
                  <a:cubicBezTo>
                    <a:pt x="1068" y="261"/>
                    <a:pt x="1069" y="260"/>
                    <a:pt x="1070" y="258"/>
                  </a:cubicBezTo>
                  <a:lnTo>
                    <a:pt x="1076" y="258"/>
                  </a:lnTo>
                  <a:cubicBezTo>
                    <a:pt x="1076" y="241"/>
                    <a:pt x="1076" y="247"/>
                    <a:pt x="1081" y="235"/>
                  </a:cubicBezTo>
                  <a:cubicBezTo>
                    <a:pt x="1081" y="241"/>
                    <a:pt x="1081" y="252"/>
                    <a:pt x="1081" y="252"/>
                  </a:cubicBezTo>
                  <a:cubicBezTo>
                    <a:pt x="1081" y="250"/>
                    <a:pt x="1083" y="247"/>
                    <a:pt x="1084" y="243"/>
                  </a:cubicBezTo>
                  <a:lnTo>
                    <a:pt x="1084" y="243"/>
                  </a:lnTo>
                  <a:cubicBezTo>
                    <a:pt x="1084" y="246"/>
                    <a:pt x="1083" y="248"/>
                    <a:pt x="1081" y="252"/>
                  </a:cubicBezTo>
                  <a:cubicBezTo>
                    <a:pt x="1081" y="252"/>
                    <a:pt x="1087" y="247"/>
                    <a:pt x="1087" y="241"/>
                  </a:cubicBezTo>
                  <a:cubicBezTo>
                    <a:pt x="1089" y="239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0" y="238"/>
                    <a:pt x="1090" y="238"/>
                    <a:pt x="1090" y="238"/>
                  </a:cubicBezTo>
                  <a:lnTo>
                    <a:pt x="1090" y="238"/>
                  </a:lnTo>
                  <a:cubicBezTo>
                    <a:pt x="1093" y="235"/>
                    <a:pt x="1093" y="234"/>
                    <a:pt x="1093" y="230"/>
                  </a:cubicBezTo>
                  <a:cubicBezTo>
                    <a:pt x="1093" y="230"/>
                    <a:pt x="1093" y="235"/>
                    <a:pt x="1093" y="241"/>
                  </a:cubicBezTo>
                  <a:lnTo>
                    <a:pt x="1091" y="241"/>
                  </a:lnTo>
                  <a:cubicBezTo>
                    <a:pt x="1090" y="247"/>
                    <a:pt x="1088" y="258"/>
                    <a:pt x="1089" y="258"/>
                  </a:cubicBezTo>
                  <a:cubicBezTo>
                    <a:pt x="1089" y="258"/>
                    <a:pt x="1091" y="256"/>
                    <a:pt x="1093" y="252"/>
                  </a:cubicBezTo>
                  <a:lnTo>
                    <a:pt x="1098" y="241"/>
                  </a:lnTo>
                  <a:lnTo>
                    <a:pt x="1098" y="241"/>
                  </a:lnTo>
                  <a:cubicBezTo>
                    <a:pt x="1098" y="247"/>
                    <a:pt x="1093" y="252"/>
                    <a:pt x="1093" y="258"/>
                  </a:cubicBezTo>
                  <a:cubicBezTo>
                    <a:pt x="1096" y="253"/>
                    <a:pt x="1098" y="251"/>
                    <a:pt x="1099" y="251"/>
                  </a:cubicBezTo>
                  <a:cubicBezTo>
                    <a:pt x="1101" y="251"/>
                    <a:pt x="1100" y="256"/>
                    <a:pt x="1101" y="256"/>
                  </a:cubicBezTo>
                  <a:cubicBezTo>
                    <a:pt x="1102" y="256"/>
                    <a:pt x="1103" y="255"/>
                    <a:pt x="1104" y="252"/>
                  </a:cubicBezTo>
                  <a:lnTo>
                    <a:pt x="1104" y="252"/>
                  </a:lnTo>
                  <a:cubicBezTo>
                    <a:pt x="1101" y="261"/>
                    <a:pt x="1100" y="265"/>
                    <a:pt x="1100" y="267"/>
                  </a:cubicBezTo>
                  <a:lnTo>
                    <a:pt x="1100" y="267"/>
                  </a:lnTo>
                  <a:cubicBezTo>
                    <a:pt x="1099" y="267"/>
                    <a:pt x="1099" y="268"/>
                    <a:pt x="1098" y="269"/>
                  </a:cubicBezTo>
                  <a:lnTo>
                    <a:pt x="1100" y="268"/>
                  </a:lnTo>
                  <a:lnTo>
                    <a:pt x="1100" y="268"/>
                  </a:lnTo>
                  <a:cubicBezTo>
                    <a:pt x="1100" y="268"/>
                    <a:pt x="1100" y="268"/>
                    <a:pt x="1100" y="268"/>
                  </a:cubicBezTo>
                  <a:cubicBezTo>
                    <a:pt x="1100" y="268"/>
                    <a:pt x="1101" y="267"/>
                    <a:pt x="1102" y="265"/>
                  </a:cubicBezTo>
                  <a:lnTo>
                    <a:pt x="1102" y="265"/>
                  </a:lnTo>
                  <a:lnTo>
                    <a:pt x="1104" y="263"/>
                  </a:lnTo>
                  <a:cubicBezTo>
                    <a:pt x="1104" y="262"/>
                    <a:pt x="1104" y="261"/>
                    <a:pt x="1104" y="258"/>
                  </a:cubicBezTo>
                  <a:cubicBezTo>
                    <a:pt x="1105" y="257"/>
                    <a:pt x="1106" y="257"/>
                    <a:pt x="1107" y="257"/>
                  </a:cubicBezTo>
                  <a:cubicBezTo>
                    <a:pt x="1114" y="257"/>
                    <a:pt x="1109" y="275"/>
                    <a:pt x="1109" y="280"/>
                  </a:cubicBezTo>
                  <a:cubicBezTo>
                    <a:pt x="1109" y="281"/>
                    <a:pt x="1109" y="281"/>
                    <a:pt x="1110" y="281"/>
                  </a:cubicBezTo>
                  <a:cubicBezTo>
                    <a:pt x="1111" y="281"/>
                    <a:pt x="1121" y="254"/>
                    <a:pt x="1122" y="254"/>
                  </a:cubicBezTo>
                  <a:lnTo>
                    <a:pt x="1122" y="254"/>
                  </a:lnTo>
                  <a:cubicBezTo>
                    <a:pt x="1122" y="254"/>
                    <a:pt x="1121" y="255"/>
                    <a:pt x="1121" y="258"/>
                  </a:cubicBezTo>
                  <a:lnTo>
                    <a:pt x="1115" y="275"/>
                  </a:lnTo>
                  <a:cubicBezTo>
                    <a:pt x="1119" y="268"/>
                    <a:pt x="1121" y="267"/>
                    <a:pt x="1122" y="267"/>
                  </a:cubicBezTo>
                  <a:cubicBezTo>
                    <a:pt x="1123" y="267"/>
                    <a:pt x="1123" y="268"/>
                    <a:pt x="1123" y="268"/>
                  </a:cubicBezTo>
                  <a:cubicBezTo>
                    <a:pt x="1124" y="268"/>
                    <a:pt x="1125" y="267"/>
                    <a:pt x="1126" y="263"/>
                  </a:cubicBezTo>
                  <a:cubicBezTo>
                    <a:pt x="1126" y="269"/>
                    <a:pt x="1126" y="269"/>
                    <a:pt x="1126" y="269"/>
                  </a:cubicBezTo>
                  <a:cubicBezTo>
                    <a:pt x="1124" y="273"/>
                    <a:pt x="1124" y="275"/>
                    <a:pt x="1124" y="275"/>
                  </a:cubicBezTo>
                  <a:cubicBezTo>
                    <a:pt x="1124" y="275"/>
                    <a:pt x="1125" y="274"/>
                    <a:pt x="1126" y="273"/>
                  </a:cubicBezTo>
                  <a:lnTo>
                    <a:pt x="1126" y="273"/>
                  </a:lnTo>
                  <a:cubicBezTo>
                    <a:pt x="1126" y="273"/>
                    <a:pt x="1126" y="274"/>
                    <a:pt x="1126" y="275"/>
                  </a:cubicBezTo>
                  <a:cubicBezTo>
                    <a:pt x="1126" y="276"/>
                    <a:pt x="1126" y="276"/>
                    <a:pt x="1127" y="276"/>
                  </a:cubicBezTo>
                  <a:cubicBezTo>
                    <a:pt x="1127" y="276"/>
                    <a:pt x="1127" y="276"/>
                    <a:pt x="1127" y="276"/>
                  </a:cubicBezTo>
                  <a:lnTo>
                    <a:pt x="1127" y="276"/>
                  </a:lnTo>
                  <a:cubicBezTo>
                    <a:pt x="1126" y="277"/>
                    <a:pt x="1126" y="278"/>
                    <a:pt x="1126" y="280"/>
                  </a:cubicBezTo>
                  <a:cubicBezTo>
                    <a:pt x="1130" y="276"/>
                    <a:pt x="1128" y="278"/>
                    <a:pt x="1129" y="275"/>
                  </a:cubicBezTo>
                  <a:lnTo>
                    <a:pt x="1129" y="275"/>
                  </a:lnTo>
                  <a:cubicBezTo>
                    <a:pt x="1129" y="275"/>
                    <a:pt x="1128" y="275"/>
                    <a:pt x="1127" y="275"/>
                  </a:cubicBezTo>
                  <a:lnTo>
                    <a:pt x="1127" y="275"/>
                  </a:lnTo>
                  <a:cubicBezTo>
                    <a:pt x="1128" y="274"/>
                    <a:pt x="1130" y="271"/>
                    <a:pt x="1131" y="271"/>
                  </a:cubicBezTo>
                  <a:cubicBezTo>
                    <a:pt x="1131" y="271"/>
                    <a:pt x="1131" y="271"/>
                    <a:pt x="1131" y="271"/>
                  </a:cubicBezTo>
                  <a:lnTo>
                    <a:pt x="1131" y="271"/>
                  </a:lnTo>
                  <a:cubicBezTo>
                    <a:pt x="1131" y="270"/>
                    <a:pt x="1132" y="270"/>
                    <a:pt x="1132" y="269"/>
                  </a:cubicBezTo>
                  <a:cubicBezTo>
                    <a:pt x="1132" y="270"/>
                    <a:pt x="1132" y="271"/>
                    <a:pt x="1132" y="271"/>
                  </a:cubicBezTo>
                  <a:cubicBezTo>
                    <a:pt x="1134" y="271"/>
                    <a:pt x="1136" y="267"/>
                    <a:pt x="1137" y="267"/>
                  </a:cubicBezTo>
                  <a:cubicBezTo>
                    <a:pt x="1137" y="267"/>
                    <a:pt x="1137" y="268"/>
                    <a:pt x="1137" y="269"/>
                  </a:cubicBezTo>
                  <a:cubicBezTo>
                    <a:pt x="1137" y="267"/>
                    <a:pt x="1137" y="266"/>
                    <a:pt x="1137" y="265"/>
                  </a:cubicBezTo>
                  <a:lnTo>
                    <a:pt x="1137" y="265"/>
                  </a:lnTo>
                  <a:cubicBezTo>
                    <a:pt x="1138" y="265"/>
                    <a:pt x="1140" y="263"/>
                    <a:pt x="1143" y="258"/>
                  </a:cubicBezTo>
                  <a:lnTo>
                    <a:pt x="1143" y="258"/>
                  </a:lnTo>
                  <a:cubicBezTo>
                    <a:pt x="1137" y="269"/>
                    <a:pt x="1136" y="273"/>
                    <a:pt x="1137" y="273"/>
                  </a:cubicBezTo>
                  <a:cubicBezTo>
                    <a:pt x="1137" y="273"/>
                    <a:pt x="1137" y="273"/>
                    <a:pt x="1138" y="273"/>
                  </a:cubicBezTo>
                  <a:lnTo>
                    <a:pt x="1138" y="273"/>
                  </a:lnTo>
                  <a:cubicBezTo>
                    <a:pt x="1137" y="274"/>
                    <a:pt x="1137" y="277"/>
                    <a:pt x="1137" y="280"/>
                  </a:cubicBezTo>
                  <a:cubicBezTo>
                    <a:pt x="1137" y="280"/>
                    <a:pt x="1137" y="275"/>
                    <a:pt x="1143" y="269"/>
                  </a:cubicBezTo>
                  <a:lnTo>
                    <a:pt x="1143" y="269"/>
                  </a:lnTo>
                  <a:cubicBezTo>
                    <a:pt x="1142" y="274"/>
                    <a:pt x="1142" y="276"/>
                    <a:pt x="1142" y="276"/>
                  </a:cubicBezTo>
                  <a:cubicBezTo>
                    <a:pt x="1143" y="276"/>
                    <a:pt x="1146" y="267"/>
                    <a:pt x="1147" y="267"/>
                  </a:cubicBezTo>
                  <a:lnTo>
                    <a:pt x="1147" y="267"/>
                  </a:lnTo>
                  <a:cubicBezTo>
                    <a:pt x="1147" y="267"/>
                    <a:pt x="1146" y="270"/>
                    <a:pt x="1143" y="280"/>
                  </a:cubicBezTo>
                  <a:cubicBezTo>
                    <a:pt x="1147" y="272"/>
                    <a:pt x="1151" y="267"/>
                    <a:pt x="1153" y="263"/>
                  </a:cubicBezTo>
                  <a:lnTo>
                    <a:pt x="1153" y="263"/>
                  </a:lnTo>
                  <a:cubicBezTo>
                    <a:pt x="1151" y="269"/>
                    <a:pt x="1151" y="269"/>
                    <a:pt x="1151" y="269"/>
                  </a:cubicBezTo>
                  <a:cubicBezTo>
                    <a:pt x="1151" y="269"/>
                    <a:pt x="1151" y="269"/>
                    <a:pt x="1150" y="276"/>
                  </a:cubicBezTo>
                  <a:lnTo>
                    <a:pt x="1150" y="276"/>
                  </a:lnTo>
                  <a:cubicBezTo>
                    <a:pt x="1152" y="270"/>
                    <a:pt x="1157" y="262"/>
                    <a:pt x="1159" y="262"/>
                  </a:cubicBezTo>
                  <a:cubicBezTo>
                    <a:pt x="1160" y="262"/>
                    <a:pt x="1160" y="263"/>
                    <a:pt x="1160" y="263"/>
                  </a:cubicBezTo>
                  <a:cubicBezTo>
                    <a:pt x="1160" y="263"/>
                    <a:pt x="1154" y="269"/>
                    <a:pt x="1154" y="275"/>
                  </a:cubicBezTo>
                  <a:cubicBezTo>
                    <a:pt x="1156" y="271"/>
                    <a:pt x="1157" y="269"/>
                    <a:pt x="1157" y="269"/>
                  </a:cubicBezTo>
                  <a:lnTo>
                    <a:pt x="1157" y="269"/>
                  </a:lnTo>
                  <a:cubicBezTo>
                    <a:pt x="1157" y="269"/>
                    <a:pt x="1157" y="271"/>
                    <a:pt x="1157" y="271"/>
                  </a:cubicBezTo>
                  <a:cubicBezTo>
                    <a:pt x="1158" y="271"/>
                    <a:pt x="1159" y="270"/>
                    <a:pt x="1160" y="269"/>
                  </a:cubicBezTo>
                  <a:cubicBezTo>
                    <a:pt x="1165" y="252"/>
                    <a:pt x="1171" y="241"/>
                    <a:pt x="1177" y="235"/>
                  </a:cubicBezTo>
                  <a:lnTo>
                    <a:pt x="1177" y="235"/>
                  </a:lnTo>
                  <a:cubicBezTo>
                    <a:pt x="1165" y="258"/>
                    <a:pt x="1171" y="241"/>
                    <a:pt x="1160" y="275"/>
                  </a:cubicBezTo>
                  <a:cubicBezTo>
                    <a:pt x="1160" y="275"/>
                    <a:pt x="1160" y="274"/>
                    <a:pt x="1160" y="274"/>
                  </a:cubicBezTo>
                  <a:lnTo>
                    <a:pt x="1160" y="274"/>
                  </a:lnTo>
                  <a:cubicBezTo>
                    <a:pt x="1160" y="274"/>
                    <a:pt x="1160" y="274"/>
                    <a:pt x="1160" y="275"/>
                  </a:cubicBezTo>
                  <a:lnTo>
                    <a:pt x="1160" y="275"/>
                  </a:lnTo>
                  <a:cubicBezTo>
                    <a:pt x="1162" y="273"/>
                    <a:pt x="1163" y="271"/>
                    <a:pt x="1164" y="269"/>
                  </a:cubicBezTo>
                  <a:lnTo>
                    <a:pt x="1164" y="269"/>
                  </a:lnTo>
                  <a:cubicBezTo>
                    <a:pt x="1163" y="271"/>
                    <a:pt x="1161" y="273"/>
                    <a:pt x="1160" y="274"/>
                  </a:cubicBezTo>
                  <a:lnTo>
                    <a:pt x="1160" y="274"/>
                  </a:lnTo>
                  <a:cubicBezTo>
                    <a:pt x="1163" y="271"/>
                    <a:pt x="1164" y="268"/>
                    <a:pt x="1165" y="264"/>
                  </a:cubicBezTo>
                  <a:lnTo>
                    <a:pt x="1165" y="264"/>
                  </a:lnTo>
                  <a:cubicBezTo>
                    <a:pt x="1165" y="265"/>
                    <a:pt x="1165" y="267"/>
                    <a:pt x="1164" y="269"/>
                  </a:cubicBezTo>
                  <a:lnTo>
                    <a:pt x="1164" y="269"/>
                  </a:lnTo>
                  <a:cubicBezTo>
                    <a:pt x="1165" y="268"/>
                    <a:pt x="1165" y="266"/>
                    <a:pt x="1165" y="264"/>
                  </a:cubicBezTo>
                  <a:lnTo>
                    <a:pt x="1165" y="264"/>
                  </a:lnTo>
                  <a:cubicBezTo>
                    <a:pt x="1166" y="262"/>
                    <a:pt x="1167" y="260"/>
                    <a:pt x="1168" y="259"/>
                  </a:cubicBezTo>
                  <a:lnTo>
                    <a:pt x="1168" y="259"/>
                  </a:lnTo>
                  <a:cubicBezTo>
                    <a:pt x="1167" y="262"/>
                    <a:pt x="1165" y="266"/>
                    <a:pt x="1165" y="269"/>
                  </a:cubicBezTo>
                  <a:lnTo>
                    <a:pt x="1165" y="269"/>
                  </a:lnTo>
                  <a:cubicBezTo>
                    <a:pt x="1165" y="269"/>
                    <a:pt x="1165" y="263"/>
                    <a:pt x="1171" y="258"/>
                  </a:cubicBezTo>
                  <a:lnTo>
                    <a:pt x="1171" y="258"/>
                  </a:lnTo>
                  <a:cubicBezTo>
                    <a:pt x="1170" y="258"/>
                    <a:pt x="1169" y="258"/>
                    <a:pt x="1168" y="259"/>
                  </a:cubicBezTo>
                  <a:lnTo>
                    <a:pt x="1168" y="259"/>
                  </a:lnTo>
                  <a:cubicBezTo>
                    <a:pt x="1169" y="257"/>
                    <a:pt x="1170" y="256"/>
                    <a:pt x="1170" y="256"/>
                  </a:cubicBezTo>
                  <a:cubicBezTo>
                    <a:pt x="1171" y="256"/>
                    <a:pt x="1171" y="257"/>
                    <a:pt x="1171" y="258"/>
                  </a:cubicBezTo>
                  <a:cubicBezTo>
                    <a:pt x="1171" y="263"/>
                    <a:pt x="1171" y="263"/>
                    <a:pt x="1171" y="263"/>
                  </a:cubicBezTo>
                  <a:cubicBezTo>
                    <a:pt x="1171" y="263"/>
                    <a:pt x="1175" y="249"/>
                    <a:pt x="1176" y="249"/>
                  </a:cubicBezTo>
                  <a:cubicBezTo>
                    <a:pt x="1176" y="249"/>
                    <a:pt x="1177" y="250"/>
                    <a:pt x="1177" y="252"/>
                  </a:cubicBezTo>
                  <a:cubicBezTo>
                    <a:pt x="1172" y="265"/>
                    <a:pt x="1175" y="262"/>
                    <a:pt x="1173" y="267"/>
                  </a:cubicBezTo>
                  <a:lnTo>
                    <a:pt x="1173" y="267"/>
                  </a:lnTo>
                  <a:lnTo>
                    <a:pt x="1177" y="263"/>
                  </a:lnTo>
                  <a:cubicBezTo>
                    <a:pt x="1177" y="263"/>
                    <a:pt x="1180" y="256"/>
                    <a:pt x="1182" y="256"/>
                  </a:cubicBezTo>
                  <a:cubicBezTo>
                    <a:pt x="1182" y="256"/>
                    <a:pt x="1182" y="257"/>
                    <a:pt x="1182" y="258"/>
                  </a:cubicBezTo>
                  <a:lnTo>
                    <a:pt x="1182" y="252"/>
                  </a:lnTo>
                  <a:cubicBezTo>
                    <a:pt x="1182" y="247"/>
                    <a:pt x="1188" y="235"/>
                    <a:pt x="1188" y="235"/>
                  </a:cubicBezTo>
                  <a:cubicBezTo>
                    <a:pt x="1188" y="238"/>
                    <a:pt x="1188" y="240"/>
                    <a:pt x="1188" y="241"/>
                  </a:cubicBezTo>
                  <a:cubicBezTo>
                    <a:pt x="1188" y="247"/>
                    <a:pt x="1182" y="258"/>
                    <a:pt x="1182" y="263"/>
                  </a:cubicBezTo>
                  <a:cubicBezTo>
                    <a:pt x="1188" y="252"/>
                    <a:pt x="1182" y="263"/>
                    <a:pt x="1188" y="247"/>
                  </a:cubicBezTo>
                  <a:cubicBezTo>
                    <a:pt x="1188" y="252"/>
                    <a:pt x="1188" y="252"/>
                    <a:pt x="1188" y="263"/>
                  </a:cubicBezTo>
                  <a:cubicBezTo>
                    <a:pt x="1188" y="263"/>
                    <a:pt x="1190" y="257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1" y="252"/>
                  </a:lnTo>
                  <a:cubicBezTo>
                    <a:pt x="1191" y="252"/>
                    <a:pt x="1191" y="252"/>
                    <a:pt x="1191" y="252"/>
                  </a:cubicBezTo>
                  <a:lnTo>
                    <a:pt x="1193" y="252"/>
                  </a:lnTo>
                  <a:cubicBezTo>
                    <a:pt x="1193" y="251"/>
                    <a:pt x="1193" y="251"/>
                    <a:pt x="1193" y="251"/>
                  </a:cubicBezTo>
                  <a:cubicBezTo>
                    <a:pt x="1192" y="251"/>
                    <a:pt x="1192" y="251"/>
                    <a:pt x="1191" y="252"/>
                  </a:cubicBezTo>
                  <a:lnTo>
                    <a:pt x="1191" y="252"/>
                  </a:lnTo>
                  <a:cubicBezTo>
                    <a:pt x="1192" y="250"/>
                    <a:pt x="1192" y="249"/>
                    <a:pt x="1193" y="249"/>
                  </a:cubicBezTo>
                  <a:cubicBezTo>
                    <a:pt x="1193" y="249"/>
                    <a:pt x="1193" y="250"/>
                    <a:pt x="1193" y="252"/>
                  </a:cubicBezTo>
                  <a:cubicBezTo>
                    <a:pt x="1188" y="269"/>
                    <a:pt x="1193" y="258"/>
                    <a:pt x="1188" y="269"/>
                  </a:cubicBezTo>
                  <a:lnTo>
                    <a:pt x="1188" y="269"/>
                  </a:lnTo>
                  <a:cubicBezTo>
                    <a:pt x="1188" y="269"/>
                    <a:pt x="1195" y="259"/>
                    <a:pt x="1198" y="257"/>
                  </a:cubicBezTo>
                  <a:lnTo>
                    <a:pt x="1198" y="257"/>
                  </a:lnTo>
                  <a:cubicBezTo>
                    <a:pt x="1197" y="259"/>
                    <a:pt x="1197" y="260"/>
                    <a:pt x="1198" y="260"/>
                  </a:cubicBezTo>
                  <a:cubicBezTo>
                    <a:pt x="1198" y="260"/>
                    <a:pt x="1198" y="259"/>
                    <a:pt x="1199" y="258"/>
                  </a:cubicBezTo>
                  <a:lnTo>
                    <a:pt x="1199" y="258"/>
                  </a:lnTo>
                  <a:cubicBezTo>
                    <a:pt x="1199" y="259"/>
                    <a:pt x="1193" y="269"/>
                    <a:pt x="1193" y="269"/>
                  </a:cubicBezTo>
                  <a:cubicBezTo>
                    <a:pt x="1193" y="269"/>
                    <a:pt x="1196" y="269"/>
                    <a:pt x="1198" y="267"/>
                  </a:cubicBezTo>
                  <a:lnTo>
                    <a:pt x="1198" y="267"/>
                  </a:lnTo>
                  <a:cubicBezTo>
                    <a:pt x="1193" y="281"/>
                    <a:pt x="1193" y="286"/>
                    <a:pt x="1193" y="291"/>
                  </a:cubicBezTo>
                  <a:cubicBezTo>
                    <a:pt x="1193" y="303"/>
                    <a:pt x="1193" y="308"/>
                    <a:pt x="1193" y="314"/>
                  </a:cubicBezTo>
                  <a:cubicBezTo>
                    <a:pt x="1199" y="331"/>
                    <a:pt x="1199" y="342"/>
                    <a:pt x="1193" y="364"/>
                  </a:cubicBezTo>
                  <a:cubicBezTo>
                    <a:pt x="1188" y="347"/>
                    <a:pt x="1177" y="364"/>
                    <a:pt x="1177" y="336"/>
                  </a:cubicBezTo>
                  <a:cubicBezTo>
                    <a:pt x="1171" y="347"/>
                    <a:pt x="1165" y="359"/>
                    <a:pt x="1171" y="364"/>
                  </a:cubicBezTo>
                  <a:cubicBezTo>
                    <a:pt x="1165" y="370"/>
                    <a:pt x="1171" y="404"/>
                    <a:pt x="1160" y="415"/>
                  </a:cubicBezTo>
                  <a:cubicBezTo>
                    <a:pt x="1160" y="426"/>
                    <a:pt x="1171" y="426"/>
                    <a:pt x="1165" y="443"/>
                  </a:cubicBezTo>
                  <a:lnTo>
                    <a:pt x="1160" y="443"/>
                  </a:lnTo>
                  <a:cubicBezTo>
                    <a:pt x="1164" y="443"/>
                    <a:pt x="1161" y="462"/>
                    <a:pt x="1167" y="462"/>
                  </a:cubicBezTo>
                  <a:cubicBezTo>
                    <a:pt x="1167" y="462"/>
                    <a:pt x="1168" y="462"/>
                    <a:pt x="1169" y="461"/>
                  </a:cubicBezTo>
                  <a:lnTo>
                    <a:pt x="1169" y="461"/>
                  </a:lnTo>
                  <a:cubicBezTo>
                    <a:pt x="1132" y="495"/>
                    <a:pt x="1137" y="578"/>
                    <a:pt x="1098" y="611"/>
                  </a:cubicBezTo>
                  <a:cubicBezTo>
                    <a:pt x="1093" y="639"/>
                    <a:pt x="1087" y="678"/>
                    <a:pt x="1076" y="706"/>
                  </a:cubicBezTo>
                  <a:cubicBezTo>
                    <a:pt x="1076" y="706"/>
                    <a:pt x="1073" y="706"/>
                    <a:pt x="1073" y="704"/>
                  </a:cubicBezTo>
                  <a:lnTo>
                    <a:pt x="1073" y="704"/>
                  </a:lnTo>
                  <a:cubicBezTo>
                    <a:pt x="1057" y="734"/>
                    <a:pt x="1091" y="736"/>
                    <a:pt x="1065" y="773"/>
                  </a:cubicBezTo>
                  <a:cubicBezTo>
                    <a:pt x="1062" y="776"/>
                    <a:pt x="1060" y="777"/>
                    <a:pt x="1059" y="777"/>
                  </a:cubicBezTo>
                  <a:cubicBezTo>
                    <a:pt x="1053" y="777"/>
                    <a:pt x="1061" y="755"/>
                    <a:pt x="1060" y="755"/>
                  </a:cubicBezTo>
                  <a:lnTo>
                    <a:pt x="1060" y="755"/>
                  </a:lnTo>
                  <a:cubicBezTo>
                    <a:pt x="1060" y="755"/>
                    <a:pt x="1060" y="755"/>
                    <a:pt x="1059" y="756"/>
                  </a:cubicBezTo>
                  <a:cubicBezTo>
                    <a:pt x="1025" y="756"/>
                    <a:pt x="1042" y="812"/>
                    <a:pt x="1014" y="835"/>
                  </a:cubicBezTo>
                  <a:lnTo>
                    <a:pt x="1020" y="829"/>
                  </a:lnTo>
                  <a:lnTo>
                    <a:pt x="1020" y="829"/>
                  </a:lnTo>
                  <a:cubicBezTo>
                    <a:pt x="998" y="846"/>
                    <a:pt x="1008" y="884"/>
                    <a:pt x="992" y="923"/>
                  </a:cubicBezTo>
                  <a:lnTo>
                    <a:pt x="992" y="923"/>
                  </a:lnTo>
                  <a:cubicBezTo>
                    <a:pt x="992" y="922"/>
                    <a:pt x="992" y="920"/>
                    <a:pt x="992" y="919"/>
                  </a:cubicBezTo>
                  <a:lnTo>
                    <a:pt x="992" y="919"/>
                  </a:lnTo>
                  <a:cubicBezTo>
                    <a:pt x="992" y="919"/>
                    <a:pt x="992" y="924"/>
                    <a:pt x="992" y="924"/>
                  </a:cubicBezTo>
                  <a:cubicBezTo>
                    <a:pt x="992" y="924"/>
                    <a:pt x="992" y="923"/>
                    <a:pt x="992" y="923"/>
                  </a:cubicBezTo>
                  <a:lnTo>
                    <a:pt x="992" y="923"/>
                  </a:lnTo>
                  <a:cubicBezTo>
                    <a:pt x="996" y="956"/>
                    <a:pt x="986" y="999"/>
                    <a:pt x="975" y="1036"/>
                  </a:cubicBezTo>
                  <a:cubicBezTo>
                    <a:pt x="969" y="1020"/>
                    <a:pt x="975" y="1020"/>
                    <a:pt x="964" y="1020"/>
                  </a:cubicBezTo>
                  <a:cubicBezTo>
                    <a:pt x="958" y="1036"/>
                    <a:pt x="981" y="1020"/>
                    <a:pt x="975" y="1053"/>
                  </a:cubicBezTo>
                  <a:cubicBezTo>
                    <a:pt x="964" y="1064"/>
                    <a:pt x="953" y="1081"/>
                    <a:pt x="936" y="1081"/>
                  </a:cubicBezTo>
                  <a:lnTo>
                    <a:pt x="947" y="1053"/>
                  </a:lnTo>
                  <a:lnTo>
                    <a:pt x="947" y="1053"/>
                  </a:lnTo>
                  <a:cubicBezTo>
                    <a:pt x="925" y="1059"/>
                    <a:pt x="936" y="1087"/>
                    <a:pt x="925" y="1104"/>
                  </a:cubicBezTo>
                  <a:lnTo>
                    <a:pt x="919" y="1098"/>
                  </a:lnTo>
                  <a:cubicBezTo>
                    <a:pt x="902" y="1143"/>
                    <a:pt x="919" y="1154"/>
                    <a:pt x="902" y="1199"/>
                  </a:cubicBezTo>
                  <a:lnTo>
                    <a:pt x="908" y="1199"/>
                  </a:lnTo>
                  <a:cubicBezTo>
                    <a:pt x="919" y="1232"/>
                    <a:pt x="891" y="1216"/>
                    <a:pt x="897" y="1249"/>
                  </a:cubicBezTo>
                  <a:lnTo>
                    <a:pt x="874" y="1249"/>
                  </a:lnTo>
                  <a:cubicBezTo>
                    <a:pt x="874" y="1266"/>
                    <a:pt x="869" y="1316"/>
                    <a:pt x="857" y="1350"/>
                  </a:cubicBezTo>
                  <a:cubicBezTo>
                    <a:pt x="852" y="1328"/>
                    <a:pt x="863" y="1288"/>
                    <a:pt x="863" y="1260"/>
                  </a:cubicBezTo>
                  <a:lnTo>
                    <a:pt x="863" y="1260"/>
                  </a:lnTo>
                  <a:cubicBezTo>
                    <a:pt x="857" y="1277"/>
                    <a:pt x="841" y="1322"/>
                    <a:pt x="846" y="1333"/>
                  </a:cubicBezTo>
                  <a:cubicBezTo>
                    <a:pt x="846" y="1322"/>
                    <a:pt x="846" y="1316"/>
                    <a:pt x="852" y="1311"/>
                  </a:cubicBezTo>
                  <a:lnTo>
                    <a:pt x="852" y="1311"/>
                  </a:lnTo>
                  <a:cubicBezTo>
                    <a:pt x="857" y="1333"/>
                    <a:pt x="852" y="1367"/>
                    <a:pt x="841" y="1400"/>
                  </a:cubicBezTo>
                  <a:cubicBezTo>
                    <a:pt x="837" y="1398"/>
                    <a:pt x="834" y="1397"/>
                    <a:pt x="832" y="1397"/>
                  </a:cubicBezTo>
                  <a:cubicBezTo>
                    <a:pt x="805" y="1397"/>
                    <a:pt x="793" y="1486"/>
                    <a:pt x="762" y="1501"/>
                  </a:cubicBezTo>
                  <a:cubicBezTo>
                    <a:pt x="751" y="1563"/>
                    <a:pt x="706" y="1619"/>
                    <a:pt x="684" y="1686"/>
                  </a:cubicBezTo>
                  <a:cubicBezTo>
                    <a:pt x="689" y="1684"/>
                    <a:pt x="692" y="1684"/>
                    <a:pt x="694" y="1684"/>
                  </a:cubicBezTo>
                  <a:cubicBezTo>
                    <a:pt x="706" y="1684"/>
                    <a:pt x="677" y="1709"/>
                    <a:pt x="701" y="1714"/>
                  </a:cubicBezTo>
                  <a:cubicBezTo>
                    <a:pt x="695" y="1731"/>
                    <a:pt x="695" y="1736"/>
                    <a:pt x="695" y="1736"/>
                  </a:cubicBezTo>
                  <a:lnTo>
                    <a:pt x="689" y="1736"/>
                  </a:lnTo>
                  <a:lnTo>
                    <a:pt x="656" y="1781"/>
                  </a:lnTo>
                  <a:cubicBezTo>
                    <a:pt x="654" y="1783"/>
                    <a:pt x="653" y="1784"/>
                    <a:pt x="652" y="1784"/>
                  </a:cubicBezTo>
                  <a:cubicBezTo>
                    <a:pt x="648" y="1784"/>
                    <a:pt x="655" y="1764"/>
                    <a:pt x="650" y="1764"/>
                  </a:cubicBezTo>
                  <a:lnTo>
                    <a:pt x="650" y="1764"/>
                  </a:lnTo>
                  <a:cubicBezTo>
                    <a:pt x="633" y="1798"/>
                    <a:pt x="633" y="1776"/>
                    <a:pt x="617" y="1792"/>
                  </a:cubicBezTo>
                  <a:cubicBezTo>
                    <a:pt x="628" y="1792"/>
                    <a:pt x="622" y="1809"/>
                    <a:pt x="611" y="1832"/>
                  </a:cubicBezTo>
                  <a:lnTo>
                    <a:pt x="639" y="1809"/>
                  </a:lnTo>
                  <a:lnTo>
                    <a:pt x="639" y="1809"/>
                  </a:lnTo>
                  <a:cubicBezTo>
                    <a:pt x="628" y="1865"/>
                    <a:pt x="594" y="1843"/>
                    <a:pt x="589" y="1899"/>
                  </a:cubicBezTo>
                  <a:lnTo>
                    <a:pt x="589" y="1876"/>
                  </a:lnTo>
                  <a:cubicBezTo>
                    <a:pt x="583" y="1904"/>
                    <a:pt x="549" y="1972"/>
                    <a:pt x="561" y="2005"/>
                  </a:cubicBezTo>
                  <a:cubicBezTo>
                    <a:pt x="558" y="2008"/>
                    <a:pt x="555" y="2009"/>
                    <a:pt x="552" y="2009"/>
                  </a:cubicBezTo>
                  <a:cubicBezTo>
                    <a:pt x="549" y="2009"/>
                    <a:pt x="546" y="2006"/>
                    <a:pt x="549" y="2000"/>
                  </a:cubicBezTo>
                  <a:lnTo>
                    <a:pt x="549" y="2000"/>
                  </a:lnTo>
                  <a:cubicBezTo>
                    <a:pt x="516" y="2061"/>
                    <a:pt x="510" y="2145"/>
                    <a:pt x="477" y="2190"/>
                  </a:cubicBezTo>
                  <a:lnTo>
                    <a:pt x="477" y="2179"/>
                  </a:lnTo>
                  <a:cubicBezTo>
                    <a:pt x="471" y="2196"/>
                    <a:pt x="477" y="2207"/>
                    <a:pt x="465" y="2218"/>
                  </a:cubicBezTo>
                  <a:cubicBezTo>
                    <a:pt x="465" y="2218"/>
                    <a:pt x="463" y="2216"/>
                    <a:pt x="461" y="2216"/>
                  </a:cubicBezTo>
                  <a:cubicBezTo>
                    <a:pt x="460" y="2216"/>
                    <a:pt x="460" y="2216"/>
                    <a:pt x="460" y="2218"/>
                  </a:cubicBezTo>
                  <a:cubicBezTo>
                    <a:pt x="460" y="2224"/>
                    <a:pt x="454" y="2252"/>
                    <a:pt x="449" y="2263"/>
                  </a:cubicBezTo>
                  <a:lnTo>
                    <a:pt x="443" y="2246"/>
                  </a:lnTo>
                  <a:cubicBezTo>
                    <a:pt x="409" y="2302"/>
                    <a:pt x="421" y="2347"/>
                    <a:pt x="404" y="2397"/>
                  </a:cubicBezTo>
                  <a:cubicBezTo>
                    <a:pt x="398" y="2397"/>
                    <a:pt x="387" y="2403"/>
                    <a:pt x="376" y="2420"/>
                  </a:cubicBezTo>
                  <a:cubicBezTo>
                    <a:pt x="359" y="2442"/>
                    <a:pt x="342" y="2476"/>
                    <a:pt x="331" y="2498"/>
                  </a:cubicBezTo>
                  <a:lnTo>
                    <a:pt x="325" y="2498"/>
                  </a:lnTo>
                  <a:cubicBezTo>
                    <a:pt x="314" y="2521"/>
                    <a:pt x="309" y="2537"/>
                    <a:pt x="303" y="2554"/>
                  </a:cubicBezTo>
                  <a:cubicBezTo>
                    <a:pt x="297" y="2554"/>
                    <a:pt x="297" y="2554"/>
                    <a:pt x="292" y="2560"/>
                  </a:cubicBezTo>
                  <a:cubicBezTo>
                    <a:pt x="292" y="2554"/>
                    <a:pt x="297" y="2549"/>
                    <a:pt x="297" y="2549"/>
                  </a:cubicBezTo>
                  <a:lnTo>
                    <a:pt x="297" y="2549"/>
                  </a:lnTo>
                  <a:cubicBezTo>
                    <a:pt x="292" y="2554"/>
                    <a:pt x="275" y="2560"/>
                    <a:pt x="275" y="2577"/>
                  </a:cubicBezTo>
                  <a:cubicBezTo>
                    <a:pt x="286" y="2565"/>
                    <a:pt x="286" y="2571"/>
                    <a:pt x="297" y="2560"/>
                  </a:cubicBezTo>
                  <a:lnTo>
                    <a:pt x="303" y="2560"/>
                  </a:lnTo>
                  <a:cubicBezTo>
                    <a:pt x="297" y="2571"/>
                    <a:pt x="292" y="2577"/>
                    <a:pt x="292" y="2588"/>
                  </a:cubicBezTo>
                  <a:cubicBezTo>
                    <a:pt x="292" y="2593"/>
                    <a:pt x="286" y="2599"/>
                    <a:pt x="286" y="2605"/>
                  </a:cubicBezTo>
                  <a:lnTo>
                    <a:pt x="309" y="2605"/>
                  </a:lnTo>
                  <a:lnTo>
                    <a:pt x="359" y="2599"/>
                  </a:lnTo>
                  <a:cubicBezTo>
                    <a:pt x="387" y="2599"/>
                    <a:pt x="415" y="2593"/>
                    <a:pt x="443" y="2593"/>
                  </a:cubicBezTo>
                  <a:cubicBezTo>
                    <a:pt x="471" y="2588"/>
                    <a:pt x="499" y="2588"/>
                    <a:pt x="516" y="2582"/>
                  </a:cubicBezTo>
                  <a:cubicBezTo>
                    <a:pt x="538" y="2593"/>
                    <a:pt x="576" y="2595"/>
                    <a:pt x="617" y="2595"/>
                  </a:cubicBezTo>
                  <a:cubicBezTo>
                    <a:pt x="630" y="2595"/>
                    <a:pt x="644" y="2595"/>
                    <a:pt x="658" y="2595"/>
                  </a:cubicBezTo>
                  <a:cubicBezTo>
                    <a:pt x="685" y="2595"/>
                    <a:pt x="712" y="2595"/>
                    <a:pt x="734" y="2599"/>
                  </a:cubicBezTo>
                  <a:cubicBezTo>
                    <a:pt x="723" y="2593"/>
                    <a:pt x="734" y="2582"/>
                    <a:pt x="745" y="2577"/>
                  </a:cubicBezTo>
                  <a:cubicBezTo>
                    <a:pt x="747" y="2577"/>
                    <a:pt x="749" y="2577"/>
                    <a:pt x="752" y="2577"/>
                  </a:cubicBezTo>
                  <a:cubicBezTo>
                    <a:pt x="762" y="2577"/>
                    <a:pt x="774" y="2572"/>
                    <a:pt x="782" y="2572"/>
                  </a:cubicBezTo>
                  <a:cubicBezTo>
                    <a:pt x="787" y="2572"/>
                    <a:pt x="790" y="2574"/>
                    <a:pt x="790" y="2582"/>
                  </a:cubicBezTo>
                  <a:lnTo>
                    <a:pt x="785" y="2582"/>
                  </a:lnTo>
                  <a:cubicBezTo>
                    <a:pt x="791" y="2592"/>
                    <a:pt x="806" y="2594"/>
                    <a:pt x="823" y="2594"/>
                  </a:cubicBezTo>
                  <a:cubicBezTo>
                    <a:pt x="834" y="2594"/>
                    <a:pt x="846" y="2593"/>
                    <a:pt x="857" y="2593"/>
                  </a:cubicBezTo>
                  <a:lnTo>
                    <a:pt x="863" y="2565"/>
                  </a:lnTo>
                  <a:cubicBezTo>
                    <a:pt x="883" y="2575"/>
                    <a:pt x="907" y="2577"/>
                    <a:pt x="932" y="2577"/>
                  </a:cubicBezTo>
                  <a:cubicBezTo>
                    <a:pt x="948" y="2577"/>
                    <a:pt x="965" y="2577"/>
                    <a:pt x="981" y="2577"/>
                  </a:cubicBezTo>
                  <a:cubicBezTo>
                    <a:pt x="1003" y="2571"/>
                    <a:pt x="1020" y="2571"/>
                    <a:pt x="1037" y="2571"/>
                  </a:cubicBezTo>
                  <a:cubicBezTo>
                    <a:pt x="1065" y="2571"/>
                    <a:pt x="1087" y="2577"/>
                    <a:pt x="1109" y="2582"/>
                  </a:cubicBezTo>
                  <a:lnTo>
                    <a:pt x="1132" y="2582"/>
                  </a:lnTo>
                  <a:cubicBezTo>
                    <a:pt x="1137" y="2577"/>
                    <a:pt x="1132" y="2565"/>
                    <a:pt x="1137" y="2560"/>
                  </a:cubicBezTo>
                  <a:cubicBezTo>
                    <a:pt x="1143" y="2543"/>
                    <a:pt x="1143" y="2526"/>
                    <a:pt x="1143" y="2509"/>
                  </a:cubicBezTo>
                  <a:lnTo>
                    <a:pt x="1154" y="2521"/>
                  </a:lnTo>
                  <a:cubicBezTo>
                    <a:pt x="1171" y="2476"/>
                    <a:pt x="1177" y="2465"/>
                    <a:pt x="1182" y="2448"/>
                  </a:cubicBezTo>
                  <a:cubicBezTo>
                    <a:pt x="1182" y="2425"/>
                    <a:pt x="1188" y="2408"/>
                    <a:pt x="1193" y="2380"/>
                  </a:cubicBezTo>
                  <a:lnTo>
                    <a:pt x="1199" y="2392"/>
                  </a:lnTo>
                  <a:cubicBezTo>
                    <a:pt x="1210" y="2358"/>
                    <a:pt x="1171" y="2341"/>
                    <a:pt x="1177" y="2313"/>
                  </a:cubicBezTo>
                  <a:lnTo>
                    <a:pt x="1199" y="2308"/>
                  </a:lnTo>
                  <a:cubicBezTo>
                    <a:pt x="1205" y="2252"/>
                    <a:pt x="1233" y="2201"/>
                    <a:pt x="1233" y="2145"/>
                  </a:cubicBezTo>
                  <a:cubicBezTo>
                    <a:pt x="1233" y="2151"/>
                    <a:pt x="1238" y="2151"/>
                    <a:pt x="1238" y="2162"/>
                  </a:cubicBezTo>
                  <a:cubicBezTo>
                    <a:pt x="1244" y="2134"/>
                    <a:pt x="1277" y="2072"/>
                    <a:pt x="1249" y="2072"/>
                  </a:cubicBezTo>
                  <a:cubicBezTo>
                    <a:pt x="1266" y="2072"/>
                    <a:pt x="1266" y="2022"/>
                    <a:pt x="1272" y="2011"/>
                  </a:cubicBezTo>
                  <a:lnTo>
                    <a:pt x="1277" y="2022"/>
                  </a:lnTo>
                  <a:cubicBezTo>
                    <a:pt x="1272" y="2000"/>
                    <a:pt x="1272" y="1994"/>
                    <a:pt x="1300" y="1983"/>
                  </a:cubicBezTo>
                  <a:lnTo>
                    <a:pt x="1300" y="1983"/>
                  </a:lnTo>
                  <a:cubicBezTo>
                    <a:pt x="1304" y="1983"/>
                    <a:pt x="1305" y="1988"/>
                    <a:pt x="1302" y="1990"/>
                  </a:cubicBezTo>
                  <a:lnTo>
                    <a:pt x="1302" y="1990"/>
                  </a:lnTo>
                  <a:cubicBezTo>
                    <a:pt x="1300" y="1989"/>
                    <a:pt x="1297" y="1989"/>
                    <a:pt x="1294" y="1988"/>
                  </a:cubicBezTo>
                  <a:lnTo>
                    <a:pt x="1294" y="1988"/>
                  </a:lnTo>
                  <a:cubicBezTo>
                    <a:pt x="1296" y="1990"/>
                    <a:pt x="1298" y="1990"/>
                    <a:pt x="1300" y="1990"/>
                  </a:cubicBezTo>
                  <a:cubicBezTo>
                    <a:pt x="1301" y="1990"/>
                    <a:pt x="1301" y="1990"/>
                    <a:pt x="1302" y="1990"/>
                  </a:cubicBezTo>
                  <a:lnTo>
                    <a:pt x="1302" y="1990"/>
                  </a:lnTo>
                  <a:cubicBezTo>
                    <a:pt x="1303" y="1990"/>
                    <a:pt x="1304" y="1990"/>
                    <a:pt x="1304" y="1990"/>
                  </a:cubicBezTo>
                  <a:cubicBezTo>
                    <a:pt x="1317" y="1990"/>
                    <a:pt x="1317" y="1982"/>
                    <a:pt x="1332" y="1982"/>
                  </a:cubicBezTo>
                  <a:cubicBezTo>
                    <a:pt x="1336" y="1982"/>
                    <a:pt x="1340" y="1982"/>
                    <a:pt x="1345" y="1983"/>
                  </a:cubicBezTo>
                  <a:lnTo>
                    <a:pt x="1333" y="1988"/>
                  </a:lnTo>
                  <a:cubicBezTo>
                    <a:pt x="1361" y="1988"/>
                    <a:pt x="1361" y="1983"/>
                    <a:pt x="1378" y="1972"/>
                  </a:cubicBezTo>
                  <a:cubicBezTo>
                    <a:pt x="1382" y="1970"/>
                    <a:pt x="1386" y="1969"/>
                    <a:pt x="1392" y="1969"/>
                  </a:cubicBezTo>
                  <a:cubicBezTo>
                    <a:pt x="1404" y="1969"/>
                    <a:pt x="1421" y="1973"/>
                    <a:pt x="1429" y="1977"/>
                  </a:cubicBezTo>
                  <a:cubicBezTo>
                    <a:pt x="1423" y="1983"/>
                    <a:pt x="1412" y="1983"/>
                    <a:pt x="1406" y="1988"/>
                  </a:cubicBezTo>
                  <a:lnTo>
                    <a:pt x="1412" y="1988"/>
                  </a:lnTo>
                  <a:cubicBezTo>
                    <a:pt x="1406" y="1994"/>
                    <a:pt x="1406" y="1994"/>
                    <a:pt x="1401" y="1994"/>
                  </a:cubicBezTo>
                  <a:lnTo>
                    <a:pt x="1423" y="1994"/>
                  </a:lnTo>
                  <a:cubicBezTo>
                    <a:pt x="1417" y="1994"/>
                    <a:pt x="1406" y="1994"/>
                    <a:pt x="1401" y="2000"/>
                  </a:cubicBezTo>
                  <a:cubicBezTo>
                    <a:pt x="1412" y="2000"/>
                    <a:pt x="1423" y="1994"/>
                    <a:pt x="1429" y="1994"/>
                  </a:cubicBezTo>
                  <a:lnTo>
                    <a:pt x="1429" y="1994"/>
                  </a:lnTo>
                  <a:cubicBezTo>
                    <a:pt x="1417" y="2000"/>
                    <a:pt x="1412" y="2000"/>
                    <a:pt x="1417" y="2000"/>
                  </a:cubicBezTo>
                  <a:lnTo>
                    <a:pt x="1406" y="2000"/>
                  </a:lnTo>
                  <a:cubicBezTo>
                    <a:pt x="1412" y="2000"/>
                    <a:pt x="1412" y="2005"/>
                    <a:pt x="1423" y="2005"/>
                  </a:cubicBezTo>
                  <a:cubicBezTo>
                    <a:pt x="1412" y="2011"/>
                    <a:pt x="1429" y="2011"/>
                    <a:pt x="1406" y="2016"/>
                  </a:cubicBezTo>
                  <a:lnTo>
                    <a:pt x="1423" y="2016"/>
                  </a:lnTo>
                  <a:cubicBezTo>
                    <a:pt x="1401" y="2016"/>
                    <a:pt x="1423" y="2022"/>
                    <a:pt x="1395" y="2028"/>
                  </a:cubicBezTo>
                  <a:cubicBezTo>
                    <a:pt x="1417" y="2028"/>
                    <a:pt x="1406" y="2033"/>
                    <a:pt x="1423" y="2033"/>
                  </a:cubicBezTo>
                  <a:lnTo>
                    <a:pt x="1417" y="2033"/>
                  </a:lnTo>
                  <a:cubicBezTo>
                    <a:pt x="1417" y="2039"/>
                    <a:pt x="1406" y="2039"/>
                    <a:pt x="1406" y="2039"/>
                  </a:cubicBezTo>
                  <a:lnTo>
                    <a:pt x="1440" y="2039"/>
                  </a:lnTo>
                  <a:cubicBezTo>
                    <a:pt x="1423" y="2044"/>
                    <a:pt x="1417" y="2044"/>
                    <a:pt x="1401" y="2044"/>
                  </a:cubicBezTo>
                  <a:cubicBezTo>
                    <a:pt x="1412" y="2044"/>
                    <a:pt x="1416" y="2047"/>
                    <a:pt x="1420" y="2047"/>
                  </a:cubicBezTo>
                  <a:cubicBezTo>
                    <a:pt x="1422" y="2047"/>
                    <a:pt x="1425" y="2046"/>
                    <a:pt x="1429" y="2044"/>
                  </a:cubicBezTo>
                  <a:lnTo>
                    <a:pt x="1429" y="2044"/>
                  </a:lnTo>
                  <a:cubicBezTo>
                    <a:pt x="1417" y="2050"/>
                    <a:pt x="1423" y="2050"/>
                    <a:pt x="1406" y="2050"/>
                  </a:cubicBezTo>
                  <a:cubicBezTo>
                    <a:pt x="1429" y="2050"/>
                    <a:pt x="1412" y="2056"/>
                    <a:pt x="1429" y="2056"/>
                  </a:cubicBezTo>
                  <a:cubicBezTo>
                    <a:pt x="1417" y="2056"/>
                    <a:pt x="1406" y="2056"/>
                    <a:pt x="1412" y="2061"/>
                  </a:cubicBezTo>
                  <a:lnTo>
                    <a:pt x="1401" y="2061"/>
                  </a:lnTo>
                  <a:cubicBezTo>
                    <a:pt x="1401" y="2063"/>
                    <a:pt x="1403" y="2064"/>
                    <a:pt x="1405" y="2064"/>
                  </a:cubicBezTo>
                  <a:cubicBezTo>
                    <a:pt x="1411" y="2064"/>
                    <a:pt x="1419" y="2061"/>
                    <a:pt x="1423" y="2061"/>
                  </a:cubicBezTo>
                  <a:cubicBezTo>
                    <a:pt x="1429" y="2061"/>
                    <a:pt x="1412" y="2061"/>
                    <a:pt x="1406" y="2067"/>
                  </a:cubicBezTo>
                  <a:lnTo>
                    <a:pt x="1423" y="2067"/>
                  </a:lnTo>
                  <a:cubicBezTo>
                    <a:pt x="1423" y="2072"/>
                    <a:pt x="1423" y="2072"/>
                    <a:pt x="1417" y="2072"/>
                  </a:cubicBezTo>
                  <a:cubicBezTo>
                    <a:pt x="1429" y="2072"/>
                    <a:pt x="1417" y="2078"/>
                    <a:pt x="1434" y="2078"/>
                  </a:cubicBezTo>
                  <a:lnTo>
                    <a:pt x="1451" y="2078"/>
                  </a:lnTo>
                  <a:cubicBezTo>
                    <a:pt x="1447" y="2080"/>
                    <a:pt x="1445" y="2081"/>
                    <a:pt x="1444" y="2081"/>
                  </a:cubicBezTo>
                  <a:cubicBezTo>
                    <a:pt x="1442" y="2081"/>
                    <a:pt x="1442" y="2078"/>
                    <a:pt x="1434" y="2078"/>
                  </a:cubicBezTo>
                  <a:cubicBezTo>
                    <a:pt x="1440" y="2084"/>
                    <a:pt x="1457" y="2084"/>
                    <a:pt x="1451" y="2089"/>
                  </a:cubicBezTo>
                  <a:cubicBezTo>
                    <a:pt x="1440" y="2089"/>
                    <a:pt x="1441" y="2087"/>
                    <a:pt x="1438" y="2087"/>
                  </a:cubicBezTo>
                  <a:cubicBezTo>
                    <a:pt x="1437" y="2087"/>
                    <a:pt x="1434" y="2087"/>
                    <a:pt x="1429" y="2089"/>
                  </a:cubicBezTo>
                  <a:lnTo>
                    <a:pt x="1434" y="2084"/>
                  </a:lnTo>
                  <a:lnTo>
                    <a:pt x="1434" y="2084"/>
                  </a:lnTo>
                  <a:cubicBezTo>
                    <a:pt x="1423" y="2086"/>
                    <a:pt x="1424" y="2086"/>
                    <a:pt x="1425" y="2086"/>
                  </a:cubicBezTo>
                  <a:cubicBezTo>
                    <a:pt x="1426" y="2086"/>
                    <a:pt x="1426" y="2086"/>
                    <a:pt x="1412" y="2089"/>
                  </a:cubicBezTo>
                  <a:cubicBezTo>
                    <a:pt x="1406" y="2095"/>
                    <a:pt x="1423" y="2095"/>
                    <a:pt x="1417" y="2100"/>
                  </a:cubicBezTo>
                  <a:cubicBezTo>
                    <a:pt x="1429" y="2095"/>
                    <a:pt x="1429" y="2095"/>
                    <a:pt x="1440" y="2095"/>
                  </a:cubicBezTo>
                  <a:cubicBezTo>
                    <a:pt x="1457" y="2100"/>
                    <a:pt x="1401" y="2106"/>
                    <a:pt x="1423" y="2106"/>
                  </a:cubicBezTo>
                  <a:cubicBezTo>
                    <a:pt x="1434" y="2106"/>
                    <a:pt x="1451" y="2106"/>
                    <a:pt x="1440" y="2112"/>
                  </a:cubicBezTo>
                  <a:lnTo>
                    <a:pt x="1423" y="2112"/>
                  </a:lnTo>
                  <a:cubicBezTo>
                    <a:pt x="1423" y="2114"/>
                    <a:pt x="1430" y="2114"/>
                    <a:pt x="1436" y="2114"/>
                  </a:cubicBezTo>
                  <a:cubicBezTo>
                    <a:pt x="1441" y="2114"/>
                    <a:pt x="1445" y="2114"/>
                    <a:pt x="1440" y="2117"/>
                  </a:cubicBezTo>
                  <a:lnTo>
                    <a:pt x="1429" y="2117"/>
                  </a:lnTo>
                  <a:cubicBezTo>
                    <a:pt x="1425" y="2119"/>
                    <a:pt x="1425" y="2120"/>
                    <a:pt x="1427" y="2120"/>
                  </a:cubicBezTo>
                  <a:cubicBezTo>
                    <a:pt x="1430" y="2120"/>
                    <a:pt x="1440" y="2117"/>
                    <a:pt x="1440" y="2117"/>
                  </a:cubicBezTo>
                  <a:lnTo>
                    <a:pt x="1440" y="2117"/>
                  </a:lnTo>
                  <a:lnTo>
                    <a:pt x="1429" y="2123"/>
                  </a:lnTo>
                  <a:cubicBezTo>
                    <a:pt x="1429" y="2128"/>
                    <a:pt x="1440" y="2134"/>
                    <a:pt x="1445" y="2134"/>
                  </a:cubicBezTo>
                  <a:cubicBezTo>
                    <a:pt x="1443" y="2137"/>
                    <a:pt x="1440" y="2137"/>
                    <a:pt x="1437" y="2137"/>
                  </a:cubicBezTo>
                  <a:cubicBezTo>
                    <a:pt x="1434" y="2137"/>
                    <a:pt x="1431" y="2137"/>
                    <a:pt x="1429" y="2140"/>
                  </a:cubicBezTo>
                  <a:cubicBezTo>
                    <a:pt x="1440" y="2145"/>
                    <a:pt x="1429" y="2156"/>
                    <a:pt x="1423" y="2162"/>
                  </a:cubicBezTo>
                  <a:lnTo>
                    <a:pt x="1440" y="2162"/>
                  </a:lnTo>
                  <a:cubicBezTo>
                    <a:pt x="1440" y="2162"/>
                    <a:pt x="1440" y="2162"/>
                    <a:pt x="1440" y="2162"/>
                  </a:cubicBezTo>
                  <a:lnTo>
                    <a:pt x="1440" y="2162"/>
                  </a:lnTo>
                  <a:cubicBezTo>
                    <a:pt x="1445" y="2168"/>
                    <a:pt x="1434" y="2168"/>
                    <a:pt x="1429" y="2168"/>
                  </a:cubicBezTo>
                  <a:cubicBezTo>
                    <a:pt x="1445" y="2168"/>
                    <a:pt x="1457" y="2179"/>
                    <a:pt x="1445" y="2184"/>
                  </a:cubicBezTo>
                  <a:lnTo>
                    <a:pt x="1440" y="2184"/>
                  </a:lnTo>
                  <a:cubicBezTo>
                    <a:pt x="1437" y="2187"/>
                    <a:pt x="1444" y="2187"/>
                    <a:pt x="1450" y="2187"/>
                  </a:cubicBezTo>
                  <a:cubicBezTo>
                    <a:pt x="1457" y="2187"/>
                    <a:pt x="1462" y="2187"/>
                    <a:pt x="1457" y="2190"/>
                  </a:cubicBezTo>
                  <a:lnTo>
                    <a:pt x="1451" y="2190"/>
                  </a:lnTo>
                  <a:cubicBezTo>
                    <a:pt x="1451" y="2201"/>
                    <a:pt x="1462" y="2207"/>
                    <a:pt x="1445" y="2218"/>
                  </a:cubicBezTo>
                  <a:cubicBezTo>
                    <a:pt x="1449" y="2217"/>
                    <a:pt x="1450" y="2217"/>
                    <a:pt x="1451" y="2217"/>
                  </a:cubicBezTo>
                  <a:lnTo>
                    <a:pt x="1451" y="2217"/>
                  </a:lnTo>
                  <a:cubicBezTo>
                    <a:pt x="1453" y="2217"/>
                    <a:pt x="1440" y="2224"/>
                    <a:pt x="1462" y="2224"/>
                  </a:cubicBezTo>
                  <a:cubicBezTo>
                    <a:pt x="1451" y="2229"/>
                    <a:pt x="1445" y="2229"/>
                    <a:pt x="1440" y="2235"/>
                  </a:cubicBezTo>
                  <a:cubicBezTo>
                    <a:pt x="1437" y="2238"/>
                    <a:pt x="1441" y="2238"/>
                    <a:pt x="1446" y="2238"/>
                  </a:cubicBezTo>
                  <a:cubicBezTo>
                    <a:pt x="1451" y="2238"/>
                    <a:pt x="1457" y="2238"/>
                    <a:pt x="1457" y="2240"/>
                  </a:cubicBezTo>
                  <a:lnTo>
                    <a:pt x="1440" y="2246"/>
                  </a:lnTo>
                  <a:lnTo>
                    <a:pt x="1457" y="2246"/>
                  </a:lnTo>
                  <a:cubicBezTo>
                    <a:pt x="1462" y="2246"/>
                    <a:pt x="1445" y="2252"/>
                    <a:pt x="1440" y="2252"/>
                  </a:cubicBezTo>
                  <a:lnTo>
                    <a:pt x="1457" y="2263"/>
                  </a:lnTo>
                  <a:cubicBezTo>
                    <a:pt x="1451" y="2263"/>
                    <a:pt x="1445" y="2257"/>
                    <a:pt x="1440" y="2257"/>
                  </a:cubicBezTo>
                  <a:lnTo>
                    <a:pt x="1440" y="2257"/>
                  </a:lnTo>
                  <a:cubicBezTo>
                    <a:pt x="1457" y="2263"/>
                    <a:pt x="1429" y="2263"/>
                    <a:pt x="1440" y="2263"/>
                  </a:cubicBezTo>
                  <a:lnTo>
                    <a:pt x="1451" y="2263"/>
                  </a:lnTo>
                  <a:cubicBezTo>
                    <a:pt x="1445" y="2268"/>
                    <a:pt x="1445" y="2268"/>
                    <a:pt x="1451" y="2274"/>
                  </a:cubicBezTo>
                  <a:lnTo>
                    <a:pt x="1440" y="2274"/>
                  </a:lnTo>
                  <a:cubicBezTo>
                    <a:pt x="1440" y="2280"/>
                    <a:pt x="1445" y="2285"/>
                    <a:pt x="1445" y="2291"/>
                  </a:cubicBezTo>
                  <a:cubicBezTo>
                    <a:pt x="1449" y="2291"/>
                    <a:pt x="1458" y="2288"/>
                    <a:pt x="1463" y="2288"/>
                  </a:cubicBezTo>
                  <a:cubicBezTo>
                    <a:pt x="1466" y="2288"/>
                    <a:pt x="1468" y="2289"/>
                    <a:pt x="1468" y="2291"/>
                  </a:cubicBezTo>
                  <a:lnTo>
                    <a:pt x="1451" y="2291"/>
                  </a:lnTo>
                  <a:lnTo>
                    <a:pt x="1457" y="2296"/>
                  </a:lnTo>
                  <a:lnTo>
                    <a:pt x="1445" y="2296"/>
                  </a:lnTo>
                  <a:cubicBezTo>
                    <a:pt x="1451" y="2296"/>
                    <a:pt x="1429" y="2302"/>
                    <a:pt x="1445" y="2302"/>
                  </a:cubicBezTo>
                  <a:lnTo>
                    <a:pt x="1440" y="2302"/>
                  </a:lnTo>
                  <a:cubicBezTo>
                    <a:pt x="1440" y="2308"/>
                    <a:pt x="1445" y="2313"/>
                    <a:pt x="1451" y="2319"/>
                  </a:cubicBezTo>
                  <a:cubicBezTo>
                    <a:pt x="1455" y="2317"/>
                    <a:pt x="1457" y="2316"/>
                    <a:pt x="1459" y="2316"/>
                  </a:cubicBezTo>
                  <a:cubicBezTo>
                    <a:pt x="1463" y="2316"/>
                    <a:pt x="1464" y="2319"/>
                    <a:pt x="1468" y="2319"/>
                  </a:cubicBezTo>
                  <a:cubicBezTo>
                    <a:pt x="1468" y="2324"/>
                    <a:pt x="1457" y="2330"/>
                    <a:pt x="1457" y="2336"/>
                  </a:cubicBezTo>
                  <a:cubicBezTo>
                    <a:pt x="1468" y="2336"/>
                    <a:pt x="1468" y="2330"/>
                    <a:pt x="1479" y="2330"/>
                  </a:cubicBezTo>
                  <a:cubicBezTo>
                    <a:pt x="1471" y="2334"/>
                    <a:pt x="1469" y="2338"/>
                    <a:pt x="1464" y="2338"/>
                  </a:cubicBezTo>
                  <a:cubicBezTo>
                    <a:pt x="1462" y="2338"/>
                    <a:pt x="1460" y="2337"/>
                    <a:pt x="1457" y="2336"/>
                  </a:cubicBezTo>
                  <a:lnTo>
                    <a:pt x="1457" y="2336"/>
                  </a:lnTo>
                  <a:cubicBezTo>
                    <a:pt x="1462" y="2341"/>
                    <a:pt x="1462" y="2347"/>
                    <a:pt x="1473" y="2352"/>
                  </a:cubicBezTo>
                  <a:cubicBezTo>
                    <a:pt x="1479" y="2347"/>
                    <a:pt x="1479" y="2347"/>
                    <a:pt x="1485" y="2347"/>
                  </a:cubicBezTo>
                  <a:cubicBezTo>
                    <a:pt x="1485" y="2347"/>
                    <a:pt x="1479" y="2352"/>
                    <a:pt x="1473" y="2352"/>
                  </a:cubicBezTo>
                  <a:cubicBezTo>
                    <a:pt x="1490" y="2358"/>
                    <a:pt x="1440" y="2375"/>
                    <a:pt x="1468" y="2380"/>
                  </a:cubicBezTo>
                  <a:lnTo>
                    <a:pt x="1479" y="2380"/>
                  </a:lnTo>
                  <a:cubicBezTo>
                    <a:pt x="1479" y="2383"/>
                    <a:pt x="1476" y="2383"/>
                    <a:pt x="1473" y="2383"/>
                  </a:cubicBezTo>
                  <a:cubicBezTo>
                    <a:pt x="1469" y="2383"/>
                    <a:pt x="1465" y="2383"/>
                    <a:pt x="1462" y="2386"/>
                  </a:cubicBezTo>
                  <a:cubicBezTo>
                    <a:pt x="1485" y="2392"/>
                    <a:pt x="1462" y="2397"/>
                    <a:pt x="1473" y="2403"/>
                  </a:cubicBezTo>
                  <a:cubicBezTo>
                    <a:pt x="1440" y="2414"/>
                    <a:pt x="1479" y="2414"/>
                    <a:pt x="1462" y="2431"/>
                  </a:cubicBezTo>
                  <a:lnTo>
                    <a:pt x="1468" y="2425"/>
                  </a:lnTo>
                  <a:lnTo>
                    <a:pt x="1468" y="2425"/>
                  </a:lnTo>
                  <a:cubicBezTo>
                    <a:pt x="1479" y="2431"/>
                    <a:pt x="1462" y="2431"/>
                    <a:pt x="1462" y="2436"/>
                  </a:cubicBezTo>
                  <a:cubicBezTo>
                    <a:pt x="1468" y="2431"/>
                    <a:pt x="1468" y="2431"/>
                    <a:pt x="1473" y="2431"/>
                  </a:cubicBezTo>
                  <a:cubicBezTo>
                    <a:pt x="1490" y="2448"/>
                    <a:pt x="1473" y="2481"/>
                    <a:pt x="1490" y="2509"/>
                  </a:cubicBezTo>
                  <a:cubicBezTo>
                    <a:pt x="1491" y="2510"/>
                    <a:pt x="1491" y="2510"/>
                    <a:pt x="1492" y="2510"/>
                  </a:cubicBezTo>
                  <a:cubicBezTo>
                    <a:pt x="1498" y="2510"/>
                    <a:pt x="1512" y="2496"/>
                    <a:pt x="1517" y="2496"/>
                  </a:cubicBezTo>
                  <a:cubicBezTo>
                    <a:pt x="1519" y="2496"/>
                    <a:pt x="1520" y="2498"/>
                    <a:pt x="1518" y="2504"/>
                  </a:cubicBezTo>
                  <a:lnTo>
                    <a:pt x="1507" y="2509"/>
                  </a:lnTo>
                  <a:cubicBezTo>
                    <a:pt x="1525" y="2509"/>
                    <a:pt x="1536" y="2524"/>
                    <a:pt x="1551" y="2524"/>
                  </a:cubicBezTo>
                  <a:cubicBezTo>
                    <a:pt x="1555" y="2524"/>
                    <a:pt x="1559" y="2523"/>
                    <a:pt x="1563" y="2521"/>
                  </a:cubicBezTo>
                  <a:lnTo>
                    <a:pt x="1563" y="2521"/>
                  </a:lnTo>
                  <a:cubicBezTo>
                    <a:pt x="1557" y="2526"/>
                    <a:pt x="1557" y="2532"/>
                    <a:pt x="1557" y="2532"/>
                  </a:cubicBezTo>
                  <a:cubicBezTo>
                    <a:pt x="1557" y="2535"/>
                    <a:pt x="1559" y="2537"/>
                    <a:pt x="1560" y="2537"/>
                  </a:cubicBezTo>
                  <a:cubicBezTo>
                    <a:pt x="1564" y="2537"/>
                    <a:pt x="1570" y="2530"/>
                    <a:pt x="1574" y="2526"/>
                  </a:cubicBezTo>
                  <a:lnTo>
                    <a:pt x="1574" y="2526"/>
                  </a:lnTo>
                  <a:cubicBezTo>
                    <a:pt x="1574" y="2526"/>
                    <a:pt x="1569" y="2532"/>
                    <a:pt x="1569" y="2537"/>
                  </a:cubicBezTo>
                  <a:cubicBezTo>
                    <a:pt x="1569" y="2538"/>
                    <a:pt x="1570" y="2538"/>
                    <a:pt x="1572" y="2538"/>
                  </a:cubicBezTo>
                  <a:cubicBezTo>
                    <a:pt x="1576" y="2538"/>
                    <a:pt x="1581" y="2533"/>
                    <a:pt x="1583" y="2533"/>
                  </a:cubicBezTo>
                  <a:cubicBezTo>
                    <a:pt x="1585" y="2533"/>
                    <a:pt x="1585" y="2534"/>
                    <a:pt x="1585" y="2537"/>
                  </a:cubicBezTo>
                  <a:lnTo>
                    <a:pt x="1580" y="2537"/>
                  </a:lnTo>
                  <a:cubicBezTo>
                    <a:pt x="1583" y="2537"/>
                    <a:pt x="1585" y="2539"/>
                    <a:pt x="1588" y="2539"/>
                  </a:cubicBezTo>
                  <a:cubicBezTo>
                    <a:pt x="1590" y="2539"/>
                    <a:pt x="1591" y="2537"/>
                    <a:pt x="1591" y="2532"/>
                  </a:cubicBezTo>
                  <a:cubicBezTo>
                    <a:pt x="1592" y="2533"/>
                    <a:pt x="1593" y="2533"/>
                    <a:pt x="1594" y="2533"/>
                  </a:cubicBezTo>
                  <a:cubicBezTo>
                    <a:pt x="1596" y="2533"/>
                    <a:pt x="1597" y="2530"/>
                    <a:pt x="1599" y="2530"/>
                  </a:cubicBezTo>
                  <a:cubicBezTo>
                    <a:pt x="1600" y="2530"/>
                    <a:pt x="1601" y="2531"/>
                    <a:pt x="1602" y="2532"/>
                  </a:cubicBezTo>
                  <a:cubicBezTo>
                    <a:pt x="1602" y="2526"/>
                    <a:pt x="1603" y="2525"/>
                    <a:pt x="1604" y="2525"/>
                  </a:cubicBezTo>
                  <a:cubicBezTo>
                    <a:pt x="1604" y="2525"/>
                    <a:pt x="1606" y="2527"/>
                    <a:pt x="1607" y="2527"/>
                  </a:cubicBezTo>
                  <a:cubicBezTo>
                    <a:pt x="1607" y="2527"/>
                    <a:pt x="1608" y="2526"/>
                    <a:pt x="1608" y="2521"/>
                  </a:cubicBezTo>
                  <a:cubicBezTo>
                    <a:pt x="1608" y="2532"/>
                    <a:pt x="1609" y="2536"/>
                    <a:pt x="1611" y="2536"/>
                  </a:cubicBezTo>
                  <a:cubicBezTo>
                    <a:pt x="1613" y="2536"/>
                    <a:pt x="1615" y="2534"/>
                    <a:pt x="1617" y="2531"/>
                  </a:cubicBezTo>
                  <a:lnTo>
                    <a:pt x="1617" y="2531"/>
                  </a:lnTo>
                  <a:cubicBezTo>
                    <a:pt x="1617" y="2533"/>
                    <a:pt x="1619" y="2536"/>
                    <a:pt x="1619" y="2543"/>
                  </a:cubicBezTo>
                  <a:cubicBezTo>
                    <a:pt x="1619" y="2543"/>
                    <a:pt x="1625" y="2537"/>
                    <a:pt x="1625" y="2526"/>
                  </a:cubicBezTo>
                  <a:cubicBezTo>
                    <a:pt x="1625" y="2534"/>
                    <a:pt x="1625" y="2536"/>
                    <a:pt x="1627" y="2536"/>
                  </a:cubicBezTo>
                  <a:cubicBezTo>
                    <a:pt x="1628" y="2536"/>
                    <a:pt x="1631" y="2530"/>
                    <a:pt x="1633" y="2530"/>
                  </a:cubicBezTo>
                  <a:cubicBezTo>
                    <a:pt x="1635" y="2530"/>
                    <a:pt x="1636" y="2533"/>
                    <a:pt x="1636" y="2543"/>
                  </a:cubicBezTo>
                  <a:cubicBezTo>
                    <a:pt x="1641" y="2532"/>
                    <a:pt x="1653" y="2526"/>
                    <a:pt x="1658" y="2521"/>
                  </a:cubicBezTo>
                  <a:lnTo>
                    <a:pt x="1658" y="2521"/>
                  </a:lnTo>
                  <a:cubicBezTo>
                    <a:pt x="1658" y="2532"/>
                    <a:pt x="1657" y="2532"/>
                    <a:pt x="1655" y="2532"/>
                  </a:cubicBezTo>
                  <a:cubicBezTo>
                    <a:pt x="1654" y="2532"/>
                    <a:pt x="1653" y="2532"/>
                    <a:pt x="1653" y="2543"/>
                  </a:cubicBezTo>
                  <a:cubicBezTo>
                    <a:pt x="1658" y="2538"/>
                    <a:pt x="1663" y="2520"/>
                    <a:pt x="1668" y="2520"/>
                  </a:cubicBezTo>
                  <a:cubicBezTo>
                    <a:pt x="1668" y="2520"/>
                    <a:pt x="1669" y="2520"/>
                    <a:pt x="1669" y="2521"/>
                  </a:cubicBezTo>
                  <a:cubicBezTo>
                    <a:pt x="1669" y="2526"/>
                    <a:pt x="1669" y="2532"/>
                    <a:pt x="1669" y="2537"/>
                  </a:cubicBezTo>
                  <a:cubicBezTo>
                    <a:pt x="1672" y="2532"/>
                    <a:pt x="1675" y="2532"/>
                    <a:pt x="1678" y="2532"/>
                  </a:cubicBezTo>
                  <a:cubicBezTo>
                    <a:pt x="1681" y="2532"/>
                    <a:pt x="1683" y="2532"/>
                    <a:pt x="1686" y="2526"/>
                  </a:cubicBezTo>
                  <a:cubicBezTo>
                    <a:pt x="1686" y="2529"/>
                    <a:pt x="1686" y="2531"/>
                    <a:pt x="1686" y="2532"/>
                  </a:cubicBezTo>
                  <a:cubicBezTo>
                    <a:pt x="1686" y="2515"/>
                    <a:pt x="1692" y="2504"/>
                    <a:pt x="1697" y="2493"/>
                  </a:cubicBezTo>
                  <a:lnTo>
                    <a:pt x="1697" y="2493"/>
                  </a:lnTo>
                  <a:cubicBezTo>
                    <a:pt x="1692" y="2521"/>
                    <a:pt x="1703" y="2504"/>
                    <a:pt x="1692" y="2537"/>
                  </a:cubicBezTo>
                  <a:cubicBezTo>
                    <a:pt x="1697" y="2532"/>
                    <a:pt x="1697" y="2532"/>
                    <a:pt x="1697" y="2521"/>
                  </a:cubicBezTo>
                  <a:cubicBezTo>
                    <a:pt x="1697" y="2526"/>
                    <a:pt x="1697" y="2526"/>
                    <a:pt x="1697" y="2537"/>
                  </a:cubicBezTo>
                  <a:cubicBezTo>
                    <a:pt x="1703" y="2532"/>
                    <a:pt x="1703" y="2521"/>
                    <a:pt x="1703" y="2521"/>
                  </a:cubicBezTo>
                  <a:cubicBezTo>
                    <a:pt x="1703" y="2526"/>
                    <a:pt x="1703" y="2526"/>
                    <a:pt x="1703" y="2532"/>
                  </a:cubicBezTo>
                  <a:cubicBezTo>
                    <a:pt x="1703" y="2527"/>
                    <a:pt x="1707" y="2519"/>
                    <a:pt x="1708" y="2519"/>
                  </a:cubicBezTo>
                  <a:cubicBezTo>
                    <a:pt x="1708" y="2519"/>
                    <a:pt x="1709" y="2519"/>
                    <a:pt x="1709" y="2521"/>
                  </a:cubicBezTo>
                  <a:cubicBezTo>
                    <a:pt x="1709" y="2521"/>
                    <a:pt x="1709" y="2526"/>
                    <a:pt x="1709" y="2526"/>
                  </a:cubicBezTo>
                  <a:cubicBezTo>
                    <a:pt x="1714" y="2526"/>
                    <a:pt x="1719" y="2508"/>
                    <a:pt x="1724" y="2508"/>
                  </a:cubicBezTo>
                  <a:cubicBezTo>
                    <a:pt x="1724" y="2508"/>
                    <a:pt x="1725" y="2509"/>
                    <a:pt x="1725" y="2509"/>
                  </a:cubicBezTo>
                  <a:cubicBezTo>
                    <a:pt x="1720" y="2532"/>
                    <a:pt x="1725" y="2521"/>
                    <a:pt x="1725" y="2537"/>
                  </a:cubicBezTo>
                  <a:lnTo>
                    <a:pt x="1731" y="2532"/>
                  </a:lnTo>
                  <a:lnTo>
                    <a:pt x="1731" y="2521"/>
                  </a:lnTo>
                  <a:cubicBezTo>
                    <a:pt x="1731" y="2521"/>
                    <a:pt x="1735" y="2513"/>
                    <a:pt x="1736" y="2513"/>
                  </a:cubicBezTo>
                  <a:cubicBezTo>
                    <a:pt x="1736" y="2513"/>
                    <a:pt x="1737" y="2514"/>
                    <a:pt x="1737" y="2515"/>
                  </a:cubicBezTo>
                  <a:cubicBezTo>
                    <a:pt x="1741" y="2506"/>
                    <a:pt x="1742" y="2497"/>
                    <a:pt x="1742" y="2497"/>
                  </a:cubicBezTo>
                  <a:cubicBezTo>
                    <a:pt x="1742" y="2497"/>
                    <a:pt x="1742" y="2497"/>
                    <a:pt x="1742" y="2498"/>
                  </a:cubicBezTo>
                  <a:cubicBezTo>
                    <a:pt x="1742" y="2498"/>
                    <a:pt x="1748" y="2498"/>
                    <a:pt x="1748" y="2509"/>
                  </a:cubicBezTo>
                  <a:cubicBezTo>
                    <a:pt x="1748" y="2505"/>
                    <a:pt x="1751" y="2501"/>
                    <a:pt x="1752" y="2501"/>
                  </a:cubicBezTo>
                  <a:cubicBezTo>
                    <a:pt x="1753" y="2501"/>
                    <a:pt x="1753" y="2502"/>
                    <a:pt x="1753" y="2504"/>
                  </a:cubicBezTo>
                  <a:cubicBezTo>
                    <a:pt x="1753" y="2509"/>
                    <a:pt x="1753" y="2521"/>
                    <a:pt x="1753" y="2526"/>
                  </a:cubicBezTo>
                  <a:cubicBezTo>
                    <a:pt x="1753" y="2509"/>
                    <a:pt x="1759" y="2521"/>
                    <a:pt x="1759" y="2504"/>
                  </a:cubicBezTo>
                  <a:cubicBezTo>
                    <a:pt x="1759" y="2505"/>
                    <a:pt x="1759" y="2507"/>
                    <a:pt x="1759" y="2509"/>
                  </a:cubicBezTo>
                  <a:cubicBezTo>
                    <a:pt x="1765" y="2515"/>
                    <a:pt x="1765" y="2515"/>
                    <a:pt x="1765" y="2521"/>
                  </a:cubicBezTo>
                  <a:cubicBezTo>
                    <a:pt x="1765" y="2519"/>
                    <a:pt x="1765" y="2517"/>
                    <a:pt x="1765" y="2515"/>
                  </a:cubicBezTo>
                  <a:cubicBezTo>
                    <a:pt x="1766" y="2516"/>
                    <a:pt x="1767" y="2517"/>
                    <a:pt x="1768" y="2517"/>
                  </a:cubicBezTo>
                  <a:cubicBezTo>
                    <a:pt x="1771" y="2517"/>
                    <a:pt x="1775" y="2513"/>
                    <a:pt x="1778" y="2513"/>
                  </a:cubicBezTo>
                  <a:cubicBezTo>
                    <a:pt x="1779" y="2513"/>
                    <a:pt x="1780" y="2514"/>
                    <a:pt x="1781" y="2515"/>
                  </a:cubicBezTo>
                  <a:cubicBezTo>
                    <a:pt x="1781" y="2523"/>
                    <a:pt x="1780" y="2523"/>
                    <a:pt x="1779" y="2523"/>
                  </a:cubicBezTo>
                  <a:cubicBezTo>
                    <a:pt x="1777" y="2523"/>
                    <a:pt x="1776" y="2523"/>
                    <a:pt x="1776" y="2532"/>
                  </a:cubicBezTo>
                  <a:cubicBezTo>
                    <a:pt x="1781" y="2532"/>
                    <a:pt x="1793" y="2515"/>
                    <a:pt x="1798" y="2515"/>
                  </a:cubicBezTo>
                  <a:lnTo>
                    <a:pt x="1793" y="2515"/>
                  </a:lnTo>
                  <a:cubicBezTo>
                    <a:pt x="1794" y="2509"/>
                    <a:pt x="1795" y="2507"/>
                    <a:pt x="1796" y="2507"/>
                  </a:cubicBezTo>
                  <a:cubicBezTo>
                    <a:pt x="1798" y="2507"/>
                    <a:pt x="1799" y="2517"/>
                    <a:pt x="1802" y="2517"/>
                  </a:cubicBezTo>
                  <a:cubicBezTo>
                    <a:pt x="1802" y="2517"/>
                    <a:pt x="1803" y="2517"/>
                    <a:pt x="1804" y="2515"/>
                  </a:cubicBezTo>
                  <a:lnTo>
                    <a:pt x="1804" y="2515"/>
                  </a:lnTo>
                  <a:cubicBezTo>
                    <a:pt x="1804" y="2519"/>
                    <a:pt x="1801" y="2525"/>
                    <a:pt x="1800" y="2527"/>
                  </a:cubicBezTo>
                  <a:lnTo>
                    <a:pt x="1800" y="2527"/>
                  </a:lnTo>
                  <a:cubicBezTo>
                    <a:pt x="1799" y="2527"/>
                    <a:pt x="1799" y="2527"/>
                    <a:pt x="1798" y="2526"/>
                  </a:cubicBezTo>
                  <a:lnTo>
                    <a:pt x="1798" y="2526"/>
                  </a:lnTo>
                  <a:cubicBezTo>
                    <a:pt x="1798" y="2527"/>
                    <a:pt x="1798" y="2528"/>
                    <a:pt x="1799" y="2528"/>
                  </a:cubicBezTo>
                  <a:cubicBezTo>
                    <a:pt x="1799" y="2528"/>
                    <a:pt x="1799" y="2527"/>
                    <a:pt x="1800" y="2527"/>
                  </a:cubicBezTo>
                  <a:lnTo>
                    <a:pt x="1800" y="2527"/>
                  </a:lnTo>
                  <a:cubicBezTo>
                    <a:pt x="1800" y="2527"/>
                    <a:pt x="1801" y="2528"/>
                    <a:pt x="1801" y="2528"/>
                  </a:cubicBezTo>
                  <a:cubicBezTo>
                    <a:pt x="1806" y="2528"/>
                    <a:pt x="1811" y="2519"/>
                    <a:pt x="1815" y="2515"/>
                  </a:cubicBezTo>
                  <a:lnTo>
                    <a:pt x="1815" y="2521"/>
                  </a:lnTo>
                  <a:cubicBezTo>
                    <a:pt x="1821" y="2526"/>
                    <a:pt x="1821" y="2526"/>
                    <a:pt x="1826" y="2526"/>
                  </a:cubicBezTo>
                  <a:cubicBezTo>
                    <a:pt x="1826" y="2521"/>
                    <a:pt x="1826" y="2521"/>
                    <a:pt x="1826" y="2515"/>
                  </a:cubicBezTo>
                  <a:cubicBezTo>
                    <a:pt x="1828" y="2524"/>
                    <a:pt x="1830" y="2527"/>
                    <a:pt x="1832" y="2527"/>
                  </a:cubicBezTo>
                  <a:cubicBezTo>
                    <a:pt x="1836" y="2527"/>
                    <a:pt x="1840" y="2517"/>
                    <a:pt x="1844" y="2517"/>
                  </a:cubicBezTo>
                  <a:cubicBezTo>
                    <a:pt x="1846" y="2517"/>
                    <a:pt x="1847" y="2519"/>
                    <a:pt x="1849" y="2526"/>
                  </a:cubicBezTo>
                  <a:cubicBezTo>
                    <a:pt x="1849" y="2526"/>
                    <a:pt x="1849" y="2532"/>
                    <a:pt x="1849" y="2532"/>
                  </a:cubicBezTo>
                  <a:lnTo>
                    <a:pt x="1854" y="2526"/>
                  </a:lnTo>
                  <a:cubicBezTo>
                    <a:pt x="1854" y="2515"/>
                    <a:pt x="1854" y="2521"/>
                    <a:pt x="1854" y="2509"/>
                  </a:cubicBezTo>
                  <a:cubicBezTo>
                    <a:pt x="1854" y="2504"/>
                    <a:pt x="1860" y="2498"/>
                    <a:pt x="1860" y="2498"/>
                  </a:cubicBezTo>
                  <a:lnTo>
                    <a:pt x="1860" y="2498"/>
                  </a:lnTo>
                  <a:cubicBezTo>
                    <a:pt x="1854" y="2509"/>
                    <a:pt x="1860" y="2521"/>
                    <a:pt x="1860" y="2526"/>
                  </a:cubicBezTo>
                  <a:lnTo>
                    <a:pt x="1860" y="2515"/>
                  </a:lnTo>
                  <a:cubicBezTo>
                    <a:pt x="1860" y="2518"/>
                    <a:pt x="1860" y="2519"/>
                    <a:pt x="1860" y="2519"/>
                  </a:cubicBezTo>
                  <a:cubicBezTo>
                    <a:pt x="1860" y="2519"/>
                    <a:pt x="1861" y="2502"/>
                    <a:pt x="1864" y="2502"/>
                  </a:cubicBezTo>
                  <a:cubicBezTo>
                    <a:pt x="1864" y="2502"/>
                    <a:pt x="1865" y="2502"/>
                    <a:pt x="1865" y="2504"/>
                  </a:cubicBezTo>
                  <a:lnTo>
                    <a:pt x="1865" y="2509"/>
                  </a:lnTo>
                  <a:cubicBezTo>
                    <a:pt x="1865" y="2509"/>
                    <a:pt x="1871" y="2504"/>
                    <a:pt x="1871" y="2504"/>
                  </a:cubicBezTo>
                  <a:lnTo>
                    <a:pt x="1871" y="2504"/>
                  </a:lnTo>
                  <a:cubicBezTo>
                    <a:pt x="1871" y="2515"/>
                    <a:pt x="1865" y="2509"/>
                    <a:pt x="1865" y="2521"/>
                  </a:cubicBezTo>
                  <a:cubicBezTo>
                    <a:pt x="1867" y="2521"/>
                    <a:pt x="1869" y="2518"/>
                    <a:pt x="1871" y="2515"/>
                  </a:cubicBezTo>
                  <a:lnTo>
                    <a:pt x="1871" y="2515"/>
                  </a:lnTo>
                  <a:cubicBezTo>
                    <a:pt x="1871" y="2515"/>
                    <a:pt x="1871" y="2515"/>
                    <a:pt x="1871" y="2515"/>
                  </a:cubicBezTo>
                  <a:cubicBezTo>
                    <a:pt x="1871" y="2525"/>
                    <a:pt x="1871" y="2527"/>
                    <a:pt x="1872" y="2527"/>
                  </a:cubicBezTo>
                  <a:cubicBezTo>
                    <a:pt x="1873" y="2527"/>
                    <a:pt x="1874" y="2526"/>
                    <a:pt x="1877" y="2526"/>
                  </a:cubicBezTo>
                  <a:lnTo>
                    <a:pt x="1877" y="2532"/>
                  </a:lnTo>
                  <a:cubicBezTo>
                    <a:pt x="1879" y="2515"/>
                    <a:pt x="1881" y="2514"/>
                    <a:pt x="1882" y="2514"/>
                  </a:cubicBezTo>
                  <a:cubicBezTo>
                    <a:pt x="1883" y="2514"/>
                    <a:pt x="1883" y="2514"/>
                    <a:pt x="1883" y="2514"/>
                  </a:cubicBezTo>
                  <a:cubicBezTo>
                    <a:pt x="1884" y="2514"/>
                    <a:pt x="1886" y="2513"/>
                    <a:pt x="1888" y="2504"/>
                  </a:cubicBezTo>
                  <a:lnTo>
                    <a:pt x="1888" y="2504"/>
                  </a:lnTo>
                  <a:cubicBezTo>
                    <a:pt x="1882" y="2526"/>
                    <a:pt x="1888" y="2515"/>
                    <a:pt x="1888" y="2532"/>
                  </a:cubicBezTo>
                  <a:cubicBezTo>
                    <a:pt x="1888" y="2537"/>
                    <a:pt x="1888" y="2537"/>
                    <a:pt x="1888" y="2543"/>
                  </a:cubicBezTo>
                  <a:cubicBezTo>
                    <a:pt x="1889" y="2540"/>
                    <a:pt x="1890" y="2540"/>
                    <a:pt x="1891" y="2540"/>
                  </a:cubicBezTo>
                  <a:cubicBezTo>
                    <a:pt x="1892" y="2540"/>
                    <a:pt x="1893" y="2544"/>
                    <a:pt x="1893" y="2544"/>
                  </a:cubicBezTo>
                  <a:cubicBezTo>
                    <a:pt x="1893" y="2544"/>
                    <a:pt x="1893" y="2542"/>
                    <a:pt x="1893" y="2537"/>
                  </a:cubicBezTo>
                  <a:cubicBezTo>
                    <a:pt x="1893" y="2543"/>
                    <a:pt x="1899" y="2537"/>
                    <a:pt x="1893" y="2549"/>
                  </a:cubicBezTo>
                  <a:cubicBezTo>
                    <a:pt x="1899" y="2543"/>
                    <a:pt x="1893" y="2537"/>
                    <a:pt x="1899" y="2532"/>
                  </a:cubicBezTo>
                  <a:cubicBezTo>
                    <a:pt x="1900" y="2530"/>
                    <a:pt x="1901" y="2529"/>
                    <a:pt x="1901" y="2529"/>
                  </a:cubicBezTo>
                  <a:cubicBezTo>
                    <a:pt x="1904" y="2529"/>
                    <a:pt x="1905" y="2540"/>
                    <a:pt x="1907" y="2540"/>
                  </a:cubicBezTo>
                  <a:cubicBezTo>
                    <a:pt x="1908" y="2540"/>
                    <a:pt x="1909" y="2538"/>
                    <a:pt x="1910" y="2532"/>
                  </a:cubicBezTo>
                  <a:cubicBezTo>
                    <a:pt x="1916" y="2526"/>
                    <a:pt x="1921" y="2515"/>
                    <a:pt x="1927" y="2504"/>
                  </a:cubicBezTo>
                  <a:lnTo>
                    <a:pt x="1927" y="2504"/>
                  </a:lnTo>
                  <a:cubicBezTo>
                    <a:pt x="1927" y="2515"/>
                    <a:pt x="1921" y="2521"/>
                    <a:pt x="1921" y="2521"/>
                  </a:cubicBezTo>
                  <a:cubicBezTo>
                    <a:pt x="1924" y="2523"/>
                    <a:pt x="1926" y="2525"/>
                    <a:pt x="1927" y="2525"/>
                  </a:cubicBezTo>
                  <a:cubicBezTo>
                    <a:pt x="1928" y="2525"/>
                    <a:pt x="1930" y="2523"/>
                    <a:pt x="1933" y="2521"/>
                  </a:cubicBezTo>
                  <a:lnTo>
                    <a:pt x="1933" y="2521"/>
                  </a:lnTo>
                  <a:cubicBezTo>
                    <a:pt x="1927" y="2526"/>
                    <a:pt x="1927" y="2526"/>
                    <a:pt x="1927" y="2532"/>
                  </a:cubicBezTo>
                  <a:cubicBezTo>
                    <a:pt x="1931" y="2532"/>
                    <a:pt x="1932" y="2524"/>
                    <a:pt x="1933" y="2521"/>
                  </a:cubicBezTo>
                  <a:lnTo>
                    <a:pt x="1933" y="2521"/>
                  </a:lnTo>
                  <a:cubicBezTo>
                    <a:pt x="1933" y="2521"/>
                    <a:pt x="1933" y="2521"/>
                    <a:pt x="1933" y="2521"/>
                  </a:cubicBezTo>
                  <a:lnTo>
                    <a:pt x="1933" y="2521"/>
                  </a:lnTo>
                  <a:cubicBezTo>
                    <a:pt x="1933" y="2520"/>
                    <a:pt x="1933" y="2519"/>
                    <a:pt x="1933" y="2519"/>
                  </a:cubicBezTo>
                  <a:cubicBezTo>
                    <a:pt x="1933" y="2519"/>
                    <a:pt x="1933" y="2520"/>
                    <a:pt x="1933" y="2521"/>
                  </a:cubicBezTo>
                  <a:lnTo>
                    <a:pt x="1933" y="2509"/>
                  </a:lnTo>
                  <a:lnTo>
                    <a:pt x="1938" y="2509"/>
                  </a:lnTo>
                  <a:cubicBezTo>
                    <a:pt x="1938" y="2509"/>
                    <a:pt x="1933" y="2521"/>
                    <a:pt x="1933" y="2521"/>
                  </a:cubicBezTo>
                  <a:cubicBezTo>
                    <a:pt x="1933" y="2526"/>
                    <a:pt x="1933" y="2537"/>
                    <a:pt x="1933" y="2543"/>
                  </a:cubicBezTo>
                  <a:cubicBezTo>
                    <a:pt x="1933" y="2537"/>
                    <a:pt x="1938" y="2526"/>
                    <a:pt x="1938" y="2526"/>
                  </a:cubicBezTo>
                  <a:lnTo>
                    <a:pt x="1938" y="2526"/>
                  </a:lnTo>
                  <a:cubicBezTo>
                    <a:pt x="1938" y="2532"/>
                    <a:pt x="1938" y="2537"/>
                    <a:pt x="1933" y="2543"/>
                  </a:cubicBezTo>
                  <a:cubicBezTo>
                    <a:pt x="1938" y="2537"/>
                    <a:pt x="1938" y="2537"/>
                    <a:pt x="1944" y="2532"/>
                  </a:cubicBezTo>
                  <a:lnTo>
                    <a:pt x="1944" y="2532"/>
                  </a:lnTo>
                  <a:cubicBezTo>
                    <a:pt x="1943" y="2533"/>
                    <a:pt x="1942" y="2533"/>
                    <a:pt x="1941" y="2533"/>
                  </a:cubicBezTo>
                  <a:cubicBezTo>
                    <a:pt x="1938" y="2533"/>
                    <a:pt x="1938" y="2525"/>
                    <a:pt x="1938" y="2521"/>
                  </a:cubicBezTo>
                  <a:lnTo>
                    <a:pt x="1944" y="2521"/>
                  </a:lnTo>
                  <a:cubicBezTo>
                    <a:pt x="1944" y="2515"/>
                    <a:pt x="1944" y="2509"/>
                    <a:pt x="1938" y="2509"/>
                  </a:cubicBezTo>
                  <a:lnTo>
                    <a:pt x="1949" y="2509"/>
                  </a:lnTo>
                  <a:cubicBezTo>
                    <a:pt x="1949" y="2521"/>
                    <a:pt x="1944" y="2532"/>
                    <a:pt x="1944" y="2543"/>
                  </a:cubicBezTo>
                  <a:cubicBezTo>
                    <a:pt x="1949" y="2532"/>
                    <a:pt x="1949" y="2537"/>
                    <a:pt x="1949" y="2521"/>
                  </a:cubicBezTo>
                  <a:cubicBezTo>
                    <a:pt x="1949" y="2515"/>
                    <a:pt x="1949" y="2515"/>
                    <a:pt x="1949" y="2509"/>
                  </a:cubicBezTo>
                  <a:cubicBezTo>
                    <a:pt x="1955" y="2509"/>
                    <a:pt x="1966" y="2515"/>
                    <a:pt x="1972" y="2515"/>
                  </a:cubicBezTo>
                  <a:lnTo>
                    <a:pt x="2017" y="2521"/>
                  </a:lnTo>
                  <a:cubicBezTo>
                    <a:pt x="2073" y="2526"/>
                    <a:pt x="2134" y="2532"/>
                    <a:pt x="2190" y="2543"/>
                  </a:cubicBezTo>
                  <a:cubicBezTo>
                    <a:pt x="2200" y="2546"/>
                    <a:pt x="2208" y="2548"/>
                    <a:pt x="2214" y="2548"/>
                  </a:cubicBezTo>
                  <a:cubicBezTo>
                    <a:pt x="2229" y="2548"/>
                    <a:pt x="2236" y="2540"/>
                    <a:pt x="2252" y="2532"/>
                  </a:cubicBezTo>
                  <a:lnTo>
                    <a:pt x="2258" y="2549"/>
                  </a:lnTo>
                  <a:lnTo>
                    <a:pt x="2291" y="2532"/>
                  </a:lnTo>
                  <a:cubicBezTo>
                    <a:pt x="2300" y="2529"/>
                    <a:pt x="2308" y="2528"/>
                    <a:pt x="2316" y="2528"/>
                  </a:cubicBezTo>
                  <a:cubicBezTo>
                    <a:pt x="2343" y="2528"/>
                    <a:pt x="2369" y="2541"/>
                    <a:pt x="2397" y="2541"/>
                  </a:cubicBezTo>
                  <a:cubicBezTo>
                    <a:pt x="2410" y="2541"/>
                    <a:pt x="2423" y="2539"/>
                    <a:pt x="2437" y="2532"/>
                  </a:cubicBezTo>
                  <a:lnTo>
                    <a:pt x="2431" y="2521"/>
                  </a:lnTo>
                  <a:cubicBezTo>
                    <a:pt x="2446" y="2521"/>
                    <a:pt x="2471" y="2516"/>
                    <a:pt x="2486" y="2516"/>
                  </a:cubicBezTo>
                  <a:cubicBezTo>
                    <a:pt x="2493" y="2516"/>
                    <a:pt x="2498" y="2517"/>
                    <a:pt x="2498" y="2521"/>
                  </a:cubicBezTo>
                  <a:cubicBezTo>
                    <a:pt x="2498" y="2521"/>
                    <a:pt x="2502" y="2513"/>
                    <a:pt x="2506" y="2513"/>
                  </a:cubicBezTo>
                  <a:cubicBezTo>
                    <a:pt x="2507" y="2513"/>
                    <a:pt x="2508" y="2514"/>
                    <a:pt x="2510" y="2515"/>
                  </a:cubicBezTo>
                  <a:lnTo>
                    <a:pt x="2515" y="2521"/>
                  </a:lnTo>
                  <a:lnTo>
                    <a:pt x="2566" y="2498"/>
                  </a:lnTo>
                  <a:cubicBezTo>
                    <a:pt x="2599" y="2498"/>
                    <a:pt x="2575" y="2523"/>
                    <a:pt x="2603" y="2523"/>
                  </a:cubicBezTo>
                  <a:cubicBezTo>
                    <a:pt x="2607" y="2523"/>
                    <a:pt x="2614" y="2522"/>
                    <a:pt x="2622" y="2521"/>
                  </a:cubicBezTo>
                  <a:cubicBezTo>
                    <a:pt x="2644" y="2509"/>
                    <a:pt x="2683" y="2487"/>
                    <a:pt x="2672" y="2481"/>
                  </a:cubicBezTo>
                  <a:cubicBezTo>
                    <a:pt x="2666" y="2481"/>
                    <a:pt x="2650" y="2481"/>
                    <a:pt x="2650" y="2476"/>
                  </a:cubicBezTo>
                  <a:lnTo>
                    <a:pt x="2666" y="2465"/>
                  </a:lnTo>
                  <a:cubicBezTo>
                    <a:pt x="2666" y="2448"/>
                    <a:pt x="2672" y="2431"/>
                    <a:pt x="2650" y="2420"/>
                  </a:cubicBezTo>
                  <a:cubicBezTo>
                    <a:pt x="2650" y="2408"/>
                    <a:pt x="2650" y="2397"/>
                    <a:pt x="2638" y="2380"/>
                  </a:cubicBezTo>
                  <a:cubicBezTo>
                    <a:pt x="2638" y="2379"/>
                    <a:pt x="2639" y="2378"/>
                    <a:pt x="2640" y="2378"/>
                  </a:cubicBezTo>
                  <a:cubicBezTo>
                    <a:pt x="2642" y="2378"/>
                    <a:pt x="2646" y="2380"/>
                    <a:pt x="2650" y="2380"/>
                  </a:cubicBezTo>
                  <a:cubicBezTo>
                    <a:pt x="2642" y="2373"/>
                    <a:pt x="2631" y="2362"/>
                    <a:pt x="2622" y="2362"/>
                  </a:cubicBezTo>
                  <a:cubicBezTo>
                    <a:pt x="2618" y="2362"/>
                    <a:pt x="2614" y="2364"/>
                    <a:pt x="2610" y="2369"/>
                  </a:cubicBezTo>
                  <a:cubicBezTo>
                    <a:pt x="2627" y="2380"/>
                    <a:pt x="2622" y="2380"/>
                    <a:pt x="2644" y="2392"/>
                  </a:cubicBezTo>
                  <a:cubicBezTo>
                    <a:pt x="2650" y="2408"/>
                    <a:pt x="2644" y="2414"/>
                    <a:pt x="2638" y="2414"/>
                  </a:cubicBezTo>
                  <a:cubicBezTo>
                    <a:pt x="2638" y="2414"/>
                    <a:pt x="2638" y="2414"/>
                    <a:pt x="2638" y="2420"/>
                  </a:cubicBezTo>
                  <a:cubicBezTo>
                    <a:pt x="2633" y="2414"/>
                    <a:pt x="2627" y="2414"/>
                    <a:pt x="2627" y="2414"/>
                  </a:cubicBezTo>
                  <a:lnTo>
                    <a:pt x="2594" y="2436"/>
                  </a:lnTo>
                  <a:lnTo>
                    <a:pt x="2582" y="2425"/>
                  </a:lnTo>
                  <a:lnTo>
                    <a:pt x="2610" y="2420"/>
                  </a:lnTo>
                  <a:cubicBezTo>
                    <a:pt x="2607" y="2419"/>
                    <a:pt x="2604" y="2418"/>
                    <a:pt x="2601" y="2418"/>
                  </a:cubicBezTo>
                  <a:cubicBezTo>
                    <a:pt x="2589" y="2418"/>
                    <a:pt x="2580" y="2426"/>
                    <a:pt x="2571" y="2431"/>
                  </a:cubicBezTo>
                  <a:cubicBezTo>
                    <a:pt x="2566" y="2425"/>
                    <a:pt x="2560" y="2425"/>
                    <a:pt x="2554" y="2425"/>
                  </a:cubicBezTo>
                  <a:lnTo>
                    <a:pt x="2526" y="2448"/>
                  </a:lnTo>
                  <a:cubicBezTo>
                    <a:pt x="2521" y="2442"/>
                    <a:pt x="2538" y="2431"/>
                    <a:pt x="2515" y="2431"/>
                  </a:cubicBezTo>
                  <a:cubicBezTo>
                    <a:pt x="2498" y="2442"/>
                    <a:pt x="2532" y="2448"/>
                    <a:pt x="2510" y="2459"/>
                  </a:cubicBezTo>
                  <a:cubicBezTo>
                    <a:pt x="2496" y="2452"/>
                    <a:pt x="2493" y="2447"/>
                    <a:pt x="2488" y="2447"/>
                  </a:cubicBezTo>
                  <a:cubicBezTo>
                    <a:pt x="2486" y="2447"/>
                    <a:pt x="2482" y="2449"/>
                    <a:pt x="2476" y="2453"/>
                  </a:cubicBezTo>
                  <a:cubicBezTo>
                    <a:pt x="2470" y="2448"/>
                    <a:pt x="2476" y="2442"/>
                    <a:pt x="2482" y="2436"/>
                  </a:cubicBezTo>
                  <a:lnTo>
                    <a:pt x="2482" y="2436"/>
                  </a:lnTo>
                  <a:cubicBezTo>
                    <a:pt x="2465" y="2448"/>
                    <a:pt x="2437" y="2448"/>
                    <a:pt x="2431" y="2459"/>
                  </a:cubicBezTo>
                  <a:cubicBezTo>
                    <a:pt x="2427" y="2456"/>
                    <a:pt x="2422" y="2456"/>
                    <a:pt x="2417" y="2456"/>
                  </a:cubicBezTo>
                  <a:cubicBezTo>
                    <a:pt x="2407" y="2456"/>
                    <a:pt x="2396" y="2458"/>
                    <a:pt x="2388" y="2458"/>
                  </a:cubicBezTo>
                  <a:cubicBezTo>
                    <a:pt x="2380" y="2458"/>
                    <a:pt x="2375" y="2456"/>
                    <a:pt x="2375" y="2448"/>
                  </a:cubicBezTo>
                  <a:cubicBezTo>
                    <a:pt x="2370" y="2453"/>
                    <a:pt x="2342" y="2465"/>
                    <a:pt x="2330" y="2470"/>
                  </a:cubicBezTo>
                  <a:cubicBezTo>
                    <a:pt x="2344" y="2456"/>
                    <a:pt x="2329" y="2456"/>
                    <a:pt x="2311" y="2456"/>
                  </a:cubicBezTo>
                  <a:cubicBezTo>
                    <a:pt x="2293" y="2456"/>
                    <a:pt x="2272" y="2456"/>
                    <a:pt x="2274" y="2442"/>
                  </a:cubicBezTo>
                  <a:lnTo>
                    <a:pt x="2274" y="2442"/>
                  </a:lnTo>
                  <a:cubicBezTo>
                    <a:pt x="2259" y="2463"/>
                    <a:pt x="2209" y="2455"/>
                    <a:pt x="2170" y="2458"/>
                  </a:cubicBezTo>
                  <a:lnTo>
                    <a:pt x="2170" y="2458"/>
                  </a:lnTo>
                  <a:cubicBezTo>
                    <a:pt x="2150" y="2453"/>
                    <a:pt x="2145" y="2447"/>
                    <a:pt x="2134" y="2442"/>
                  </a:cubicBezTo>
                  <a:cubicBezTo>
                    <a:pt x="2129" y="2459"/>
                    <a:pt x="2095" y="2465"/>
                    <a:pt x="2073" y="2470"/>
                  </a:cubicBezTo>
                  <a:cubicBezTo>
                    <a:pt x="2050" y="2448"/>
                    <a:pt x="2095" y="2453"/>
                    <a:pt x="2090" y="2431"/>
                  </a:cubicBezTo>
                  <a:lnTo>
                    <a:pt x="2090" y="2431"/>
                  </a:lnTo>
                  <a:cubicBezTo>
                    <a:pt x="2090" y="2448"/>
                    <a:pt x="2039" y="2442"/>
                    <a:pt x="2050" y="2453"/>
                  </a:cubicBezTo>
                  <a:cubicBezTo>
                    <a:pt x="2028" y="2442"/>
                    <a:pt x="2033" y="2448"/>
                    <a:pt x="2022" y="2431"/>
                  </a:cubicBezTo>
                  <a:cubicBezTo>
                    <a:pt x="2020" y="2439"/>
                    <a:pt x="2017" y="2441"/>
                    <a:pt x="2014" y="2441"/>
                  </a:cubicBezTo>
                  <a:cubicBezTo>
                    <a:pt x="2010" y="2441"/>
                    <a:pt x="2005" y="2439"/>
                    <a:pt x="1999" y="2439"/>
                  </a:cubicBezTo>
                  <a:cubicBezTo>
                    <a:pt x="1996" y="2439"/>
                    <a:pt x="1992" y="2440"/>
                    <a:pt x="1989" y="2442"/>
                  </a:cubicBezTo>
                  <a:cubicBezTo>
                    <a:pt x="1972" y="2436"/>
                    <a:pt x="1983" y="2431"/>
                    <a:pt x="1977" y="2425"/>
                  </a:cubicBezTo>
                  <a:cubicBezTo>
                    <a:pt x="1977" y="2420"/>
                    <a:pt x="1983" y="2414"/>
                    <a:pt x="1983" y="2414"/>
                  </a:cubicBezTo>
                  <a:lnTo>
                    <a:pt x="1983" y="2414"/>
                  </a:lnTo>
                  <a:cubicBezTo>
                    <a:pt x="1983" y="2414"/>
                    <a:pt x="1972" y="2425"/>
                    <a:pt x="1966" y="2436"/>
                  </a:cubicBezTo>
                  <a:cubicBezTo>
                    <a:pt x="1949" y="2431"/>
                    <a:pt x="1972" y="2420"/>
                    <a:pt x="1977" y="2414"/>
                  </a:cubicBezTo>
                  <a:lnTo>
                    <a:pt x="1977" y="2414"/>
                  </a:lnTo>
                  <a:cubicBezTo>
                    <a:pt x="1977" y="2414"/>
                    <a:pt x="1975" y="2417"/>
                    <a:pt x="1972" y="2417"/>
                  </a:cubicBezTo>
                  <a:cubicBezTo>
                    <a:pt x="1970" y="2417"/>
                    <a:pt x="1968" y="2416"/>
                    <a:pt x="1966" y="2414"/>
                  </a:cubicBezTo>
                  <a:cubicBezTo>
                    <a:pt x="1961" y="2403"/>
                    <a:pt x="1955" y="2392"/>
                    <a:pt x="1955" y="2386"/>
                  </a:cubicBezTo>
                  <a:cubicBezTo>
                    <a:pt x="1955" y="2380"/>
                    <a:pt x="1955" y="2380"/>
                    <a:pt x="1961" y="2380"/>
                  </a:cubicBezTo>
                  <a:cubicBezTo>
                    <a:pt x="1944" y="2358"/>
                    <a:pt x="1944" y="2308"/>
                    <a:pt x="1921" y="2280"/>
                  </a:cubicBezTo>
                  <a:cubicBezTo>
                    <a:pt x="1921" y="2279"/>
                    <a:pt x="1921" y="2278"/>
                    <a:pt x="1922" y="2277"/>
                  </a:cubicBezTo>
                  <a:lnTo>
                    <a:pt x="1922" y="2277"/>
                  </a:lnTo>
                  <a:cubicBezTo>
                    <a:pt x="1914" y="2282"/>
                    <a:pt x="1909" y="2285"/>
                    <a:pt x="1905" y="2285"/>
                  </a:cubicBezTo>
                  <a:cubicBezTo>
                    <a:pt x="1899" y="2268"/>
                    <a:pt x="1888" y="2257"/>
                    <a:pt x="1893" y="2252"/>
                  </a:cubicBezTo>
                  <a:lnTo>
                    <a:pt x="1893" y="2252"/>
                  </a:lnTo>
                  <a:cubicBezTo>
                    <a:pt x="1897" y="2256"/>
                    <a:pt x="1902" y="2257"/>
                    <a:pt x="1903" y="2259"/>
                  </a:cubicBezTo>
                  <a:lnTo>
                    <a:pt x="1903" y="2259"/>
                  </a:lnTo>
                  <a:lnTo>
                    <a:pt x="1899" y="2246"/>
                  </a:lnTo>
                  <a:cubicBezTo>
                    <a:pt x="1901" y="2243"/>
                    <a:pt x="1903" y="2242"/>
                    <a:pt x="1904" y="2242"/>
                  </a:cubicBezTo>
                  <a:cubicBezTo>
                    <a:pt x="1911" y="2242"/>
                    <a:pt x="1912" y="2268"/>
                    <a:pt x="1921" y="2268"/>
                  </a:cubicBezTo>
                  <a:cubicBezTo>
                    <a:pt x="1910" y="2235"/>
                    <a:pt x="1888" y="2207"/>
                    <a:pt x="1888" y="2179"/>
                  </a:cubicBezTo>
                  <a:cubicBezTo>
                    <a:pt x="1888" y="2179"/>
                    <a:pt x="1889" y="2179"/>
                    <a:pt x="1889" y="2179"/>
                  </a:cubicBezTo>
                  <a:cubicBezTo>
                    <a:pt x="1897" y="2179"/>
                    <a:pt x="1902" y="2211"/>
                    <a:pt x="1907" y="2211"/>
                  </a:cubicBezTo>
                  <a:cubicBezTo>
                    <a:pt x="1908" y="2211"/>
                    <a:pt x="1909" y="2209"/>
                    <a:pt x="1910" y="2201"/>
                  </a:cubicBezTo>
                  <a:lnTo>
                    <a:pt x="1910" y="2235"/>
                  </a:lnTo>
                  <a:cubicBezTo>
                    <a:pt x="1916" y="2227"/>
                    <a:pt x="1919" y="2224"/>
                    <a:pt x="1921" y="2224"/>
                  </a:cubicBezTo>
                  <a:cubicBezTo>
                    <a:pt x="1925" y="2224"/>
                    <a:pt x="1924" y="2237"/>
                    <a:pt x="1929" y="2237"/>
                  </a:cubicBezTo>
                  <a:cubicBezTo>
                    <a:pt x="1930" y="2237"/>
                    <a:pt x="1933" y="2235"/>
                    <a:pt x="1938" y="2229"/>
                  </a:cubicBezTo>
                  <a:cubicBezTo>
                    <a:pt x="1927" y="2179"/>
                    <a:pt x="1916" y="2179"/>
                    <a:pt x="1910" y="2128"/>
                  </a:cubicBezTo>
                  <a:cubicBezTo>
                    <a:pt x="1908" y="2127"/>
                    <a:pt x="1906" y="2127"/>
                    <a:pt x="1904" y="2127"/>
                  </a:cubicBezTo>
                  <a:cubicBezTo>
                    <a:pt x="1900" y="2127"/>
                    <a:pt x="1898" y="2130"/>
                    <a:pt x="1894" y="2130"/>
                  </a:cubicBezTo>
                  <a:cubicBezTo>
                    <a:pt x="1892" y="2130"/>
                    <a:pt x="1890" y="2130"/>
                    <a:pt x="1888" y="2128"/>
                  </a:cubicBezTo>
                  <a:cubicBezTo>
                    <a:pt x="1854" y="2067"/>
                    <a:pt x="1910" y="2061"/>
                    <a:pt x="1871" y="2022"/>
                  </a:cubicBezTo>
                  <a:cubicBezTo>
                    <a:pt x="1860" y="2011"/>
                    <a:pt x="1837" y="2016"/>
                    <a:pt x="1837" y="1977"/>
                  </a:cubicBezTo>
                  <a:lnTo>
                    <a:pt x="1837" y="1977"/>
                  </a:lnTo>
                  <a:lnTo>
                    <a:pt x="1860" y="1983"/>
                  </a:lnTo>
                  <a:cubicBezTo>
                    <a:pt x="1854" y="1972"/>
                    <a:pt x="1849" y="1966"/>
                    <a:pt x="1849" y="1960"/>
                  </a:cubicBezTo>
                  <a:cubicBezTo>
                    <a:pt x="1843" y="1949"/>
                    <a:pt x="1837" y="1949"/>
                    <a:pt x="1832" y="1944"/>
                  </a:cubicBezTo>
                  <a:cubicBezTo>
                    <a:pt x="1826" y="1938"/>
                    <a:pt x="1821" y="1932"/>
                    <a:pt x="1809" y="1888"/>
                  </a:cubicBezTo>
                  <a:lnTo>
                    <a:pt x="1809" y="1888"/>
                  </a:lnTo>
                  <a:cubicBezTo>
                    <a:pt x="1819" y="1893"/>
                    <a:pt x="1829" y="1929"/>
                    <a:pt x="1831" y="1929"/>
                  </a:cubicBezTo>
                  <a:cubicBezTo>
                    <a:pt x="1832" y="1929"/>
                    <a:pt x="1832" y="1928"/>
                    <a:pt x="1832" y="1927"/>
                  </a:cubicBezTo>
                  <a:cubicBezTo>
                    <a:pt x="1826" y="1899"/>
                    <a:pt x="1821" y="1888"/>
                    <a:pt x="1815" y="1888"/>
                  </a:cubicBezTo>
                  <a:cubicBezTo>
                    <a:pt x="1809" y="1882"/>
                    <a:pt x="1809" y="1882"/>
                    <a:pt x="1787" y="1882"/>
                  </a:cubicBezTo>
                  <a:cubicBezTo>
                    <a:pt x="1787" y="1876"/>
                    <a:pt x="1787" y="1876"/>
                    <a:pt x="1787" y="1871"/>
                  </a:cubicBezTo>
                  <a:cubicBezTo>
                    <a:pt x="1765" y="1871"/>
                    <a:pt x="1742" y="1871"/>
                    <a:pt x="1720" y="1876"/>
                  </a:cubicBezTo>
                  <a:cubicBezTo>
                    <a:pt x="1709" y="1876"/>
                    <a:pt x="1697" y="1882"/>
                    <a:pt x="1681" y="1882"/>
                  </a:cubicBezTo>
                  <a:cubicBezTo>
                    <a:pt x="1658" y="1888"/>
                    <a:pt x="1630" y="1893"/>
                    <a:pt x="1602" y="1899"/>
                  </a:cubicBezTo>
                  <a:cubicBezTo>
                    <a:pt x="1608" y="1893"/>
                    <a:pt x="1613" y="1888"/>
                    <a:pt x="1602" y="1882"/>
                  </a:cubicBezTo>
                  <a:cubicBezTo>
                    <a:pt x="1574" y="1887"/>
                    <a:pt x="1543" y="1889"/>
                    <a:pt x="1513" y="1889"/>
                  </a:cubicBezTo>
                  <a:cubicBezTo>
                    <a:pt x="1471" y="1889"/>
                    <a:pt x="1428" y="1885"/>
                    <a:pt x="1389" y="1882"/>
                  </a:cubicBezTo>
                  <a:lnTo>
                    <a:pt x="1367" y="1899"/>
                  </a:lnTo>
                  <a:cubicBezTo>
                    <a:pt x="1361" y="1899"/>
                    <a:pt x="1356" y="1893"/>
                    <a:pt x="1361" y="1888"/>
                  </a:cubicBezTo>
                  <a:cubicBezTo>
                    <a:pt x="1333" y="1888"/>
                    <a:pt x="1361" y="1899"/>
                    <a:pt x="1345" y="1904"/>
                  </a:cubicBezTo>
                  <a:cubicBezTo>
                    <a:pt x="1333" y="1904"/>
                    <a:pt x="1328" y="1899"/>
                    <a:pt x="1333" y="1893"/>
                  </a:cubicBezTo>
                  <a:lnTo>
                    <a:pt x="1333" y="1893"/>
                  </a:lnTo>
                  <a:cubicBezTo>
                    <a:pt x="1317" y="1899"/>
                    <a:pt x="1277" y="1904"/>
                    <a:pt x="1233" y="1932"/>
                  </a:cubicBezTo>
                  <a:cubicBezTo>
                    <a:pt x="1188" y="1966"/>
                    <a:pt x="1177" y="2005"/>
                    <a:pt x="1160" y="2028"/>
                  </a:cubicBezTo>
                  <a:lnTo>
                    <a:pt x="1160" y="2016"/>
                  </a:lnTo>
                  <a:lnTo>
                    <a:pt x="1160" y="2016"/>
                  </a:lnTo>
                  <a:cubicBezTo>
                    <a:pt x="1143" y="2056"/>
                    <a:pt x="1177" y="2067"/>
                    <a:pt x="1154" y="2100"/>
                  </a:cubicBezTo>
                  <a:lnTo>
                    <a:pt x="1154" y="2089"/>
                  </a:lnTo>
                  <a:cubicBezTo>
                    <a:pt x="1126" y="2168"/>
                    <a:pt x="1121" y="2263"/>
                    <a:pt x="1087" y="2319"/>
                  </a:cubicBezTo>
                  <a:cubicBezTo>
                    <a:pt x="1104" y="2330"/>
                    <a:pt x="1065" y="2392"/>
                    <a:pt x="1093" y="2403"/>
                  </a:cubicBezTo>
                  <a:cubicBezTo>
                    <a:pt x="1076" y="2425"/>
                    <a:pt x="1070" y="2431"/>
                    <a:pt x="1065" y="2436"/>
                  </a:cubicBezTo>
                  <a:cubicBezTo>
                    <a:pt x="1065" y="2442"/>
                    <a:pt x="1059" y="2453"/>
                    <a:pt x="1053" y="2453"/>
                  </a:cubicBezTo>
                  <a:cubicBezTo>
                    <a:pt x="1053" y="2453"/>
                    <a:pt x="1048" y="2459"/>
                    <a:pt x="1048" y="2459"/>
                  </a:cubicBezTo>
                  <a:cubicBezTo>
                    <a:pt x="1048" y="2459"/>
                    <a:pt x="1059" y="2481"/>
                    <a:pt x="1048" y="2481"/>
                  </a:cubicBezTo>
                  <a:lnTo>
                    <a:pt x="1042" y="2465"/>
                  </a:lnTo>
                  <a:cubicBezTo>
                    <a:pt x="1042" y="2470"/>
                    <a:pt x="1042" y="2476"/>
                    <a:pt x="1037" y="2481"/>
                  </a:cubicBezTo>
                  <a:lnTo>
                    <a:pt x="1020" y="2465"/>
                  </a:lnTo>
                  <a:lnTo>
                    <a:pt x="1003" y="2470"/>
                  </a:lnTo>
                  <a:cubicBezTo>
                    <a:pt x="1009" y="2470"/>
                    <a:pt x="1020" y="2476"/>
                    <a:pt x="1014" y="2481"/>
                  </a:cubicBezTo>
                  <a:cubicBezTo>
                    <a:pt x="1010" y="2482"/>
                    <a:pt x="1006" y="2482"/>
                    <a:pt x="1002" y="2482"/>
                  </a:cubicBezTo>
                  <a:cubicBezTo>
                    <a:pt x="974" y="2482"/>
                    <a:pt x="941" y="2469"/>
                    <a:pt x="936" y="2465"/>
                  </a:cubicBezTo>
                  <a:lnTo>
                    <a:pt x="863" y="2476"/>
                  </a:lnTo>
                  <a:cubicBezTo>
                    <a:pt x="863" y="2470"/>
                    <a:pt x="874" y="2470"/>
                    <a:pt x="885" y="2465"/>
                  </a:cubicBezTo>
                  <a:lnTo>
                    <a:pt x="885" y="2465"/>
                  </a:lnTo>
                  <a:cubicBezTo>
                    <a:pt x="877" y="2468"/>
                    <a:pt x="872" y="2469"/>
                    <a:pt x="869" y="2469"/>
                  </a:cubicBezTo>
                  <a:cubicBezTo>
                    <a:pt x="860" y="2469"/>
                    <a:pt x="866" y="2460"/>
                    <a:pt x="857" y="2460"/>
                  </a:cubicBezTo>
                  <a:cubicBezTo>
                    <a:pt x="854" y="2460"/>
                    <a:pt x="849" y="2461"/>
                    <a:pt x="841" y="2465"/>
                  </a:cubicBezTo>
                  <a:cubicBezTo>
                    <a:pt x="846" y="2470"/>
                    <a:pt x="841" y="2476"/>
                    <a:pt x="841" y="2476"/>
                  </a:cubicBezTo>
                  <a:cubicBezTo>
                    <a:pt x="829" y="2473"/>
                    <a:pt x="814" y="2472"/>
                    <a:pt x="798" y="2472"/>
                  </a:cubicBezTo>
                  <a:cubicBezTo>
                    <a:pt x="782" y="2472"/>
                    <a:pt x="765" y="2473"/>
                    <a:pt x="751" y="2476"/>
                  </a:cubicBezTo>
                  <a:lnTo>
                    <a:pt x="757" y="2465"/>
                  </a:lnTo>
                  <a:cubicBezTo>
                    <a:pt x="701" y="2465"/>
                    <a:pt x="639" y="2476"/>
                    <a:pt x="577" y="2481"/>
                  </a:cubicBezTo>
                  <a:cubicBezTo>
                    <a:pt x="600" y="2481"/>
                    <a:pt x="594" y="2498"/>
                    <a:pt x="577" y="2504"/>
                  </a:cubicBezTo>
                  <a:lnTo>
                    <a:pt x="572" y="2487"/>
                  </a:lnTo>
                  <a:lnTo>
                    <a:pt x="572" y="2487"/>
                  </a:lnTo>
                  <a:cubicBezTo>
                    <a:pt x="561" y="2498"/>
                    <a:pt x="589" y="2493"/>
                    <a:pt x="566" y="2504"/>
                  </a:cubicBezTo>
                  <a:cubicBezTo>
                    <a:pt x="544" y="2504"/>
                    <a:pt x="549" y="2487"/>
                    <a:pt x="561" y="2481"/>
                  </a:cubicBezTo>
                  <a:lnTo>
                    <a:pt x="561" y="2481"/>
                  </a:lnTo>
                  <a:lnTo>
                    <a:pt x="533" y="2487"/>
                  </a:lnTo>
                  <a:cubicBezTo>
                    <a:pt x="533" y="2487"/>
                    <a:pt x="538" y="2481"/>
                    <a:pt x="544" y="2476"/>
                  </a:cubicBezTo>
                  <a:lnTo>
                    <a:pt x="544" y="2476"/>
                  </a:lnTo>
                  <a:cubicBezTo>
                    <a:pt x="541" y="2478"/>
                    <a:pt x="538" y="2479"/>
                    <a:pt x="534" y="2479"/>
                  </a:cubicBezTo>
                  <a:cubicBezTo>
                    <a:pt x="522" y="2479"/>
                    <a:pt x="506" y="2472"/>
                    <a:pt x="498" y="2472"/>
                  </a:cubicBezTo>
                  <a:cubicBezTo>
                    <a:pt x="495" y="2472"/>
                    <a:pt x="493" y="2473"/>
                    <a:pt x="493" y="2476"/>
                  </a:cubicBezTo>
                  <a:cubicBezTo>
                    <a:pt x="491" y="2476"/>
                    <a:pt x="486" y="2477"/>
                    <a:pt x="484" y="2477"/>
                  </a:cubicBezTo>
                  <a:cubicBezTo>
                    <a:pt x="481" y="2477"/>
                    <a:pt x="479" y="2476"/>
                    <a:pt x="482" y="2470"/>
                  </a:cubicBezTo>
                  <a:lnTo>
                    <a:pt x="482" y="2470"/>
                  </a:lnTo>
                  <a:cubicBezTo>
                    <a:pt x="477" y="2472"/>
                    <a:pt x="473" y="2473"/>
                    <a:pt x="471" y="2473"/>
                  </a:cubicBezTo>
                  <a:cubicBezTo>
                    <a:pt x="467" y="2473"/>
                    <a:pt x="467" y="2470"/>
                    <a:pt x="460" y="2470"/>
                  </a:cubicBezTo>
                  <a:cubicBezTo>
                    <a:pt x="465" y="2465"/>
                    <a:pt x="499" y="2414"/>
                    <a:pt x="510" y="2380"/>
                  </a:cubicBezTo>
                  <a:cubicBezTo>
                    <a:pt x="521" y="2347"/>
                    <a:pt x="505" y="2364"/>
                    <a:pt x="505" y="2347"/>
                  </a:cubicBezTo>
                  <a:lnTo>
                    <a:pt x="505" y="2347"/>
                  </a:lnTo>
                  <a:cubicBezTo>
                    <a:pt x="505" y="2347"/>
                    <a:pt x="506" y="2347"/>
                    <a:pt x="507" y="2347"/>
                  </a:cubicBezTo>
                  <a:cubicBezTo>
                    <a:pt x="515" y="2347"/>
                    <a:pt x="526" y="2329"/>
                    <a:pt x="530" y="2329"/>
                  </a:cubicBezTo>
                  <a:cubicBezTo>
                    <a:pt x="532" y="2329"/>
                    <a:pt x="533" y="2331"/>
                    <a:pt x="533" y="2336"/>
                  </a:cubicBezTo>
                  <a:cubicBezTo>
                    <a:pt x="549" y="2285"/>
                    <a:pt x="555" y="2274"/>
                    <a:pt x="572" y="2207"/>
                  </a:cubicBezTo>
                  <a:lnTo>
                    <a:pt x="572" y="2207"/>
                  </a:lnTo>
                  <a:cubicBezTo>
                    <a:pt x="568" y="2211"/>
                    <a:pt x="564" y="2215"/>
                    <a:pt x="562" y="2215"/>
                  </a:cubicBezTo>
                  <a:cubicBezTo>
                    <a:pt x="561" y="2215"/>
                    <a:pt x="561" y="2214"/>
                    <a:pt x="561" y="2212"/>
                  </a:cubicBezTo>
                  <a:cubicBezTo>
                    <a:pt x="561" y="2201"/>
                    <a:pt x="577" y="2190"/>
                    <a:pt x="577" y="2190"/>
                  </a:cubicBezTo>
                  <a:lnTo>
                    <a:pt x="577" y="2196"/>
                  </a:lnTo>
                  <a:cubicBezTo>
                    <a:pt x="594" y="2117"/>
                    <a:pt x="678" y="2044"/>
                    <a:pt x="678" y="1983"/>
                  </a:cubicBezTo>
                  <a:lnTo>
                    <a:pt x="689" y="1921"/>
                  </a:lnTo>
                  <a:cubicBezTo>
                    <a:pt x="693" y="1915"/>
                    <a:pt x="696" y="1913"/>
                    <a:pt x="697" y="1913"/>
                  </a:cubicBezTo>
                  <a:cubicBezTo>
                    <a:pt x="701" y="1913"/>
                    <a:pt x="699" y="1930"/>
                    <a:pt x="702" y="1930"/>
                  </a:cubicBezTo>
                  <a:cubicBezTo>
                    <a:pt x="703" y="1930"/>
                    <a:pt x="704" y="1929"/>
                    <a:pt x="706" y="1927"/>
                  </a:cubicBezTo>
                  <a:cubicBezTo>
                    <a:pt x="717" y="1854"/>
                    <a:pt x="751" y="1826"/>
                    <a:pt x="762" y="1770"/>
                  </a:cubicBezTo>
                  <a:cubicBezTo>
                    <a:pt x="813" y="1742"/>
                    <a:pt x="818" y="1624"/>
                    <a:pt x="857" y="1580"/>
                  </a:cubicBezTo>
                  <a:lnTo>
                    <a:pt x="852" y="1580"/>
                  </a:lnTo>
                  <a:cubicBezTo>
                    <a:pt x="846" y="1563"/>
                    <a:pt x="863" y="1563"/>
                    <a:pt x="869" y="1557"/>
                  </a:cubicBezTo>
                  <a:cubicBezTo>
                    <a:pt x="867" y="1556"/>
                    <a:pt x="865" y="1556"/>
                    <a:pt x="864" y="1556"/>
                  </a:cubicBezTo>
                  <a:cubicBezTo>
                    <a:pt x="858" y="1556"/>
                    <a:pt x="855" y="1561"/>
                    <a:pt x="853" y="1561"/>
                  </a:cubicBezTo>
                  <a:cubicBezTo>
                    <a:pt x="852" y="1561"/>
                    <a:pt x="852" y="1560"/>
                    <a:pt x="852" y="1557"/>
                  </a:cubicBezTo>
                  <a:cubicBezTo>
                    <a:pt x="891" y="1434"/>
                    <a:pt x="958" y="1316"/>
                    <a:pt x="1014" y="1193"/>
                  </a:cubicBezTo>
                  <a:cubicBezTo>
                    <a:pt x="1031" y="1148"/>
                    <a:pt x="981" y="1154"/>
                    <a:pt x="1020" y="1104"/>
                  </a:cubicBezTo>
                  <a:lnTo>
                    <a:pt x="1020" y="1104"/>
                  </a:lnTo>
                  <a:lnTo>
                    <a:pt x="1031" y="1126"/>
                  </a:lnTo>
                  <a:cubicBezTo>
                    <a:pt x="1048" y="1031"/>
                    <a:pt x="1098" y="941"/>
                    <a:pt x="1115" y="846"/>
                  </a:cubicBezTo>
                  <a:cubicBezTo>
                    <a:pt x="1115" y="852"/>
                    <a:pt x="1121" y="852"/>
                    <a:pt x="1115" y="863"/>
                  </a:cubicBezTo>
                  <a:cubicBezTo>
                    <a:pt x="1132" y="846"/>
                    <a:pt x="1143" y="790"/>
                    <a:pt x="1132" y="790"/>
                  </a:cubicBezTo>
                  <a:cubicBezTo>
                    <a:pt x="1134" y="783"/>
                    <a:pt x="1136" y="782"/>
                    <a:pt x="1138" y="782"/>
                  </a:cubicBezTo>
                  <a:cubicBezTo>
                    <a:pt x="1140" y="782"/>
                    <a:pt x="1142" y="783"/>
                    <a:pt x="1144" y="783"/>
                  </a:cubicBezTo>
                  <a:cubicBezTo>
                    <a:pt x="1145" y="783"/>
                    <a:pt x="1147" y="782"/>
                    <a:pt x="1149" y="779"/>
                  </a:cubicBezTo>
                  <a:cubicBezTo>
                    <a:pt x="1160" y="762"/>
                    <a:pt x="1149" y="728"/>
                    <a:pt x="1165" y="723"/>
                  </a:cubicBezTo>
                  <a:cubicBezTo>
                    <a:pt x="1165" y="723"/>
                    <a:pt x="1165" y="728"/>
                    <a:pt x="1165" y="734"/>
                  </a:cubicBezTo>
                  <a:cubicBezTo>
                    <a:pt x="1165" y="719"/>
                    <a:pt x="1183" y="682"/>
                    <a:pt x="1175" y="682"/>
                  </a:cubicBezTo>
                  <a:lnTo>
                    <a:pt x="1175" y="682"/>
                  </a:lnTo>
                  <a:cubicBezTo>
                    <a:pt x="1174" y="682"/>
                    <a:pt x="1173" y="682"/>
                    <a:pt x="1171" y="684"/>
                  </a:cubicBezTo>
                  <a:cubicBezTo>
                    <a:pt x="1188" y="650"/>
                    <a:pt x="1188" y="616"/>
                    <a:pt x="1205" y="594"/>
                  </a:cubicBezTo>
                  <a:cubicBezTo>
                    <a:pt x="1193" y="572"/>
                    <a:pt x="1227" y="538"/>
                    <a:pt x="1210" y="527"/>
                  </a:cubicBezTo>
                  <a:lnTo>
                    <a:pt x="1210" y="527"/>
                  </a:lnTo>
                  <a:cubicBezTo>
                    <a:pt x="1211" y="527"/>
                    <a:pt x="1212" y="527"/>
                    <a:pt x="1212" y="527"/>
                  </a:cubicBezTo>
                  <a:cubicBezTo>
                    <a:pt x="1228" y="527"/>
                    <a:pt x="1244" y="470"/>
                    <a:pt x="1244" y="443"/>
                  </a:cubicBezTo>
                  <a:cubicBezTo>
                    <a:pt x="1244" y="445"/>
                    <a:pt x="1244" y="445"/>
                    <a:pt x="1245" y="445"/>
                  </a:cubicBezTo>
                  <a:cubicBezTo>
                    <a:pt x="1247" y="445"/>
                    <a:pt x="1253" y="434"/>
                    <a:pt x="1257" y="434"/>
                  </a:cubicBezTo>
                  <a:cubicBezTo>
                    <a:pt x="1259" y="434"/>
                    <a:pt x="1260" y="435"/>
                    <a:pt x="1261" y="437"/>
                  </a:cubicBezTo>
                  <a:cubicBezTo>
                    <a:pt x="1266" y="415"/>
                    <a:pt x="1272" y="392"/>
                    <a:pt x="1261" y="392"/>
                  </a:cubicBezTo>
                  <a:cubicBezTo>
                    <a:pt x="1277" y="375"/>
                    <a:pt x="1283" y="347"/>
                    <a:pt x="1283" y="325"/>
                  </a:cubicBezTo>
                  <a:cubicBezTo>
                    <a:pt x="1283" y="319"/>
                    <a:pt x="1283" y="303"/>
                    <a:pt x="1289" y="303"/>
                  </a:cubicBezTo>
                  <a:cubicBezTo>
                    <a:pt x="1289" y="300"/>
                    <a:pt x="1290" y="298"/>
                    <a:pt x="1292" y="298"/>
                  </a:cubicBezTo>
                  <a:cubicBezTo>
                    <a:pt x="1294" y="298"/>
                    <a:pt x="1297" y="300"/>
                    <a:pt x="1300" y="303"/>
                  </a:cubicBezTo>
                  <a:cubicBezTo>
                    <a:pt x="1300" y="297"/>
                    <a:pt x="1300" y="297"/>
                    <a:pt x="1300" y="297"/>
                  </a:cubicBezTo>
                  <a:cubicBezTo>
                    <a:pt x="1300" y="291"/>
                    <a:pt x="1305" y="291"/>
                    <a:pt x="1305" y="286"/>
                  </a:cubicBezTo>
                  <a:cubicBezTo>
                    <a:pt x="1322" y="286"/>
                    <a:pt x="1339" y="280"/>
                    <a:pt x="1356" y="280"/>
                  </a:cubicBezTo>
                  <a:cubicBezTo>
                    <a:pt x="1384" y="275"/>
                    <a:pt x="1417" y="269"/>
                    <a:pt x="1445" y="263"/>
                  </a:cubicBezTo>
                  <a:lnTo>
                    <a:pt x="1445" y="263"/>
                  </a:lnTo>
                  <a:cubicBezTo>
                    <a:pt x="1445" y="286"/>
                    <a:pt x="1373" y="269"/>
                    <a:pt x="1378" y="291"/>
                  </a:cubicBezTo>
                  <a:cubicBezTo>
                    <a:pt x="1440" y="280"/>
                    <a:pt x="1473" y="258"/>
                    <a:pt x="1541" y="258"/>
                  </a:cubicBezTo>
                  <a:lnTo>
                    <a:pt x="1541" y="258"/>
                  </a:lnTo>
                  <a:cubicBezTo>
                    <a:pt x="1557" y="258"/>
                    <a:pt x="1529" y="269"/>
                    <a:pt x="1529" y="269"/>
                  </a:cubicBezTo>
                  <a:cubicBezTo>
                    <a:pt x="1591" y="258"/>
                    <a:pt x="1653" y="263"/>
                    <a:pt x="1709" y="247"/>
                  </a:cubicBezTo>
                  <a:lnTo>
                    <a:pt x="1709" y="247"/>
                  </a:lnTo>
                  <a:cubicBezTo>
                    <a:pt x="1709" y="247"/>
                    <a:pt x="1703" y="252"/>
                    <a:pt x="1697" y="252"/>
                  </a:cubicBezTo>
                  <a:cubicBezTo>
                    <a:pt x="1709" y="252"/>
                    <a:pt x="1725" y="252"/>
                    <a:pt x="1720" y="247"/>
                  </a:cubicBezTo>
                  <a:lnTo>
                    <a:pt x="1709" y="247"/>
                  </a:lnTo>
                  <a:cubicBezTo>
                    <a:pt x="1692" y="236"/>
                    <a:pt x="1749" y="215"/>
                    <a:pt x="1753" y="208"/>
                  </a:cubicBezTo>
                  <a:lnTo>
                    <a:pt x="1753" y="208"/>
                  </a:lnTo>
                  <a:cubicBezTo>
                    <a:pt x="1748" y="224"/>
                    <a:pt x="1759" y="224"/>
                    <a:pt x="1770" y="224"/>
                  </a:cubicBezTo>
                  <a:cubicBezTo>
                    <a:pt x="1781" y="224"/>
                    <a:pt x="1787" y="230"/>
                    <a:pt x="1776" y="247"/>
                  </a:cubicBezTo>
                  <a:cubicBezTo>
                    <a:pt x="1781" y="247"/>
                    <a:pt x="1787" y="241"/>
                    <a:pt x="1787" y="235"/>
                  </a:cubicBezTo>
                  <a:cubicBezTo>
                    <a:pt x="1793" y="235"/>
                    <a:pt x="1793" y="241"/>
                    <a:pt x="1787" y="247"/>
                  </a:cubicBezTo>
                  <a:lnTo>
                    <a:pt x="1787" y="247"/>
                  </a:lnTo>
                  <a:cubicBezTo>
                    <a:pt x="1787" y="247"/>
                    <a:pt x="1793" y="241"/>
                    <a:pt x="1798" y="241"/>
                  </a:cubicBezTo>
                  <a:cubicBezTo>
                    <a:pt x="1798" y="241"/>
                    <a:pt x="1800" y="240"/>
                    <a:pt x="1802" y="240"/>
                  </a:cubicBezTo>
                  <a:cubicBezTo>
                    <a:pt x="1804" y="240"/>
                    <a:pt x="1807" y="241"/>
                    <a:pt x="1809" y="247"/>
                  </a:cubicBezTo>
                  <a:cubicBezTo>
                    <a:pt x="1807" y="249"/>
                    <a:pt x="1805" y="249"/>
                    <a:pt x="1804" y="249"/>
                  </a:cubicBezTo>
                  <a:cubicBezTo>
                    <a:pt x="1802" y="249"/>
                    <a:pt x="1801" y="249"/>
                    <a:pt x="1798" y="252"/>
                  </a:cubicBezTo>
                  <a:cubicBezTo>
                    <a:pt x="1804" y="252"/>
                    <a:pt x="1809" y="252"/>
                    <a:pt x="1815" y="258"/>
                  </a:cubicBezTo>
                  <a:cubicBezTo>
                    <a:pt x="1821" y="269"/>
                    <a:pt x="1826" y="275"/>
                    <a:pt x="1832" y="291"/>
                  </a:cubicBezTo>
                  <a:cubicBezTo>
                    <a:pt x="1832" y="291"/>
                    <a:pt x="1831" y="293"/>
                    <a:pt x="1830" y="293"/>
                  </a:cubicBezTo>
                  <a:lnTo>
                    <a:pt x="1830" y="293"/>
                  </a:lnTo>
                  <a:cubicBezTo>
                    <a:pt x="1828" y="291"/>
                    <a:pt x="1827" y="288"/>
                    <a:pt x="1826" y="286"/>
                  </a:cubicBezTo>
                  <a:lnTo>
                    <a:pt x="1826" y="286"/>
                  </a:lnTo>
                  <a:cubicBezTo>
                    <a:pt x="1826" y="291"/>
                    <a:pt x="1828" y="293"/>
                    <a:pt x="1829" y="293"/>
                  </a:cubicBezTo>
                  <a:cubicBezTo>
                    <a:pt x="1829" y="293"/>
                    <a:pt x="1829" y="293"/>
                    <a:pt x="1830" y="293"/>
                  </a:cubicBezTo>
                  <a:lnTo>
                    <a:pt x="1830" y="293"/>
                  </a:lnTo>
                  <a:cubicBezTo>
                    <a:pt x="1852" y="338"/>
                    <a:pt x="1889" y="361"/>
                    <a:pt x="1905" y="415"/>
                  </a:cubicBezTo>
                  <a:cubicBezTo>
                    <a:pt x="1902" y="414"/>
                    <a:pt x="1900" y="414"/>
                    <a:pt x="1898" y="414"/>
                  </a:cubicBezTo>
                  <a:cubicBezTo>
                    <a:pt x="1881" y="414"/>
                    <a:pt x="1904" y="438"/>
                    <a:pt x="1893" y="448"/>
                  </a:cubicBezTo>
                  <a:lnTo>
                    <a:pt x="1910" y="476"/>
                  </a:lnTo>
                  <a:lnTo>
                    <a:pt x="1910" y="460"/>
                  </a:lnTo>
                  <a:cubicBezTo>
                    <a:pt x="1921" y="482"/>
                    <a:pt x="1944" y="499"/>
                    <a:pt x="1949" y="527"/>
                  </a:cubicBezTo>
                  <a:lnTo>
                    <a:pt x="1933" y="510"/>
                  </a:lnTo>
                  <a:lnTo>
                    <a:pt x="1961" y="555"/>
                  </a:lnTo>
                  <a:lnTo>
                    <a:pt x="1955" y="527"/>
                  </a:lnTo>
                  <a:lnTo>
                    <a:pt x="1955" y="527"/>
                  </a:lnTo>
                  <a:cubicBezTo>
                    <a:pt x="1960" y="533"/>
                    <a:pt x="1964" y="535"/>
                    <a:pt x="1966" y="535"/>
                  </a:cubicBezTo>
                  <a:cubicBezTo>
                    <a:pt x="1969" y="535"/>
                    <a:pt x="1971" y="533"/>
                    <a:pt x="1973" y="533"/>
                  </a:cubicBezTo>
                  <a:cubicBezTo>
                    <a:pt x="1976" y="533"/>
                    <a:pt x="1979" y="536"/>
                    <a:pt x="1983" y="549"/>
                  </a:cubicBezTo>
                  <a:cubicBezTo>
                    <a:pt x="1983" y="549"/>
                    <a:pt x="1982" y="548"/>
                    <a:pt x="1982" y="548"/>
                  </a:cubicBezTo>
                  <a:lnTo>
                    <a:pt x="1982" y="548"/>
                  </a:lnTo>
                  <a:cubicBezTo>
                    <a:pt x="1980" y="548"/>
                    <a:pt x="1994" y="573"/>
                    <a:pt x="1989" y="594"/>
                  </a:cubicBezTo>
                  <a:cubicBezTo>
                    <a:pt x="2000" y="600"/>
                    <a:pt x="2011" y="611"/>
                    <a:pt x="2017" y="633"/>
                  </a:cubicBezTo>
                  <a:cubicBezTo>
                    <a:pt x="2017" y="639"/>
                    <a:pt x="2000" y="639"/>
                    <a:pt x="1994" y="639"/>
                  </a:cubicBezTo>
                  <a:cubicBezTo>
                    <a:pt x="2017" y="650"/>
                    <a:pt x="2028" y="700"/>
                    <a:pt x="2045" y="706"/>
                  </a:cubicBezTo>
                  <a:cubicBezTo>
                    <a:pt x="2039" y="706"/>
                    <a:pt x="2033" y="706"/>
                    <a:pt x="2033" y="712"/>
                  </a:cubicBezTo>
                  <a:lnTo>
                    <a:pt x="2045" y="717"/>
                  </a:lnTo>
                  <a:cubicBezTo>
                    <a:pt x="2050" y="728"/>
                    <a:pt x="2050" y="728"/>
                    <a:pt x="2039" y="734"/>
                  </a:cubicBezTo>
                  <a:cubicBezTo>
                    <a:pt x="2043" y="743"/>
                    <a:pt x="2047" y="745"/>
                    <a:pt x="2049" y="745"/>
                  </a:cubicBezTo>
                  <a:cubicBezTo>
                    <a:pt x="2053" y="745"/>
                    <a:pt x="2056" y="738"/>
                    <a:pt x="2059" y="738"/>
                  </a:cubicBezTo>
                  <a:cubicBezTo>
                    <a:pt x="2061" y="738"/>
                    <a:pt x="2064" y="742"/>
                    <a:pt x="2067" y="756"/>
                  </a:cubicBezTo>
                  <a:cubicBezTo>
                    <a:pt x="2061" y="756"/>
                    <a:pt x="2061" y="756"/>
                    <a:pt x="2056" y="751"/>
                  </a:cubicBezTo>
                  <a:lnTo>
                    <a:pt x="2056" y="751"/>
                  </a:lnTo>
                  <a:cubicBezTo>
                    <a:pt x="2073" y="796"/>
                    <a:pt x="2101" y="829"/>
                    <a:pt x="2112" y="868"/>
                  </a:cubicBezTo>
                  <a:cubicBezTo>
                    <a:pt x="2110" y="873"/>
                    <a:pt x="2108" y="874"/>
                    <a:pt x="2106" y="874"/>
                  </a:cubicBezTo>
                  <a:cubicBezTo>
                    <a:pt x="2100" y="874"/>
                    <a:pt x="2095" y="854"/>
                    <a:pt x="2089" y="854"/>
                  </a:cubicBezTo>
                  <a:cubicBezTo>
                    <a:pt x="2087" y="854"/>
                    <a:pt x="2086" y="855"/>
                    <a:pt x="2084" y="857"/>
                  </a:cubicBezTo>
                  <a:cubicBezTo>
                    <a:pt x="2110" y="909"/>
                    <a:pt x="2146" y="957"/>
                    <a:pt x="2169" y="1008"/>
                  </a:cubicBezTo>
                  <a:lnTo>
                    <a:pt x="2169" y="1008"/>
                  </a:lnTo>
                  <a:cubicBezTo>
                    <a:pt x="2195" y="1009"/>
                    <a:pt x="2175" y="1051"/>
                    <a:pt x="2194" y="1073"/>
                  </a:cubicBezTo>
                  <a:lnTo>
                    <a:pt x="2194" y="1073"/>
                  </a:lnTo>
                  <a:cubicBezTo>
                    <a:pt x="2193" y="1073"/>
                    <a:pt x="2193" y="1073"/>
                    <a:pt x="2192" y="1073"/>
                  </a:cubicBezTo>
                  <a:cubicBezTo>
                    <a:pt x="2187" y="1073"/>
                    <a:pt x="2181" y="1076"/>
                    <a:pt x="2185" y="1076"/>
                  </a:cubicBezTo>
                  <a:cubicBezTo>
                    <a:pt x="2196" y="1115"/>
                    <a:pt x="2224" y="1148"/>
                    <a:pt x="2252" y="1204"/>
                  </a:cubicBezTo>
                  <a:lnTo>
                    <a:pt x="2241" y="1199"/>
                  </a:lnTo>
                  <a:lnTo>
                    <a:pt x="2241" y="1199"/>
                  </a:lnTo>
                  <a:cubicBezTo>
                    <a:pt x="2246" y="1221"/>
                    <a:pt x="2263" y="1255"/>
                    <a:pt x="2269" y="1283"/>
                  </a:cubicBezTo>
                  <a:cubicBezTo>
                    <a:pt x="2273" y="1287"/>
                    <a:pt x="2276" y="1293"/>
                    <a:pt x="2280" y="1293"/>
                  </a:cubicBezTo>
                  <a:cubicBezTo>
                    <a:pt x="2282" y="1293"/>
                    <a:pt x="2284" y="1292"/>
                    <a:pt x="2286" y="1288"/>
                  </a:cubicBezTo>
                  <a:lnTo>
                    <a:pt x="2286" y="1288"/>
                  </a:lnTo>
                  <a:cubicBezTo>
                    <a:pt x="2280" y="1378"/>
                    <a:pt x="2358" y="1423"/>
                    <a:pt x="2353" y="1501"/>
                  </a:cubicBezTo>
                  <a:cubicBezTo>
                    <a:pt x="2353" y="1493"/>
                    <a:pt x="2347" y="1488"/>
                    <a:pt x="2344" y="1488"/>
                  </a:cubicBezTo>
                  <a:cubicBezTo>
                    <a:pt x="2342" y="1488"/>
                    <a:pt x="2342" y="1489"/>
                    <a:pt x="2342" y="1490"/>
                  </a:cubicBezTo>
                  <a:lnTo>
                    <a:pt x="2370" y="1540"/>
                  </a:lnTo>
                  <a:cubicBezTo>
                    <a:pt x="2381" y="1535"/>
                    <a:pt x="2375" y="1535"/>
                    <a:pt x="2375" y="1518"/>
                  </a:cubicBezTo>
                  <a:lnTo>
                    <a:pt x="2375" y="1518"/>
                  </a:lnTo>
                  <a:cubicBezTo>
                    <a:pt x="2386" y="1524"/>
                    <a:pt x="2398" y="1540"/>
                    <a:pt x="2403" y="1552"/>
                  </a:cubicBezTo>
                  <a:cubicBezTo>
                    <a:pt x="2399" y="1546"/>
                    <a:pt x="2395" y="1543"/>
                    <a:pt x="2393" y="1543"/>
                  </a:cubicBezTo>
                  <a:cubicBezTo>
                    <a:pt x="2386" y="1543"/>
                    <a:pt x="2385" y="1560"/>
                    <a:pt x="2381" y="1568"/>
                  </a:cubicBezTo>
                  <a:lnTo>
                    <a:pt x="2392" y="1568"/>
                  </a:lnTo>
                  <a:cubicBezTo>
                    <a:pt x="2386" y="1602"/>
                    <a:pt x="2414" y="1568"/>
                    <a:pt x="2414" y="1613"/>
                  </a:cubicBezTo>
                  <a:lnTo>
                    <a:pt x="2409" y="1613"/>
                  </a:lnTo>
                  <a:cubicBezTo>
                    <a:pt x="2420" y="1624"/>
                    <a:pt x="2431" y="1636"/>
                    <a:pt x="2437" y="1652"/>
                  </a:cubicBezTo>
                  <a:cubicBezTo>
                    <a:pt x="2434" y="1655"/>
                    <a:pt x="2433" y="1656"/>
                    <a:pt x="2431" y="1656"/>
                  </a:cubicBezTo>
                  <a:cubicBezTo>
                    <a:pt x="2425" y="1656"/>
                    <a:pt x="2423" y="1641"/>
                    <a:pt x="2414" y="1641"/>
                  </a:cubicBezTo>
                  <a:lnTo>
                    <a:pt x="2414" y="1641"/>
                  </a:lnTo>
                  <a:cubicBezTo>
                    <a:pt x="2420" y="1664"/>
                    <a:pt x="2448" y="1680"/>
                    <a:pt x="2448" y="1703"/>
                  </a:cubicBezTo>
                  <a:cubicBezTo>
                    <a:pt x="2437" y="1697"/>
                    <a:pt x="2437" y="1680"/>
                    <a:pt x="2426" y="1675"/>
                  </a:cubicBezTo>
                  <a:lnTo>
                    <a:pt x="2426" y="1675"/>
                  </a:lnTo>
                  <a:cubicBezTo>
                    <a:pt x="2420" y="1697"/>
                    <a:pt x="2426" y="1703"/>
                    <a:pt x="2431" y="1720"/>
                  </a:cubicBezTo>
                  <a:lnTo>
                    <a:pt x="2431" y="1714"/>
                  </a:lnTo>
                  <a:lnTo>
                    <a:pt x="2437" y="1759"/>
                  </a:lnTo>
                  <a:lnTo>
                    <a:pt x="2437" y="1748"/>
                  </a:lnTo>
                  <a:cubicBezTo>
                    <a:pt x="2472" y="1763"/>
                    <a:pt x="2462" y="1797"/>
                    <a:pt x="2485" y="1828"/>
                  </a:cubicBezTo>
                  <a:lnTo>
                    <a:pt x="2485" y="1828"/>
                  </a:lnTo>
                  <a:cubicBezTo>
                    <a:pt x="2480" y="1823"/>
                    <a:pt x="2477" y="1821"/>
                    <a:pt x="2476" y="1821"/>
                  </a:cubicBezTo>
                  <a:cubicBezTo>
                    <a:pt x="2473" y="1821"/>
                    <a:pt x="2475" y="1832"/>
                    <a:pt x="2465" y="1832"/>
                  </a:cubicBezTo>
                  <a:cubicBezTo>
                    <a:pt x="2465" y="1843"/>
                    <a:pt x="2465" y="1860"/>
                    <a:pt x="2459" y="1860"/>
                  </a:cubicBezTo>
                  <a:cubicBezTo>
                    <a:pt x="2476" y="1871"/>
                    <a:pt x="2465" y="1893"/>
                    <a:pt x="2487" y="1910"/>
                  </a:cubicBezTo>
                  <a:cubicBezTo>
                    <a:pt x="2482" y="1916"/>
                    <a:pt x="2493" y="1932"/>
                    <a:pt x="2482" y="1932"/>
                  </a:cubicBezTo>
                  <a:cubicBezTo>
                    <a:pt x="2483" y="1938"/>
                    <a:pt x="2484" y="1940"/>
                    <a:pt x="2485" y="1940"/>
                  </a:cubicBezTo>
                  <a:cubicBezTo>
                    <a:pt x="2487" y="1940"/>
                    <a:pt x="2489" y="1921"/>
                    <a:pt x="2493" y="1921"/>
                  </a:cubicBezTo>
                  <a:cubicBezTo>
                    <a:pt x="2515" y="1955"/>
                    <a:pt x="2498" y="2016"/>
                    <a:pt x="2538" y="2061"/>
                  </a:cubicBezTo>
                  <a:cubicBezTo>
                    <a:pt x="2554" y="2106"/>
                    <a:pt x="2571" y="2112"/>
                    <a:pt x="2594" y="2151"/>
                  </a:cubicBezTo>
                  <a:cubicBezTo>
                    <a:pt x="2592" y="2155"/>
                    <a:pt x="2590" y="2157"/>
                    <a:pt x="2587" y="2157"/>
                  </a:cubicBezTo>
                  <a:cubicBezTo>
                    <a:pt x="2580" y="2157"/>
                    <a:pt x="2571" y="2145"/>
                    <a:pt x="2571" y="2145"/>
                  </a:cubicBezTo>
                  <a:lnTo>
                    <a:pt x="2571" y="2145"/>
                  </a:lnTo>
                  <a:cubicBezTo>
                    <a:pt x="2577" y="2168"/>
                    <a:pt x="2582" y="2184"/>
                    <a:pt x="2594" y="2207"/>
                  </a:cubicBezTo>
                  <a:cubicBezTo>
                    <a:pt x="2592" y="2205"/>
                    <a:pt x="2591" y="2205"/>
                    <a:pt x="2589" y="2205"/>
                  </a:cubicBezTo>
                  <a:cubicBezTo>
                    <a:pt x="2585" y="2205"/>
                    <a:pt x="2582" y="2210"/>
                    <a:pt x="2582" y="2218"/>
                  </a:cubicBezTo>
                  <a:cubicBezTo>
                    <a:pt x="2588" y="2235"/>
                    <a:pt x="2599" y="2224"/>
                    <a:pt x="2599" y="2252"/>
                  </a:cubicBezTo>
                  <a:cubicBezTo>
                    <a:pt x="2594" y="2246"/>
                    <a:pt x="2582" y="2246"/>
                    <a:pt x="2577" y="2235"/>
                  </a:cubicBezTo>
                  <a:lnTo>
                    <a:pt x="2577" y="2235"/>
                  </a:lnTo>
                  <a:cubicBezTo>
                    <a:pt x="2588" y="2257"/>
                    <a:pt x="2599" y="2274"/>
                    <a:pt x="2610" y="2296"/>
                  </a:cubicBezTo>
                  <a:lnTo>
                    <a:pt x="2622" y="2308"/>
                  </a:lnTo>
                  <a:cubicBezTo>
                    <a:pt x="2644" y="2285"/>
                    <a:pt x="2599" y="2252"/>
                    <a:pt x="2594" y="2218"/>
                  </a:cubicBezTo>
                  <a:lnTo>
                    <a:pt x="2594" y="2218"/>
                  </a:lnTo>
                  <a:lnTo>
                    <a:pt x="2616" y="2224"/>
                  </a:lnTo>
                  <a:lnTo>
                    <a:pt x="2594" y="2201"/>
                  </a:lnTo>
                  <a:cubicBezTo>
                    <a:pt x="2594" y="2194"/>
                    <a:pt x="2598" y="2190"/>
                    <a:pt x="2602" y="2190"/>
                  </a:cubicBezTo>
                  <a:cubicBezTo>
                    <a:pt x="2605" y="2190"/>
                    <a:pt x="2608" y="2191"/>
                    <a:pt x="2610" y="2196"/>
                  </a:cubicBezTo>
                  <a:cubicBezTo>
                    <a:pt x="2616" y="2173"/>
                    <a:pt x="2599" y="2179"/>
                    <a:pt x="2605" y="2156"/>
                  </a:cubicBezTo>
                  <a:lnTo>
                    <a:pt x="2594" y="2140"/>
                  </a:lnTo>
                  <a:cubicBezTo>
                    <a:pt x="2597" y="2140"/>
                    <a:pt x="2600" y="2136"/>
                    <a:pt x="2603" y="2136"/>
                  </a:cubicBezTo>
                  <a:cubicBezTo>
                    <a:pt x="2606" y="2136"/>
                    <a:pt x="2608" y="2138"/>
                    <a:pt x="2610" y="2145"/>
                  </a:cubicBezTo>
                  <a:cubicBezTo>
                    <a:pt x="2610" y="2103"/>
                    <a:pt x="2580" y="2085"/>
                    <a:pt x="2587" y="2069"/>
                  </a:cubicBezTo>
                  <a:lnTo>
                    <a:pt x="2587" y="2069"/>
                  </a:lnTo>
                  <a:cubicBezTo>
                    <a:pt x="2587" y="2070"/>
                    <a:pt x="2588" y="2071"/>
                    <a:pt x="2588" y="2072"/>
                  </a:cubicBezTo>
                  <a:lnTo>
                    <a:pt x="2588" y="2067"/>
                  </a:lnTo>
                  <a:lnTo>
                    <a:pt x="2588" y="2067"/>
                  </a:lnTo>
                  <a:cubicBezTo>
                    <a:pt x="2587" y="2068"/>
                    <a:pt x="2587" y="2068"/>
                    <a:pt x="2587" y="2069"/>
                  </a:cubicBezTo>
                  <a:lnTo>
                    <a:pt x="2587" y="2069"/>
                  </a:lnTo>
                  <a:cubicBezTo>
                    <a:pt x="2578" y="2048"/>
                    <a:pt x="2574" y="2044"/>
                    <a:pt x="2570" y="2044"/>
                  </a:cubicBezTo>
                  <a:cubicBezTo>
                    <a:pt x="2568" y="2044"/>
                    <a:pt x="2566" y="2046"/>
                    <a:pt x="2563" y="2046"/>
                  </a:cubicBezTo>
                  <a:cubicBezTo>
                    <a:pt x="2560" y="2046"/>
                    <a:pt x="2556" y="2044"/>
                    <a:pt x="2549" y="2033"/>
                  </a:cubicBezTo>
                  <a:lnTo>
                    <a:pt x="2571" y="1994"/>
                  </a:lnTo>
                  <a:lnTo>
                    <a:pt x="2554" y="1994"/>
                  </a:lnTo>
                  <a:cubicBezTo>
                    <a:pt x="2554" y="1988"/>
                    <a:pt x="2554" y="1977"/>
                    <a:pt x="2560" y="1977"/>
                  </a:cubicBezTo>
                  <a:cubicBezTo>
                    <a:pt x="2555" y="1973"/>
                    <a:pt x="2553" y="1971"/>
                    <a:pt x="2551" y="1971"/>
                  </a:cubicBezTo>
                  <a:cubicBezTo>
                    <a:pt x="2548" y="1971"/>
                    <a:pt x="2550" y="1978"/>
                    <a:pt x="2546" y="1978"/>
                  </a:cubicBezTo>
                  <a:cubicBezTo>
                    <a:pt x="2545" y="1978"/>
                    <a:pt x="2544" y="1978"/>
                    <a:pt x="2543" y="1977"/>
                  </a:cubicBezTo>
                  <a:cubicBezTo>
                    <a:pt x="2549" y="1944"/>
                    <a:pt x="2515" y="1904"/>
                    <a:pt x="2532" y="1893"/>
                  </a:cubicBezTo>
                  <a:cubicBezTo>
                    <a:pt x="2530" y="1892"/>
                    <a:pt x="2529" y="1891"/>
                    <a:pt x="2528" y="1891"/>
                  </a:cubicBezTo>
                  <a:cubicBezTo>
                    <a:pt x="2525" y="1891"/>
                    <a:pt x="2527" y="1901"/>
                    <a:pt x="2523" y="1901"/>
                  </a:cubicBezTo>
                  <a:cubicBezTo>
                    <a:pt x="2522" y="1901"/>
                    <a:pt x="2520" y="1899"/>
                    <a:pt x="2515" y="1893"/>
                  </a:cubicBezTo>
                  <a:cubicBezTo>
                    <a:pt x="2538" y="1876"/>
                    <a:pt x="2504" y="1860"/>
                    <a:pt x="2504" y="1832"/>
                  </a:cubicBezTo>
                  <a:lnTo>
                    <a:pt x="2504" y="1832"/>
                  </a:lnTo>
                  <a:cubicBezTo>
                    <a:pt x="2515" y="1835"/>
                    <a:pt x="2518" y="1845"/>
                    <a:pt x="2521" y="1845"/>
                  </a:cubicBezTo>
                  <a:cubicBezTo>
                    <a:pt x="2523" y="1845"/>
                    <a:pt x="2524" y="1842"/>
                    <a:pt x="2526" y="1832"/>
                  </a:cubicBezTo>
                  <a:cubicBezTo>
                    <a:pt x="2498" y="1826"/>
                    <a:pt x="2515" y="1787"/>
                    <a:pt x="2504" y="1764"/>
                  </a:cubicBezTo>
                  <a:lnTo>
                    <a:pt x="2504" y="1764"/>
                  </a:lnTo>
                  <a:cubicBezTo>
                    <a:pt x="2502" y="1766"/>
                    <a:pt x="2501" y="1767"/>
                    <a:pt x="2499" y="1767"/>
                  </a:cubicBezTo>
                  <a:cubicBezTo>
                    <a:pt x="2496" y="1767"/>
                    <a:pt x="2493" y="1763"/>
                    <a:pt x="2493" y="1759"/>
                  </a:cubicBezTo>
                  <a:lnTo>
                    <a:pt x="2493" y="1759"/>
                  </a:lnTo>
                  <a:cubicBezTo>
                    <a:pt x="2498" y="1759"/>
                    <a:pt x="2504" y="1764"/>
                    <a:pt x="2504" y="1764"/>
                  </a:cubicBezTo>
                  <a:cubicBezTo>
                    <a:pt x="2504" y="1764"/>
                    <a:pt x="2510" y="1764"/>
                    <a:pt x="2510" y="1759"/>
                  </a:cubicBezTo>
                  <a:cubicBezTo>
                    <a:pt x="2510" y="1757"/>
                    <a:pt x="2508" y="1756"/>
                    <a:pt x="2506" y="1756"/>
                  </a:cubicBezTo>
                  <a:cubicBezTo>
                    <a:pt x="2503" y="1756"/>
                    <a:pt x="2496" y="1759"/>
                    <a:pt x="2493" y="1759"/>
                  </a:cubicBezTo>
                  <a:cubicBezTo>
                    <a:pt x="2482" y="1742"/>
                    <a:pt x="2476" y="1714"/>
                    <a:pt x="2465" y="1692"/>
                  </a:cubicBezTo>
                  <a:cubicBezTo>
                    <a:pt x="2470" y="1692"/>
                    <a:pt x="2454" y="1624"/>
                    <a:pt x="2448" y="1591"/>
                  </a:cubicBezTo>
                  <a:lnTo>
                    <a:pt x="2454" y="1591"/>
                  </a:lnTo>
                  <a:cubicBezTo>
                    <a:pt x="2431" y="1591"/>
                    <a:pt x="2426" y="1557"/>
                    <a:pt x="2414" y="1535"/>
                  </a:cubicBezTo>
                  <a:cubicBezTo>
                    <a:pt x="2426" y="1535"/>
                    <a:pt x="2426" y="1535"/>
                    <a:pt x="2437" y="1546"/>
                  </a:cubicBezTo>
                  <a:lnTo>
                    <a:pt x="2431" y="1524"/>
                  </a:lnTo>
                  <a:cubicBezTo>
                    <a:pt x="2420" y="1524"/>
                    <a:pt x="2414" y="1512"/>
                    <a:pt x="2409" y="1501"/>
                  </a:cubicBezTo>
                  <a:lnTo>
                    <a:pt x="2426" y="1501"/>
                  </a:lnTo>
                  <a:cubicBezTo>
                    <a:pt x="2414" y="1473"/>
                    <a:pt x="2386" y="1445"/>
                    <a:pt x="2381" y="1406"/>
                  </a:cubicBezTo>
                  <a:cubicBezTo>
                    <a:pt x="2373" y="1410"/>
                    <a:pt x="2368" y="1429"/>
                    <a:pt x="2359" y="1429"/>
                  </a:cubicBezTo>
                  <a:cubicBezTo>
                    <a:pt x="2354" y="1429"/>
                    <a:pt x="2349" y="1424"/>
                    <a:pt x="2342" y="1412"/>
                  </a:cubicBezTo>
                  <a:cubicBezTo>
                    <a:pt x="2345" y="1408"/>
                    <a:pt x="2350" y="1405"/>
                    <a:pt x="2355" y="1405"/>
                  </a:cubicBezTo>
                  <a:cubicBezTo>
                    <a:pt x="2355" y="1405"/>
                    <a:pt x="2356" y="1405"/>
                    <a:pt x="2356" y="1405"/>
                  </a:cubicBezTo>
                  <a:lnTo>
                    <a:pt x="2356" y="1405"/>
                  </a:lnTo>
                  <a:cubicBezTo>
                    <a:pt x="2354" y="1402"/>
                    <a:pt x="2353" y="1398"/>
                    <a:pt x="2353" y="1395"/>
                  </a:cubicBezTo>
                  <a:lnTo>
                    <a:pt x="2353" y="1395"/>
                  </a:lnTo>
                  <a:lnTo>
                    <a:pt x="2370" y="1406"/>
                  </a:lnTo>
                  <a:cubicBezTo>
                    <a:pt x="2364" y="1389"/>
                    <a:pt x="2358" y="1400"/>
                    <a:pt x="2353" y="1384"/>
                  </a:cubicBezTo>
                  <a:cubicBezTo>
                    <a:pt x="2364" y="1384"/>
                    <a:pt x="2353" y="1372"/>
                    <a:pt x="2364" y="1372"/>
                  </a:cubicBezTo>
                  <a:cubicBezTo>
                    <a:pt x="2364" y="1378"/>
                    <a:pt x="2364" y="1384"/>
                    <a:pt x="2370" y="1389"/>
                  </a:cubicBezTo>
                  <a:cubicBezTo>
                    <a:pt x="2364" y="1372"/>
                    <a:pt x="2364" y="1356"/>
                    <a:pt x="2370" y="1344"/>
                  </a:cubicBezTo>
                  <a:lnTo>
                    <a:pt x="2370" y="1344"/>
                  </a:lnTo>
                  <a:cubicBezTo>
                    <a:pt x="2367" y="1347"/>
                    <a:pt x="2364" y="1348"/>
                    <a:pt x="2360" y="1348"/>
                  </a:cubicBezTo>
                  <a:cubicBezTo>
                    <a:pt x="2356" y="1348"/>
                    <a:pt x="2350" y="1345"/>
                    <a:pt x="2347" y="1339"/>
                  </a:cubicBezTo>
                  <a:cubicBezTo>
                    <a:pt x="2336" y="1311"/>
                    <a:pt x="2358" y="1322"/>
                    <a:pt x="2353" y="1305"/>
                  </a:cubicBezTo>
                  <a:cubicBezTo>
                    <a:pt x="2348" y="1300"/>
                    <a:pt x="2347" y="1282"/>
                    <a:pt x="2335" y="1282"/>
                  </a:cubicBezTo>
                  <a:cubicBezTo>
                    <a:pt x="2334" y="1282"/>
                    <a:pt x="2332" y="1282"/>
                    <a:pt x="2330" y="1283"/>
                  </a:cubicBezTo>
                  <a:cubicBezTo>
                    <a:pt x="2330" y="1277"/>
                    <a:pt x="2336" y="1272"/>
                    <a:pt x="2336" y="1266"/>
                  </a:cubicBezTo>
                  <a:cubicBezTo>
                    <a:pt x="2327" y="1257"/>
                    <a:pt x="2313" y="1216"/>
                    <a:pt x="2306" y="1216"/>
                  </a:cubicBezTo>
                  <a:cubicBezTo>
                    <a:pt x="2304" y="1216"/>
                    <a:pt x="2303" y="1218"/>
                    <a:pt x="2302" y="1221"/>
                  </a:cubicBezTo>
                  <a:lnTo>
                    <a:pt x="2297" y="1221"/>
                  </a:lnTo>
                  <a:cubicBezTo>
                    <a:pt x="2269" y="1176"/>
                    <a:pt x="2263" y="1115"/>
                    <a:pt x="2241" y="1070"/>
                  </a:cubicBezTo>
                  <a:lnTo>
                    <a:pt x="2246" y="1064"/>
                  </a:lnTo>
                  <a:cubicBezTo>
                    <a:pt x="2230" y="1042"/>
                    <a:pt x="2213" y="1003"/>
                    <a:pt x="2196" y="986"/>
                  </a:cubicBezTo>
                  <a:cubicBezTo>
                    <a:pt x="2196" y="975"/>
                    <a:pt x="2196" y="964"/>
                    <a:pt x="2202" y="964"/>
                  </a:cubicBezTo>
                  <a:cubicBezTo>
                    <a:pt x="2190" y="941"/>
                    <a:pt x="2185" y="941"/>
                    <a:pt x="2179" y="908"/>
                  </a:cubicBezTo>
                  <a:lnTo>
                    <a:pt x="2179" y="908"/>
                  </a:lnTo>
                  <a:cubicBezTo>
                    <a:pt x="2184" y="912"/>
                    <a:pt x="2186" y="913"/>
                    <a:pt x="2187" y="913"/>
                  </a:cubicBezTo>
                  <a:cubicBezTo>
                    <a:pt x="2188" y="913"/>
                    <a:pt x="2187" y="912"/>
                    <a:pt x="2188" y="912"/>
                  </a:cubicBezTo>
                  <a:lnTo>
                    <a:pt x="2188" y="912"/>
                  </a:lnTo>
                  <a:cubicBezTo>
                    <a:pt x="2188" y="912"/>
                    <a:pt x="2189" y="915"/>
                    <a:pt x="2196" y="930"/>
                  </a:cubicBezTo>
                  <a:cubicBezTo>
                    <a:pt x="2185" y="896"/>
                    <a:pt x="2190" y="891"/>
                    <a:pt x="2162" y="863"/>
                  </a:cubicBezTo>
                  <a:lnTo>
                    <a:pt x="2162" y="863"/>
                  </a:lnTo>
                  <a:cubicBezTo>
                    <a:pt x="2164" y="863"/>
                    <a:pt x="2165" y="863"/>
                    <a:pt x="2166" y="863"/>
                  </a:cubicBezTo>
                  <a:cubicBezTo>
                    <a:pt x="2177" y="863"/>
                    <a:pt x="2167" y="834"/>
                    <a:pt x="2157" y="824"/>
                  </a:cubicBezTo>
                  <a:lnTo>
                    <a:pt x="2157" y="824"/>
                  </a:lnTo>
                  <a:lnTo>
                    <a:pt x="2162" y="846"/>
                  </a:lnTo>
                  <a:cubicBezTo>
                    <a:pt x="2151" y="829"/>
                    <a:pt x="2146" y="818"/>
                    <a:pt x="2140" y="801"/>
                  </a:cubicBezTo>
                  <a:lnTo>
                    <a:pt x="2140" y="801"/>
                  </a:lnTo>
                  <a:lnTo>
                    <a:pt x="2157" y="807"/>
                  </a:lnTo>
                  <a:cubicBezTo>
                    <a:pt x="2151" y="740"/>
                    <a:pt x="2084" y="712"/>
                    <a:pt x="2095" y="656"/>
                  </a:cubicBezTo>
                  <a:cubicBezTo>
                    <a:pt x="2093" y="654"/>
                    <a:pt x="2092" y="654"/>
                    <a:pt x="2091" y="654"/>
                  </a:cubicBezTo>
                  <a:lnTo>
                    <a:pt x="2091" y="654"/>
                  </a:lnTo>
                  <a:cubicBezTo>
                    <a:pt x="2084" y="654"/>
                    <a:pt x="2095" y="680"/>
                    <a:pt x="2088" y="680"/>
                  </a:cubicBezTo>
                  <a:cubicBezTo>
                    <a:pt x="2087" y="680"/>
                    <a:pt x="2086" y="679"/>
                    <a:pt x="2084" y="678"/>
                  </a:cubicBezTo>
                  <a:cubicBezTo>
                    <a:pt x="2073" y="650"/>
                    <a:pt x="2078" y="616"/>
                    <a:pt x="2078" y="605"/>
                  </a:cubicBezTo>
                  <a:cubicBezTo>
                    <a:pt x="2067" y="566"/>
                    <a:pt x="2039" y="583"/>
                    <a:pt x="2028" y="538"/>
                  </a:cubicBezTo>
                  <a:cubicBezTo>
                    <a:pt x="2025" y="544"/>
                    <a:pt x="2020" y="550"/>
                    <a:pt x="2014" y="550"/>
                  </a:cubicBezTo>
                  <a:cubicBezTo>
                    <a:pt x="2009" y="550"/>
                    <a:pt x="2002" y="545"/>
                    <a:pt x="1994" y="532"/>
                  </a:cubicBezTo>
                  <a:cubicBezTo>
                    <a:pt x="1986" y="512"/>
                    <a:pt x="1993" y="498"/>
                    <a:pt x="2001" y="498"/>
                  </a:cubicBezTo>
                  <a:cubicBezTo>
                    <a:pt x="2005" y="498"/>
                    <a:pt x="2008" y="500"/>
                    <a:pt x="2011" y="504"/>
                  </a:cubicBezTo>
                  <a:cubicBezTo>
                    <a:pt x="2017" y="510"/>
                    <a:pt x="2017" y="516"/>
                    <a:pt x="2017" y="516"/>
                  </a:cubicBezTo>
                  <a:cubicBezTo>
                    <a:pt x="2021" y="519"/>
                    <a:pt x="2024" y="526"/>
                    <a:pt x="2026" y="526"/>
                  </a:cubicBezTo>
                  <a:cubicBezTo>
                    <a:pt x="2027" y="526"/>
                    <a:pt x="2028" y="525"/>
                    <a:pt x="2028" y="521"/>
                  </a:cubicBezTo>
                  <a:lnTo>
                    <a:pt x="2022" y="521"/>
                  </a:lnTo>
                  <a:cubicBezTo>
                    <a:pt x="2022" y="505"/>
                    <a:pt x="2008" y="470"/>
                    <a:pt x="2015" y="470"/>
                  </a:cubicBezTo>
                  <a:lnTo>
                    <a:pt x="2015" y="470"/>
                  </a:lnTo>
                  <a:cubicBezTo>
                    <a:pt x="2015" y="470"/>
                    <a:pt x="2016" y="470"/>
                    <a:pt x="2017" y="471"/>
                  </a:cubicBezTo>
                  <a:cubicBezTo>
                    <a:pt x="2011" y="465"/>
                    <a:pt x="2008" y="462"/>
                    <a:pt x="2006" y="462"/>
                  </a:cubicBezTo>
                  <a:cubicBezTo>
                    <a:pt x="2003" y="462"/>
                    <a:pt x="2005" y="471"/>
                    <a:pt x="2005" y="482"/>
                  </a:cubicBezTo>
                  <a:cubicBezTo>
                    <a:pt x="2000" y="443"/>
                    <a:pt x="1983" y="432"/>
                    <a:pt x="1972" y="392"/>
                  </a:cubicBezTo>
                  <a:cubicBezTo>
                    <a:pt x="1972" y="397"/>
                    <a:pt x="1968" y="405"/>
                    <a:pt x="1967" y="405"/>
                  </a:cubicBezTo>
                  <a:cubicBezTo>
                    <a:pt x="1966" y="405"/>
                    <a:pt x="1966" y="405"/>
                    <a:pt x="1966" y="404"/>
                  </a:cubicBezTo>
                  <a:cubicBezTo>
                    <a:pt x="1944" y="347"/>
                    <a:pt x="1944" y="381"/>
                    <a:pt x="1927" y="347"/>
                  </a:cubicBezTo>
                  <a:cubicBezTo>
                    <a:pt x="1921" y="325"/>
                    <a:pt x="1949" y="347"/>
                    <a:pt x="1921" y="314"/>
                  </a:cubicBezTo>
                  <a:cubicBezTo>
                    <a:pt x="1919" y="304"/>
                    <a:pt x="1921" y="300"/>
                    <a:pt x="1925" y="300"/>
                  </a:cubicBezTo>
                  <a:cubicBezTo>
                    <a:pt x="1930" y="300"/>
                    <a:pt x="1938" y="305"/>
                    <a:pt x="1944" y="308"/>
                  </a:cubicBezTo>
                  <a:cubicBezTo>
                    <a:pt x="1916" y="286"/>
                    <a:pt x="1921" y="247"/>
                    <a:pt x="1916" y="230"/>
                  </a:cubicBezTo>
                  <a:lnTo>
                    <a:pt x="1916" y="230"/>
                  </a:lnTo>
                  <a:lnTo>
                    <a:pt x="1917" y="231"/>
                  </a:lnTo>
                  <a:lnTo>
                    <a:pt x="1917" y="231"/>
                  </a:lnTo>
                  <a:cubicBezTo>
                    <a:pt x="1915" y="227"/>
                    <a:pt x="1913" y="222"/>
                    <a:pt x="1910" y="219"/>
                  </a:cubicBezTo>
                  <a:lnTo>
                    <a:pt x="1905" y="230"/>
                  </a:lnTo>
                  <a:cubicBezTo>
                    <a:pt x="1905" y="219"/>
                    <a:pt x="1899" y="213"/>
                    <a:pt x="1905" y="213"/>
                  </a:cubicBezTo>
                  <a:cubicBezTo>
                    <a:pt x="1901" y="209"/>
                    <a:pt x="1898" y="208"/>
                    <a:pt x="1896" y="208"/>
                  </a:cubicBezTo>
                  <a:cubicBezTo>
                    <a:pt x="1891" y="208"/>
                    <a:pt x="1889" y="215"/>
                    <a:pt x="1882" y="215"/>
                  </a:cubicBezTo>
                  <a:cubicBezTo>
                    <a:pt x="1878" y="215"/>
                    <a:pt x="1873" y="213"/>
                    <a:pt x="1865" y="207"/>
                  </a:cubicBezTo>
                  <a:cubicBezTo>
                    <a:pt x="1865" y="196"/>
                    <a:pt x="1860" y="179"/>
                    <a:pt x="1854" y="168"/>
                  </a:cubicBezTo>
                  <a:cubicBezTo>
                    <a:pt x="1860" y="168"/>
                    <a:pt x="1865" y="163"/>
                    <a:pt x="1871" y="157"/>
                  </a:cubicBezTo>
                  <a:cubicBezTo>
                    <a:pt x="1877" y="157"/>
                    <a:pt x="1877" y="157"/>
                    <a:pt x="1882" y="151"/>
                  </a:cubicBezTo>
                  <a:cubicBezTo>
                    <a:pt x="1877" y="140"/>
                    <a:pt x="1877" y="135"/>
                    <a:pt x="1871" y="129"/>
                  </a:cubicBezTo>
                  <a:cubicBezTo>
                    <a:pt x="1871" y="123"/>
                    <a:pt x="1877" y="123"/>
                    <a:pt x="1877" y="118"/>
                  </a:cubicBezTo>
                  <a:cubicBezTo>
                    <a:pt x="1882" y="123"/>
                    <a:pt x="1882" y="129"/>
                    <a:pt x="1882" y="140"/>
                  </a:cubicBezTo>
                  <a:cubicBezTo>
                    <a:pt x="1893" y="123"/>
                    <a:pt x="1882" y="118"/>
                    <a:pt x="1871" y="112"/>
                  </a:cubicBezTo>
                  <a:cubicBezTo>
                    <a:pt x="1877" y="107"/>
                    <a:pt x="1877" y="101"/>
                    <a:pt x="1877" y="95"/>
                  </a:cubicBezTo>
                  <a:cubicBezTo>
                    <a:pt x="1871" y="90"/>
                    <a:pt x="1860" y="90"/>
                    <a:pt x="1849" y="84"/>
                  </a:cubicBezTo>
                  <a:cubicBezTo>
                    <a:pt x="1854" y="79"/>
                    <a:pt x="1871" y="84"/>
                    <a:pt x="1865" y="67"/>
                  </a:cubicBezTo>
                  <a:lnTo>
                    <a:pt x="1865" y="67"/>
                  </a:lnTo>
                  <a:cubicBezTo>
                    <a:pt x="1852" y="67"/>
                    <a:pt x="1853" y="82"/>
                    <a:pt x="1845" y="82"/>
                  </a:cubicBezTo>
                  <a:cubicBezTo>
                    <a:pt x="1843" y="82"/>
                    <a:pt x="1841" y="81"/>
                    <a:pt x="1837" y="79"/>
                  </a:cubicBezTo>
                  <a:cubicBezTo>
                    <a:pt x="1837" y="67"/>
                    <a:pt x="1843" y="62"/>
                    <a:pt x="1832" y="56"/>
                  </a:cubicBezTo>
                  <a:cubicBezTo>
                    <a:pt x="1832" y="51"/>
                    <a:pt x="1837" y="51"/>
                    <a:pt x="1843" y="51"/>
                  </a:cubicBezTo>
                  <a:cubicBezTo>
                    <a:pt x="1830" y="51"/>
                    <a:pt x="1816" y="43"/>
                    <a:pt x="1806" y="43"/>
                  </a:cubicBezTo>
                  <a:cubicBezTo>
                    <a:pt x="1803" y="43"/>
                    <a:pt x="1801" y="44"/>
                    <a:pt x="1798" y="45"/>
                  </a:cubicBezTo>
                  <a:cubicBezTo>
                    <a:pt x="1793" y="34"/>
                    <a:pt x="1765" y="45"/>
                    <a:pt x="1770" y="23"/>
                  </a:cubicBezTo>
                  <a:lnTo>
                    <a:pt x="1770" y="23"/>
                  </a:lnTo>
                  <a:cubicBezTo>
                    <a:pt x="1765" y="28"/>
                    <a:pt x="1753" y="39"/>
                    <a:pt x="1748" y="39"/>
                  </a:cubicBezTo>
                  <a:cubicBezTo>
                    <a:pt x="1759" y="11"/>
                    <a:pt x="1720" y="34"/>
                    <a:pt x="1725" y="11"/>
                  </a:cubicBezTo>
                  <a:lnTo>
                    <a:pt x="1725" y="11"/>
                  </a:lnTo>
                  <a:cubicBezTo>
                    <a:pt x="1714" y="28"/>
                    <a:pt x="1686" y="17"/>
                    <a:pt x="1669" y="28"/>
                  </a:cubicBezTo>
                  <a:cubicBezTo>
                    <a:pt x="1669" y="28"/>
                    <a:pt x="1675" y="23"/>
                    <a:pt x="1675" y="23"/>
                  </a:cubicBezTo>
                  <a:cubicBezTo>
                    <a:pt x="1664" y="23"/>
                    <a:pt x="1664" y="17"/>
                    <a:pt x="1658" y="11"/>
                  </a:cubicBezTo>
                  <a:cubicBezTo>
                    <a:pt x="1658" y="28"/>
                    <a:pt x="1641" y="34"/>
                    <a:pt x="1630" y="45"/>
                  </a:cubicBezTo>
                  <a:cubicBezTo>
                    <a:pt x="1619" y="28"/>
                    <a:pt x="1641" y="23"/>
                    <a:pt x="1636" y="6"/>
                  </a:cubicBezTo>
                  <a:lnTo>
                    <a:pt x="1636" y="6"/>
                  </a:lnTo>
                  <a:cubicBezTo>
                    <a:pt x="1636" y="23"/>
                    <a:pt x="1619" y="23"/>
                    <a:pt x="1619" y="34"/>
                  </a:cubicBezTo>
                  <a:cubicBezTo>
                    <a:pt x="1613" y="23"/>
                    <a:pt x="1613" y="28"/>
                    <a:pt x="1608" y="11"/>
                  </a:cubicBezTo>
                  <a:cubicBezTo>
                    <a:pt x="1608" y="23"/>
                    <a:pt x="1606" y="24"/>
                    <a:pt x="1604" y="24"/>
                  </a:cubicBezTo>
                  <a:cubicBezTo>
                    <a:pt x="1603" y="24"/>
                    <a:pt x="1602" y="24"/>
                    <a:pt x="1600" y="24"/>
                  </a:cubicBezTo>
                  <a:cubicBezTo>
                    <a:pt x="1598" y="24"/>
                    <a:pt x="1595" y="25"/>
                    <a:pt x="1591" y="28"/>
                  </a:cubicBezTo>
                  <a:cubicBezTo>
                    <a:pt x="1583" y="20"/>
                    <a:pt x="1587" y="15"/>
                    <a:pt x="1583" y="15"/>
                  </a:cubicBezTo>
                  <a:cubicBezTo>
                    <a:pt x="1581" y="15"/>
                    <a:pt x="1579" y="16"/>
                    <a:pt x="1574" y="17"/>
                  </a:cubicBezTo>
                  <a:cubicBezTo>
                    <a:pt x="1569" y="11"/>
                    <a:pt x="1580" y="0"/>
                    <a:pt x="1580" y="0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90" name="Google Shape;288;p41"/>
            <p:cNvSpPr/>
            <p:nvPr/>
          </p:nvSpPr>
          <p:spPr>
            <a:xfrm>
              <a:off x="8956750" y="1046613"/>
              <a:ext cx="53775" cy="72700"/>
            </a:xfrm>
            <a:custGeom>
              <a:avLst/>
              <a:gdLst/>
              <a:ahLst/>
              <a:cxnLst/>
              <a:rect l="l" t="t" r="r" b="b"/>
              <a:pathLst>
                <a:path w="2151" h="2908" extrusionOk="0">
                  <a:moveTo>
                    <a:pt x="863" y="1"/>
                  </a:moveTo>
                  <a:lnTo>
                    <a:pt x="858" y="3"/>
                  </a:lnTo>
                  <a:lnTo>
                    <a:pt x="858" y="3"/>
                  </a:lnTo>
                  <a:cubicBezTo>
                    <a:pt x="860" y="3"/>
                    <a:pt x="861" y="2"/>
                    <a:pt x="863" y="1"/>
                  </a:cubicBezTo>
                  <a:close/>
                  <a:moveTo>
                    <a:pt x="723" y="45"/>
                  </a:moveTo>
                  <a:lnTo>
                    <a:pt x="723" y="45"/>
                  </a:lnTo>
                  <a:cubicBezTo>
                    <a:pt x="723" y="46"/>
                    <a:pt x="722" y="46"/>
                    <a:pt x="722" y="46"/>
                  </a:cubicBezTo>
                  <a:lnTo>
                    <a:pt x="722" y="46"/>
                  </a:lnTo>
                  <a:cubicBezTo>
                    <a:pt x="724" y="45"/>
                    <a:pt x="726" y="45"/>
                    <a:pt x="723" y="45"/>
                  </a:cubicBezTo>
                  <a:close/>
                  <a:moveTo>
                    <a:pt x="722" y="46"/>
                  </a:moveTo>
                  <a:cubicBezTo>
                    <a:pt x="721" y="47"/>
                    <a:pt x="720" y="47"/>
                    <a:pt x="719" y="48"/>
                  </a:cubicBezTo>
                  <a:lnTo>
                    <a:pt x="719" y="48"/>
                  </a:lnTo>
                  <a:cubicBezTo>
                    <a:pt x="720" y="47"/>
                    <a:pt x="721" y="47"/>
                    <a:pt x="722" y="46"/>
                  </a:cubicBezTo>
                  <a:close/>
                  <a:moveTo>
                    <a:pt x="784" y="124"/>
                  </a:moveTo>
                  <a:cubicBezTo>
                    <a:pt x="784" y="124"/>
                    <a:pt x="784" y="124"/>
                    <a:pt x="784" y="124"/>
                  </a:cubicBezTo>
                  <a:cubicBezTo>
                    <a:pt x="784" y="124"/>
                    <a:pt x="784" y="124"/>
                    <a:pt x="784" y="124"/>
                  </a:cubicBezTo>
                  <a:close/>
                  <a:moveTo>
                    <a:pt x="235" y="228"/>
                  </a:moveTo>
                  <a:cubicBezTo>
                    <a:pt x="233" y="229"/>
                    <a:pt x="232" y="229"/>
                    <a:pt x="230" y="230"/>
                  </a:cubicBezTo>
                  <a:cubicBezTo>
                    <a:pt x="234" y="230"/>
                    <a:pt x="235" y="230"/>
                    <a:pt x="235" y="228"/>
                  </a:cubicBezTo>
                  <a:close/>
                  <a:moveTo>
                    <a:pt x="81" y="260"/>
                  </a:moveTo>
                  <a:cubicBezTo>
                    <a:pt x="80" y="260"/>
                    <a:pt x="78" y="262"/>
                    <a:pt x="73" y="264"/>
                  </a:cubicBezTo>
                  <a:cubicBezTo>
                    <a:pt x="75" y="265"/>
                    <a:pt x="77" y="266"/>
                    <a:pt x="79" y="266"/>
                  </a:cubicBezTo>
                  <a:cubicBezTo>
                    <a:pt x="81" y="266"/>
                    <a:pt x="84" y="265"/>
                    <a:pt x="86" y="265"/>
                  </a:cubicBezTo>
                  <a:cubicBezTo>
                    <a:pt x="88" y="265"/>
                    <a:pt x="89" y="265"/>
                    <a:pt x="90" y="266"/>
                  </a:cubicBezTo>
                  <a:lnTo>
                    <a:pt x="90" y="266"/>
                  </a:lnTo>
                  <a:cubicBezTo>
                    <a:pt x="85" y="262"/>
                    <a:pt x="83" y="260"/>
                    <a:pt x="81" y="260"/>
                  </a:cubicBezTo>
                  <a:close/>
                  <a:moveTo>
                    <a:pt x="90" y="266"/>
                  </a:moveTo>
                  <a:lnTo>
                    <a:pt x="90" y="266"/>
                  </a:lnTo>
                  <a:cubicBezTo>
                    <a:pt x="91" y="266"/>
                    <a:pt x="93" y="267"/>
                    <a:pt x="94" y="268"/>
                  </a:cubicBezTo>
                  <a:lnTo>
                    <a:pt x="94" y="268"/>
                  </a:lnTo>
                  <a:cubicBezTo>
                    <a:pt x="93" y="267"/>
                    <a:pt x="92" y="266"/>
                    <a:pt x="90" y="266"/>
                  </a:cubicBezTo>
                  <a:close/>
                  <a:moveTo>
                    <a:pt x="219" y="325"/>
                  </a:moveTo>
                  <a:lnTo>
                    <a:pt x="219" y="325"/>
                  </a:lnTo>
                  <a:cubicBezTo>
                    <a:pt x="224" y="328"/>
                    <a:pt x="228" y="329"/>
                    <a:pt x="231" y="330"/>
                  </a:cubicBezTo>
                  <a:lnTo>
                    <a:pt x="231" y="330"/>
                  </a:lnTo>
                  <a:cubicBezTo>
                    <a:pt x="227" y="328"/>
                    <a:pt x="223" y="327"/>
                    <a:pt x="219" y="325"/>
                  </a:cubicBezTo>
                  <a:close/>
                  <a:moveTo>
                    <a:pt x="790" y="348"/>
                  </a:moveTo>
                  <a:cubicBezTo>
                    <a:pt x="790" y="348"/>
                    <a:pt x="791" y="348"/>
                    <a:pt x="791" y="348"/>
                  </a:cubicBezTo>
                  <a:lnTo>
                    <a:pt x="791" y="348"/>
                  </a:lnTo>
                  <a:cubicBezTo>
                    <a:pt x="794" y="348"/>
                    <a:pt x="798" y="348"/>
                    <a:pt x="801" y="348"/>
                  </a:cubicBezTo>
                  <a:close/>
                  <a:moveTo>
                    <a:pt x="1373" y="376"/>
                  </a:moveTo>
                  <a:cubicBezTo>
                    <a:pt x="1384" y="381"/>
                    <a:pt x="1384" y="381"/>
                    <a:pt x="1384" y="387"/>
                  </a:cubicBezTo>
                  <a:cubicBezTo>
                    <a:pt x="1378" y="387"/>
                    <a:pt x="1373" y="381"/>
                    <a:pt x="1367" y="381"/>
                  </a:cubicBezTo>
                  <a:cubicBezTo>
                    <a:pt x="1367" y="381"/>
                    <a:pt x="1367" y="381"/>
                    <a:pt x="1373" y="376"/>
                  </a:cubicBezTo>
                  <a:close/>
                  <a:moveTo>
                    <a:pt x="1669" y="449"/>
                  </a:moveTo>
                  <a:lnTo>
                    <a:pt x="1669" y="449"/>
                  </a:lnTo>
                  <a:cubicBezTo>
                    <a:pt x="1669" y="449"/>
                    <a:pt x="1658" y="454"/>
                    <a:pt x="1653" y="454"/>
                  </a:cubicBezTo>
                  <a:cubicBezTo>
                    <a:pt x="1658" y="454"/>
                    <a:pt x="1664" y="454"/>
                    <a:pt x="1664" y="460"/>
                  </a:cubicBezTo>
                  <a:cubicBezTo>
                    <a:pt x="1669" y="454"/>
                    <a:pt x="1669" y="454"/>
                    <a:pt x="1669" y="449"/>
                  </a:cubicBezTo>
                  <a:close/>
                  <a:moveTo>
                    <a:pt x="443" y="504"/>
                  </a:moveTo>
                  <a:cubicBezTo>
                    <a:pt x="443" y="505"/>
                    <a:pt x="443" y="505"/>
                    <a:pt x="443" y="505"/>
                  </a:cubicBezTo>
                  <a:cubicBezTo>
                    <a:pt x="443" y="505"/>
                    <a:pt x="443" y="505"/>
                    <a:pt x="443" y="505"/>
                  </a:cubicBezTo>
                  <a:lnTo>
                    <a:pt x="443" y="505"/>
                  </a:lnTo>
                  <a:cubicBezTo>
                    <a:pt x="443" y="505"/>
                    <a:pt x="443" y="505"/>
                    <a:pt x="443" y="504"/>
                  </a:cubicBezTo>
                  <a:close/>
                  <a:moveTo>
                    <a:pt x="1440" y="493"/>
                  </a:moveTo>
                  <a:cubicBezTo>
                    <a:pt x="1440" y="499"/>
                    <a:pt x="1451" y="505"/>
                    <a:pt x="1457" y="510"/>
                  </a:cubicBezTo>
                  <a:cubicBezTo>
                    <a:pt x="1451" y="510"/>
                    <a:pt x="1440" y="505"/>
                    <a:pt x="1434" y="499"/>
                  </a:cubicBezTo>
                  <a:cubicBezTo>
                    <a:pt x="1434" y="493"/>
                    <a:pt x="1434" y="493"/>
                    <a:pt x="1440" y="493"/>
                  </a:cubicBezTo>
                  <a:close/>
                  <a:moveTo>
                    <a:pt x="443" y="505"/>
                  </a:moveTo>
                  <a:lnTo>
                    <a:pt x="443" y="505"/>
                  </a:lnTo>
                  <a:cubicBezTo>
                    <a:pt x="445" y="508"/>
                    <a:pt x="447" y="512"/>
                    <a:pt x="448" y="516"/>
                  </a:cubicBezTo>
                  <a:lnTo>
                    <a:pt x="437" y="516"/>
                  </a:lnTo>
                  <a:cubicBezTo>
                    <a:pt x="442" y="524"/>
                    <a:pt x="452" y="536"/>
                    <a:pt x="462" y="536"/>
                  </a:cubicBezTo>
                  <a:cubicBezTo>
                    <a:pt x="465" y="536"/>
                    <a:pt x="468" y="535"/>
                    <a:pt x="471" y="533"/>
                  </a:cubicBezTo>
                  <a:cubicBezTo>
                    <a:pt x="454" y="522"/>
                    <a:pt x="465" y="516"/>
                    <a:pt x="443" y="505"/>
                  </a:cubicBezTo>
                  <a:close/>
                  <a:moveTo>
                    <a:pt x="448" y="549"/>
                  </a:moveTo>
                  <a:lnTo>
                    <a:pt x="448" y="566"/>
                  </a:lnTo>
                  <a:cubicBezTo>
                    <a:pt x="448" y="563"/>
                    <a:pt x="451" y="562"/>
                    <a:pt x="454" y="562"/>
                  </a:cubicBezTo>
                  <a:cubicBezTo>
                    <a:pt x="457" y="562"/>
                    <a:pt x="460" y="563"/>
                    <a:pt x="460" y="566"/>
                  </a:cubicBezTo>
                  <a:cubicBezTo>
                    <a:pt x="461" y="568"/>
                    <a:pt x="461" y="570"/>
                    <a:pt x="462" y="572"/>
                  </a:cubicBezTo>
                  <a:lnTo>
                    <a:pt x="462" y="572"/>
                  </a:lnTo>
                  <a:cubicBezTo>
                    <a:pt x="459" y="562"/>
                    <a:pt x="455" y="554"/>
                    <a:pt x="448" y="549"/>
                  </a:cubicBezTo>
                  <a:close/>
                  <a:moveTo>
                    <a:pt x="462" y="572"/>
                  </a:moveTo>
                  <a:cubicBezTo>
                    <a:pt x="462" y="573"/>
                    <a:pt x="463" y="574"/>
                    <a:pt x="463" y="575"/>
                  </a:cubicBezTo>
                  <a:lnTo>
                    <a:pt x="463" y="575"/>
                  </a:lnTo>
                  <a:cubicBezTo>
                    <a:pt x="463" y="574"/>
                    <a:pt x="462" y="573"/>
                    <a:pt x="462" y="572"/>
                  </a:cubicBezTo>
                  <a:close/>
                  <a:moveTo>
                    <a:pt x="773" y="79"/>
                  </a:moveTo>
                  <a:cubicBezTo>
                    <a:pt x="762" y="107"/>
                    <a:pt x="801" y="85"/>
                    <a:pt x="784" y="124"/>
                  </a:cubicBezTo>
                  <a:cubicBezTo>
                    <a:pt x="790" y="118"/>
                    <a:pt x="796" y="118"/>
                    <a:pt x="796" y="107"/>
                  </a:cubicBezTo>
                  <a:cubicBezTo>
                    <a:pt x="801" y="113"/>
                    <a:pt x="801" y="113"/>
                    <a:pt x="796" y="124"/>
                  </a:cubicBezTo>
                  <a:cubicBezTo>
                    <a:pt x="818" y="118"/>
                    <a:pt x="812" y="107"/>
                    <a:pt x="829" y="107"/>
                  </a:cubicBezTo>
                  <a:cubicBezTo>
                    <a:pt x="829" y="113"/>
                    <a:pt x="829" y="113"/>
                    <a:pt x="824" y="118"/>
                  </a:cubicBezTo>
                  <a:cubicBezTo>
                    <a:pt x="832" y="110"/>
                    <a:pt x="840" y="105"/>
                    <a:pt x="850" y="105"/>
                  </a:cubicBezTo>
                  <a:cubicBezTo>
                    <a:pt x="854" y="105"/>
                    <a:pt x="858" y="106"/>
                    <a:pt x="863" y="107"/>
                  </a:cubicBezTo>
                  <a:cubicBezTo>
                    <a:pt x="863" y="107"/>
                    <a:pt x="863" y="113"/>
                    <a:pt x="857" y="113"/>
                  </a:cubicBezTo>
                  <a:cubicBezTo>
                    <a:pt x="880" y="113"/>
                    <a:pt x="898" y="98"/>
                    <a:pt x="922" y="98"/>
                  </a:cubicBezTo>
                  <a:cubicBezTo>
                    <a:pt x="928" y="98"/>
                    <a:pt x="935" y="99"/>
                    <a:pt x="941" y="101"/>
                  </a:cubicBezTo>
                  <a:cubicBezTo>
                    <a:pt x="930" y="118"/>
                    <a:pt x="947" y="107"/>
                    <a:pt x="947" y="129"/>
                  </a:cubicBezTo>
                  <a:lnTo>
                    <a:pt x="964" y="124"/>
                  </a:lnTo>
                  <a:lnTo>
                    <a:pt x="958" y="113"/>
                  </a:lnTo>
                  <a:lnTo>
                    <a:pt x="958" y="113"/>
                  </a:lnTo>
                  <a:cubicBezTo>
                    <a:pt x="962" y="114"/>
                    <a:pt x="966" y="114"/>
                    <a:pt x="969" y="114"/>
                  </a:cubicBezTo>
                  <a:cubicBezTo>
                    <a:pt x="976" y="114"/>
                    <a:pt x="983" y="113"/>
                    <a:pt x="988" y="113"/>
                  </a:cubicBezTo>
                  <a:cubicBezTo>
                    <a:pt x="994" y="113"/>
                    <a:pt x="999" y="114"/>
                    <a:pt x="1003" y="118"/>
                  </a:cubicBezTo>
                  <a:lnTo>
                    <a:pt x="992" y="118"/>
                  </a:lnTo>
                  <a:lnTo>
                    <a:pt x="1020" y="124"/>
                  </a:lnTo>
                  <a:lnTo>
                    <a:pt x="1020" y="124"/>
                  </a:lnTo>
                  <a:lnTo>
                    <a:pt x="1003" y="113"/>
                  </a:lnTo>
                  <a:cubicBezTo>
                    <a:pt x="1016" y="108"/>
                    <a:pt x="1012" y="98"/>
                    <a:pt x="1017" y="98"/>
                  </a:cubicBezTo>
                  <a:cubicBezTo>
                    <a:pt x="1019" y="98"/>
                    <a:pt x="1021" y="99"/>
                    <a:pt x="1025" y="101"/>
                  </a:cubicBezTo>
                  <a:cubicBezTo>
                    <a:pt x="1020" y="101"/>
                    <a:pt x="1042" y="101"/>
                    <a:pt x="1048" y="113"/>
                  </a:cubicBezTo>
                  <a:cubicBezTo>
                    <a:pt x="1051" y="113"/>
                    <a:pt x="1058" y="110"/>
                    <a:pt x="1065" y="110"/>
                  </a:cubicBezTo>
                  <a:cubicBezTo>
                    <a:pt x="1068" y="110"/>
                    <a:pt x="1072" y="111"/>
                    <a:pt x="1076" y="113"/>
                  </a:cubicBezTo>
                  <a:cubicBezTo>
                    <a:pt x="1076" y="118"/>
                    <a:pt x="1064" y="135"/>
                    <a:pt x="1070" y="135"/>
                  </a:cubicBezTo>
                  <a:cubicBezTo>
                    <a:pt x="1072" y="132"/>
                    <a:pt x="1075" y="131"/>
                    <a:pt x="1079" y="131"/>
                  </a:cubicBezTo>
                  <a:cubicBezTo>
                    <a:pt x="1086" y="131"/>
                    <a:pt x="1095" y="133"/>
                    <a:pt x="1103" y="133"/>
                  </a:cubicBezTo>
                  <a:cubicBezTo>
                    <a:pt x="1106" y="133"/>
                    <a:pt x="1109" y="133"/>
                    <a:pt x="1111" y="132"/>
                  </a:cubicBezTo>
                  <a:lnTo>
                    <a:pt x="1111" y="132"/>
                  </a:lnTo>
                  <a:cubicBezTo>
                    <a:pt x="1109" y="135"/>
                    <a:pt x="1109" y="141"/>
                    <a:pt x="1109" y="141"/>
                  </a:cubicBezTo>
                  <a:lnTo>
                    <a:pt x="1120" y="135"/>
                  </a:lnTo>
                  <a:cubicBezTo>
                    <a:pt x="1126" y="141"/>
                    <a:pt x="1126" y="141"/>
                    <a:pt x="1120" y="146"/>
                  </a:cubicBezTo>
                  <a:cubicBezTo>
                    <a:pt x="1124" y="148"/>
                    <a:pt x="1126" y="149"/>
                    <a:pt x="1128" y="149"/>
                  </a:cubicBezTo>
                  <a:cubicBezTo>
                    <a:pt x="1135" y="149"/>
                    <a:pt x="1129" y="136"/>
                    <a:pt x="1134" y="136"/>
                  </a:cubicBezTo>
                  <a:lnTo>
                    <a:pt x="1134" y="136"/>
                  </a:lnTo>
                  <a:cubicBezTo>
                    <a:pt x="1136" y="136"/>
                    <a:pt x="1138" y="137"/>
                    <a:pt x="1143" y="141"/>
                  </a:cubicBezTo>
                  <a:cubicBezTo>
                    <a:pt x="1143" y="141"/>
                    <a:pt x="1143" y="141"/>
                    <a:pt x="1137" y="146"/>
                  </a:cubicBezTo>
                  <a:cubicBezTo>
                    <a:pt x="1160" y="157"/>
                    <a:pt x="1188" y="152"/>
                    <a:pt x="1205" y="169"/>
                  </a:cubicBezTo>
                  <a:cubicBezTo>
                    <a:pt x="1205" y="174"/>
                    <a:pt x="1203" y="175"/>
                    <a:pt x="1201" y="175"/>
                  </a:cubicBezTo>
                  <a:cubicBezTo>
                    <a:pt x="1198" y="175"/>
                    <a:pt x="1194" y="173"/>
                    <a:pt x="1192" y="173"/>
                  </a:cubicBezTo>
                  <a:cubicBezTo>
                    <a:pt x="1189" y="173"/>
                    <a:pt x="1188" y="175"/>
                    <a:pt x="1188" y="180"/>
                  </a:cubicBezTo>
                  <a:cubicBezTo>
                    <a:pt x="1221" y="185"/>
                    <a:pt x="1261" y="185"/>
                    <a:pt x="1289" y="202"/>
                  </a:cubicBezTo>
                  <a:lnTo>
                    <a:pt x="1283" y="197"/>
                  </a:lnTo>
                  <a:cubicBezTo>
                    <a:pt x="1285" y="194"/>
                    <a:pt x="1287" y="192"/>
                    <a:pt x="1288" y="192"/>
                  </a:cubicBezTo>
                  <a:cubicBezTo>
                    <a:pt x="1296" y="192"/>
                    <a:pt x="1303" y="219"/>
                    <a:pt x="1317" y="219"/>
                  </a:cubicBezTo>
                  <a:cubicBezTo>
                    <a:pt x="1312" y="219"/>
                    <a:pt x="1308" y="226"/>
                    <a:pt x="1309" y="226"/>
                  </a:cubicBezTo>
                  <a:cubicBezTo>
                    <a:pt x="1309" y="226"/>
                    <a:pt x="1310" y="226"/>
                    <a:pt x="1311" y="225"/>
                  </a:cubicBezTo>
                  <a:cubicBezTo>
                    <a:pt x="1328" y="241"/>
                    <a:pt x="1350" y="241"/>
                    <a:pt x="1384" y="253"/>
                  </a:cubicBezTo>
                  <a:lnTo>
                    <a:pt x="1378" y="258"/>
                  </a:lnTo>
                  <a:cubicBezTo>
                    <a:pt x="1384" y="269"/>
                    <a:pt x="1401" y="275"/>
                    <a:pt x="1412" y="286"/>
                  </a:cubicBezTo>
                  <a:cubicBezTo>
                    <a:pt x="1417" y="286"/>
                    <a:pt x="1422" y="288"/>
                    <a:pt x="1424" y="288"/>
                  </a:cubicBezTo>
                  <a:cubicBezTo>
                    <a:pt x="1427" y="288"/>
                    <a:pt x="1429" y="286"/>
                    <a:pt x="1429" y="281"/>
                  </a:cubicBezTo>
                  <a:cubicBezTo>
                    <a:pt x="1440" y="331"/>
                    <a:pt x="1506" y="314"/>
                    <a:pt x="1512" y="364"/>
                  </a:cubicBezTo>
                  <a:lnTo>
                    <a:pt x="1512" y="364"/>
                  </a:lnTo>
                  <a:cubicBezTo>
                    <a:pt x="1512" y="362"/>
                    <a:pt x="1509" y="360"/>
                    <a:pt x="1508" y="360"/>
                  </a:cubicBezTo>
                  <a:cubicBezTo>
                    <a:pt x="1506" y="360"/>
                    <a:pt x="1504" y="362"/>
                    <a:pt x="1507" y="365"/>
                  </a:cubicBezTo>
                  <a:lnTo>
                    <a:pt x="1529" y="381"/>
                  </a:lnTo>
                  <a:cubicBezTo>
                    <a:pt x="1535" y="370"/>
                    <a:pt x="1535" y="376"/>
                    <a:pt x="1535" y="365"/>
                  </a:cubicBezTo>
                  <a:cubicBezTo>
                    <a:pt x="1541" y="365"/>
                    <a:pt x="1552" y="365"/>
                    <a:pt x="1557" y="370"/>
                  </a:cubicBezTo>
                  <a:cubicBezTo>
                    <a:pt x="1555" y="370"/>
                    <a:pt x="1553" y="369"/>
                    <a:pt x="1552" y="369"/>
                  </a:cubicBezTo>
                  <a:cubicBezTo>
                    <a:pt x="1542" y="369"/>
                    <a:pt x="1546" y="383"/>
                    <a:pt x="1546" y="393"/>
                  </a:cubicBezTo>
                  <a:cubicBezTo>
                    <a:pt x="1546" y="387"/>
                    <a:pt x="1552" y="387"/>
                    <a:pt x="1552" y="387"/>
                  </a:cubicBezTo>
                  <a:cubicBezTo>
                    <a:pt x="1552" y="393"/>
                    <a:pt x="1553" y="394"/>
                    <a:pt x="1554" y="394"/>
                  </a:cubicBezTo>
                  <a:cubicBezTo>
                    <a:pt x="1558" y="394"/>
                    <a:pt x="1563" y="388"/>
                    <a:pt x="1569" y="388"/>
                  </a:cubicBezTo>
                  <a:cubicBezTo>
                    <a:pt x="1573" y="388"/>
                    <a:pt x="1577" y="390"/>
                    <a:pt x="1580" y="398"/>
                  </a:cubicBezTo>
                  <a:lnTo>
                    <a:pt x="1574" y="404"/>
                  </a:lnTo>
                  <a:cubicBezTo>
                    <a:pt x="1580" y="409"/>
                    <a:pt x="1591" y="409"/>
                    <a:pt x="1597" y="415"/>
                  </a:cubicBezTo>
                  <a:cubicBezTo>
                    <a:pt x="1594" y="419"/>
                    <a:pt x="1592" y="420"/>
                    <a:pt x="1590" y="420"/>
                  </a:cubicBezTo>
                  <a:cubicBezTo>
                    <a:pt x="1588" y="420"/>
                    <a:pt x="1586" y="419"/>
                    <a:pt x="1584" y="419"/>
                  </a:cubicBezTo>
                  <a:cubicBezTo>
                    <a:pt x="1582" y="419"/>
                    <a:pt x="1581" y="419"/>
                    <a:pt x="1580" y="421"/>
                  </a:cubicBezTo>
                  <a:cubicBezTo>
                    <a:pt x="1585" y="426"/>
                    <a:pt x="1613" y="426"/>
                    <a:pt x="1608" y="443"/>
                  </a:cubicBezTo>
                  <a:cubicBezTo>
                    <a:pt x="1602" y="437"/>
                    <a:pt x="1597" y="432"/>
                    <a:pt x="1591" y="432"/>
                  </a:cubicBezTo>
                  <a:lnTo>
                    <a:pt x="1591" y="432"/>
                  </a:lnTo>
                  <a:cubicBezTo>
                    <a:pt x="1591" y="449"/>
                    <a:pt x="1591" y="449"/>
                    <a:pt x="1597" y="460"/>
                  </a:cubicBezTo>
                  <a:cubicBezTo>
                    <a:pt x="1602" y="465"/>
                    <a:pt x="1602" y="471"/>
                    <a:pt x="1602" y="477"/>
                  </a:cubicBezTo>
                  <a:lnTo>
                    <a:pt x="1602" y="471"/>
                  </a:lnTo>
                  <a:cubicBezTo>
                    <a:pt x="1606" y="471"/>
                    <a:pt x="1609" y="470"/>
                    <a:pt x="1612" y="470"/>
                  </a:cubicBezTo>
                  <a:cubicBezTo>
                    <a:pt x="1640" y="470"/>
                    <a:pt x="1633" y="494"/>
                    <a:pt x="1658" y="505"/>
                  </a:cubicBezTo>
                  <a:cubicBezTo>
                    <a:pt x="1649" y="501"/>
                    <a:pt x="1645" y="500"/>
                    <a:pt x="1643" y="500"/>
                  </a:cubicBezTo>
                  <a:lnTo>
                    <a:pt x="1643" y="500"/>
                  </a:lnTo>
                  <a:cubicBezTo>
                    <a:pt x="1638" y="500"/>
                    <a:pt x="1643" y="506"/>
                    <a:pt x="1636" y="510"/>
                  </a:cubicBezTo>
                  <a:cubicBezTo>
                    <a:pt x="1630" y="521"/>
                    <a:pt x="1630" y="527"/>
                    <a:pt x="1630" y="527"/>
                  </a:cubicBezTo>
                  <a:cubicBezTo>
                    <a:pt x="1641" y="533"/>
                    <a:pt x="1630" y="549"/>
                    <a:pt x="1653" y="555"/>
                  </a:cubicBezTo>
                  <a:cubicBezTo>
                    <a:pt x="1647" y="555"/>
                    <a:pt x="1653" y="561"/>
                    <a:pt x="1647" y="566"/>
                  </a:cubicBezTo>
                  <a:cubicBezTo>
                    <a:pt x="1653" y="566"/>
                    <a:pt x="1653" y="561"/>
                    <a:pt x="1653" y="561"/>
                  </a:cubicBezTo>
                  <a:cubicBezTo>
                    <a:pt x="1669" y="566"/>
                    <a:pt x="1669" y="577"/>
                    <a:pt x="1669" y="594"/>
                  </a:cubicBezTo>
                  <a:cubicBezTo>
                    <a:pt x="1658" y="583"/>
                    <a:pt x="1653" y="589"/>
                    <a:pt x="1636" y="566"/>
                  </a:cubicBezTo>
                  <a:lnTo>
                    <a:pt x="1636" y="566"/>
                  </a:lnTo>
                  <a:lnTo>
                    <a:pt x="1653" y="572"/>
                  </a:lnTo>
                  <a:cubicBezTo>
                    <a:pt x="1653" y="572"/>
                    <a:pt x="1653" y="572"/>
                    <a:pt x="1647" y="566"/>
                  </a:cubicBezTo>
                  <a:cubicBezTo>
                    <a:pt x="1630" y="555"/>
                    <a:pt x="1630" y="555"/>
                    <a:pt x="1613" y="549"/>
                  </a:cubicBezTo>
                  <a:cubicBezTo>
                    <a:pt x="1597" y="544"/>
                    <a:pt x="1574" y="516"/>
                    <a:pt x="1580" y="505"/>
                  </a:cubicBezTo>
                  <a:cubicBezTo>
                    <a:pt x="1569" y="505"/>
                    <a:pt x="1552" y="505"/>
                    <a:pt x="1541" y="493"/>
                  </a:cubicBezTo>
                  <a:cubicBezTo>
                    <a:pt x="1541" y="488"/>
                    <a:pt x="1546" y="488"/>
                    <a:pt x="1552" y="488"/>
                  </a:cubicBezTo>
                  <a:cubicBezTo>
                    <a:pt x="1513" y="454"/>
                    <a:pt x="1485" y="465"/>
                    <a:pt x="1462" y="443"/>
                  </a:cubicBezTo>
                  <a:cubicBezTo>
                    <a:pt x="1462" y="440"/>
                    <a:pt x="1462" y="436"/>
                    <a:pt x="1461" y="434"/>
                  </a:cubicBezTo>
                  <a:lnTo>
                    <a:pt x="1461" y="434"/>
                  </a:lnTo>
                  <a:cubicBezTo>
                    <a:pt x="1492" y="450"/>
                    <a:pt x="1518" y="465"/>
                    <a:pt x="1518" y="465"/>
                  </a:cubicBezTo>
                  <a:cubicBezTo>
                    <a:pt x="1524" y="454"/>
                    <a:pt x="1496" y="437"/>
                    <a:pt x="1524" y="432"/>
                  </a:cubicBezTo>
                  <a:cubicBezTo>
                    <a:pt x="1501" y="426"/>
                    <a:pt x="1451" y="426"/>
                    <a:pt x="1429" y="409"/>
                  </a:cubicBezTo>
                  <a:cubicBezTo>
                    <a:pt x="1429" y="409"/>
                    <a:pt x="1423" y="409"/>
                    <a:pt x="1423" y="404"/>
                  </a:cubicBezTo>
                  <a:lnTo>
                    <a:pt x="1429" y="404"/>
                  </a:lnTo>
                  <a:cubicBezTo>
                    <a:pt x="1423" y="404"/>
                    <a:pt x="1417" y="398"/>
                    <a:pt x="1412" y="398"/>
                  </a:cubicBezTo>
                  <a:cubicBezTo>
                    <a:pt x="1401" y="393"/>
                    <a:pt x="1395" y="393"/>
                    <a:pt x="1389" y="387"/>
                  </a:cubicBezTo>
                  <a:cubicBezTo>
                    <a:pt x="1389" y="376"/>
                    <a:pt x="1356" y="370"/>
                    <a:pt x="1345" y="365"/>
                  </a:cubicBezTo>
                  <a:cubicBezTo>
                    <a:pt x="1339" y="381"/>
                    <a:pt x="1322" y="370"/>
                    <a:pt x="1333" y="387"/>
                  </a:cubicBezTo>
                  <a:lnTo>
                    <a:pt x="1356" y="387"/>
                  </a:lnTo>
                  <a:lnTo>
                    <a:pt x="1356" y="393"/>
                  </a:lnTo>
                  <a:cubicBezTo>
                    <a:pt x="1361" y="393"/>
                    <a:pt x="1378" y="398"/>
                    <a:pt x="1389" y="404"/>
                  </a:cubicBezTo>
                  <a:cubicBezTo>
                    <a:pt x="1378" y="404"/>
                    <a:pt x="1361" y="404"/>
                    <a:pt x="1350" y="393"/>
                  </a:cubicBezTo>
                  <a:cubicBezTo>
                    <a:pt x="1339" y="398"/>
                    <a:pt x="1328" y="404"/>
                    <a:pt x="1322" y="409"/>
                  </a:cubicBezTo>
                  <a:cubicBezTo>
                    <a:pt x="1311" y="381"/>
                    <a:pt x="1272" y="365"/>
                    <a:pt x="1272" y="353"/>
                  </a:cubicBezTo>
                  <a:cubicBezTo>
                    <a:pt x="1244" y="350"/>
                    <a:pt x="1213" y="346"/>
                    <a:pt x="1186" y="346"/>
                  </a:cubicBezTo>
                  <a:cubicBezTo>
                    <a:pt x="1164" y="346"/>
                    <a:pt x="1144" y="349"/>
                    <a:pt x="1132" y="359"/>
                  </a:cubicBezTo>
                  <a:cubicBezTo>
                    <a:pt x="1120" y="359"/>
                    <a:pt x="1115" y="348"/>
                    <a:pt x="1115" y="342"/>
                  </a:cubicBezTo>
                  <a:lnTo>
                    <a:pt x="1132" y="342"/>
                  </a:lnTo>
                  <a:cubicBezTo>
                    <a:pt x="1123" y="342"/>
                    <a:pt x="1109" y="341"/>
                    <a:pt x="1096" y="341"/>
                  </a:cubicBezTo>
                  <a:cubicBezTo>
                    <a:pt x="1075" y="341"/>
                    <a:pt x="1054" y="343"/>
                    <a:pt x="1048" y="353"/>
                  </a:cubicBezTo>
                  <a:cubicBezTo>
                    <a:pt x="1020" y="342"/>
                    <a:pt x="1070" y="337"/>
                    <a:pt x="1025" y="337"/>
                  </a:cubicBezTo>
                  <a:lnTo>
                    <a:pt x="1031" y="331"/>
                  </a:lnTo>
                  <a:cubicBezTo>
                    <a:pt x="1015" y="326"/>
                    <a:pt x="1000" y="324"/>
                    <a:pt x="986" y="324"/>
                  </a:cubicBezTo>
                  <a:cubicBezTo>
                    <a:pt x="933" y="324"/>
                    <a:pt x="891" y="353"/>
                    <a:pt x="832" y="353"/>
                  </a:cubicBezTo>
                  <a:cubicBezTo>
                    <a:pt x="819" y="353"/>
                    <a:pt x="805" y="351"/>
                    <a:pt x="791" y="348"/>
                  </a:cubicBezTo>
                  <a:lnTo>
                    <a:pt x="791" y="348"/>
                  </a:lnTo>
                  <a:cubicBezTo>
                    <a:pt x="697" y="351"/>
                    <a:pt x="595" y="394"/>
                    <a:pt x="509" y="394"/>
                  </a:cubicBezTo>
                  <a:cubicBezTo>
                    <a:pt x="500" y="394"/>
                    <a:pt x="491" y="394"/>
                    <a:pt x="482" y="393"/>
                  </a:cubicBezTo>
                  <a:cubicBezTo>
                    <a:pt x="465" y="393"/>
                    <a:pt x="465" y="398"/>
                    <a:pt x="448" y="398"/>
                  </a:cubicBezTo>
                  <a:cubicBezTo>
                    <a:pt x="448" y="393"/>
                    <a:pt x="448" y="387"/>
                    <a:pt x="448" y="381"/>
                  </a:cubicBezTo>
                  <a:lnTo>
                    <a:pt x="415" y="376"/>
                  </a:lnTo>
                  <a:cubicBezTo>
                    <a:pt x="370" y="359"/>
                    <a:pt x="376" y="303"/>
                    <a:pt x="314" y="286"/>
                  </a:cubicBezTo>
                  <a:lnTo>
                    <a:pt x="314" y="297"/>
                  </a:lnTo>
                  <a:cubicBezTo>
                    <a:pt x="297" y="286"/>
                    <a:pt x="258" y="264"/>
                    <a:pt x="264" y="258"/>
                  </a:cubicBezTo>
                  <a:lnTo>
                    <a:pt x="264" y="258"/>
                  </a:lnTo>
                  <a:cubicBezTo>
                    <a:pt x="264" y="258"/>
                    <a:pt x="261" y="260"/>
                    <a:pt x="258" y="260"/>
                  </a:cubicBezTo>
                  <a:cubicBezTo>
                    <a:pt x="255" y="260"/>
                    <a:pt x="252" y="258"/>
                    <a:pt x="252" y="253"/>
                  </a:cubicBezTo>
                  <a:lnTo>
                    <a:pt x="252" y="247"/>
                  </a:lnTo>
                  <a:lnTo>
                    <a:pt x="213" y="236"/>
                  </a:lnTo>
                  <a:cubicBezTo>
                    <a:pt x="222" y="231"/>
                    <a:pt x="228" y="223"/>
                    <a:pt x="232" y="223"/>
                  </a:cubicBezTo>
                  <a:cubicBezTo>
                    <a:pt x="233" y="223"/>
                    <a:pt x="235" y="224"/>
                    <a:pt x="236" y="225"/>
                  </a:cubicBezTo>
                  <a:cubicBezTo>
                    <a:pt x="236" y="226"/>
                    <a:pt x="236" y="227"/>
                    <a:pt x="235" y="228"/>
                  </a:cubicBezTo>
                  <a:lnTo>
                    <a:pt x="235" y="228"/>
                  </a:lnTo>
                  <a:cubicBezTo>
                    <a:pt x="248" y="224"/>
                    <a:pt x="268" y="223"/>
                    <a:pt x="258" y="213"/>
                  </a:cubicBezTo>
                  <a:lnTo>
                    <a:pt x="258" y="213"/>
                  </a:lnTo>
                  <a:cubicBezTo>
                    <a:pt x="261" y="214"/>
                    <a:pt x="264" y="215"/>
                    <a:pt x="267" y="215"/>
                  </a:cubicBezTo>
                  <a:cubicBezTo>
                    <a:pt x="281" y="215"/>
                    <a:pt x="290" y="207"/>
                    <a:pt x="301" y="207"/>
                  </a:cubicBezTo>
                  <a:cubicBezTo>
                    <a:pt x="304" y="207"/>
                    <a:pt x="306" y="207"/>
                    <a:pt x="308" y="208"/>
                  </a:cubicBezTo>
                  <a:cubicBezTo>
                    <a:pt x="320" y="191"/>
                    <a:pt x="348" y="208"/>
                    <a:pt x="342" y="185"/>
                  </a:cubicBezTo>
                  <a:lnTo>
                    <a:pt x="342" y="185"/>
                  </a:lnTo>
                  <a:cubicBezTo>
                    <a:pt x="344" y="195"/>
                    <a:pt x="352" y="198"/>
                    <a:pt x="360" y="198"/>
                  </a:cubicBezTo>
                  <a:cubicBezTo>
                    <a:pt x="372" y="198"/>
                    <a:pt x="386" y="192"/>
                    <a:pt x="392" y="185"/>
                  </a:cubicBezTo>
                  <a:cubicBezTo>
                    <a:pt x="392" y="191"/>
                    <a:pt x="404" y="185"/>
                    <a:pt x="404" y="197"/>
                  </a:cubicBezTo>
                  <a:cubicBezTo>
                    <a:pt x="415" y="191"/>
                    <a:pt x="426" y="185"/>
                    <a:pt x="420" y="174"/>
                  </a:cubicBezTo>
                  <a:lnTo>
                    <a:pt x="420" y="174"/>
                  </a:lnTo>
                  <a:cubicBezTo>
                    <a:pt x="427" y="179"/>
                    <a:pt x="433" y="180"/>
                    <a:pt x="438" y="180"/>
                  </a:cubicBezTo>
                  <a:cubicBezTo>
                    <a:pt x="454" y="180"/>
                    <a:pt x="466" y="166"/>
                    <a:pt x="478" y="166"/>
                  </a:cubicBezTo>
                  <a:cubicBezTo>
                    <a:pt x="483" y="166"/>
                    <a:pt x="488" y="168"/>
                    <a:pt x="493" y="174"/>
                  </a:cubicBezTo>
                  <a:cubicBezTo>
                    <a:pt x="532" y="157"/>
                    <a:pt x="566" y="141"/>
                    <a:pt x="605" y="129"/>
                  </a:cubicBezTo>
                  <a:lnTo>
                    <a:pt x="605" y="129"/>
                  </a:lnTo>
                  <a:cubicBezTo>
                    <a:pt x="605" y="152"/>
                    <a:pt x="560" y="141"/>
                    <a:pt x="566" y="157"/>
                  </a:cubicBezTo>
                  <a:cubicBezTo>
                    <a:pt x="600" y="146"/>
                    <a:pt x="616" y="124"/>
                    <a:pt x="656" y="124"/>
                  </a:cubicBezTo>
                  <a:cubicBezTo>
                    <a:pt x="667" y="124"/>
                    <a:pt x="650" y="135"/>
                    <a:pt x="650" y="141"/>
                  </a:cubicBezTo>
                  <a:cubicBezTo>
                    <a:pt x="684" y="124"/>
                    <a:pt x="717" y="129"/>
                    <a:pt x="745" y="118"/>
                  </a:cubicBezTo>
                  <a:lnTo>
                    <a:pt x="745" y="118"/>
                  </a:lnTo>
                  <a:cubicBezTo>
                    <a:pt x="745" y="118"/>
                    <a:pt x="745" y="124"/>
                    <a:pt x="740" y="124"/>
                  </a:cubicBezTo>
                  <a:cubicBezTo>
                    <a:pt x="745" y="124"/>
                    <a:pt x="756" y="124"/>
                    <a:pt x="751" y="118"/>
                  </a:cubicBezTo>
                  <a:lnTo>
                    <a:pt x="745" y="118"/>
                  </a:lnTo>
                  <a:cubicBezTo>
                    <a:pt x="734" y="107"/>
                    <a:pt x="768" y="90"/>
                    <a:pt x="773" y="79"/>
                  </a:cubicBezTo>
                  <a:close/>
                  <a:moveTo>
                    <a:pt x="1669" y="600"/>
                  </a:moveTo>
                  <a:cubicBezTo>
                    <a:pt x="1669" y="605"/>
                    <a:pt x="1675" y="605"/>
                    <a:pt x="1675" y="605"/>
                  </a:cubicBezTo>
                  <a:lnTo>
                    <a:pt x="1669" y="605"/>
                  </a:lnTo>
                  <a:cubicBezTo>
                    <a:pt x="1669" y="605"/>
                    <a:pt x="1669" y="600"/>
                    <a:pt x="1669" y="600"/>
                  </a:cubicBezTo>
                  <a:close/>
                  <a:moveTo>
                    <a:pt x="1748" y="664"/>
                  </a:moveTo>
                  <a:lnTo>
                    <a:pt x="1748" y="664"/>
                  </a:lnTo>
                  <a:cubicBezTo>
                    <a:pt x="1748" y="665"/>
                    <a:pt x="1748" y="666"/>
                    <a:pt x="1748" y="667"/>
                  </a:cubicBezTo>
                  <a:cubicBezTo>
                    <a:pt x="1750" y="665"/>
                    <a:pt x="1750" y="664"/>
                    <a:pt x="1748" y="664"/>
                  </a:cubicBezTo>
                  <a:close/>
                  <a:moveTo>
                    <a:pt x="1814" y="793"/>
                  </a:moveTo>
                  <a:cubicBezTo>
                    <a:pt x="1814" y="794"/>
                    <a:pt x="1815" y="795"/>
                    <a:pt x="1815" y="796"/>
                  </a:cubicBezTo>
                  <a:cubicBezTo>
                    <a:pt x="1815" y="795"/>
                    <a:pt x="1815" y="794"/>
                    <a:pt x="1814" y="793"/>
                  </a:cubicBezTo>
                  <a:close/>
                  <a:moveTo>
                    <a:pt x="142" y="1282"/>
                  </a:moveTo>
                  <a:cubicBezTo>
                    <a:pt x="139" y="1282"/>
                    <a:pt x="138" y="1285"/>
                    <a:pt x="137" y="1286"/>
                  </a:cubicBezTo>
                  <a:lnTo>
                    <a:pt x="137" y="1286"/>
                  </a:lnTo>
                  <a:lnTo>
                    <a:pt x="146" y="1283"/>
                  </a:lnTo>
                  <a:cubicBezTo>
                    <a:pt x="144" y="1282"/>
                    <a:pt x="143" y="1282"/>
                    <a:pt x="142" y="1282"/>
                  </a:cubicBezTo>
                  <a:close/>
                  <a:moveTo>
                    <a:pt x="409" y="1457"/>
                  </a:moveTo>
                  <a:cubicBezTo>
                    <a:pt x="409" y="1459"/>
                    <a:pt x="410" y="1461"/>
                    <a:pt x="410" y="1462"/>
                  </a:cubicBezTo>
                  <a:lnTo>
                    <a:pt x="410" y="1462"/>
                  </a:lnTo>
                  <a:cubicBezTo>
                    <a:pt x="410" y="1460"/>
                    <a:pt x="409" y="1459"/>
                    <a:pt x="409" y="1457"/>
                  </a:cubicBezTo>
                  <a:close/>
                  <a:moveTo>
                    <a:pt x="1448" y="1482"/>
                  </a:moveTo>
                  <a:cubicBezTo>
                    <a:pt x="1439" y="1483"/>
                    <a:pt x="1441" y="1484"/>
                    <a:pt x="1444" y="1486"/>
                  </a:cubicBezTo>
                  <a:lnTo>
                    <a:pt x="1444" y="1486"/>
                  </a:lnTo>
                  <a:cubicBezTo>
                    <a:pt x="1445" y="1485"/>
                    <a:pt x="1447" y="1483"/>
                    <a:pt x="1448" y="1482"/>
                  </a:cubicBezTo>
                  <a:close/>
                  <a:moveTo>
                    <a:pt x="1444" y="1486"/>
                  </a:moveTo>
                  <a:lnTo>
                    <a:pt x="1444" y="1486"/>
                  </a:lnTo>
                  <a:cubicBezTo>
                    <a:pt x="1441" y="1489"/>
                    <a:pt x="1437" y="1493"/>
                    <a:pt x="1434" y="1496"/>
                  </a:cubicBezTo>
                  <a:cubicBezTo>
                    <a:pt x="1452" y="1491"/>
                    <a:pt x="1448" y="1488"/>
                    <a:pt x="1444" y="1486"/>
                  </a:cubicBezTo>
                  <a:close/>
                  <a:moveTo>
                    <a:pt x="101" y="2067"/>
                  </a:moveTo>
                  <a:cubicBezTo>
                    <a:pt x="101" y="2067"/>
                    <a:pt x="101" y="2073"/>
                    <a:pt x="101" y="2078"/>
                  </a:cubicBezTo>
                  <a:cubicBezTo>
                    <a:pt x="99" y="2080"/>
                    <a:pt x="97" y="2081"/>
                    <a:pt x="96" y="2081"/>
                  </a:cubicBezTo>
                  <a:cubicBezTo>
                    <a:pt x="92" y="2081"/>
                    <a:pt x="90" y="2078"/>
                    <a:pt x="90" y="2078"/>
                  </a:cubicBezTo>
                  <a:cubicBezTo>
                    <a:pt x="96" y="2078"/>
                    <a:pt x="96" y="2073"/>
                    <a:pt x="101" y="2067"/>
                  </a:cubicBezTo>
                  <a:close/>
                  <a:moveTo>
                    <a:pt x="12" y="2134"/>
                  </a:moveTo>
                  <a:cubicBezTo>
                    <a:pt x="12" y="2134"/>
                    <a:pt x="12" y="2140"/>
                    <a:pt x="17" y="2146"/>
                  </a:cubicBezTo>
                  <a:cubicBezTo>
                    <a:pt x="12" y="2146"/>
                    <a:pt x="12" y="2140"/>
                    <a:pt x="12" y="2140"/>
                  </a:cubicBezTo>
                  <a:cubicBezTo>
                    <a:pt x="6" y="2134"/>
                    <a:pt x="12" y="2134"/>
                    <a:pt x="12" y="2134"/>
                  </a:cubicBezTo>
                  <a:close/>
                  <a:moveTo>
                    <a:pt x="370" y="2474"/>
                  </a:moveTo>
                  <a:cubicBezTo>
                    <a:pt x="370" y="2474"/>
                    <a:pt x="370" y="2475"/>
                    <a:pt x="370" y="2476"/>
                  </a:cubicBezTo>
                  <a:cubicBezTo>
                    <a:pt x="370" y="2475"/>
                    <a:pt x="370" y="2475"/>
                    <a:pt x="370" y="2474"/>
                  </a:cubicBezTo>
                  <a:close/>
                  <a:moveTo>
                    <a:pt x="72" y="2484"/>
                  </a:moveTo>
                  <a:lnTo>
                    <a:pt x="72" y="2484"/>
                  </a:lnTo>
                  <a:cubicBezTo>
                    <a:pt x="69" y="2487"/>
                    <a:pt x="72" y="2488"/>
                    <a:pt x="73" y="2491"/>
                  </a:cubicBezTo>
                  <a:lnTo>
                    <a:pt x="73" y="2491"/>
                  </a:lnTo>
                  <a:cubicBezTo>
                    <a:pt x="72" y="2488"/>
                    <a:pt x="72" y="2486"/>
                    <a:pt x="72" y="2484"/>
                  </a:cubicBezTo>
                  <a:close/>
                  <a:moveTo>
                    <a:pt x="73" y="2491"/>
                  </a:moveTo>
                  <a:cubicBezTo>
                    <a:pt x="73" y="2491"/>
                    <a:pt x="73" y="2492"/>
                    <a:pt x="73" y="2493"/>
                  </a:cubicBezTo>
                  <a:cubicBezTo>
                    <a:pt x="73" y="2492"/>
                    <a:pt x="73" y="2491"/>
                    <a:pt x="73" y="2491"/>
                  </a:cubicBezTo>
                  <a:close/>
                  <a:moveTo>
                    <a:pt x="465" y="2611"/>
                  </a:moveTo>
                  <a:cubicBezTo>
                    <a:pt x="465" y="2613"/>
                    <a:pt x="465" y="2614"/>
                    <a:pt x="465" y="2616"/>
                  </a:cubicBezTo>
                  <a:cubicBezTo>
                    <a:pt x="465" y="2614"/>
                    <a:pt x="465" y="2612"/>
                    <a:pt x="465" y="2611"/>
                  </a:cubicBezTo>
                  <a:close/>
                  <a:moveTo>
                    <a:pt x="370" y="2638"/>
                  </a:moveTo>
                  <a:cubicBezTo>
                    <a:pt x="370" y="2650"/>
                    <a:pt x="370" y="2655"/>
                    <a:pt x="370" y="2655"/>
                  </a:cubicBezTo>
                  <a:cubicBezTo>
                    <a:pt x="370" y="2655"/>
                    <a:pt x="364" y="2650"/>
                    <a:pt x="364" y="2650"/>
                  </a:cubicBezTo>
                  <a:lnTo>
                    <a:pt x="370" y="2638"/>
                  </a:lnTo>
                  <a:close/>
                  <a:moveTo>
                    <a:pt x="392" y="2666"/>
                  </a:moveTo>
                  <a:cubicBezTo>
                    <a:pt x="392" y="2666"/>
                    <a:pt x="398" y="2666"/>
                    <a:pt x="398" y="2672"/>
                  </a:cubicBezTo>
                  <a:lnTo>
                    <a:pt x="392" y="2672"/>
                  </a:lnTo>
                  <a:cubicBezTo>
                    <a:pt x="392" y="2666"/>
                    <a:pt x="392" y="2666"/>
                    <a:pt x="392" y="2666"/>
                  </a:cubicBezTo>
                  <a:close/>
                  <a:moveTo>
                    <a:pt x="1328" y="2728"/>
                  </a:moveTo>
                  <a:cubicBezTo>
                    <a:pt x="1328" y="2728"/>
                    <a:pt x="1322" y="2731"/>
                    <a:pt x="1321" y="2733"/>
                  </a:cubicBezTo>
                  <a:lnTo>
                    <a:pt x="1321" y="2733"/>
                  </a:lnTo>
                  <a:cubicBezTo>
                    <a:pt x="1324" y="2731"/>
                    <a:pt x="1326" y="2730"/>
                    <a:pt x="1328" y="2728"/>
                  </a:cubicBezTo>
                  <a:close/>
                  <a:moveTo>
                    <a:pt x="398" y="2790"/>
                  </a:moveTo>
                  <a:cubicBezTo>
                    <a:pt x="398" y="2796"/>
                    <a:pt x="398" y="2801"/>
                    <a:pt x="404" y="2807"/>
                  </a:cubicBezTo>
                  <a:cubicBezTo>
                    <a:pt x="398" y="2796"/>
                    <a:pt x="398" y="2795"/>
                    <a:pt x="398" y="2790"/>
                  </a:cubicBezTo>
                  <a:close/>
                  <a:moveTo>
                    <a:pt x="196" y="292"/>
                  </a:moveTo>
                  <a:cubicBezTo>
                    <a:pt x="196" y="303"/>
                    <a:pt x="180" y="297"/>
                    <a:pt x="191" y="314"/>
                  </a:cubicBezTo>
                  <a:cubicBezTo>
                    <a:pt x="211" y="314"/>
                    <a:pt x="195" y="297"/>
                    <a:pt x="207" y="297"/>
                  </a:cubicBezTo>
                  <a:cubicBezTo>
                    <a:pt x="209" y="297"/>
                    <a:pt x="211" y="297"/>
                    <a:pt x="213" y="297"/>
                  </a:cubicBezTo>
                  <a:cubicBezTo>
                    <a:pt x="224" y="314"/>
                    <a:pt x="213" y="320"/>
                    <a:pt x="236" y="325"/>
                  </a:cubicBezTo>
                  <a:cubicBezTo>
                    <a:pt x="236" y="328"/>
                    <a:pt x="234" y="330"/>
                    <a:pt x="231" y="330"/>
                  </a:cubicBezTo>
                  <a:cubicBezTo>
                    <a:pt x="231" y="330"/>
                    <a:pt x="231" y="330"/>
                    <a:pt x="231" y="330"/>
                  </a:cubicBezTo>
                  <a:lnTo>
                    <a:pt x="231" y="330"/>
                  </a:lnTo>
                  <a:cubicBezTo>
                    <a:pt x="247" y="337"/>
                    <a:pt x="260" y="348"/>
                    <a:pt x="269" y="348"/>
                  </a:cubicBezTo>
                  <a:cubicBezTo>
                    <a:pt x="280" y="365"/>
                    <a:pt x="320" y="376"/>
                    <a:pt x="303" y="393"/>
                  </a:cubicBezTo>
                  <a:cubicBezTo>
                    <a:pt x="306" y="391"/>
                    <a:pt x="310" y="390"/>
                    <a:pt x="314" y="390"/>
                  </a:cubicBezTo>
                  <a:cubicBezTo>
                    <a:pt x="325" y="390"/>
                    <a:pt x="339" y="396"/>
                    <a:pt x="348" y="404"/>
                  </a:cubicBezTo>
                  <a:cubicBezTo>
                    <a:pt x="314" y="404"/>
                    <a:pt x="392" y="437"/>
                    <a:pt x="370" y="454"/>
                  </a:cubicBezTo>
                  <a:cubicBezTo>
                    <a:pt x="381" y="454"/>
                    <a:pt x="387" y="454"/>
                    <a:pt x="392" y="460"/>
                  </a:cubicBezTo>
                  <a:cubicBezTo>
                    <a:pt x="409" y="465"/>
                    <a:pt x="420" y="477"/>
                    <a:pt x="437" y="488"/>
                  </a:cubicBezTo>
                  <a:cubicBezTo>
                    <a:pt x="437" y="492"/>
                    <a:pt x="440" y="498"/>
                    <a:pt x="443" y="504"/>
                  </a:cubicBezTo>
                  <a:lnTo>
                    <a:pt x="443" y="504"/>
                  </a:lnTo>
                  <a:cubicBezTo>
                    <a:pt x="443" y="499"/>
                    <a:pt x="443" y="493"/>
                    <a:pt x="448" y="488"/>
                  </a:cubicBezTo>
                  <a:lnTo>
                    <a:pt x="460" y="488"/>
                  </a:lnTo>
                  <a:lnTo>
                    <a:pt x="488" y="482"/>
                  </a:lnTo>
                  <a:cubicBezTo>
                    <a:pt x="510" y="477"/>
                    <a:pt x="510" y="477"/>
                    <a:pt x="521" y="471"/>
                  </a:cubicBezTo>
                  <a:lnTo>
                    <a:pt x="521" y="471"/>
                  </a:lnTo>
                  <a:cubicBezTo>
                    <a:pt x="521" y="471"/>
                    <a:pt x="516" y="477"/>
                    <a:pt x="510" y="477"/>
                  </a:cubicBezTo>
                  <a:cubicBezTo>
                    <a:pt x="532" y="477"/>
                    <a:pt x="538" y="482"/>
                    <a:pt x="555" y="482"/>
                  </a:cubicBezTo>
                  <a:cubicBezTo>
                    <a:pt x="555" y="465"/>
                    <a:pt x="583" y="454"/>
                    <a:pt x="600" y="437"/>
                  </a:cubicBezTo>
                  <a:lnTo>
                    <a:pt x="600" y="437"/>
                  </a:lnTo>
                  <a:cubicBezTo>
                    <a:pt x="628" y="454"/>
                    <a:pt x="588" y="460"/>
                    <a:pt x="600" y="477"/>
                  </a:cubicBezTo>
                  <a:cubicBezTo>
                    <a:pt x="594" y="465"/>
                    <a:pt x="639" y="454"/>
                    <a:pt x="628" y="443"/>
                  </a:cubicBezTo>
                  <a:lnTo>
                    <a:pt x="628" y="443"/>
                  </a:lnTo>
                  <a:cubicBezTo>
                    <a:pt x="650" y="454"/>
                    <a:pt x="644" y="449"/>
                    <a:pt x="656" y="460"/>
                  </a:cubicBezTo>
                  <a:cubicBezTo>
                    <a:pt x="656" y="437"/>
                    <a:pt x="672" y="454"/>
                    <a:pt x="689" y="437"/>
                  </a:cubicBezTo>
                  <a:cubicBezTo>
                    <a:pt x="709" y="441"/>
                    <a:pt x="707" y="448"/>
                    <a:pt x="713" y="448"/>
                  </a:cubicBezTo>
                  <a:cubicBezTo>
                    <a:pt x="715" y="448"/>
                    <a:pt x="720" y="447"/>
                    <a:pt x="728" y="443"/>
                  </a:cubicBezTo>
                  <a:lnTo>
                    <a:pt x="728" y="443"/>
                  </a:lnTo>
                  <a:cubicBezTo>
                    <a:pt x="740" y="449"/>
                    <a:pt x="717" y="460"/>
                    <a:pt x="717" y="460"/>
                  </a:cubicBezTo>
                  <a:cubicBezTo>
                    <a:pt x="745" y="460"/>
                    <a:pt x="728" y="443"/>
                    <a:pt x="734" y="432"/>
                  </a:cubicBezTo>
                  <a:cubicBezTo>
                    <a:pt x="741" y="430"/>
                    <a:pt x="745" y="429"/>
                    <a:pt x="749" y="429"/>
                  </a:cubicBezTo>
                  <a:cubicBezTo>
                    <a:pt x="762" y="429"/>
                    <a:pt x="753" y="444"/>
                    <a:pt x="762" y="449"/>
                  </a:cubicBezTo>
                  <a:cubicBezTo>
                    <a:pt x="784" y="443"/>
                    <a:pt x="801" y="426"/>
                    <a:pt x="818" y="421"/>
                  </a:cubicBezTo>
                  <a:cubicBezTo>
                    <a:pt x="818" y="426"/>
                    <a:pt x="824" y="426"/>
                    <a:pt x="818" y="432"/>
                  </a:cubicBezTo>
                  <a:cubicBezTo>
                    <a:pt x="840" y="415"/>
                    <a:pt x="885" y="426"/>
                    <a:pt x="913" y="409"/>
                  </a:cubicBezTo>
                  <a:lnTo>
                    <a:pt x="919" y="409"/>
                  </a:lnTo>
                  <a:cubicBezTo>
                    <a:pt x="913" y="404"/>
                    <a:pt x="913" y="393"/>
                    <a:pt x="913" y="387"/>
                  </a:cubicBezTo>
                  <a:cubicBezTo>
                    <a:pt x="921" y="387"/>
                    <a:pt x="931" y="382"/>
                    <a:pt x="937" y="382"/>
                  </a:cubicBezTo>
                  <a:cubicBezTo>
                    <a:pt x="939" y="382"/>
                    <a:pt x="941" y="383"/>
                    <a:pt x="941" y="387"/>
                  </a:cubicBezTo>
                  <a:cubicBezTo>
                    <a:pt x="936" y="387"/>
                    <a:pt x="936" y="393"/>
                    <a:pt x="930" y="398"/>
                  </a:cubicBezTo>
                  <a:lnTo>
                    <a:pt x="947" y="393"/>
                  </a:lnTo>
                  <a:lnTo>
                    <a:pt x="947" y="393"/>
                  </a:lnTo>
                  <a:cubicBezTo>
                    <a:pt x="958" y="409"/>
                    <a:pt x="924" y="398"/>
                    <a:pt x="924" y="409"/>
                  </a:cubicBezTo>
                  <a:cubicBezTo>
                    <a:pt x="947" y="405"/>
                    <a:pt x="973" y="397"/>
                    <a:pt x="995" y="397"/>
                  </a:cubicBezTo>
                  <a:cubicBezTo>
                    <a:pt x="1000" y="397"/>
                    <a:pt x="1004" y="397"/>
                    <a:pt x="1008" y="398"/>
                  </a:cubicBezTo>
                  <a:cubicBezTo>
                    <a:pt x="1008" y="407"/>
                    <a:pt x="996" y="407"/>
                    <a:pt x="987" y="407"/>
                  </a:cubicBezTo>
                  <a:cubicBezTo>
                    <a:pt x="978" y="407"/>
                    <a:pt x="972" y="407"/>
                    <a:pt x="986" y="415"/>
                  </a:cubicBezTo>
                  <a:lnTo>
                    <a:pt x="952" y="409"/>
                  </a:lnTo>
                  <a:lnTo>
                    <a:pt x="952" y="409"/>
                  </a:lnTo>
                  <a:cubicBezTo>
                    <a:pt x="960" y="417"/>
                    <a:pt x="960" y="419"/>
                    <a:pt x="957" y="419"/>
                  </a:cubicBezTo>
                  <a:cubicBezTo>
                    <a:pt x="955" y="419"/>
                    <a:pt x="952" y="418"/>
                    <a:pt x="950" y="418"/>
                  </a:cubicBezTo>
                  <a:cubicBezTo>
                    <a:pt x="945" y="418"/>
                    <a:pt x="943" y="420"/>
                    <a:pt x="952" y="432"/>
                  </a:cubicBezTo>
                  <a:cubicBezTo>
                    <a:pt x="962" y="433"/>
                    <a:pt x="970" y="433"/>
                    <a:pt x="976" y="433"/>
                  </a:cubicBezTo>
                  <a:cubicBezTo>
                    <a:pt x="995" y="433"/>
                    <a:pt x="1005" y="430"/>
                    <a:pt x="1024" y="430"/>
                  </a:cubicBezTo>
                  <a:cubicBezTo>
                    <a:pt x="1030" y="430"/>
                    <a:pt x="1038" y="431"/>
                    <a:pt x="1048" y="432"/>
                  </a:cubicBezTo>
                  <a:cubicBezTo>
                    <a:pt x="1059" y="426"/>
                    <a:pt x="1042" y="421"/>
                    <a:pt x="1053" y="415"/>
                  </a:cubicBezTo>
                  <a:cubicBezTo>
                    <a:pt x="1059" y="414"/>
                    <a:pt x="1064" y="414"/>
                    <a:pt x="1068" y="414"/>
                  </a:cubicBezTo>
                  <a:cubicBezTo>
                    <a:pt x="1106" y="414"/>
                    <a:pt x="1104" y="446"/>
                    <a:pt x="1128" y="446"/>
                  </a:cubicBezTo>
                  <a:cubicBezTo>
                    <a:pt x="1132" y="446"/>
                    <a:pt x="1137" y="445"/>
                    <a:pt x="1143" y="443"/>
                  </a:cubicBezTo>
                  <a:cubicBezTo>
                    <a:pt x="1151" y="435"/>
                    <a:pt x="1158" y="425"/>
                    <a:pt x="1172" y="425"/>
                  </a:cubicBezTo>
                  <a:cubicBezTo>
                    <a:pt x="1178" y="425"/>
                    <a:pt x="1185" y="427"/>
                    <a:pt x="1193" y="432"/>
                  </a:cubicBezTo>
                  <a:lnTo>
                    <a:pt x="1182" y="443"/>
                  </a:lnTo>
                  <a:cubicBezTo>
                    <a:pt x="1189" y="445"/>
                    <a:pt x="1194" y="446"/>
                    <a:pt x="1199" y="446"/>
                  </a:cubicBezTo>
                  <a:cubicBezTo>
                    <a:pt x="1213" y="446"/>
                    <a:pt x="1216" y="438"/>
                    <a:pt x="1228" y="438"/>
                  </a:cubicBezTo>
                  <a:cubicBezTo>
                    <a:pt x="1233" y="438"/>
                    <a:pt x="1240" y="439"/>
                    <a:pt x="1249" y="443"/>
                  </a:cubicBezTo>
                  <a:cubicBezTo>
                    <a:pt x="1244" y="446"/>
                    <a:pt x="1235" y="446"/>
                    <a:pt x="1229" y="446"/>
                  </a:cubicBezTo>
                  <a:cubicBezTo>
                    <a:pt x="1223" y="446"/>
                    <a:pt x="1219" y="446"/>
                    <a:pt x="1221" y="449"/>
                  </a:cubicBezTo>
                  <a:cubicBezTo>
                    <a:pt x="1228" y="453"/>
                    <a:pt x="1232" y="455"/>
                    <a:pt x="1236" y="455"/>
                  </a:cubicBezTo>
                  <a:cubicBezTo>
                    <a:pt x="1244" y="455"/>
                    <a:pt x="1248" y="448"/>
                    <a:pt x="1259" y="448"/>
                  </a:cubicBezTo>
                  <a:cubicBezTo>
                    <a:pt x="1261" y="448"/>
                    <a:pt x="1264" y="448"/>
                    <a:pt x="1266" y="449"/>
                  </a:cubicBezTo>
                  <a:lnTo>
                    <a:pt x="1266" y="465"/>
                  </a:lnTo>
                  <a:cubicBezTo>
                    <a:pt x="1305" y="471"/>
                    <a:pt x="1356" y="477"/>
                    <a:pt x="1401" y="493"/>
                  </a:cubicBezTo>
                  <a:cubicBezTo>
                    <a:pt x="1395" y="493"/>
                    <a:pt x="1389" y="499"/>
                    <a:pt x="1395" y="505"/>
                  </a:cubicBezTo>
                  <a:cubicBezTo>
                    <a:pt x="1451" y="521"/>
                    <a:pt x="1507" y="566"/>
                    <a:pt x="1541" y="611"/>
                  </a:cubicBezTo>
                  <a:lnTo>
                    <a:pt x="1569" y="611"/>
                  </a:lnTo>
                  <a:cubicBezTo>
                    <a:pt x="1569" y="617"/>
                    <a:pt x="1569" y="622"/>
                    <a:pt x="1563" y="622"/>
                  </a:cubicBezTo>
                  <a:cubicBezTo>
                    <a:pt x="1566" y="627"/>
                    <a:pt x="1568" y="629"/>
                    <a:pt x="1569" y="629"/>
                  </a:cubicBezTo>
                  <a:cubicBezTo>
                    <a:pt x="1572" y="629"/>
                    <a:pt x="1572" y="617"/>
                    <a:pt x="1580" y="617"/>
                  </a:cubicBezTo>
                  <a:cubicBezTo>
                    <a:pt x="1589" y="626"/>
                    <a:pt x="1591" y="635"/>
                    <a:pt x="1585" y="635"/>
                  </a:cubicBezTo>
                  <a:cubicBezTo>
                    <a:pt x="1583" y="635"/>
                    <a:pt x="1582" y="635"/>
                    <a:pt x="1580" y="634"/>
                  </a:cubicBezTo>
                  <a:lnTo>
                    <a:pt x="1580" y="634"/>
                  </a:lnTo>
                  <a:cubicBezTo>
                    <a:pt x="1613" y="650"/>
                    <a:pt x="1675" y="701"/>
                    <a:pt x="1681" y="746"/>
                  </a:cubicBezTo>
                  <a:lnTo>
                    <a:pt x="1669" y="746"/>
                  </a:lnTo>
                  <a:cubicBezTo>
                    <a:pt x="1681" y="774"/>
                    <a:pt x="1709" y="762"/>
                    <a:pt x="1714" y="790"/>
                  </a:cubicBezTo>
                  <a:cubicBezTo>
                    <a:pt x="1714" y="796"/>
                    <a:pt x="1714" y="796"/>
                    <a:pt x="1714" y="796"/>
                  </a:cubicBezTo>
                  <a:lnTo>
                    <a:pt x="1709" y="790"/>
                  </a:lnTo>
                  <a:lnTo>
                    <a:pt x="1709" y="790"/>
                  </a:lnTo>
                  <a:cubicBezTo>
                    <a:pt x="1714" y="807"/>
                    <a:pt x="1720" y="824"/>
                    <a:pt x="1725" y="841"/>
                  </a:cubicBezTo>
                  <a:lnTo>
                    <a:pt x="1714" y="835"/>
                  </a:lnTo>
                  <a:lnTo>
                    <a:pt x="1714" y="846"/>
                  </a:lnTo>
                  <a:cubicBezTo>
                    <a:pt x="1716" y="848"/>
                    <a:pt x="1718" y="849"/>
                    <a:pt x="1720" y="849"/>
                  </a:cubicBezTo>
                  <a:cubicBezTo>
                    <a:pt x="1723" y="849"/>
                    <a:pt x="1725" y="846"/>
                    <a:pt x="1725" y="846"/>
                  </a:cubicBezTo>
                  <a:cubicBezTo>
                    <a:pt x="1742" y="897"/>
                    <a:pt x="1748" y="947"/>
                    <a:pt x="1731" y="981"/>
                  </a:cubicBezTo>
                  <a:cubicBezTo>
                    <a:pt x="1748" y="998"/>
                    <a:pt x="1709" y="1042"/>
                    <a:pt x="1737" y="1054"/>
                  </a:cubicBezTo>
                  <a:cubicBezTo>
                    <a:pt x="1709" y="1087"/>
                    <a:pt x="1709" y="1076"/>
                    <a:pt x="1675" y="1121"/>
                  </a:cubicBezTo>
                  <a:cubicBezTo>
                    <a:pt x="1669" y="1132"/>
                    <a:pt x="1681" y="1143"/>
                    <a:pt x="1675" y="1166"/>
                  </a:cubicBezTo>
                  <a:lnTo>
                    <a:pt x="1664" y="1154"/>
                  </a:lnTo>
                  <a:lnTo>
                    <a:pt x="1658" y="1182"/>
                  </a:lnTo>
                  <a:lnTo>
                    <a:pt x="1636" y="1182"/>
                  </a:lnTo>
                  <a:lnTo>
                    <a:pt x="1630" y="1199"/>
                  </a:lnTo>
                  <a:cubicBezTo>
                    <a:pt x="1636" y="1194"/>
                    <a:pt x="1647" y="1194"/>
                    <a:pt x="1647" y="1194"/>
                  </a:cubicBezTo>
                  <a:lnTo>
                    <a:pt x="1647" y="1194"/>
                  </a:lnTo>
                  <a:cubicBezTo>
                    <a:pt x="1637" y="1218"/>
                    <a:pt x="1606" y="1234"/>
                    <a:pt x="1595" y="1234"/>
                  </a:cubicBezTo>
                  <a:cubicBezTo>
                    <a:pt x="1593" y="1234"/>
                    <a:pt x="1592" y="1233"/>
                    <a:pt x="1591" y="1233"/>
                  </a:cubicBezTo>
                  <a:cubicBezTo>
                    <a:pt x="1580" y="1255"/>
                    <a:pt x="1563" y="1272"/>
                    <a:pt x="1552" y="1289"/>
                  </a:cubicBezTo>
                  <a:cubicBezTo>
                    <a:pt x="1546" y="1283"/>
                    <a:pt x="1557" y="1272"/>
                    <a:pt x="1557" y="1266"/>
                  </a:cubicBezTo>
                  <a:lnTo>
                    <a:pt x="1557" y="1266"/>
                  </a:lnTo>
                  <a:cubicBezTo>
                    <a:pt x="1554" y="1277"/>
                    <a:pt x="1550" y="1281"/>
                    <a:pt x="1548" y="1281"/>
                  </a:cubicBezTo>
                  <a:cubicBezTo>
                    <a:pt x="1547" y="1281"/>
                    <a:pt x="1546" y="1280"/>
                    <a:pt x="1546" y="1278"/>
                  </a:cubicBezTo>
                  <a:cubicBezTo>
                    <a:pt x="1545" y="1278"/>
                    <a:pt x="1543" y="1277"/>
                    <a:pt x="1542" y="1277"/>
                  </a:cubicBezTo>
                  <a:cubicBezTo>
                    <a:pt x="1539" y="1277"/>
                    <a:pt x="1534" y="1280"/>
                    <a:pt x="1518" y="1300"/>
                  </a:cubicBezTo>
                  <a:cubicBezTo>
                    <a:pt x="1520" y="1299"/>
                    <a:pt x="1522" y="1298"/>
                    <a:pt x="1523" y="1298"/>
                  </a:cubicBezTo>
                  <a:cubicBezTo>
                    <a:pt x="1527" y="1298"/>
                    <a:pt x="1524" y="1307"/>
                    <a:pt x="1524" y="1311"/>
                  </a:cubicBezTo>
                  <a:cubicBezTo>
                    <a:pt x="1496" y="1322"/>
                    <a:pt x="1434" y="1367"/>
                    <a:pt x="1401" y="1401"/>
                  </a:cubicBezTo>
                  <a:cubicBezTo>
                    <a:pt x="1395" y="1395"/>
                    <a:pt x="1395" y="1395"/>
                    <a:pt x="1389" y="1395"/>
                  </a:cubicBezTo>
                  <a:cubicBezTo>
                    <a:pt x="1361" y="1412"/>
                    <a:pt x="1339" y="1434"/>
                    <a:pt x="1311" y="1451"/>
                  </a:cubicBezTo>
                  <a:cubicBezTo>
                    <a:pt x="1289" y="1468"/>
                    <a:pt x="1261" y="1490"/>
                    <a:pt x="1244" y="1507"/>
                  </a:cubicBezTo>
                  <a:cubicBezTo>
                    <a:pt x="1300" y="1502"/>
                    <a:pt x="1345" y="1502"/>
                    <a:pt x="1401" y="1502"/>
                  </a:cubicBezTo>
                  <a:cubicBezTo>
                    <a:pt x="1356" y="1496"/>
                    <a:pt x="1417" y="1479"/>
                    <a:pt x="1451" y="1479"/>
                  </a:cubicBezTo>
                  <a:cubicBezTo>
                    <a:pt x="1450" y="1480"/>
                    <a:pt x="1449" y="1481"/>
                    <a:pt x="1448" y="1482"/>
                  </a:cubicBezTo>
                  <a:lnTo>
                    <a:pt x="1448" y="1482"/>
                  </a:lnTo>
                  <a:cubicBezTo>
                    <a:pt x="1453" y="1481"/>
                    <a:pt x="1461" y="1480"/>
                    <a:pt x="1473" y="1479"/>
                  </a:cubicBezTo>
                  <a:cubicBezTo>
                    <a:pt x="1513" y="1479"/>
                    <a:pt x="1479" y="1490"/>
                    <a:pt x="1440" y="1496"/>
                  </a:cubicBezTo>
                  <a:lnTo>
                    <a:pt x="1507" y="1490"/>
                  </a:lnTo>
                  <a:lnTo>
                    <a:pt x="1507" y="1490"/>
                  </a:lnTo>
                  <a:cubicBezTo>
                    <a:pt x="1507" y="1496"/>
                    <a:pt x="1490" y="1502"/>
                    <a:pt x="1479" y="1507"/>
                  </a:cubicBezTo>
                  <a:cubicBezTo>
                    <a:pt x="1485" y="1506"/>
                    <a:pt x="1491" y="1505"/>
                    <a:pt x="1496" y="1505"/>
                  </a:cubicBezTo>
                  <a:cubicBezTo>
                    <a:pt x="1509" y="1505"/>
                    <a:pt x="1519" y="1509"/>
                    <a:pt x="1535" y="1513"/>
                  </a:cubicBezTo>
                  <a:cubicBezTo>
                    <a:pt x="1547" y="1517"/>
                    <a:pt x="1561" y="1521"/>
                    <a:pt x="1575" y="1521"/>
                  </a:cubicBezTo>
                  <a:cubicBezTo>
                    <a:pt x="1581" y="1521"/>
                    <a:pt x="1586" y="1520"/>
                    <a:pt x="1591" y="1518"/>
                  </a:cubicBezTo>
                  <a:lnTo>
                    <a:pt x="1591" y="1524"/>
                  </a:lnTo>
                  <a:cubicBezTo>
                    <a:pt x="1647" y="1541"/>
                    <a:pt x="1664" y="1546"/>
                    <a:pt x="1703" y="1563"/>
                  </a:cubicBezTo>
                  <a:cubicBezTo>
                    <a:pt x="1705" y="1562"/>
                    <a:pt x="1708" y="1562"/>
                    <a:pt x="1710" y="1562"/>
                  </a:cubicBezTo>
                  <a:cubicBezTo>
                    <a:pt x="1717" y="1562"/>
                    <a:pt x="1724" y="1565"/>
                    <a:pt x="1732" y="1565"/>
                  </a:cubicBezTo>
                  <a:cubicBezTo>
                    <a:pt x="1735" y="1565"/>
                    <a:pt x="1739" y="1564"/>
                    <a:pt x="1742" y="1563"/>
                  </a:cubicBezTo>
                  <a:cubicBezTo>
                    <a:pt x="1765" y="1586"/>
                    <a:pt x="1787" y="1614"/>
                    <a:pt x="1815" y="1642"/>
                  </a:cubicBezTo>
                  <a:cubicBezTo>
                    <a:pt x="1822" y="1647"/>
                    <a:pt x="1826" y="1649"/>
                    <a:pt x="1828" y="1649"/>
                  </a:cubicBezTo>
                  <a:cubicBezTo>
                    <a:pt x="1833" y="1649"/>
                    <a:pt x="1832" y="1642"/>
                    <a:pt x="1843" y="1642"/>
                  </a:cubicBezTo>
                  <a:lnTo>
                    <a:pt x="1843" y="1642"/>
                  </a:lnTo>
                  <a:cubicBezTo>
                    <a:pt x="1838" y="1651"/>
                    <a:pt x="1853" y="1672"/>
                    <a:pt x="1848" y="1672"/>
                  </a:cubicBezTo>
                  <a:cubicBezTo>
                    <a:pt x="1847" y="1672"/>
                    <a:pt x="1846" y="1671"/>
                    <a:pt x="1843" y="1670"/>
                  </a:cubicBezTo>
                  <a:lnTo>
                    <a:pt x="1843" y="1670"/>
                  </a:lnTo>
                  <a:cubicBezTo>
                    <a:pt x="1877" y="1703"/>
                    <a:pt x="1882" y="1714"/>
                    <a:pt x="1921" y="1759"/>
                  </a:cubicBezTo>
                  <a:cubicBezTo>
                    <a:pt x="1927" y="1748"/>
                    <a:pt x="1921" y="1742"/>
                    <a:pt x="1927" y="1742"/>
                  </a:cubicBezTo>
                  <a:cubicBezTo>
                    <a:pt x="1938" y="1754"/>
                    <a:pt x="1938" y="1765"/>
                    <a:pt x="1933" y="1770"/>
                  </a:cubicBezTo>
                  <a:lnTo>
                    <a:pt x="1933" y="1770"/>
                  </a:lnTo>
                  <a:cubicBezTo>
                    <a:pt x="1931" y="1768"/>
                    <a:pt x="1929" y="1767"/>
                    <a:pt x="1927" y="1765"/>
                  </a:cubicBezTo>
                  <a:lnTo>
                    <a:pt x="1927" y="1765"/>
                  </a:lnTo>
                  <a:lnTo>
                    <a:pt x="1933" y="1770"/>
                  </a:lnTo>
                  <a:cubicBezTo>
                    <a:pt x="1933" y="1770"/>
                    <a:pt x="1933" y="1770"/>
                    <a:pt x="1933" y="1770"/>
                  </a:cubicBezTo>
                  <a:lnTo>
                    <a:pt x="1933" y="1770"/>
                  </a:lnTo>
                  <a:cubicBezTo>
                    <a:pt x="1982" y="1822"/>
                    <a:pt x="1967" y="1918"/>
                    <a:pt x="2000" y="1961"/>
                  </a:cubicBezTo>
                  <a:lnTo>
                    <a:pt x="2000" y="1955"/>
                  </a:lnTo>
                  <a:cubicBezTo>
                    <a:pt x="2011" y="1972"/>
                    <a:pt x="2017" y="1989"/>
                    <a:pt x="2022" y="2006"/>
                  </a:cubicBezTo>
                  <a:cubicBezTo>
                    <a:pt x="2024" y="2013"/>
                    <a:pt x="2024" y="2016"/>
                    <a:pt x="2022" y="2016"/>
                  </a:cubicBezTo>
                  <a:cubicBezTo>
                    <a:pt x="2020" y="2016"/>
                    <a:pt x="2015" y="2007"/>
                    <a:pt x="2013" y="2007"/>
                  </a:cubicBezTo>
                  <a:cubicBezTo>
                    <a:pt x="2012" y="2007"/>
                    <a:pt x="2011" y="2008"/>
                    <a:pt x="2011" y="2011"/>
                  </a:cubicBezTo>
                  <a:cubicBezTo>
                    <a:pt x="2039" y="2067"/>
                    <a:pt x="2017" y="2106"/>
                    <a:pt x="2028" y="2151"/>
                  </a:cubicBezTo>
                  <a:cubicBezTo>
                    <a:pt x="2011" y="2168"/>
                    <a:pt x="2011" y="2202"/>
                    <a:pt x="2005" y="2235"/>
                  </a:cubicBezTo>
                  <a:cubicBezTo>
                    <a:pt x="2000" y="2263"/>
                    <a:pt x="1994" y="2297"/>
                    <a:pt x="1972" y="2314"/>
                  </a:cubicBezTo>
                  <a:lnTo>
                    <a:pt x="1983" y="2314"/>
                  </a:lnTo>
                  <a:cubicBezTo>
                    <a:pt x="1983" y="2330"/>
                    <a:pt x="1972" y="2325"/>
                    <a:pt x="1966" y="2330"/>
                  </a:cubicBezTo>
                  <a:cubicBezTo>
                    <a:pt x="1967" y="2332"/>
                    <a:pt x="1969" y="2332"/>
                    <a:pt x="1970" y="2332"/>
                  </a:cubicBezTo>
                  <a:cubicBezTo>
                    <a:pt x="1973" y="2332"/>
                    <a:pt x="1975" y="2329"/>
                    <a:pt x="1977" y="2329"/>
                  </a:cubicBezTo>
                  <a:cubicBezTo>
                    <a:pt x="1977" y="2329"/>
                    <a:pt x="1977" y="2329"/>
                    <a:pt x="1977" y="2330"/>
                  </a:cubicBezTo>
                  <a:cubicBezTo>
                    <a:pt x="1938" y="2426"/>
                    <a:pt x="1815" y="2487"/>
                    <a:pt x="1720" y="2543"/>
                  </a:cubicBezTo>
                  <a:cubicBezTo>
                    <a:pt x="1681" y="2560"/>
                    <a:pt x="1720" y="2594"/>
                    <a:pt x="1664" y="2605"/>
                  </a:cubicBezTo>
                  <a:lnTo>
                    <a:pt x="1669" y="2582"/>
                  </a:lnTo>
                  <a:lnTo>
                    <a:pt x="1669" y="2582"/>
                  </a:lnTo>
                  <a:cubicBezTo>
                    <a:pt x="1602" y="2644"/>
                    <a:pt x="1513" y="2661"/>
                    <a:pt x="1440" y="2706"/>
                  </a:cubicBezTo>
                  <a:cubicBezTo>
                    <a:pt x="1440" y="2700"/>
                    <a:pt x="1440" y="2700"/>
                    <a:pt x="1445" y="2694"/>
                  </a:cubicBezTo>
                  <a:cubicBezTo>
                    <a:pt x="1444" y="2694"/>
                    <a:pt x="1442" y="2694"/>
                    <a:pt x="1440" y="2694"/>
                  </a:cubicBezTo>
                  <a:cubicBezTo>
                    <a:pt x="1421" y="2694"/>
                    <a:pt x="1384" y="2717"/>
                    <a:pt x="1389" y="2722"/>
                  </a:cubicBezTo>
                  <a:cubicBezTo>
                    <a:pt x="1386" y="2724"/>
                    <a:pt x="1384" y="2724"/>
                    <a:pt x="1382" y="2724"/>
                  </a:cubicBezTo>
                  <a:cubicBezTo>
                    <a:pt x="1376" y="2724"/>
                    <a:pt x="1381" y="2717"/>
                    <a:pt x="1373" y="2717"/>
                  </a:cubicBezTo>
                  <a:cubicBezTo>
                    <a:pt x="1359" y="2717"/>
                    <a:pt x="1341" y="2736"/>
                    <a:pt x="1329" y="2736"/>
                  </a:cubicBezTo>
                  <a:cubicBezTo>
                    <a:pt x="1326" y="2736"/>
                    <a:pt x="1324" y="2736"/>
                    <a:pt x="1322" y="2734"/>
                  </a:cubicBezTo>
                  <a:cubicBezTo>
                    <a:pt x="1321" y="2734"/>
                    <a:pt x="1320" y="2733"/>
                    <a:pt x="1321" y="2733"/>
                  </a:cubicBezTo>
                  <a:lnTo>
                    <a:pt x="1321" y="2733"/>
                  </a:lnTo>
                  <a:cubicBezTo>
                    <a:pt x="1306" y="2740"/>
                    <a:pt x="1279" y="2741"/>
                    <a:pt x="1289" y="2750"/>
                  </a:cubicBezTo>
                  <a:cubicBezTo>
                    <a:pt x="1260" y="2755"/>
                    <a:pt x="1239" y="2768"/>
                    <a:pt x="1216" y="2768"/>
                  </a:cubicBezTo>
                  <a:cubicBezTo>
                    <a:pt x="1212" y="2768"/>
                    <a:pt x="1208" y="2768"/>
                    <a:pt x="1205" y="2767"/>
                  </a:cubicBezTo>
                  <a:cubicBezTo>
                    <a:pt x="1193" y="2790"/>
                    <a:pt x="1148" y="2773"/>
                    <a:pt x="1148" y="2795"/>
                  </a:cubicBezTo>
                  <a:cubicBezTo>
                    <a:pt x="1148" y="2786"/>
                    <a:pt x="1138" y="2782"/>
                    <a:pt x="1125" y="2782"/>
                  </a:cubicBezTo>
                  <a:cubicBezTo>
                    <a:pt x="1107" y="2782"/>
                    <a:pt x="1083" y="2789"/>
                    <a:pt x="1070" y="2795"/>
                  </a:cubicBezTo>
                  <a:cubicBezTo>
                    <a:pt x="1076" y="2790"/>
                    <a:pt x="1053" y="2790"/>
                    <a:pt x="1059" y="2784"/>
                  </a:cubicBezTo>
                  <a:cubicBezTo>
                    <a:pt x="1036" y="2784"/>
                    <a:pt x="1014" y="2790"/>
                    <a:pt x="1020" y="2801"/>
                  </a:cubicBezTo>
                  <a:cubicBezTo>
                    <a:pt x="1011" y="2797"/>
                    <a:pt x="1002" y="2795"/>
                    <a:pt x="994" y="2795"/>
                  </a:cubicBezTo>
                  <a:cubicBezTo>
                    <a:pt x="971" y="2795"/>
                    <a:pt x="951" y="2807"/>
                    <a:pt x="935" y="2807"/>
                  </a:cubicBezTo>
                  <a:cubicBezTo>
                    <a:pt x="926" y="2807"/>
                    <a:pt x="919" y="2804"/>
                    <a:pt x="913" y="2795"/>
                  </a:cubicBezTo>
                  <a:cubicBezTo>
                    <a:pt x="846" y="2807"/>
                    <a:pt x="779" y="2812"/>
                    <a:pt x="717" y="2812"/>
                  </a:cubicBezTo>
                  <a:cubicBezTo>
                    <a:pt x="719" y="2804"/>
                    <a:pt x="728" y="2803"/>
                    <a:pt x="739" y="2803"/>
                  </a:cubicBezTo>
                  <a:cubicBezTo>
                    <a:pt x="746" y="2803"/>
                    <a:pt x="754" y="2803"/>
                    <a:pt x="762" y="2803"/>
                  </a:cubicBezTo>
                  <a:cubicBezTo>
                    <a:pt x="774" y="2803"/>
                    <a:pt x="784" y="2801"/>
                    <a:pt x="784" y="2790"/>
                  </a:cubicBezTo>
                  <a:lnTo>
                    <a:pt x="784" y="2790"/>
                  </a:lnTo>
                  <a:cubicBezTo>
                    <a:pt x="746" y="2794"/>
                    <a:pt x="716" y="2803"/>
                    <a:pt x="683" y="2803"/>
                  </a:cubicBezTo>
                  <a:cubicBezTo>
                    <a:pt x="667" y="2803"/>
                    <a:pt x="651" y="2801"/>
                    <a:pt x="633" y="2795"/>
                  </a:cubicBezTo>
                  <a:cubicBezTo>
                    <a:pt x="616" y="2790"/>
                    <a:pt x="644" y="2790"/>
                    <a:pt x="650" y="2784"/>
                  </a:cubicBezTo>
                  <a:cubicBezTo>
                    <a:pt x="622" y="2784"/>
                    <a:pt x="594" y="2779"/>
                    <a:pt x="572" y="2779"/>
                  </a:cubicBezTo>
                  <a:cubicBezTo>
                    <a:pt x="560" y="2773"/>
                    <a:pt x="549" y="2773"/>
                    <a:pt x="538" y="2767"/>
                  </a:cubicBezTo>
                  <a:cubicBezTo>
                    <a:pt x="527" y="2767"/>
                    <a:pt x="510" y="2762"/>
                    <a:pt x="510" y="2762"/>
                  </a:cubicBezTo>
                  <a:cubicBezTo>
                    <a:pt x="506" y="2762"/>
                    <a:pt x="505" y="2759"/>
                    <a:pt x="503" y="2759"/>
                  </a:cubicBezTo>
                  <a:cubicBezTo>
                    <a:pt x="502" y="2759"/>
                    <a:pt x="501" y="2760"/>
                    <a:pt x="499" y="2762"/>
                  </a:cubicBezTo>
                  <a:lnTo>
                    <a:pt x="504" y="2762"/>
                  </a:lnTo>
                  <a:cubicBezTo>
                    <a:pt x="504" y="2762"/>
                    <a:pt x="504" y="2762"/>
                    <a:pt x="504" y="2763"/>
                  </a:cubicBezTo>
                  <a:lnTo>
                    <a:pt x="504" y="2763"/>
                  </a:lnTo>
                  <a:cubicBezTo>
                    <a:pt x="506" y="2762"/>
                    <a:pt x="507" y="2762"/>
                    <a:pt x="510" y="2762"/>
                  </a:cubicBezTo>
                  <a:lnTo>
                    <a:pt x="510" y="2762"/>
                  </a:lnTo>
                  <a:cubicBezTo>
                    <a:pt x="506" y="2762"/>
                    <a:pt x="505" y="2765"/>
                    <a:pt x="502" y="2767"/>
                  </a:cubicBezTo>
                  <a:lnTo>
                    <a:pt x="502" y="2767"/>
                  </a:lnTo>
                  <a:cubicBezTo>
                    <a:pt x="502" y="2765"/>
                    <a:pt x="503" y="2764"/>
                    <a:pt x="504" y="2763"/>
                  </a:cubicBezTo>
                  <a:lnTo>
                    <a:pt x="504" y="2763"/>
                  </a:lnTo>
                  <a:cubicBezTo>
                    <a:pt x="503" y="2763"/>
                    <a:pt x="501" y="2765"/>
                    <a:pt x="499" y="2767"/>
                  </a:cubicBezTo>
                  <a:cubicBezTo>
                    <a:pt x="500" y="2767"/>
                    <a:pt x="501" y="2767"/>
                    <a:pt x="502" y="2767"/>
                  </a:cubicBezTo>
                  <a:lnTo>
                    <a:pt x="502" y="2767"/>
                  </a:lnTo>
                  <a:cubicBezTo>
                    <a:pt x="498" y="2772"/>
                    <a:pt x="495" y="2775"/>
                    <a:pt x="490" y="2775"/>
                  </a:cubicBezTo>
                  <a:cubicBezTo>
                    <a:pt x="488" y="2775"/>
                    <a:pt x="485" y="2774"/>
                    <a:pt x="482" y="2773"/>
                  </a:cubicBezTo>
                  <a:cubicBezTo>
                    <a:pt x="472" y="2773"/>
                    <a:pt x="466" y="2764"/>
                    <a:pt x="461" y="2762"/>
                  </a:cubicBezTo>
                  <a:lnTo>
                    <a:pt x="461" y="2762"/>
                  </a:lnTo>
                  <a:cubicBezTo>
                    <a:pt x="462" y="2762"/>
                    <a:pt x="463" y="2762"/>
                    <a:pt x="463" y="2762"/>
                  </a:cubicBezTo>
                  <a:cubicBezTo>
                    <a:pt x="482" y="2762"/>
                    <a:pt x="463" y="2725"/>
                    <a:pt x="481" y="2725"/>
                  </a:cubicBezTo>
                  <a:cubicBezTo>
                    <a:pt x="484" y="2725"/>
                    <a:pt x="488" y="2726"/>
                    <a:pt x="493" y="2728"/>
                  </a:cubicBezTo>
                  <a:cubicBezTo>
                    <a:pt x="493" y="2722"/>
                    <a:pt x="482" y="2717"/>
                    <a:pt x="476" y="2717"/>
                  </a:cubicBezTo>
                  <a:cubicBezTo>
                    <a:pt x="476" y="2713"/>
                    <a:pt x="479" y="2709"/>
                    <a:pt x="485" y="2709"/>
                  </a:cubicBezTo>
                  <a:cubicBezTo>
                    <a:pt x="487" y="2709"/>
                    <a:pt x="490" y="2710"/>
                    <a:pt x="493" y="2711"/>
                  </a:cubicBezTo>
                  <a:cubicBezTo>
                    <a:pt x="476" y="2678"/>
                    <a:pt x="471" y="2694"/>
                    <a:pt x="465" y="2661"/>
                  </a:cubicBezTo>
                  <a:lnTo>
                    <a:pt x="465" y="2661"/>
                  </a:lnTo>
                  <a:cubicBezTo>
                    <a:pt x="471" y="2661"/>
                    <a:pt x="476" y="2666"/>
                    <a:pt x="482" y="2672"/>
                  </a:cubicBezTo>
                  <a:cubicBezTo>
                    <a:pt x="471" y="2655"/>
                    <a:pt x="460" y="2638"/>
                    <a:pt x="460" y="2610"/>
                  </a:cubicBezTo>
                  <a:cubicBezTo>
                    <a:pt x="460" y="2610"/>
                    <a:pt x="461" y="2609"/>
                    <a:pt x="462" y="2609"/>
                  </a:cubicBezTo>
                  <a:cubicBezTo>
                    <a:pt x="463" y="2609"/>
                    <a:pt x="464" y="2610"/>
                    <a:pt x="465" y="2611"/>
                  </a:cubicBezTo>
                  <a:lnTo>
                    <a:pt x="465" y="2611"/>
                  </a:lnTo>
                  <a:cubicBezTo>
                    <a:pt x="458" y="2563"/>
                    <a:pt x="437" y="2530"/>
                    <a:pt x="443" y="2476"/>
                  </a:cubicBezTo>
                  <a:lnTo>
                    <a:pt x="443" y="2476"/>
                  </a:lnTo>
                  <a:cubicBezTo>
                    <a:pt x="446" y="2479"/>
                    <a:pt x="448" y="2481"/>
                    <a:pt x="450" y="2481"/>
                  </a:cubicBezTo>
                  <a:cubicBezTo>
                    <a:pt x="456" y="2481"/>
                    <a:pt x="452" y="2458"/>
                    <a:pt x="465" y="2454"/>
                  </a:cubicBezTo>
                  <a:lnTo>
                    <a:pt x="460" y="2426"/>
                  </a:lnTo>
                  <a:lnTo>
                    <a:pt x="448" y="2437"/>
                  </a:lnTo>
                  <a:cubicBezTo>
                    <a:pt x="448" y="2414"/>
                    <a:pt x="437" y="2392"/>
                    <a:pt x="443" y="2370"/>
                  </a:cubicBezTo>
                  <a:lnTo>
                    <a:pt x="443" y="2370"/>
                  </a:lnTo>
                  <a:lnTo>
                    <a:pt x="448" y="2386"/>
                  </a:lnTo>
                  <a:lnTo>
                    <a:pt x="443" y="2342"/>
                  </a:lnTo>
                  <a:lnTo>
                    <a:pt x="437" y="2370"/>
                  </a:lnTo>
                  <a:cubicBezTo>
                    <a:pt x="426" y="2342"/>
                    <a:pt x="415" y="2370"/>
                    <a:pt x="420" y="2336"/>
                  </a:cubicBezTo>
                  <a:lnTo>
                    <a:pt x="420" y="2336"/>
                  </a:lnTo>
                  <a:cubicBezTo>
                    <a:pt x="420" y="2336"/>
                    <a:pt x="420" y="2337"/>
                    <a:pt x="420" y="2337"/>
                  </a:cubicBezTo>
                  <a:cubicBezTo>
                    <a:pt x="420" y="2337"/>
                    <a:pt x="421" y="2307"/>
                    <a:pt x="432" y="2297"/>
                  </a:cubicBezTo>
                  <a:cubicBezTo>
                    <a:pt x="426" y="2286"/>
                    <a:pt x="420" y="2269"/>
                    <a:pt x="420" y="2252"/>
                  </a:cubicBezTo>
                  <a:cubicBezTo>
                    <a:pt x="422" y="2251"/>
                    <a:pt x="423" y="2250"/>
                    <a:pt x="425" y="2250"/>
                  </a:cubicBezTo>
                  <a:cubicBezTo>
                    <a:pt x="430" y="2250"/>
                    <a:pt x="437" y="2254"/>
                    <a:pt x="441" y="2254"/>
                  </a:cubicBezTo>
                  <a:cubicBezTo>
                    <a:pt x="442" y="2254"/>
                    <a:pt x="443" y="2253"/>
                    <a:pt x="443" y="2252"/>
                  </a:cubicBezTo>
                  <a:cubicBezTo>
                    <a:pt x="432" y="2241"/>
                    <a:pt x="437" y="2190"/>
                    <a:pt x="426" y="2179"/>
                  </a:cubicBezTo>
                  <a:lnTo>
                    <a:pt x="426" y="2179"/>
                  </a:lnTo>
                  <a:cubicBezTo>
                    <a:pt x="426" y="2179"/>
                    <a:pt x="431" y="2182"/>
                    <a:pt x="434" y="2182"/>
                  </a:cubicBezTo>
                  <a:cubicBezTo>
                    <a:pt x="436" y="2182"/>
                    <a:pt x="437" y="2181"/>
                    <a:pt x="437" y="2179"/>
                  </a:cubicBezTo>
                  <a:lnTo>
                    <a:pt x="426" y="2168"/>
                  </a:lnTo>
                  <a:cubicBezTo>
                    <a:pt x="432" y="2157"/>
                    <a:pt x="432" y="2157"/>
                    <a:pt x="437" y="2157"/>
                  </a:cubicBezTo>
                  <a:cubicBezTo>
                    <a:pt x="439" y="2146"/>
                    <a:pt x="438" y="2143"/>
                    <a:pt x="436" y="2143"/>
                  </a:cubicBezTo>
                  <a:cubicBezTo>
                    <a:pt x="434" y="2143"/>
                    <a:pt x="430" y="2146"/>
                    <a:pt x="428" y="2146"/>
                  </a:cubicBezTo>
                  <a:cubicBezTo>
                    <a:pt x="426" y="2146"/>
                    <a:pt x="424" y="2143"/>
                    <a:pt x="426" y="2129"/>
                  </a:cubicBezTo>
                  <a:lnTo>
                    <a:pt x="426" y="2129"/>
                  </a:lnTo>
                  <a:cubicBezTo>
                    <a:pt x="426" y="2129"/>
                    <a:pt x="432" y="2129"/>
                    <a:pt x="432" y="2134"/>
                  </a:cubicBezTo>
                  <a:cubicBezTo>
                    <a:pt x="437" y="2095"/>
                    <a:pt x="426" y="2050"/>
                    <a:pt x="432" y="2011"/>
                  </a:cubicBezTo>
                  <a:cubicBezTo>
                    <a:pt x="433" y="2010"/>
                    <a:pt x="435" y="2010"/>
                    <a:pt x="436" y="2010"/>
                  </a:cubicBezTo>
                  <a:cubicBezTo>
                    <a:pt x="445" y="2010"/>
                    <a:pt x="440" y="2037"/>
                    <a:pt x="445" y="2037"/>
                  </a:cubicBezTo>
                  <a:cubicBezTo>
                    <a:pt x="446" y="2037"/>
                    <a:pt x="447" y="2036"/>
                    <a:pt x="448" y="2034"/>
                  </a:cubicBezTo>
                  <a:cubicBezTo>
                    <a:pt x="448" y="1978"/>
                    <a:pt x="432" y="1916"/>
                    <a:pt x="432" y="1860"/>
                  </a:cubicBezTo>
                  <a:lnTo>
                    <a:pt x="432" y="1871"/>
                  </a:lnTo>
                  <a:cubicBezTo>
                    <a:pt x="409" y="1866"/>
                    <a:pt x="443" y="1832"/>
                    <a:pt x="432" y="1804"/>
                  </a:cubicBezTo>
                  <a:lnTo>
                    <a:pt x="432" y="1804"/>
                  </a:lnTo>
                  <a:cubicBezTo>
                    <a:pt x="436" y="1808"/>
                    <a:pt x="442" y="1812"/>
                    <a:pt x="444" y="1812"/>
                  </a:cubicBezTo>
                  <a:cubicBezTo>
                    <a:pt x="445" y="1812"/>
                    <a:pt x="444" y="1811"/>
                    <a:pt x="443" y="1810"/>
                  </a:cubicBezTo>
                  <a:cubicBezTo>
                    <a:pt x="448" y="1776"/>
                    <a:pt x="437" y="1731"/>
                    <a:pt x="432" y="1675"/>
                  </a:cubicBezTo>
                  <a:lnTo>
                    <a:pt x="432" y="1675"/>
                  </a:lnTo>
                  <a:lnTo>
                    <a:pt x="437" y="1686"/>
                  </a:lnTo>
                  <a:cubicBezTo>
                    <a:pt x="443" y="1664"/>
                    <a:pt x="443" y="1625"/>
                    <a:pt x="448" y="1602"/>
                  </a:cubicBezTo>
                  <a:cubicBezTo>
                    <a:pt x="444" y="1598"/>
                    <a:pt x="443" y="1587"/>
                    <a:pt x="438" y="1587"/>
                  </a:cubicBezTo>
                  <a:cubicBezTo>
                    <a:pt x="436" y="1587"/>
                    <a:pt x="434" y="1588"/>
                    <a:pt x="432" y="1591"/>
                  </a:cubicBezTo>
                  <a:cubicBezTo>
                    <a:pt x="471" y="1518"/>
                    <a:pt x="415" y="1446"/>
                    <a:pt x="448" y="1384"/>
                  </a:cubicBezTo>
                  <a:lnTo>
                    <a:pt x="448" y="1384"/>
                  </a:lnTo>
                  <a:cubicBezTo>
                    <a:pt x="448" y="1388"/>
                    <a:pt x="452" y="1397"/>
                    <a:pt x="453" y="1397"/>
                  </a:cubicBezTo>
                  <a:cubicBezTo>
                    <a:pt x="454" y="1397"/>
                    <a:pt x="454" y="1396"/>
                    <a:pt x="454" y="1395"/>
                  </a:cubicBezTo>
                  <a:lnTo>
                    <a:pt x="448" y="1339"/>
                  </a:lnTo>
                  <a:cubicBezTo>
                    <a:pt x="437" y="1345"/>
                    <a:pt x="443" y="1345"/>
                    <a:pt x="432" y="1356"/>
                  </a:cubicBezTo>
                  <a:cubicBezTo>
                    <a:pt x="426" y="1350"/>
                    <a:pt x="420" y="1334"/>
                    <a:pt x="420" y="1322"/>
                  </a:cubicBezTo>
                  <a:lnTo>
                    <a:pt x="420" y="1322"/>
                  </a:lnTo>
                  <a:cubicBezTo>
                    <a:pt x="424" y="1329"/>
                    <a:pt x="427" y="1332"/>
                    <a:pt x="430" y="1332"/>
                  </a:cubicBezTo>
                  <a:cubicBezTo>
                    <a:pt x="436" y="1332"/>
                    <a:pt x="441" y="1319"/>
                    <a:pt x="448" y="1311"/>
                  </a:cubicBezTo>
                  <a:lnTo>
                    <a:pt x="437" y="1311"/>
                  </a:lnTo>
                  <a:cubicBezTo>
                    <a:pt x="454" y="1283"/>
                    <a:pt x="415" y="1306"/>
                    <a:pt x="426" y="1266"/>
                  </a:cubicBezTo>
                  <a:lnTo>
                    <a:pt x="432" y="1266"/>
                  </a:lnTo>
                  <a:cubicBezTo>
                    <a:pt x="432" y="1250"/>
                    <a:pt x="426" y="1238"/>
                    <a:pt x="426" y="1222"/>
                  </a:cubicBezTo>
                  <a:cubicBezTo>
                    <a:pt x="427" y="1221"/>
                    <a:pt x="428" y="1221"/>
                    <a:pt x="429" y="1221"/>
                  </a:cubicBezTo>
                  <a:cubicBezTo>
                    <a:pt x="436" y="1221"/>
                    <a:pt x="433" y="1238"/>
                    <a:pt x="443" y="1238"/>
                  </a:cubicBezTo>
                  <a:cubicBezTo>
                    <a:pt x="443" y="1216"/>
                    <a:pt x="420" y="1194"/>
                    <a:pt x="432" y="1171"/>
                  </a:cubicBezTo>
                  <a:lnTo>
                    <a:pt x="432" y="1171"/>
                  </a:lnTo>
                  <a:cubicBezTo>
                    <a:pt x="437" y="1182"/>
                    <a:pt x="437" y="1199"/>
                    <a:pt x="437" y="1205"/>
                  </a:cubicBezTo>
                  <a:cubicBezTo>
                    <a:pt x="454" y="1182"/>
                    <a:pt x="448" y="1182"/>
                    <a:pt x="454" y="1166"/>
                  </a:cubicBezTo>
                  <a:lnTo>
                    <a:pt x="460" y="1132"/>
                  </a:lnTo>
                  <a:lnTo>
                    <a:pt x="454" y="1138"/>
                  </a:lnTo>
                  <a:cubicBezTo>
                    <a:pt x="426" y="1110"/>
                    <a:pt x="448" y="1082"/>
                    <a:pt x="432" y="1042"/>
                  </a:cubicBezTo>
                  <a:lnTo>
                    <a:pt x="432" y="1042"/>
                  </a:lnTo>
                  <a:cubicBezTo>
                    <a:pt x="438" y="1057"/>
                    <a:pt x="441" y="1062"/>
                    <a:pt x="443" y="1062"/>
                  </a:cubicBezTo>
                  <a:cubicBezTo>
                    <a:pt x="446" y="1062"/>
                    <a:pt x="447" y="1053"/>
                    <a:pt x="452" y="1053"/>
                  </a:cubicBezTo>
                  <a:cubicBezTo>
                    <a:pt x="452" y="1053"/>
                    <a:pt x="453" y="1053"/>
                    <a:pt x="454" y="1054"/>
                  </a:cubicBezTo>
                  <a:cubicBezTo>
                    <a:pt x="459" y="1044"/>
                    <a:pt x="464" y="1030"/>
                    <a:pt x="469" y="1030"/>
                  </a:cubicBezTo>
                  <a:cubicBezTo>
                    <a:pt x="469" y="1030"/>
                    <a:pt x="470" y="1030"/>
                    <a:pt x="471" y="1031"/>
                  </a:cubicBezTo>
                  <a:cubicBezTo>
                    <a:pt x="460" y="1014"/>
                    <a:pt x="476" y="1003"/>
                    <a:pt x="465" y="975"/>
                  </a:cubicBezTo>
                  <a:cubicBezTo>
                    <a:pt x="465" y="975"/>
                    <a:pt x="465" y="963"/>
                    <a:pt x="472" y="963"/>
                  </a:cubicBezTo>
                  <a:cubicBezTo>
                    <a:pt x="473" y="963"/>
                    <a:pt x="475" y="963"/>
                    <a:pt x="476" y="964"/>
                  </a:cubicBezTo>
                  <a:cubicBezTo>
                    <a:pt x="475" y="955"/>
                    <a:pt x="473" y="953"/>
                    <a:pt x="471" y="953"/>
                  </a:cubicBezTo>
                  <a:cubicBezTo>
                    <a:pt x="468" y="953"/>
                    <a:pt x="464" y="965"/>
                    <a:pt x="461" y="965"/>
                  </a:cubicBezTo>
                  <a:cubicBezTo>
                    <a:pt x="461" y="965"/>
                    <a:pt x="460" y="964"/>
                    <a:pt x="460" y="964"/>
                  </a:cubicBezTo>
                  <a:cubicBezTo>
                    <a:pt x="448" y="930"/>
                    <a:pt x="482" y="880"/>
                    <a:pt x="460" y="830"/>
                  </a:cubicBezTo>
                  <a:cubicBezTo>
                    <a:pt x="454" y="785"/>
                    <a:pt x="437" y="774"/>
                    <a:pt x="432" y="734"/>
                  </a:cubicBezTo>
                  <a:cubicBezTo>
                    <a:pt x="433" y="730"/>
                    <a:pt x="435" y="729"/>
                    <a:pt x="436" y="729"/>
                  </a:cubicBezTo>
                  <a:cubicBezTo>
                    <a:pt x="442" y="729"/>
                    <a:pt x="448" y="746"/>
                    <a:pt x="448" y="746"/>
                  </a:cubicBezTo>
                  <a:cubicBezTo>
                    <a:pt x="454" y="723"/>
                    <a:pt x="454" y="706"/>
                    <a:pt x="448" y="684"/>
                  </a:cubicBezTo>
                  <a:lnTo>
                    <a:pt x="448" y="684"/>
                  </a:lnTo>
                  <a:cubicBezTo>
                    <a:pt x="450" y="686"/>
                    <a:pt x="451" y="686"/>
                    <a:pt x="452" y="686"/>
                  </a:cubicBezTo>
                  <a:cubicBezTo>
                    <a:pt x="455" y="686"/>
                    <a:pt x="456" y="682"/>
                    <a:pt x="460" y="678"/>
                  </a:cubicBezTo>
                  <a:cubicBezTo>
                    <a:pt x="460" y="661"/>
                    <a:pt x="443" y="667"/>
                    <a:pt x="454" y="645"/>
                  </a:cubicBezTo>
                  <a:lnTo>
                    <a:pt x="454" y="645"/>
                  </a:lnTo>
                  <a:cubicBezTo>
                    <a:pt x="460" y="645"/>
                    <a:pt x="465" y="650"/>
                    <a:pt x="471" y="661"/>
                  </a:cubicBezTo>
                  <a:cubicBezTo>
                    <a:pt x="465" y="639"/>
                    <a:pt x="460" y="622"/>
                    <a:pt x="454" y="600"/>
                  </a:cubicBezTo>
                  <a:cubicBezTo>
                    <a:pt x="455" y="599"/>
                    <a:pt x="456" y="599"/>
                    <a:pt x="456" y="599"/>
                  </a:cubicBezTo>
                  <a:cubicBezTo>
                    <a:pt x="461" y="599"/>
                    <a:pt x="466" y="613"/>
                    <a:pt x="471" y="622"/>
                  </a:cubicBezTo>
                  <a:cubicBezTo>
                    <a:pt x="468" y="607"/>
                    <a:pt x="466" y="589"/>
                    <a:pt x="463" y="575"/>
                  </a:cubicBezTo>
                  <a:lnTo>
                    <a:pt x="463" y="575"/>
                  </a:lnTo>
                  <a:cubicBezTo>
                    <a:pt x="466" y="592"/>
                    <a:pt x="453" y="600"/>
                    <a:pt x="448" y="600"/>
                  </a:cubicBezTo>
                  <a:lnTo>
                    <a:pt x="448" y="583"/>
                  </a:lnTo>
                  <a:lnTo>
                    <a:pt x="448" y="583"/>
                  </a:lnTo>
                  <a:cubicBezTo>
                    <a:pt x="420" y="600"/>
                    <a:pt x="454" y="645"/>
                    <a:pt x="448" y="673"/>
                  </a:cubicBezTo>
                  <a:lnTo>
                    <a:pt x="432" y="661"/>
                  </a:lnTo>
                  <a:lnTo>
                    <a:pt x="448" y="689"/>
                  </a:lnTo>
                  <a:cubicBezTo>
                    <a:pt x="446" y="695"/>
                    <a:pt x="441" y="698"/>
                    <a:pt x="437" y="698"/>
                  </a:cubicBezTo>
                  <a:cubicBezTo>
                    <a:pt x="433" y="698"/>
                    <a:pt x="429" y="695"/>
                    <a:pt x="426" y="689"/>
                  </a:cubicBezTo>
                  <a:lnTo>
                    <a:pt x="426" y="689"/>
                  </a:lnTo>
                  <a:cubicBezTo>
                    <a:pt x="420" y="706"/>
                    <a:pt x="437" y="706"/>
                    <a:pt x="426" y="723"/>
                  </a:cubicBezTo>
                  <a:cubicBezTo>
                    <a:pt x="424" y="726"/>
                    <a:pt x="422" y="727"/>
                    <a:pt x="421" y="727"/>
                  </a:cubicBezTo>
                  <a:lnTo>
                    <a:pt x="421" y="727"/>
                  </a:lnTo>
                  <a:lnTo>
                    <a:pt x="420" y="723"/>
                  </a:lnTo>
                  <a:lnTo>
                    <a:pt x="420" y="723"/>
                  </a:lnTo>
                  <a:cubicBezTo>
                    <a:pt x="420" y="726"/>
                    <a:pt x="420" y="727"/>
                    <a:pt x="421" y="727"/>
                  </a:cubicBezTo>
                  <a:cubicBezTo>
                    <a:pt x="421" y="727"/>
                    <a:pt x="421" y="727"/>
                    <a:pt x="421" y="727"/>
                  </a:cubicBezTo>
                  <a:lnTo>
                    <a:pt x="421" y="727"/>
                  </a:lnTo>
                  <a:lnTo>
                    <a:pt x="426" y="746"/>
                  </a:lnTo>
                  <a:cubicBezTo>
                    <a:pt x="425" y="744"/>
                    <a:pt x="423" y="744"/>
                    <a:pt x="422" y="744"/>
                  </a:cubicBezTo>
                  <a:cubicBezTo>
                    <a:pt x="421" y="744"/>
                    <a:pt x="419" y="744"/>
                    <a:pt x="418" y="744"/>
                  </a:cubicBezTo>
                  <a:cubicBezTo>
                    <a:pt x="416" y="744"/>
                    <a:pt x="415" y="743"/>
                    <a:pt x="415" y="734"/>
                  </a:cubicBezTo>
                  <a:lnTo>
                    <a:pt x="415" y="734"/>
                  </a:lnTo>
                  <a:cubicBezTo>
                    <a:pt x="404" y="773"/>
                    <a:pt x="425" y="795"/>
                    <a:pt x="415" y="812"/>
                  </a:cubicBezTo>
                  <a:lnTo>
                    <a:pt x="415" y="812"/>
                  </a:lnTo>
                  <a:cubicBezTo>
                    <a:pt x="415" y="810"/>
                    <a:pt x="415" y="809"/>
                    <a:pt x="415" y="807"/>
                  </a:cubicBezTo>
                  <a:lnTo>
                    <a:pt x="415" y="813"/>
                  </a:lnTo>
                  <a:cubicBezTo>
                    <a:pt x="415" y="812"/>
                    <a:pt x="415" y="812"/>
                    <a:pt x="415" y="812"/>
                  </a:cubicBezTo>
                  <a:lnTo>
                    <a:pt x="415" y="812"/>
                  </a:lnTo>
                  <a:cubicBezTo>
                    <a:pt x="418" y="832"/>
                    <a:pt x="421" y="834"/>
                    <a:pt x="425" y="834"/>
                  </a:cubicBezTo>
                  <a:cubicBezTo>
                    <a:pt x="425" y="834"/>
                    <a:pt x="426" y="834"/>
                    <a:pt x="426" y="834"/>
                  </a:cubicBezTo>
                  <a:cubicBezTo>
                    <a:pt x="430" y="834"/>
                    <a:pt x="435" y="835"/>
                    <a:pt x="443" y="852"/>
                  </a:cubicBezTo>
                  <a:lnTo>
                    <a:pt x="409" y="880"/>
                  </a:lnTo>
                  <a:lnTo>
                    <a:pt x="420" y="886"/>
                  </a:lnTo>
                  <a:cubicBezTo>
                    <a:pt x="420" y="886"/>
                    <a:pt x="420" y="897"/>
                    <a:pt x="415" y="897"/>
                  </a:cubicBezTo>
                  <a:cubicBezTo>
                    <a:pt x="417" y="904"/>
                    <a:pt x="418" y="906"/>
                    <a:pt x="419" y="906"/>
                  </a:cubicBezTo>
                  <a:cubicBezTo>
                    <a:pt x="420" y="906"/>
                    <a:pt x="421" y="902"/>
                    <a:pt x="423" y="902"/>
                  </a:cubicBezTo>
                  <a:cubicBezTo>
                    <a:pt x="424" y="902"/>
                    <a:pt x="425" y="904"/>
                    <a:pt x="426" y="908"/>
                  </a:cubicBezTo>
                  <a:cubicBezTo>
                    <a:pt x="415" y="930"/>
                    <a:pt x="432" y="975"/>
                    <a:pt x="409" y="981"/>
                  </a:cubicBezTo>
                  <a:cubicBezTo>
                    <a:pt x="411" y="982"/>
                    <a:pt x="412" y="983"/>
                    <a:pt x="414" y="983"/>
                  </a:cubicBezTo>
                  <a:cubicBezTo>
                    <a:pt x="418" y="983"/>
                    <a:pt x="420" y="975"/>
                    <a:pt x="422" y="975"/>
                  </a:cubicBezTo>
                  <a:cubicBezTo>
                    <a:pt x="423" y="975"/>
                    <a:pt x="424" y="978"/>
                    <a:pt x="426" y="986"/>
                  </a:cubicBezTo>
                  <a:cubicBezTo>
                    <a:pt x="404" y="992"/>
                    <a:pt x="432" y="1020"/>
                    <a:pt x="420" y="1042"/>
                  </a:cubicBezTo>
                  <a:cubicBezTo>
                    <a:pt x="410" y="1035"/>
                    <a:pt x="410" y="1023"/>
                    <a:pt x="408" y="1023"/>
                  </a:cubicBezTo>
                  <a:cubicBezTo>
                    <a:pt x="406" y="1023"/>
                    <a:pt x="404" y="1027"/>
                    <a:pt x="398" y="1037"/>
                  </a:cubicBezTo>
                  <a:cubicBezTo>
                    <a:pt x="420" y="1048"/>
                    <a:pt x="392" y="1082"/>
                    <a:pt x="398" y="1098"/>
                  </a:cubicBezTo>
                  <a:cubicBezTo>
                    <a:pt x="398" y="1098"/>
                    <a:pt x="392" y="1098"/>
                    <a:pt x="387" y="1104"/>
                  </a:cubicBezTo>
                  <a:cubicBezTo>
                    <a:pt x="387" y="1110"/>
                    <a:pt x="404" y="1110"/>
                    <a:pt x="409" y="1110"/>
                  </a:cubicBezTo>
                  <a:cubicBezTo>
                    <a:pt x="404" y="1110"/>
                    <a:pt x="398" y="1104"/>
                    <a:pt x="398" y="1098"/>
                  </a:cubicBezTo>
                  <a:lnTo>
                    <a:pt x="398" y="1098"/>
                  </a:lnTo>
                  <a:cubicBezTo>
                    <a:pt x="404" y="1098"/>
                    <a:pt x="404" y="1104"/>
                    <a:pt x="409" y="1110"/>
                  </a:cubicBezTo>
                  <a:cubicBezTo>
                    <a:pt x="409" y="1126"/>
                    <a:pt x="404" y="1154"/>
                    <a:pt x="409" y="1177"/>
                  </a:cubicBezTo>
                  <a:cubicBezTo>
                    <a:pt x="404" y="1177"/>
                    <a:pt x="398" y="1238"/>
                    <a:pt x="392" y="1272"/>
                  </a:cubicBezTo>
                  <a:lnTo>
                    <a:pt x="387" y="1272"/>
                  </a:lnTo>
                  <a:cubicBezTo>
                    <a:pt x="404" y="1278"/>
                    <a:pt x="404" y="1311"/>
                    <a:pt x="404" y="1334"/>
                  </a:cubicBezTo>
                  <a:cubicBezTo>
                    <a:pt x="392" y="1334"/>
                    <a:pt x="392" y="1328"/>
                    <a:pt x="387" y="1311"/>
                  </a:cubicBezTo>
                  <a:lnTo>
                    <a:pt x="387" y="1334"/>
                  </a:lnTo>
                  <a:cubicBezTo>
                    <a:pt x="392" y="1339"/>
                    <a:pt x="392" y="1350"/>
                    <a:pt x="398" y="1362"/>
                  </a:cubicBezTo>
                  <a:lnTo>
                    <a:pt x="381" y="1356"/>
                  </a:lnTo>
                  <a:lnTo>
                    <a:pt x="381" y="1356"/>
                  </a:lnTo>
                  <a:cubicBezTo>
                    <a:pt x="381" y="1384"/>
                    <a:pt x="398" y="1418"/>
                    <a:pt x="387" y="1451"/>
                  </a:cubicBezTo>
                  <a:cubicBezTo>
                    <a:pt x="388" y="1452"/>
                    <a:pt x="389" y="1452"/>
                    <a:pt x="390" y="1452"/>
                  </a:cubicBezTo>
                  <a:cubicBezTo>
                    <a:pt x="397" y="1452"/>
                    <a:pt x="406" y="1443"/>
                    <a:pt x="414" y="1443"/>
                  </a:cubicBezTo>
                  <a:cubicBezTo>
                    <a:pt x="419" y="1443"/>
                    <a:pt x="424" y="1447"/>
                    <a:pt x="426" y="1462"/>
                  </a:cubicBezTo>
                  <a:cubicBezTo>
                    <a:pt x="424" y="1465"/>
                    <a:pt x="420" y="1466"/>
                    <a:pt x="417" y="1466"/>
                  </a:cubicBezTo>
                  <a:cubicBezTo>
                    <a:pt x="414" y="1466"/>
                    <a:pt x="412" y="1465"/>
                    <a:pt x="410" y="1462"/>
                  </a:cubicBezTo>
                  <a:lnTo>
                    <a:pt x="410" y="1462"/>
                  </a:lnTo>
                  <a:cubicBezTo>
                    <a:pt x="412" y="1466"/>
                    <a:pt x="413" y="1470"/>
                    <a:pt x="409" y="1474"/>
                  </a:cubicBezTo>
                  <a:lnTo>
                    <a:pt x="398" y="1457"/>
                  </a:lnTo>
                  <a:lnTo>
                    <a:pt x="398" y="1457"/>
                  </a:lnTo>
                  <a:cubicBezTo>
                    <a:pt x="392" y="1474"/>
                    <a:pt x="409" y="1468"/>
                    <a:pt x="409" y="1485"/>
                  </a:cubicBezTo>
                  <a:cubicBezTo>
                    <a:pt x="407" y="1484"/>
                    <a:pt x="405" y="1483"/>
                    <a:pt x="404" y="1483"/>
                  </a:cubicBezTo>
                  <a:cubicBezTo>
                    <a:pt x="398" y="1483"/>
                    <a:pt x="397" y="1490"/>
                    <a:pt x="392" y="1490"/>
                  </a:cubicBezTo>
                  <a:cubicBezTo>
                    <a:pt x="392" y="1485"/>
                    <a:pt x="398" y="1479"/>
                    <a:pt x="392" y="1474"/>
                  </a:cubicBezTo>
                  <a:cubicBezTo>
                    <a:pt x="392" y="1490"/>
                    <a:pt x="387" y="1507"/>
                    <a:pt x="381" y="1513"/>
                  </a:cubicBezTo>
                  <a:cubicBezTo>
                    <a:pt x="381" y="1513"/>
                    <a:pt x="392" y="1513"/>
                    <a:pt x="392" y="1524"/>
                  </a:cubicBezTo>
                  <a:cubicBezTo>
                    <a:pt x="392" y="1552"/>
                    <a:pt x="381" y="1535"/>
                    <a:pt x="376" y="1552"/>
                  </a:cubicBezTo>
                  <a:cubicBezTo>
                    <a:pt x="381" y="1558"/>
                    <a:pt x="376" y="1574"/>
                    <a:pt x="387" y="1580"/>
                  </a:cubicBezTo>
                  <a:cubicBezTo>
                    <a:pt x="387" y="1586"/>
                    <a:pt x="381" y="1586"/>
                    <a:pt x="376" y="1591"/>
                  </a:cubicBezTo>
                  <a:cubicBezTo>
                    <a:pt x="381" y="1606"/>
                    <a:pt x="381" y="1650"/>
                    <a:pt x="389" y="1650"/>
                  </a:cubicBezTo>
                  <a:cubicBezTo>
                    <a:pt x="390" y="1650"/>
                    <a:pt x="391" y="1649"/>
                    <a:pt x="392" y="1647"/>
                  </a:cubicBezTo>
                  <a:lnTo>
                    <a:pt x="392" y="1642"/>
                  </a:lnTo>
                  <a:lnTo>
                    <a:pt x="392" y="1642"/>
                  </a:lnTo>
                  <a:cubicBezTo>
                    <a:pt x="409" y="1692"/>
                    <a:pt x="387" y="1748"/>
                    <a:pt x="392" y="1798"/>
                  </a:cubicBezTo>
                  <a:lnTo>
                    <a:pt x="387" y="1798"/>
                  </a:lnTo>
                  <a:cubicBezTo>
                    <a:pt x="392" y="1826"/>
                    <a:pt x="387" y="1860"/>
                    <a:pt x="398" y="1882"/>
                  </a:cubicBezTo>
                  <a:cubicBezTo>
                    <a:pt x="398" y="1892"/>
                    <a:pt x="391" y="1901"/>
                    <a:pt x="385" y="1901"/>
                  </a:cubicBezTo>
                  <a:cubicBezTo>
                    <a:pt x="383" y="1901"/>
                    <a:pt x="382" y="1900"/>
                    <a:pt x="381" y="1899"/>
                  </a:cubicBezTo>
                  <a:lnTo>
                    <a:pt x="381" y="1899"/>
                  </a:lnTo>
                  <a:cubicBezTo>
                    <a:pt x="387" y="1922"/>
                    <a:pt x="392" y="1922"/>
                    <a:pt x="387" y="1955"/>
                  </a:cubicBezTo>
                  <a:cubicBezTo>
                    <a:pt x="383" y="1949"/>
                    <a:pt x="381" y="1947"/>
                    <a:pt x="380" y="1947"/>
                  </a:cubicBezTo>
                  <a:cubicBezTo>
                    <a:pt x="379" y="1947"/>
                    <a:pt x="378" y="1947"/>
                    <a:pt x="378" y="1948"/>
                  </a:cubicBezTo>
                  <a:lnTo>
                    <a:pt x="378" y="1948"/>
                  </a:lnTo>
                  <a:cubicBezTo>
                    <a:pt x="379" y="1946"/>
                    <a:pt x="380" y="1942"/>
                    <a:pt x="381" y="1933"/>
                  </a:cubicBezTo>
                  <a:lnTo>
                    <a:pt x="381" y="1933"/>
                  </a:lnTo>
                  <a:cubicBezTo>
                    <a:pt x="376" y="1961"/>
                    <a:pt x="364" y="1966"/>
                    <a:pt x="381" y="2000"/>
                  </a:cubicBezTo>
                  <a:cubicBezTo>
                    <a:pt x="380" y="1998"/>
                    <a:pt x="378" y="1998"/>
                    <a:pt x="377" y="1998"/>
                  </a:cubicBezTo>
                  <a:cubicBezTo>
                    <a:pt x="369" y="1998"/>
                    <a:pt x="365" y="2025"/>
                    <a:pt x="370" y="2039"/>
                  </a:cubicBezTo>
                  <a:lnTo>
                    <a:pt x="376" y="2017"/>
                  </a:lnTo>
                  <a:cubicBezTo>
                    <a:pt x="376" y="2034"/>
                    <a:pt x="376" y="2045"/>
                    <a:pt x="376" y="2062"/>
                  </a:cubicBezTo>
                  <a:lnTo>
                    <a:pt x="359" y="2050"/>
                  </a:lnTo>
                  <a:lnTo>
                    <a:pt x="359" y="2050"/>
                  </a:lnTo>
                  <a:cubicBezTo>
                    <a:pt x="342" y="2112"/>
                    <a:pt x="392" y="2162"/>
                    <a:pt x="359" y="2207"/>
                  </a:cubicBezTo>
                  <a:cubicBezTo>
                    <a:pt x="360" y="2210"/>
                    <a:pt x="362" y="2211"/>
                    <a:pt x="363" y="2211"/>
                  </a:cubicBezTo>
                  <a:cubicBezTo>
                    <a:pt x="369" y="2211"/>
                    <a:pt x="371" y="2183"/>
                    <a:pt x="378" y="2183"/>
                  </a:cubicBezTo>
                  <a:cubicBezTo>
                    <a:pt x="379" y="2183"/>
                    <a:pt x="380" y="2184"/>
                    <a:pt x="381" y="2185"/>
                  </a:cubicBezTo>
                  <a:cubicBezTo>
                    <a:pt x="381" y="2213"/>
                    <a:pt x="359" y="2241"/>
                    <a:pt x="359" y="2252"/>
                  </a:cubicBezTo>
                  <a:cubicBezTo>
                    <a:pt x="348" y="2291"/>
                    <a:pt x="381" y="2286"/>
                    <a:pt x="376" y="2325"/>
                  </a:cubicBezTo>
                  <a:cubicBezTo>
                    <a:pt x="377" y="2323"/>
                    <a:pt x="380" y="2322"/>
                    <a:pt x="383" y="2322"/>
                  </a:cubicBezTo>
                  <a:cubicBezTo>
                    <a:pt x="391" y="2322"/>
                    <a:pt x="400" y="2328"/>
                    <a:pt x="404" y="2347"/>
                  </a:cubicBezTo>
                  <a:cubicBezTo>
                    <a:pt x="400" y="2365"/>
                    <a:pt x="392" y="2374"/>
                    <a:pt x="385" y="2374"/>
                  </a:cubicBezTo>
                  <a:cubicBezTo>
                    <a:pt x="381" y="2374"/>
                    <a:pt x="378" y="2370"/>
                    <a:pt x="376" y="2364"/>
                  </a:cubicBezTo>
                  <a:cubicBezTo>
                    <a:pt x="376" y="2358"/>
                    <a:pt x="376" y="2353"/>
                    <a:pt x="376" y="2353"/>
                  </a:cubicBezTo>
                  <a:cubicBezTo>
                    <a:pt x="376" y="2349"/>
                    <a:pt x="372" y="2338"/>
                    <a:pt x="368" y="2338"/>
                  </a:cubicBezTo>
                  <a:cubicBezTo>
                    <a:pt x="367" y="2338"/>
                    <a:pt x="366" y="2339"/>
                    <a:pt x="364" y="2342"/>
                  </a:cubicBezTo>
                  <a:lnTo>
                    <a:pt x="370" y="2347"/>
                  </a:lnTo>
                  <a:cubicBezTo>
                    <a:pt x="365" y="2363"/>
                    <a:pt x="369" y="2393"/>
                    <a:pt x="361" y="2393"/>
                  </a:cubicBezTo>
                  <a:cubicBezTo>
                    <a:pt x="360" y="2393"/>
                    <a:pt x="360" y="2392"/>
                    <a:pt x="359" y="2392"/>
                  </a:cubicBezTo>
                  <a:lnTo>
                    <a:pt x="359" y="2392"/>
                  </a:lnTo>
                  <a:cubicBezTo>
                    <a:pt x="361" y="2398"/>
                    <a:pt x="363" y="2401"/>
                    <a:pt x="365" y="2401"/>
                  </a:cubicBezTo>
                  <a:cubicBezTo>
                    <a:pt x="366" y="2401"/>
                    <a:pt x="368" y="2398"/>
                    <a:pt x="369" y="2395"/>
                  </a:cubicBezTo>
                  <a:lnTo>
                    <a:pt x="369" y="2395"/>
                  </a:lnTo>
                  <a:cubicBezTo>
                    <a:pt x="366" y="2423"/>
                    <a:pt x="375" y="2440"/>
                    <a:pt x="370" y="2474"/>
                  </a:cubicBezTo>
                  <a:lnTo>
                    <a:pt x="370" y="2474"/>
                  </a:lnTo>
                  <a:cubicBezTo>
                    <a:pt x="371" y="2471"/>
                    <a:pt x="374" y="2468"/>
                    <a:pt x="376" y="2468"/>
                  </a:cubicBezTo>
                  <a:cubicBezTo>
                    <a:pt x="378" y="2468"/>
                    <a:pt x="380" y="2469"/>
                    <a:pt x="381" y="2470"/>
                  </a:cubicBezTo>
                  <a:cubicBezTo>
                    <a:pt x="376" y="2526"/>
                    <a:pt x="392" y="2493"/>
                    <a:pt x="392" y="2532"/>
                  </a:cubicBezTo>
                  <a:cubicBezTo>
                    <a:pt x="391" y="2537"/>
                    <a:pt x="389" y="2538"/>
                    <a:pt x="386" y="2538"/>
                  </a:cubicBezTo>
                  <a:cubicBezTo>
                    <a:pt x="385" y="2538"/>
                    <a:pt x="384" y="2538"/>
                    <a:pt x="383" y="2538"/>
                  </a:cubicBezTo>
                  <a:cubicBezTo>
                    <a:pt x="380" y="2538"/>
                    <a:pt x="378" y="2540"/>
                    <a:pt x="381" y="2560"/>
                  </a:cubicBezTo>
                  <a:cubicBezTo>
                    <a:pt x="381" y="2568"/>
                    <a:pt x="380" y="2571"/>
                    <a:pt x="378" y="2571"/>
                  </a:cubicBezTo>
                  <a:cubicBezTo>
                    <a:pt x="374" y="2571"/>
                    <a:pt x="368" y="2562"/>
                    <a:pt x="364" y="2554"/>
                  </a:cubicBezTo>
                  <a:lnTo>
                    <a:pt x="364" y="2554"/>
                  </a:lnTo>
                  <a:cubicBezTo>
                    <a:pt x="376" y="2588"/>
                    <a:pt x="364" y="2622"/>
                    <a:pt x="364" y="2638"/>
                  </a:cubicBezTo>
                  <a:lnTo>
                    <a:pt x="353" y="2622"/>
                  </a:lnTo>
                  <a:lnTo>
                    <a:pt x="353" y="2622"/>
                  </a:lnTo>
                  <a:cubicBezTo>
                    <a:pt x="359" y="2633"/>
                    <a:pt x="359" y="2638"/>
                    <a:pt x="359" y="2644"/>
                  </a:cubicBezTo>
                  <a:cubicBezTo>
                    <a:pt x="353" y="2638"/>
                    <a:pt x="348" y="2633"/>
                    <a:pt x="353" y="2622"/>
                  </a:cubicBezTo>
                  <a:lnTo>
                    <a:pt x="353" y="2622"/>
                  </a:lnTo>
                  <a:cubicBezTo>
                    <a:pt x="350" y="2624"/>
                    <a:pt x="345" y="2626"/>
                    <a:pt x="339" y="2626"/>
                  </a:cubicBezTo>
                  <a:cubicBezTo>
                    <a:pt x="332" y="2626"/>
                    <a:pt x="325" y="2624"/>
                    <a:pt x="320" y="2622"/>
                  </a:cubicBezTo>
                  <a:cubicBezTo>
                    <a:pt x="353" y="2610"/>
                    <a:pt x="297" y="2599"/>
                    <a:pt x="314" y="2577"/>
                  </a:cubicBezTo>
                  <a:lnTo>
                    <a:pt x="314" y="2577"/>
                  </a:lnTo>
                  <a:cubicBezTo>
                    <a:pt x="310" y="2579"/>
                    <a:pt x="307" y="2580"/>
                    <a:pt x="303" y="2580"/>
                  </a:cubicBezTo>
                  <a:cubicBezTo>
                    <a:pt x="286" y="2580"/>
                    <a:pt x="271" y="2559"/>
                    <a:pt x="252" y="2554"/>
                  </a:cubicBezTo>
                  <a:lnTo>
                    <a:pt x="258" y="2554"/>
                  </a:lnTo>
                  <a:cubicBezTo>
                    <a:pt x="247" y="2549"/>
                    <a:pt x="252" y="2538"/>
                    <a:pt x="247" y="2532"/>
                  </a:cubicBezTo>
                  <a:cubicBezTo>
                    <a:pt x="241" y="2538"/>
                    <a:pt x="234" y="2539"/>
                    <a:pt x="227" y="2539"/>
                  </a:cubicBezTo>
                  <a:cubicBezTo>
                    <a:pt x="219" y="2539"/>
                    <a:pt x="210" y="2538"/>
                    <a:pt x="202" y="2538"/>
                  </a:cubicBezTo>
                  <a:cubicBezTo>
                    <a:pt x="202" y="2515"/>
                    <a:pt x="224" y="2526"/>
                    <a:pt x="230" y="2510"/>
                  </a:cubicBezTo>
                  <a:lnTo>
                    <a:pt x="230" y="2510"/>
                  </a:lnTo>
                  <a:cubicBezTo>
                    <a:pt x="227" y="2513"/>
                    <a:pt x="223" y="2514"/>
                    <a:pt x="219" y="2514"/>
                  </a:cubicBezTo>
                  <a:cubicBezTo>
                    <a:pt x="215" y="2514"/>
                    <a:pt x="211" y="2513"/>
                    <a:pt x="207" y="2513"/>
                  </a:cubicBezTo>
                  <a:cubicBezTo>
                    <a:pt x="202" y="2513"/>
                    <a:pt x="199" y="2514"/>
                    <a:pt x="196" y="2521"/>
                  </a:cubicBezTo>
                  <a:cubicBezTo>
                    <a:pt x="196" y="2504"/>
                    <a:pt x="191" y="2510"/>
                    <a:pt x="196" y="2493"/>
                  </a:cubicBezTo>
                  <a:lnTo>
                    <a:pt x="196" y="2493"/>
                  </a:lnTo>
                  <a:cubicBezTo>
                    <a:pt x="192" y="2498"/>
                    <a:pt x="189" y="2499"/>
                    <a:pt x="188" y="2499"/>
                  </a:cubicBezTo>
                  <a:cubicBezTo>
                    <a:pt x="184" y="2499"/>
                    <a:pt x="185" y="2492"/>
                    <a:pt x="179" y="2492"/>
                  </a:cubicBezTo>
                  <a:cubicBezTo>
                    <a:pt x="178" y="2492"/>
                    <a:pt x="176" y="2492"/>
                    <a:pt x="174" y="2493"/>
                  </a:cubicBezTo>
                  <a:cubicBezTo>
                    <a:pt x="168" y="2476"/>
                    <a:pt x="185" y="2476"/>
                    <a:pt x="168" y="2470"/>
                  </a:cubicBezTo>
                  <a:cubicBezTo>
                    <a:pt x="168" y="2465"/>
                    <a:pt x="173" y="2463"/>
                    <a:pt x="177" y="2463"/>
                  </a:cubicBezTo>
                  <a:cubicBezTo>
                    <a:pt x="181" y="2463"/>
                    <a:pt x="185" y="2465"/>
                    <a:pt x="185" y="2465"/>
                  </a:cubicBezTo>
                  <a:cubicBezTo>
                    <a:pt x="183" y="2462"/>
                    <a:pt x="180" y="2461"/>
                    <a:pt x="178" y="2461"/>
                  </a:cubicBezTo>
                  <a:cubicBezTo>
                    <a:pt x="171" y="2461"/>
                    <a:pt x="166" y="2472"/>
                    <a:pt x="157" y="2476"/>
                  </a:cubicBezTo>
                  <a:cubicBezTo>
                    <a:pt x="140" y="2465"/>
                    <a:pt x="163" y="2459"/>
                    <a:pt x="163" y="2448"/>
                  </a:cubicBezTo>
                  <a:cubicBezTo>
                    <a:pt x="157" y="2448"/>
                    <a:pt x="135" y="2448"/>
                    <a:pt x="135" y="2442"/>
                  </a:cubicBezTo>
                  <a:cubicBezTo>
                    <a:pt x="135" y="2437"/>
                    <a:pt x="135" y="2437"/>
                    <a:pt x="140" y="2437"/>
                  </a:cubicBezTo>
                  <a:cubicBezTo>
                    <a:pt x="124" y="2431"/>
                    <a:pt x="129" y="2409"/>
                    <a:pt x="107" y="2403"/>
                  </a:cubicBezTo>
                  <a:cubicBezTo>
                    <a:pt x="107" y="2403"/>
                    <a:pt x="112" y="2398"/>
                    <a:pt x="112" y="2398"/>
                  </a:cubicBezTo>
                  <a:lnTo>
                    <a:pt x="112" y="2398"/>
                  </a:lnTo>
                  <a:cubicBezTo>
                    <a:pt x="101" y="2403"/>
                    <a:pt x="96" y="2403"/>
                    <a:pt x="90" y="2403"/>
                  </a:cubicBezTo>
                  <a:cubicBezTo>
                    <a:pt x="84" y="2398"/>
                    <a:pt x="73" y="2392"/>
                    <a:pt x="84" y="2386"/>
                  </a:cubicBezTo>
                  <a:lnTo>
                    <a:pt x="84" y="2386"/>
                  </a:lnTo>
                  <a:cubicBezTo>
                    <a:pt x="84" y="2392"/>
                    <a:pt x="90" y="2392"/>
                    <a:pt x="96" y="2398"/>
                  </a:cubicBezTo>
                  <a:lnTo>
                    <a:pt x="90" y="2386"/>
                  </a:lnTo>
                  <a:cubicBezTo>
                    <a:pt x="92" y="2386"/>
                    <a:pt x="94" y="2385"/>
                    <a:pt x="96" y="2385"/>
                  </a:cubicBezTo>
                  <a:cubicBezTo>
                    <a:pt x="104" y="2385"/>
                    <a:pt x="97" y="2398"/>
                    <a:pt x="107" y="2398"/>
                  </a:cubicBezTo>
                  <a:cubicBezTo>
                    <a:pt x="101" y="2381"/>
                    <a:pt x="84" y="2364"/>
                    <a:pt x="90" y="2353"/>
                  </a:cubicBezTo>
                  <a:cubicBezTo>
                    <a:pt x="91" y="2352"/>
                    <a:pt x="92" y="2352"/>
                    <a:pt x="93" y="2352"/>
                  </a:cubicBezTo>
                  <a:cubicBezTo>
                    <a:pt x="103" y="2352"/>
                    <a:pt x="100" y="2369"/>
                    <a:pt x="105" y="2369"/>
                  </a:cubicBezTo>
                  <a:cubicBezTo>
                    <a:pt x="107" y="2369"/>
                    <a:pt x="109" y="2367"/>
                    <a:pt x="112" y="2364"/>
                  </a:cubicBezTo>
                  <a:lnTo>
                    <a:pt x="112" y="2364"/>
                  </a:lnTo>
                  <a:lnTo>
                    <a:pt x="107" y="2381"/>
                  </a:lnTo>
                  <a:cubicBezTo>
                    <a:pt x="112" y="2377"/>
                    <a:pt x="115" y="2375"/>
                    <a:pt x="116" y="2375"/>
                  </a:cubicBezTo>
                  <a:lnTo>
                    <a:pt x="116" y="2375"/>
                  </a:lnTo>
                  <a:cubicBezTo>
                    <a:pt x="120" y="2375"/>
                    <a:pt x="116" y="2384"/>
                    <a:pt x="121" y="2384"/>
                  </a:cubicBezTo>
                  <a:cubicBezTo>
                    <a:pt x="123" y="2384"/>
                    <a:pt x="125" y="2383"/>
                    <a:pt x="129" y="2381"/>
                  </a:cubicBezTo>
                  <a:cubicBezTo>
                    <a:pt x="135" y="2358"/>
                    <a:pt x="124" y="2353"/>
                    <a:pt x="124" y="2330"/>
                  </a:cubicBezTo>
                  <a:cubicBezTo>
                    <a:pt x="122" y="2326"/>
                    <a:pt x="119" y="2325"/>
                    <a:pt x="117" y="2325"/>
                  </a:cubicBezTo>
                  <a:cubicBezTo>
                    <a:pt x="115" y="2325"/>
                    <a:pt x="112" y="2327"/>
                    <a:pt x="108" y="2327"/>
                  </a:cubicBezTo>
                  <a:cubicBezTo>
                    <a:pt x="106" y="2327"/>
                    <a:pt x="104" y="2326"/>
                    <a:pt x="101" y="2325"/>
                  </a:cubicBezTo>
                  <a:cubicBezTo>
                    <a:pt x="90" y="2286"/>
                    <a:pt x="146" y="2297"/>
                    <a:pt x="124" y="2269"/>
                  </a:cubicBezTo>
                  <a:cubicBezTo>
                    <a:pt x="112" y="2258"/>
                    <a:pt x="90" y="2258"/>
                    <a:pt x="101" y="2235"/>
                  </a:cubicBezTo>
                  <a:lnTo>
                    <a:pt x="101" y="2235"/>
                  </a:lnTo>
                  <a:lnTo>
                    <a:pt x="118" y="2241"/>
                  </a:lnTo>
                  <a:cubicBezTo>
                    <a:pt x="124" y="2218"/>
                    <a:pt x="96" y="2230"/>
                    <a:pt x="107" y="2202"/>
                  </a:cubicBezTo>
                  <a:lnTo>
                    <a:pt x="107" y="2202"/>
                  </a:lnTo>
                  <a:cubicBezTo>
                    <a:pt x="112" y="2206"/>
                    <a:pt x="112" y="2220"/>
                    <a:pt x="116" y="2220"/>
                  </a:cubicBezTo>
                  <a:cubicBezTo>
                    <a:pt x="117" y="2220"/>
                    <a:pt x="117" y="2219"/>
                    <a:pt x="118" y="2218"/>
                  </a:cubicBezTo>
                  <a:cubicBezTo>
                    <a:pt x="129" y="2202"/>
                    <a:pt x="107" y="2207"/>
                    <a:pt x="107" y="2190"/>
                  </a:cubicBezTo>
                  <a:lnTo>
                    <a:pt x="124" y="2190"/>
                  </a:lnTo>
                  <a:cubicBezTo>
                    <a:pt x="118" y="2162"/>
                    <a:pt x="107" y="2134"/>
                    <a:pt x="107" y="2101"/>
                  </a:cubicBezTo>
                  <a:lnTo>
                    <a:pt x="107" y="2101"/>
                  </a:lnTo>
                  <a:cubicBezTo>
                    <a:pt x="111" y="2101"/>
                    <a:pt x="114" y="2103"/>
                    <a:pt x="116" y="2103"/>
                  </a:cubicBezTo>
                  <a:cubicBezTo>
                    <a:pt x="117" y="2103"/>
                    <a:pt x="118" y="2103"/>
                    <a:pt x="118" y="2101"/>
                  </a:cubicBezTo>
                  <a:cubicBezTo>
                    <a:pt x="112" y="2062"/>
                    <a:pt x="124" y="2022"/>
                    <a:pt x="135" y="1983"/>
                  </a:cubicBezTo>
                  <a:lnTo>
                    <a:pt x="118" y="1972"/>
                  </a:lnTo>
                  <a:cubicBezTo>
                    <a:pt x="118" y="1968"/>
                    <a:pt x="124" y="1964"/>
                    <a:pt x="127" y="1964"/>
                  </a:cubicBezTo>
                  <a:cubicBezTo>
                    <a:pt x="128" y="1964"/>
                    <a:pt x="129" y="1965"/>
                    <a:pt x="129" y="1966"/>
                  </a:cubicBezTo>
                  <a:cubicBezTo>
                    <a:pt x="131" y="1962"/>
                    <a:pt x="130" y="1961"/>
                    <a:pt x="128" y="1961"/>
                  </a:cubicBezTo>
                  <a:cubicBezTo>
                    <a:pt x="126" y="1961"/>
                    <a:pt x="122" y="1962"/>
                    <a:pt x="120" y="1962"/>
                  </a:cubicBezTo>
                  <a:cubicBezTo>
                    <a:pt x="119" y="1962"/>
                    <a:pt x="118" y="1962"/>
                    <a:pt x="118" y="1961"/>
                  </a:cubicBezTo>
                  <a:cubicBezTo>
                    <a:pt x="115" y="1954"/>
                    <a:pt x="117" y="1952"/>
                    <a:pt x="121" y="1952"/>
                  </a:cubicBezTo>
                  <a:cubicBezTo>
                    <a:pt x="124" y="1952"/>
                    <a:pt x="127" y="1953"/>
                    <a:pt x="129" y="1955"/>
                  </a:cubicBezTo>
                  <a:cubicBezTo>
                    <a:pt x="118" y="1927"/>
                    <a:pt x="107" y="1882"/>
                    <a:pt x="118" y="1854"/>
                  </a:cubicBezTo>
                  <a:lnTo>
                    <a:pt x="118" y="1854"/>
                  </a:lnTo>
                  <a:lnTo>
                    <a:pt x="124" y="1860"/>
                  </a:lnTo>
                  <a:cubicBezTo>
                    <a:pt x="129" y="1838"/>
                    <a:pt x="96" y="1838"/>
                    <a:pt x="107" y="1815"/>
                  </a:cubicBezTo>
                  <a:lnTo>
                    <a:pt x="107" y="1815"/>
                  </a:lnTo>
                  <a:lnTo>
                    <a:pt x="112" y="1821"/>
                  </a:lnTo>
                  <a:cubicBezTo>
                    <a:pt x="118" y="1776"/>
                    <a:pt x="107" y="1726"/>
                    <a:pt x="129" y="1692"/>
                  </a:cubicBezTo>
                  <a:cubicBezTo>
                    <a:pt x="112" y="1686"/>
                    <a:pt x="140" y="1647"/>
                    <a:pt x="112" y="1642"/>
                  </a:cubicBezTo>
                  <a:cubicBezTo>
                    <a:pt x="129" y="1619"/>
                    <a:pt x="129" y="1625"/>
                    <a:pt x="140" y="1591"/>
                  </a:cubicBezTo>
                  <a:cubicBezTo>
                    <a:pt x="146" y="1580"/>
                    <a:pt x="124" y="1574"/>
                    <a:pt x="124" y="1563"/>
                  </a:cubicBezTo>
                  <a:lnTo>
                    <a:pt x="135" y="1563"/>
                  </a:lnTo>
                  <a:lnTo>
                    <a:pt x="124" y="1546"/>
                  </a:lnTo>
                  <a:lnTo>
                    <a:pt x="140" y="1535"/>
                  </a:lnTo>
                  <a:lnTo>
                    <a:pt x="135" y="1524"/>
                  </a:lnTo>
                  <a:cubicBezTo>
                    <a:pt x="135" y="1530"/>
                    <a:pt x="129" y="1535"/>
                    <a:pt x="124" y="1535"/>
                  </a:cubicBezTo>
                  <a:cubicBezTo>
                    <a:pt x="118" y="1518"/>
                    <a:pt x="140" y="1490"/>
                    <a:pt x="146" y="1490"/>
                  </a:cubicBezTo>
                  <a:lnTo>
                    <a:pt x="135" y="1451"/>
                  </a:lnTo>
                  <a:lnTo>
                    <a:pt x="135" y="1451"/>
                  </a:lnTo>
                  <a:cubicBezTo>
                    <a:pt x="140" y="1451"/>
                    <a:pt x="140" y="1457"/>
                    <a:pt x="146" y="1462"/>
                  </a:cubicBezTo>
                  <a:cubicBezTo>
                    <a:pt x="138" y="1451"/>
                    <a:pt x="142" y="1451"/>
                    <a:pt x="146" y="1451"/>
                  </a:cubicBezTo>
                  <a:cubicBezTo>
                    <a:pt x="150" y="1451"/>
                    <a:pt x="154" y="1451"/>
                    <a:pt x="146" y="1440"/>
                  </a:cubicBezTo>
                  <a:cubicBezTo>
                    <a:pt x="146" y="1440"/>
                    <a:pt x="140" y="1434"/>
                    <a:pt x="135" y="1434"/>
                  </a:cubicBezTo>
                  <a:cubicBezTo>
                    <a:pt x="146" y="1429"/>
                    <a:pt x="146" y="1406"/>
                    <a:pt x="146" y="1384"/>
                  </a:cubicBezTo>
                  <a:lnTo>
                    <a:pt x="152" y="1390"/>
                  </a:lnTo>
                  <a:cubicBezTo>
                    <a:pt x="157" y="1362"/>
                    <a:pt x="152" y="1322"/>
                    <a:pt x="152" y="1289"/>
                  </a:cubicBezTo>
                  <a:cubicBezTo>
                    <a:pt x="149" y="1294"/>
                    <a:pt x="143" y="1297"/>
                    <a:pt x="138" y="1297"/>
                  </a:cubicBezTo>
                  <a:cubicBezTo>
                    <a:pt x="133" y="1297"/>
                    <a:pt x="129" y="1294"/>
                    <a:pt x="129" y="1289"/>
                  </a:cubicBezTo>
                  <a:lnTo>
                    <a:pt x="134" y="1287"/>
                  </a:lnTo>
                  <a:lnTo>
                    <a:pt x="134" y="1287"/>
                  </a:lnTo>
                  <a:cubicBezTo>
                    <a:pt x="135" y="1287"/>
                    <a:pt x="135" y="1287"/>
                    <a:pt x="135" y="1287"/>
                  </a:cubicBezTo>
                  <a:cubicBezTo>
                    <a:pt x="136" y="1287"/>
                    <a:pt x="136" y="1287"/>
                    <a:pt x="137" y="1286"/>
                  </a:cubicBezTo>
                  <a:lnTo>
                    <a:pt x="137" y="1286"/>
                  </a:lnTo>
                  <a:lnTo>
                    <a:pt x="134" y="1287"/>
                  </a:lnTo>
                  <a:lnTo>
                    <a:pt x="134" y="1287"/>
                  </a:lnTo>
                  <a:cubicBezTo>
                    <a:pt x="133" y="1287"/>
                    <a:pt x="132" y="1286"/>
                    <a:pt x="129" y="1283"/>
                  </a:cubicBezTo>
                  <a:cubicBezTo>
                    <a:pt x="129" y="1276"/>
                    <a:pt x="133" y="1273"/>
                    <a:pt x="137" y="1273"/>
                  </a:cubicBezTo>
                  <a:cubicBezTo>
                    <a:pt x="142" y="1273"/>
                    <a:pt x="149" y="1277"/>
                    <a:pt x="152" y="1283"/>
                  </a:cubicBezTo>
                  <a:lnTo>
                    <a:pt x="146" y="1266"/>
                  </a:lnTo>
                  <a:cubicBezTo>
                    <a:pt x="152" y="1266"/>
                    <a:pt x="152" y="1266"/>
                    <a:pt x="157" y="1272"/>
                  </a:cubicBezTo>
                  <a:cubicBezTo>
                    <a:pt x="146" y="1261"/>
                    <a:pt x="174" y="1244"/>
                    <a:pt x="157" y="1233"/>
                  </a:cubicBezTo>
                  <a:lnTo>
                    <a:pt x="163" y="1233"/>
                  </a:lnTo>
                  <a:cubicBezTo>
                    <a:pt x="163" y="1199"/>
                    <a:pt x="157" y="1182"/>
                    <a:pt x="157" y="1154"/>
                  </a:cubicBezTo>
                  <a:cubicBezTo>
                    <a:pt x="146" y="1154"/>
                    <a:pt x="152" y="1143"/>
                    <a:pt x="140" y="1132"/>
                  </a:cubicBezTo>
                  <a:cubicBezTo>
                    <a:pt x="146" y="1110"/>
                    <a:pt x="157" y="1087"/>
                    <a:pt x="157" y="1065"/>
                  </a:cubicBezTo>
                  <a:cubicBezTo>
                    <a:pt x="146" y="1048"/>
                    <a:pt x="146" y="1059"/>
                    <a:pt x="135" y="1048"/>
                  </a:cubicBezTo>
                  <a:cubicBezTo>
                    <a:pt x="144" y="1048"/>
                    <a:pt x="146" y="1034"/>
                    <a:pt x="152" y="1034"/>
                  </a:cubicBezTo>
                  <a:cubicBezTo>
                    <a:pt x="153" y="1034"/>
                    <a:pt x="155" y="1034"/>
                    <a:pt x="157" y="1037"/>
                  </a:cubicBezTo>
                  <a:cubicBezTo>
                    <a:pt x="157" y="1009"/>
                    <a:pt x="157" y="998"/>
                    <a:pt x="146" y="958"/>
                  </a:cubicBezTo>
                  <a:cubicBezTo>
                    <a:pt x="140" y="964"/>
                    <a:pt x="140" y="970"/>
                    <a:pt x="135" y="970"/>
                  </a:cubicBezTo>
                  <a:cubicBezTo>
                    <a:pt x="135" y="958"/>
                    <a:pt x="140" y="953"/>
                    <a:pt x="146" y="953"/>
                  </a:cubicBezTo>
                  <a:cubicBezTo>
                    <a:pt x="129" y="914"/>
                    <a:pt x="185" y="858"/>
                    <a:pt x="163" y="824"/>
                  </a:cubicBezTo>
                  <a:lnTo>
                    <a:pt x="152" y="790"/>
                  </a:lnTo>
                  <a:cubicBezTo>
                    <a:pt x="152" y="785"/>
                    <a:pt x="152" y="784"/>
                    <a:pt x="153" y="784"/>
                  </a:cubicBezTo>
                  <a:cubicBezTo>
                    <a:pt x="155" y="784"/>
                    <a:pt x="158" y="788"/>
                    <a:pt x="162" y="788"/>
                  </a:cubicBezTo>
                  <a:cubicBezTo>
                    <a:pt x="164" y="788"/>
                    <a:pt x="166" y="787"/>
                    <a:pt x="168" y="785"/>
                  </a:cubicBezTo>
                  <a:cubicBezTo>
                    <a:pt x="146" y="746"/>
                    <a:pt x="168" y="729"/>
                    <a:pt x="157" y="695"/>
                  </a:cubicBezTo>
                  <a:cubicBezTo>
                    <a:pt x="191" y="673"/>
                    <a:pt x="157" y="611"/>
                    <a:pt x="180" y="577"/>
                  </a:cubicBezTo>
                  <a:lnTo>
                    <a:pt x="168" y="577"/>
                  </a:lnTo>
                  <a:cubicBezTo>
                    <a:pt x="163" y="572"/>
                    <a:pt x="174" y="566"/>
                    <a:pt x="180" y="561"/>
                  </a:cubicBezTo>
                  <a:lnTo>
                    <a:pt x="180" y="561"/>
                  </a:lnTo>
                  <a:cubicBezTo>
                    <a:pt x="171" y="561"/>
                    <a:pt x="169" y="568"/>
                    <a:pt x="166" y="568"/>
                  </a:cubicBezTo>
                  <a:cubicBezTo>
                    <a:pt x="165" y="568"/>
                    <a:pt x="164" y="567"/>
                    <a:pt x="163" y="566"/>
                  </a:cubicBezTo>
                  <a:cubicBezTo>
                    <a:pt x="157" y="493"/>
                    <a:pt x="180" y="415"/>
                    <a:pt x="185" y="342"/>
                  </a:cubicBezTo>
                  <a:cubicBezTo>
                    <a:pt x="185" y="314"/>
                    <a:pt x="140" y="331"/>
                    <a:pt x="163" y="292"/>
                  </a:cubicBezTo>
                  <a:lnTo>
                    <a:pt x="163" y="292"/>
                  </a:lnTo>
                  <a:lnTo>
                    <a:pt x="174" y="303"/>
                  </a:lnTo>
                  <a:cubicBezTo>
                    <a:pt x="174" y="297"/>
                    <a:pt x="174" y="297"/>
                    <a:pt x="174" y="292"/>
                  </a:cubicBezTo>
                  <a:close/>
                  <a:moveTo>
                    <a:pt x="1358" y="2823"/>
                  </a:moveTo>
                  <a:cubicBezTo>
                    <a:pt x="1357" y="2823"/>
                    <a:pt x="1356" y="2823"/>
                    <a:pt x="1356" y="2823"/>
                  </a:cubicBezTo>
                  <a:cubicBezTo>
                    <a:pt x="1357" y="2823"/>
                    <a:pt x="1357" y="2823"/>
                    <a:pt x="1358" y="2823"/>
                  </a:cubicBezTo>
                  <a:close/>
                  <a:moveTo>
                    <a:pt x="500" y="2839"/>
                  </a:moveTo>
                  <a:cubicBezTo>
                    <a:pt x="498" y="2839"/>
                    <a:pt x="495" y="2840"/>
                    <a:pt x="493" y="2840"/>
                  </a:cubicBezTo>
                  <a:cubicBezTo>
                    <a:pt x="489" y="2840"/>
                    <a:pt x="498" y="2843"/>
                    <a:pt x="503" y="2843"/>
                  </a:cubicBezTo>
                  <a:cubicBezTo>
                    <a:pt x="505" y="2843"/>
                    <a:pt x="506" y="2842"/>
                    <a:pt x="504" y="2840"/>
                  </a:cubicBezTo>
                  <a:cubicBezTo>
                    <a:pt x="504" y="2840"/>
                    <a:pt x="504" y="2840"/>
                    <a:pt x="504" y="2840"/>
                  </a:cubicBezTo>
                  <a:lnTo>
                    <a:pt x="504" y="2840"/>
                  </a:lnTo>
                  <a:cubicBezTo>
                    <a:pt x="502" y="2840"/>
                    <a:pt x="501" y="2839"/>
                    <a:pt x="500" y="2839"/>
                  </a:cubicBezTo>
                  <a:close/>
                  <a:moveTo>
                    <a:pt x="1100" y="2871"/>
                  </a:moveTo>
                  <a:lnTo>
                    <a:pt x="1100" y="2871"/>
                  </a:lnTo>
                  <a:cubicBezTo>
                    <a:pt x="1099" y="2872"/>
                    <a:pt x="1098" y="2873"/>
                    <a:pt x="1098" y="2874"/>
                  </a:cubicBezTo>
                  <a:cubicBezTo>
                    <a:pt x="1098" y="2874"/>
                    <a:pt x="1100" y="2872"/>
                    <a:pt x="1100" y="2871"/>
                  </a:cubicBezTo>
                  <a:close/>
                  <a:moveTo>
                    <a:pt x="846" y="1"/>
                  </a:moveTo>
                  <a:lnTo>
                    <a:pt x="852" y="12"/>
                  </a:lnTo>
                  <a:cubicBezTo>
                    <a:pt x="846" y="12"/>
                    <a:pt x="840" y="12"/>
                    <a:pt x="840" y="6"/>
                  </a:cubicBezTo>
                  <a:lnTo>
                    <a:pt x="840" y="6"/>
                  </a:lnTo>
                  <a:cubicBezTo>
                    <a:pt x="835" y="17"/>
                    <a:pt x="846" y="29"/>
                    <a:pt x="829" y="34"/>
                  </a:cubicBezTo>
                  <a:cubicBezTo>
                    <a:pt x="828" y="33"/>
                    <a:pt x="826" y="33"/>
                    <a:pt x="824" y="33"/>
                  </a:cubicBezTo>
                  <a:cubicBezTo>
                    <a:pt x="820" y="33"/>
                    <a:pt x="815" y="34"/>
                    <a:pt x="811" y="34"/>
                  </a:cubicBezTo>
                  <a:cubicBezTo>
                    <a:pt x="807" y="34"/>
                    <a:pt x="803" y="33"/>
                    <a:pt x="801" y="29"/>
                  </a:cubicBezTo>
                  <a:lnTo>
                    <a:pt x="801" y="29"/>
                  </a:lnTo>
                  <a:cubicBezTo>
                    <a:pt x="804" y="29"/>
                    <a:pt x="807" y="30"/>
                    <a:pt x="809" y="30"/>
                  </a:cubicBezTo>
                  <a:cubicBezTo>
                    <a:pt x="824" y="30"/>
                    <a:pt x="804" y="12"/>
                    <a:pt x="824" y="12"/>
                  </a:cubicBezTo>
                  <a:lnTo>
                    <a:pt x="807" y="12"/>
                  </a:lnTo>
                  <a:cubicBezTo>
                    <a:pt x="807" y="6"/>
                    <a:pt x="807" y="6"/>
                    <a:pt x="807" y="6"/>
                  </a:cubicBezTo>
                  <a:cubicBezTo>
                    <a:pt x="802" y="4"/>
                    <a:pt x="799" y="4"/>
                    <a:pt x="796" y="4"/>
                  </a:cubicBezTo>
                  <a:cubicBezTo>
                    <a:pt x="783" y="4"/>
                    <a:pt x="791" y="23"/>
                    <a:pt x="768" y="23"/>
                  </a:cubicBezTo>
                  <a:cubicBezTo>
                    <a:pt x="772" y="19"/>
                    <a:pt x="766" y="10"/>
                    <a:pt x="760" y="10"/>
                  </a:cubicBezTo>
                  <a:cubicBezTo>
                    <a:pt x="759" y="10"/>
                    <a:pt x="758" y="11"/>
                    <a:pt x="756" y="12"/>
                  </a:cubicBezTo>
                  <a:cubicBezTo>
                    <a:pt x="768" y="12"/>
                    <a:pt x="762" y="23"/>
                    <a:pt x="756" y="29"/>
                  </a:cubicBezTo>
                  <a:cubicBezTo>
                    <a:pt x="753" y="28"/>
                    <a:pt x="750" y="27"/>
                    <a:pt x="748" y="27"/>
                  </a:cubicBezTo>
                  <a:cubicBezTo>
                    <a:pt x="739" y="27"/>
                    <a:pt x="737" y="34"/>
                    <a:pt x="728" y="34"/>
                  </a:cubicBezTo>
                  <a:lnTo>
                    <a:pt x="740" y="40"/>
                  </a:lnTo>
                  <a:cubicBezTo>
                    <a:pt x="734" y="45"/>
                    <a:pt x="728" y="45"/>
                    <a:pt x="717" y="51"/>
                  </a:cubicBezTo>
                  <a:cubicBezTo>
                    <a:pt x="717" y="50"/>
                    <a:pt x="718" y="49"/>
                    <a:pt x="719" y="48"/>
                  </a:cubicBezTo>
                  <a:lnTo>
                    <a:pt x="719" y="48"/>
                  </a:lnTo>
                  <a:cubicBezTo>
                    <a:pt x="718" y="48"/>
                    <a:pt x="717" y="48"/>
                    <a:pt x="716" y="48"/>
                  </a:cubicBezTo>
                  <a:cubicBezTo>
                    <a:pt x="707" y="48"/>
                    <a:pt x="696" y="40"/>
                    <a:pt x="685" y="40"/>
                  </a:cubicBezTo>
                  <a:cubicBezTo>
                    <a:pt x="681" y="40"/>
                    <a:pt x="677" y="41"/>
                    <a:pt x="672" y="45"/>
                  </a:cubicBezTo>
                  <a:cubicBezTo>
                    <a:pt x="667" y="40"/>
                    <a:pt x="672" y="29"/>
                    <a:pt x="661" y="23"/>
                  </a:cubicBezTo>
                  <a:cubicBezTo>
                    <a:pt x="656" y="28"/>
                    <a:pt x="652" y="30"/>
                    <a:pt x="649" y="30"/>
                  </a:cubicBezTo>
                  <a:cubicBezTo>
                    <a:pt x="643" y="30"/>
                    <a:pt x="638" y="25"/>
                    <a:pt x="632" y="25"/>
                  </a:cubicBezTo>
                  <a:cubicBezTo>
                    <a:pt x="629" y="25"/>
                    <a:pt x="626" y="26"/>
                    <a:pt x="622" y="29"/>
                  </a:cubicBezTo>
                  <a:cubicBezTo>
                    <a:pt x="628" y="40"/>
                    <a:pt x="628" y="34"/>
                    <a:pt x="616" y="45"/>
                  </a:cubicBezTo>
                  <a:lnTo>
                    <a:pt x="650" y="34"/>
                  </a:lnTo>
                  <a:lnTo>
                    <a:pt x="628" y="57"/>
                  </a:lnTo>
                  <a:cubicBezTo>
                    <a:pt x="639" y="51"/>
                    <a:pt x="650" y="45"/>
                    <a:pt x="656" y="45"/>
                  </a:cubicBezTo>
                  <a:lnTo>
                    <a:pt x="656" y="45"/>
                  </a:lnTo>
                  <a:cubicBezTo>
                    <a:pt x="644" y="57"/>
                    <a:pt x="650" y="51"/>
                    <a:pt x="656" y="62"/>
                  </a:cubicBezTo>
                  <a:cubicBezTo>
                    <a:pt x="652" y="58"/>
                    <a:pt x="648" y="57"/>
                    <a:pt x="645" y="57"/>
                  </a:cubicBezTo>
                  <a:cubicBezTo>
                    <a:pt x="635" y="57"/>
                    <a:pt x="626" y="69"/>
                    <a:pt x="615" y="69"/>
                  </a:cubicBezTo>
                  <a:cubicBezTo>
                    <a:pt x="614" y="69"/>
                    <a:pt x="612" y="68"/>
                    <a:pt x="611" y="68"/>
                  </a:cubicBezTo>
                  <a:lnTo>
                    <a:pt x="605" y="40"/>
                  </a:lnTo>
                  <a:cubicBezTo>
                    <a:pt x="601" y="38"/>
                    <a:pt x="597" y="38"/>
                    <a:pt x="594" y="38"/>
                  </a:cubicBezTo>
                  <a:cubicBezTo>
                    <a:pt x="575" y="38"/>
                    <a:pt x="563" y="57"/>
                    <a:pt x="540" y="57"/>
                  </a:cubicBezTo>
                  <a:cubicBezTo>
                    <a:pt x="538" y="57"/>
                    <a:pt x="535" y="57"/>
                    <a:pt x="532" y="57"/>
                  </a:cubicBezTo>
                  <a:lnTo>
                    <a:pt x="532" y="57"/>
                  </a:lnTo>
                  <a:lnTo>
                    <a:pt x="544" y="62"/>
                  </a:lnTo>
                  <a:cubicBezTo>
                    <a:pt x="538" y="73"/>
                    <a:pt x="521" y="68"/>
                    <a:pt x="516" y="73"/>
                  </a:cubicBezTo>
                  <a:cubicBezTo>
                    <a:pt x="510" y="62"/>
                    <a:pt x="504" y="62"/>
                    <a:pt x="499" y="57"/>
                  </a:cubicBezTo>
                  <a:cubicBezTo>
                    <a:pt x="499" y="62"/>
                    <a:pt x="476" y="62"/>
                    <a:pt x="476" y="79"/>
                  </a:cubicBezTo>
                  <a:lnTo>
                    <a:pt x="460" y="73"/>
                  </a:lnTo>
                  <a:cubicBezTo>
                    <a:pt x="432" y="73"/>
                    <a:pt x="437" y="101"/>
                    <a:pt x="415" y="107"/>
                  </a:cubicBezTo>
                  <a:cubicBezTo>
                    <a:pt x="415" y="96"/>
                    <a:pt x="404" y="90"/>
                    <a:pt x="420" y="79"/>
                  </a:cubicBezTo>
                  <a:cubicBezTo>
                    <a:pt x="409" y="79"/>
                    <a:pt x="404" y="79"/>
                    <a:pt x="404" y="85"/>
                  </a:cubicBezTo>
                  <a:cubicBezTo>
                    <a:pt x="399" y="85"/>
                    <a:pt x="390" y="97"/>
                    <a:pt x="380" y="97"/>
                  </a:cubicBezTo>
                  <a:cubicBezTo>
                    <a:pt x="379" y="97"/>
                    <a:pt x="377" y="97"/>
                    <a:pt x="376" y="96"/>
                  </a:cubicBezTo>
                  <a:cubicBezTo>
                    <a:pt x="376" y="101"/>
                    <a:pt x="376" y="113"/>
                    <a:pt x="364" y="113"/>
                  </a:cubicBezTo>
                  <a:cubicBezTo>
                    <a:pt x="364" y="113"/>
                    <a:pt x="364" y="107"/>
                    <a:pt x="364" y="107"/>
                  </a:cubicBezTo>
                  <a:cubicBezTo>
                    <a:pt x="364" y="113"/>
                    <a:pt x="353" y="118"/>
                    <a:pt x="359" y="124"/>
                  </a:cubicBezTo>
                  <a:cubicBezTo>
                    <a:pt x="352" y="119"/>
                    <a:pt x="345" y="117"/>
                    <a:pt x="338" y="117"/>
                  </a:cubicBezTo>
                  <a:cubicBezTo>
                    <a:pt x="319" y="117"/>
                    <a:pt x="298" y="128"/>
                    <a:pt x="280" y="128"/>
                  </a:cubicBezTo>
                  <a:cubicBezTo>
                    <a:pt x="274" y="128"/>
                    <a:pt x="269" y="127"/>
                    <a:pt x="264" y="124"/>
                  </a:cubicBezTo>
                  <a:cubicBezTo>
                    <a:pt x="247" y="129"/>
                    <a:pt x="230" y="135"/>
                    <a:pt x="213" y="141"/>
                  </a:cubicBezTo>
                  <a:cubicBezTo>
                    <a:pt x="213" y="135"/>
                    <a:pt x="213" y="135"/>
                    <a:pt x="213" y="135"/>
                  </a:cubicBezTo>
                  <a:cubicBezTo>
                    <a:pt x="211" y="135"/>
                    <a:pt x="210" y="134"/>
                    <a:pt x="209" y="134"/>
                  </a:cubicBezTo>
                  <a:cubicBezTo>
                    <a:pt x="194" y="134"/>
                    <a:pt x="204" y="158"/>
                    <a:pt x="185" y="158"/>
                  </a:cubicBezTo>
                  <a:cubicBezTo>
                    <a:pt x="184" y="158"/>
                    <a:pt x="182" y="158"/>
                    <a:pt x="180" y="157"/>
                  </a:cubicBezTo>
                  <a:cubicBezTo>
                    <a:pt x="163" y="146"/>
                    <a:pt x="191" y="152"/>
                    <a:pt x="180" y="146"/>
                  </a:cubicBezTo>
                  <a:cubicBezTo>
                    <a:pt x="180" y="136"/>
                    <a:pt x="176" y="134"/>
                    <a:pt x="171" y="134"/>
                  </a:cubicBezTo>
                  <a:cubicBezTo>
                    <a:pt x="168" y="134"/>
                    <a:pt x="165" y="135"/>
                    <a:pt x="163" y="135"/>
                  </a:cubicBezTo>
                  <a:cubicBezTo>
                    <a:pt x="151" y="139"/>
                    <a:pt x="142" y="145"/>
                    <a:pt x="131" y="145"/>
                  </a:cubicBezTo>
                  <a:cubicBezTo>
                    <a:pt x="125" y="145"/>
                    <a:pt x="119" y="144"/>
                    <a:pt x="112" y="141"/>
                  </a:cubicBezTo>
                  <a:lnTo>
                    <a:pt x="118" y="141"/>
                  </a:lnTo>
                  <a:cubicBezTo>
                    <a:pt x="115" y="139"/>
                    <a:pt x="111" y="138"/>
                    <a:pt x="108" y="138"/>
                  </a:cubicBezTo>
                  <a:cubicBezTo>
                    <a:pt x="100" y="138"/>
                    <a:pt x="92" y="142"/>
                    <a:pt x="84" y="146"/>
                  </a:cubicBezTo>
                  <a:cubicBezTo>
                    <a:pt x="79" y="152"/>
                    <a:pt x="73" y="152"/>
                    <a:pt x="68" y="157"/>
                  </a:cubicBezTo>
                  <a:cubicBezTo>
                    <a:pt x="73" y="169"/>
                    <a:pt x="73" y="174"/>
                    <a:pt x="73" y="180"/>
                  </a:cubicBezTo>
                  <a:lnTo>
                    <a:pt x="68" y="180"/>
                  </a:lnTo>
                  <a:cubicBezTo>
                    <a:pt x="84" y="208"/>
                    <a:pt x="90" y="247"/>
                    <a:pt x="96" y="269"/>
                  </a:cubicBezTo>
                  <a:cubicBezTo>
                    <a:pt x="95" y="269"/>
                    <a:pt x="95" y="269"/>
                    <a:pt x="94" y="268"/>
                  </a:cubicBezTo>
                  <a:lnTo>
                    <a:pt x="94" y="268"/>
                  </a:lnTo>
                  <a:cubicBezTo>
                    <a:pt x="95" y="270"/>
                    <a:pt x="96" y="272"/>
                    <a:pt x="96" y="275"/>
                  </a:cubicBezTo>
                  <a:cubicBezTo>
                    <a:pt x="90" y="286"/>
                    <a:pt x="84" y="297"/>
                    <a:pt x="73" y="297"/>
                  </a:cubicBezTo>
                  <a:lnTo>
                    <a:pt x="73" y="281"/>
                  </a:lnTo>
                  <a:cubicBezTo>
                    <a:pt x="56" y="292"/>
                    <a:pt x="73" y="303"/>
                    <a:pt x="73" y="314"/>
                  </a:cubicBezTo>
                  <a:lnTo>
                    <a:pt x="62" y="314"/>
                  </a:lnTo>
                  <a:cubicBezTo>
                    <a:pt x="68" y="337"/>
                    <a:pt x="84" y="337"/>
                    <a:pt x="84" y="370"/>
                  </a:cubicBezTo>
                  <a:lnTo>
                    <a:pt x="90" y="365"/>
                  </a:lnTo>
                  <a:lnTo>
                    <a:pt x="90" y="365"/>
                  </a:lnTo>
                  <a:cubicBezTo>
                    <a:pt x="107" y="381"/>
                    <a:pt x="79" y="376"/>
                    <a:pt x="90" y="393"/>
                  </a:cubicBezTo>
                  <a:lnTo>
                    <a:pt x="73" y="398"/>
                  </a:lnTo>
                  <a:cubicBezTo>
                    <a:pt x="79" y="409"/>
                    <a:pt x="90" y="437"/>
                    <a:pt x="96" y="454"/>
                  </a:cubicBezTo>
                  <a:cubicBezTo>
                    <a:pt x="84" y="443"/>
                    <a:pt x="73" y="421"/>
                    <a:pt x="68" y="409"/>
                  </a:cubicBezTo>
                  <a:lnTo>
                    <a:pt x="68" y="409"/>
                  </a:lnTo>
                  <a:cubicBezTo>
                    <a:pt x="68" y="421"/>
                    <a:pt x="68" y="443"/>
                    <a:pt x="79" y="449"/>
                  </a:cubicBezTo>
                  <a:cubicBezTo>
                    <a:pt x="73" y="443"/>
                    <a:pt x="73" y="437"/>
                    <a:pt x="73" y="437"/>
                  </a:cubicBezTo>
                  <a:lnTo>
                    <a:pt x="73" y="437"/>
                  </a:lnTo>
                  <a:cubicBezTo>
                    <a:pt x="90" y="449"/>
                    <a:pt x="96" y="465"/>
                    <a:pt x="96" y="482"/>
                  </a:cubicBezTo>
                  <a:cubicBezTo>
                    <a:pt x="56" y="482"/>
                    <a:pt x="84" y="538"/>
                    <a:pt x="56" y="555"/>
                  </a:cubicBezTo>
                  <a:cubicBezTo>
                    <a:pt x="73" y="589"/>
                    <a:pt x="51" y="628"/>
                    <a:pt x="51" y="667"/>
                  </a:cubicBezTo>
                  <a:cubicBezTo>
                    <a:pt x="56" y="665"/>
                    <a:pt x="60" y="664"/>
                    <a:pt x="62" y="664"/>
                  </a:cubicBezTo>
                  <a:cubicBezTo>
                    <a:pt x="72" y="664"/>
                    <a:pt x="62" y="678"/>
                    <a:pt x="84" y="678"/>
                  </a:cubicBezTo>
                  <a:cubicBezTo>
                    <a:pt x="84" y="689"/>
                    <a:pt x="84" y="689"/>
                    <a:pt x="79" y="689"/>
                  </a:cubicBezTo>
                  <a:lnTo>
                    <a:pt x="79" y="695"/>
                  </a:lnTo>
                  <a:lnTo>
                    <a:pt x="62" y="723"/>
                  </a:lnTo>
                  <a:cubicBezTo>
                    <a:pt x="61" y="724"/>
                    <a:pt x="61" y="724"/>
                    <a:pt x="60" y="724"/>
                  </a:cubicBezTo>
                  <a:cubicBezTo>
                    <a:pt x="56" y="724"/>
                    <a:pt x="56" y="712"/>
                    <a:pt x="51" y="712"/>
                  </a:cubicBezTo>
                  <a:cubicBezTo>
                    <a:pt x="51" y="734"/>
                    <a:pt x="40" y="723"/>
                    <a:pt x="34" y="734"/>
                  </a:cubicBezTo>
                  <a:cubicBezTo>
                    <a:pt x="40" y="734"/>
                    <a:pt x="45" y="746"/>
                    <a:pt x="40" y="757"/>
                  </a:cubicBezTo>
                  <a:lnTo>
                    <a:pt x="56" y="740"/>
                  </a:lnTo>
                  <a:lnTo>
                    <a:pt x="56" y="740"/>
                  </a:lnTo>
                  <a:cubicBezTo>
                    <a:pt x="68" y="768"/>
                    <a:pt x="28" y="762"/>
                    <a:pt x="45" y="796"/>
                  </a:cubicBezTo>
                  <a:lnTo>
                    <a:pt x="34" y="785"/>
                  </a:lnTo>
                  <a:lnTo>
                    <a:pt x="34" y="785"/>
                  </a:lnTo>
                  <a:cubicBezTo>
                    <a:pt x="40" y="802"/>
                    <a:pt x="34" y="841"/>
                    <a:pt x="56" y="858"/>
                  </a:cubicBezTo>
                  <a:cubicBezTo>
                    <a:pt x="56" y="860"/>
                    <a:pt x="54" y="862"/>
                    <a:pt x="51" y="862"/>
                  </a:cubicBezTo>
                  <a:cubicBezTo>
                    <a:pt x="48" y="862"/>
                    <a:pt x="45" y="860"/>
                    <a:pt x="45" y="858"/>
                  </a:cubicBezTo>
                  <a:lnTo>
                    <a:pt x="45" y="858"/>
                  </a:lnTo>
                  <a:cubicBezTo>
                    <a:pt x="40" y="897"/>
                    <a:pt x="68" y="942"/>
                    <a:pt x="51" y="970"/>
                  </a:cubicBezTo>
                  <a:lnTo>
                    <a:pt x="45" y="970"/>
                  </a:lnTo>
                  <a:cubicBezTo>
                    <a:pt x="45" y="975"/>
                    <a:pt x="56" y="981"/>
                    <a:pt x="51" y="986"/>
                  </a:cubicBezTo>
                  <a:lnTo>
                    <a:pt x="45" y="986"/>
                  </a:lnTo>
                  <a:cubicBezTo>
                    <a:pt x="45" y="992"/>
                    <a:pt x="56" y="1009"/>
                    <a:pt x="51" y="1014"/>
                  </a:cubicBezTo>
                  <a:lnTo>
                    <a:pt x="45" y="1009"/>
                  </a:lnTo>
                  <a:lnTo>
                    <a:pt x="45" y="1009"/>
                  </a:lnTo>
                  <a:cubicBezTo>
                    <a:pt x="34" y="1042"/>
                    <a:pt x="62" y="1065"/>
                    <a:pt x="62" y="1098"/>
                  </a:cubicBezTo>
                  <a:cubicBezTo>
                    <a:pt x="61" y="1098"/>
                    <a:pt x="59" y="1098"/>
                    <a:pt x="58" y="1098"/>
                  </a:cubicBezTo>
                  <a:cubicBezTo>
                    <a:pt x="44" y="1098"/>
                    <a:pt x="34" y="1127"/>
                    <a:pt x="34" y="1138"/>
                  </a:cubicBezTo>
                  <a:lnTo>
                    <a:pt x="28" y="1138"/>
                  </a:lnTo>
                  <a:cubicBezTo>
                    <a:pt x="23" y="1177"/>
                    <a:pt x="45" y="1210"/>
                    <a:pt x="51" y="1250"/>
                  </a:cubicBezTo>
                  <a:cubicBezTo>
                    <a:pt x="28" y="1272"/>
                    <a:pt x="40" y="1334"/>
                    <a:pt x="23" y="1373"/>
                  </a:cubicBezTo>
                  <a:cubicBezTo>
                    <a:pt x="24" y="1371"/>
                    <a:pt x="27" y="1370"/>
                    <a:pt x="29" y="1370"/>
                  </a:cubicBezTo>
                  <a:cubicBezTo>
                    <a:pt x="34" y="1370"/>
                    <a:pt x="40" y="1374"/>
                    <a:pt x="40" y="1378"/>
                  </a:cubicBezTo>
                  <a:cubicBezTo>
                    <a:pt x="40" y="1388"/>
                    <a:pt x="52" y="1402"/>
                    <a:pt x="41" y="1402"/>
                  </a:cubicBezTo>
                  <a:cubicBezTo>
                    <a:pt x="39" y="1402"/>
                    <a:pt x="37" y="1402"/>
                    <a:pt x="34" y="1401"/>
                  </a:cubicBezTo>
                  <a:cubicBezTo>
                    <a:pt x="17" y="1406"/>
                    <a:pt x="23" y="1423"/>
                    <a:pt x="23" y="1440"/>
                  </a:cubicBezTo>
                  <a:lnTo>
                    <a:pt x="45" y="1446"/>
                  </a:lnTo>
                  <a:cubicBezTo>
                    <a:pt x="6" y="1479"/>
                    <a:pt x="56" y="1546"/>
                    <a:pt x="23" y="1563"/>
                  </a:cubicBezTo>
                  <a:cubicBezTo>
                    <a:pt x="28" y="1574"/>
                    <a:pt x="28" y="1586"/>
                    <a:pt x="34" y="1597"/>
                  </a:cubicBezTo>
                  <a:lnTo>
                    <a:pt x="23" y="1597"/>
                  </a:lnTo>
                  <a:cubicBezTo>
                    <a:pt x="17" y="1619"/>
                    <a:pt x="12" y="1630"/>
                    <a:pt x="17" y="1664"/>
                  </a:cubicBezTo>
                  <a:lnTo>
                    <a:pt x="6" y="1658"/>
                  </a:lnTo>
                  <a:lnTo>
                    <a:pt x="6" y="1658"/>
                  </a:lnTo>
                  <a:cubicBezTo>
                    <a:pt x="6" y="1675"/>
                    <a:pt x="45" y="1681"/>
                    <a:pt x="45" y="1698"/>
                  </a:cubicBezTo>
                  <a:lnTo>
                    <a:pt x="23" y="1703"/>
                  </a:lnTo>
                  <a:cubicBezTo>
                    <a:pt x="23" y="1737"/>
                    <a:pt x="6" y="1765"/>
                    <a:pt x="23" y="1798"/>
                  </a:cubicBezTo>
                  <a:cubicBezTo>
                    <a:pt x="17" y="1798"/>
                    <a:pt x="12" y="1798"/>
                    <a:pt x="12" y="1793"/>
                  </a:cubicBezTo>
                  <a:lnTo>
                    <a:pt x="12" y="1793"/>
                  </a:lnTo>
                  <a:cubicBezTo>
                    <a:pt x="12" y="1803"/>
                    <a:pt x="2" y="1844"/>
                    <a:pt x="24" y="1844"/>
                  </a:cubicBezTo>
                  <a:cubicBezTo>
                    <a:pt x="24" y="1844"/>
                    <a:pt x="24" y="1844"/>
                    <a:pt x="24" y="1844"/>
                  </a:cubicBezTo>
                  <a:lnTo>
                    <a:pt x="24" y="1844"/>
                  </a:lnTo>
                  <a:cubicBezTo>
                    <a:pt x="8" y="1848"/>
                    <a:pt x="23" y="1878"/>
                    <a:pt x="28" y="1894"/>
                  </a:cubicBezTo>
                  <a:lnTo>
                    <a:pt x="17" y="1888"/>
                  </a:lnTo>
                  <a:lnTo>
                    <a:pt x="17" y="1888"/>
                  </a:lnTo>
                  <a:cubicBezTo>
                    <a:pt x="34" y="1905"/>
                    <a:pt x="40" y="1905"/>
                    <a:pt x="40" y="1927"/>
                  </a:cubicBezTo>
                  <a:cubicBezTo>
                    <a:pt x="40" y="1929"/>
                    <a:pt x="39" y="1930"/>
                    <a:pt x="38" y="1930"/>
                  </a:cubicBezTo>
                  <a:cubicBezTo>
                    <a:pt x="37" y="1930"/>
                    <a:pt x="34" y="1926"/>
                    <a:pt x="34" y="1922"/>
                  </a:cubicBezTo>
                  <a:lnTo>
                    <a:pt x="34" y="1922"/>
                  </a:lnTo>
                  <a:cubicBezTo>
                    <a:pt x="28" y="1938"/>
                    <a:pt x="45" y="1938"/>
                    <a:pt x="40" y="1955"/>
                  </a:cubicBezTo>
                  <a:lnTo>
                    <a:pt x="34" y="1950"/>
                  </a:lnTo>
                  <a:lnTo>
                    <a:pt x="34" y="1950"/>
                  </a:lnTo>
                  <a:cubicBezTo>
                    <a:pt x="28" y="1966"/>
                    <a:pt x="34" y="1961"/>
                    <a:pt x="45" y="1972"/>
                  </a:cubicBezTo>
                  <a:cubicBezTo>
                    <a:pt x="51" y="1983"/>
                    <a:pt x="40" y="2000"/>
                    <a:pt x="28" y="2006"/>
                  </a:cubicBezTo>
                  <a:cubicBezTo>
                    <a:pt x="34" y="2006"/>
                    <a:pt x="45" y="2017"/>
                    <a:pt x="40" y="2028"/>
                  </a:cubicBezTo>
                  <a:cubicBezTo>
                    <a:pt x="40" y="2028"/>
                    <a:pt x="34" y="2022"/>
                    <a:pt x="34" y="2022"/>
                  </a:cubicBezTo>
                  <a:lnTo>
                    <a:pt x="34" y="2022"/>
                  </a:lnTo>
                  <a:cubicBezTo>
                    <a:pt x="23" y="2050"/>
                    <a:pt x="45" y="2062"/>
                    <a:pt x="34" y="2078"/>
                  </a:cubicBezTo>
                  <a:cubicBezTo>
                    <a:pt x="28" y="2078"/>
                    <a:pt x="28" y="2084"/>
                    <a:pt x="28" y="2084"/>
                  </a:cubicBezTo>
                  <a:cubicBezTo>
                    <a:pt x="28" y="2062"/>
                    <a:pt x="28" y="2045"/>
                    <a:pt x="28" y="2045"/>
                  </a:cubicBezTo>
                  <a:cubicBezTo>
                    <a:pt x="20" y="2045"/>
                    <a:pt x="18" y="2054"/>
                    <a:pt x="10" y="2054"/>
                  </a:cubicBezTo>
                  <a:cubicBezTo>
                    <a:pt x="8" y="2054"/>
                    <a:pt x="5" y="2053"/>
                    <a:pt x="0" y="2050"/>
                  </a:cubicBezTo>
                  <a:lnTo>
                    <a:pt x="0" y="2050"/>
                  </a:lnTo>
                  <a:cubicBezTo>
                    <a:pt x="6" y="2062"/>
                    <a:pt x="28" y="2090"/>
                    <a:pt x="23" y="2106"/>
                  </a:cubicBezTo>
                  <a:lnTo>
                    <a:pt x="17" y="2106"/>
                  </a:lnTo>
                  <a:cubicBezTo>
                    <a:pt x="12" y="2112"/>
                    <a:pt x="17" y="2112"/>
                    <a:pt x="17" y="2118"/>
                  </a:cubicBezTo>
                  <a:cubicBezTo>
                    <a:pt x="17" y="2123"/>
                    <a:pt x="12" y="2123"/>
                    <a:pt x="12" y="2129"/>
                  </a:cubicBezTo>
                  <a:cubicBezTo>
                    <a:pt x="0" y="2134"/>
                    <a:pt x="6" y="2151"/>
                    <a:pt x="6" y="2157"/>
                  </a:cubicBezTo>
                  <a:cubicBezTo>
                    <a:pt x="13" y="2157"/>
                    <a:pt x="16" y="2162"/>
                    <a:pt x="20" y="2162"/>
                  </a:cubicBezTo>
                  <a:cubicBezTo>
                    <a:pt x="22" y="2162"/>
                    <a:pt x="25" y="2161"/>
                    <a:pt x="28" y="2157"/>
                  </a:cubicBezTo>
                  <a:cubicBezTo>
                    <a:pt x="28" y="2155"/>
                    <a:pt x="28" y="2153"/>
                    <a:pt x="28" y="2151"/>
                  </a:cubicBezTo>
                  <a:cubicBezTo>
                    <a:pt x="28" y="2146"/>
                    <a:pt x="28" y="2134"/>
                    <a:pt x="28" y="2129"/>
                  </a:cubicBezTo>
                  <a:cubicBezTo>
                    <a:pt x="34" y="2134"/>
                    <a:pt x="40" y="2140"/>
                    <a:pt x="28" y="2151"/>
                  </a:cubicBezTo>
                  <a:cubicBezTo>
                    <a:pt x="40" y="2157"/>
                    <a:pt x="45" y="2162"/>
                    <a:pt x="51" y="2162"/>
                  </a:cubicBezTo>
                  <a:cubicBezTo>
                    <a:pt x="34" y="2174"/>
                    <a:pt x="23" y="2196"/>
                    <a:pt x="12" y="2202"/>
                  </a:cubicBezTo>
                  <a:cubicBezTo>
                    <a:pt x="17" y="2230"/>
                    <a:pt x="17" y="2263"/>
                    <a:pt x="40" y="2280"/>
                  </a:cubicBezTo>
                  <a:cubicBezTo>
                    <a:pt x="45" y="2286"/>
                    <a:pt x="34" y="2291"/>
                    <a:pt x="28" y="2291"/>
                  </a:cubicBezTo>
                  <a:cubicBezTo>
                    <a:pt x="28" y="2286"/>
                    <a:pt x="28" y="2280"/>
                    <a:pt x="23" y="2280"/>
                  </a:cubicBezTo>
                  <a:lnTo>
                    <a:pt x="23" y="2280"/>
                  </a:lnTo>
                  <a:cubicBezTo>
                    <a:pt x="28" y="2297"/>
                    <a:pt x="28" y="2325"/>
                    <a:pt x="45" y="2330"/>
                  </a:cubicBezTo>
                  <a:cubicBezTo>
                    <a:pt x="42" y="2335"/>
                    <a:pt x="40" y="2336"/>
                    <a:pt x="38" y="2336"/>
                  </a:cubicBezTo>
                  <a:cubicBezTo>
                    <a:pt x="34" y="2336"/>
                    <a:pt x="32" y="2333"/>
                    <a:pt x="30" y="2333"/>
                  </a:cubicBezTo>
                  <a:cubicBezTo>
                    <a:pt x="29" y="2333"/>
                    <a:pt x="28" y="2335"/>
                    <a:pt x="28" y="2342"/>
                  </a:cubicBezTo>
                  <a:lnTo>
                    <a:pt x="23" y="2342"/>
                  </a:lnTo>
                  <a:cubicBezTo>
                    <a:pt x="12" y="2370"/>
                    <a:pt x="23" y="2392"/>
                    <a:pt x="40" y="2414"/>
                  </a:cubicBezTo>
                  <a:cubicBezTo>
                    <a:pt x="50" y="2435"/>
                    <a:pt x="65" y="2451"/>
                    <a:pt x="72" y="2484"/>
                  </a:cubicBezTo>
                  <a:lnTo>
                    <a:pt x="72" y="2484"/>
                  </a:lnTo>
                  <a:cubicBezTo>
                    <a:pt x="72" y="2483"/>
                    <a:pt x="72" y="2482"/>
                    <a:pt x="73" y="2482"/>
                  </a:cubicBezTo>
                  <a:cubicBezTo>
                    <a:pt x="101" y="2554"/>
                    <a:pt x="185" y="2571"/>
                    <a:pt x="213" y="2633"/>
                  </a:cubicBezTo>
                  <a:cubicBezTo>
                    <a:pt x="218" y="2640"/>
                    <a:pt x="223" y="2642"/>
                    <a:pt x="228" y="2642"/>
                  </a:cubicBezTo>
                  <a:cubicBezTo>
                    <a:pt x="234" y="2642"/>
                    <a:pt x="240" y="2638"/>
                    <a:pt x="247" y="2638"/>
                  </a:cubicBezTo>
                  <a:lnTo>
                    <a:pt x="247" y="2638"/>
                  </a:lnTo>
                  <a:lnTo>
                    <a:pt x="241" y="2655"/>
                  </a:lnTo>
                  <a:lnTo>
                    <a:pt x="269" y="2655"/>
                  </a:lnTo>
                  <a:cubicBezTo>
                    <a:pt x="297" y="2661"/>
                    <a:pt x="280" y="2711"/>
                    <a:pt x="325" y="2711"/>
                  </a:cubicBezTo>
                  <a:lnTo>
                    <a:pt x="325" y="2706"/>
                  </a:lnTo>
                  <a:cubicBezTo>
                    <a:pt x="336" y="2711"/>
                    <a:pt x="359" y="2722"/>
                    <a:pt x="353" y="2728"/>
                  </a:cubicBezTo>
                  <a:cubicBezTo>
                    <a:pt x="353" y="2728"/>
                    <a:pt x="355" y="2727"/>
                    <a:pt x="356" y="2727"/>
                  </a:cubicBezTo>
                  <a:cubicBezTo>
                    <a:pt x="357" y="2727"/>
                    <a:pt x="359" y="2728"/>
                    <a:pt x="359" y="2734"/>
                  </a:cubicBezTo>
                  <a:lnTo>
                    <a:pt x="359" y="2739"/>
                  </a:lnTo>
                  <a:lnTo>
                    <a:pt x="387" y="2745"/>
                  </a:lnTo>
                  <a:cubicBezTo>
                    <a:pt x="404" y="2767"/>
                    <a:pt x="364" y="2767"/>
                    <a:pt x="392" y="2790"/>
                  </a:cubicBezTo>
                  <a:lnTo>
                    <a:pt x="398" y="2790"/>
                  </a:lnTo>
                  <a:cubicBezTo>
                    <a:pt x="398" y="2790"/>
                    <a:pt x="398" y="2790"/>
                    <a:pt x="398" y="2790"/>
                  </a:cubicBezTo>
                  <a:lnTo>
                    <a:pt x="398" y="2790"/>
                  </a:lnTo>
                  <a:cubicBezTo>
                    <a:pt x="404" y="2795"/>
                    <a:pt x="404" y="2795"/>
                    <a:pt x="409" y="2795"/>
                  </a:cubicBezTo>
                  <a:cubicBezTo>
                    <a:pt x="415" y="2795"/>
                    <a:pt x="420" y="2801"/>
                    <a:pt x="426" y="2807"/>
                  </a:cubicBezTo>
                  <a:cubicBezTo>
                    <a:pt x="443" y="2846"/>
                    <a:pt x="460" y="2835"/>
                    <a:pt x="476" y="2846"/>
                  </a:cubicBezTo>
                  <a:lnTo>
                    <a:pt x="476" y="2840"/>
                  </a:lnTo>
                  <a:cubicBezTo>
                    <a:pt x="465" y="2840"/>
                    <a:pt x="460" y="2840"/>
                    <a:pt x="454" y="2835"/>
                  </a:cubicBezTo>
                  <a:cubicBezTo>
                    <a:pt x="456" y="2833"/>
                    <a:pt x="458" y="2832"/>
                    <a:pt x="461" y="2832"/>
                  </a:cubicBezTo>
                  <a:cubicBezTo>
                    <a:pt x="466" y="2832"/>
                    <a:pt x="473" y="2835"/>
                    <a:pt x="476" y="2835"/>
                  </a:cubicBezTo>
                  <a:cubicBezTo>
                    <a:pt x="487" y="2835"/>
                    <a:pt x="493" y="2835"/>
                    <a:pt x="504" y="2840"/>
                  </a:cubicBezTo>
                  <a:lnTo>
                    <a:pt x="504" y="2840"/>
                  </a:lnTo>
                  <a:cubicBezTo>
                    <a:pt x="524" y="2842"/>
                    <a:pt x="539" y="2863"/>
                    <a:pt x="564" y="2863"/>
                  </a:cubicBezTo>
                  <a:cubicBezTo>
                    <a:pt x="567" y="2863"/>
                    <a:pt x="569" y="2863"/>
                    <a:pt x="572" y="2863"/>
                  </a:cubicBezTo>
                  <a:lnTo>
                    <a:pt x="572" y="2863"/>
                  </a:lnTo>
                  <a:cubicBezTo>
                    <a:pt x="583" y="2874"/>
                    <a:pt x="566" y="2879"/>
                    <a:pt x="577" y="2885"/>
                  </a:cubicBezTo>
                  <a:cubicBezTo>
                    <a:pt x="582" y="2884"/>
                    <a:pt x="585" y="2884"/>
                    <a:pt x="589" y="2884"/>
                  </a:cubicBezTo>
                  <a:cubicBezTo>
                    <a:pt x="617" y="2884"/>
                    <a:pt x="620" y="2902"/>
                    <a:pt x="650" y="2902"/>
                  </a:cubicBezTo>
                  <a:cubicBezTo>
                    <a:pt x="644" y="2891"/>
                    <a:pt x="639" y="2891"/>
                    <a:pt x="667" y="2885"/>
                  </a:cubicBezTo>
                  <a:lnTo>
                    <a:pt x="605" y="2885"/>
                  </a:lnTo>
                  <a:lnTo>
                    <a:pt x="650" y="2874"/>
                  </a:lnTo>
                  <a:cubicBezTo>
                    <a:pt x="639" y="2871"/>
                    <a:pt x="629" y="2871"/>
                    <a:pt x="621" y="2871"/>
                  </a:cubicBezTo>
                  <a:cubicBezTo>
                    <a:pt x="612" y="2871"/>
                    <a:pt x="605" y="2871"/>
                    <a:pt x="600" y="2868"/>
                  </a:cubicBezTo>
                  <a:cubicBezTo>
                    <a:pt x="616" y="2863"/>
                    <a:pt x="616" y="2868"/>
                    <a:pt x="611" y="2857"/>
                  </a:cubicBezTo>
                  <a:lnTo>
                    <a:pt x="611" y="2857"/>
                  </a:lnTo>
                  <a:cubicBezTo>
                    <a:pt x="620" y="2863"/>
                    <a:pt x="628" y="2865"/>
                    <a:pt x="637" y="2865"/>
                  </a:cubicBezTo>
                  <a:cubicBezTo>
                    <a:pt x="645" y="2865"/>
                    <a:pt x="652" y="2864"/>
                    <a:pt x="660" y="2864"/>
                  </a:cubicBezTo>
                  <a:cubicBezTo>
                    <a:pt x="668" y="2864"/>
                    <a:pt x="675" y="2865"/>
                    <a:pt x="684" y="2868"/>
                  </a:cubicBezTo>
                  <a:lnTo>
                    <a:pt x="678" y="2896"/>
                  </a:lnTo>
                  <a:cubicBezTo>
                    <a:pt x="691" y="2901"/>
                    <a:pt x="704" y="2903"/>
                    <a:pt x="716" y="2903"/>
                  </a:cubicBezTo>
                  <a:cubicBezTo>
                    <a:pt x="735" y="2903"/>
                    <a:pt x="754" y="2898"/>
                    <a:pt x="776" y="2898"/>
                  </a:cubicBezTo>
                  <a:cubicBezTo>
                    <a:pt x="786" y="2898"/>
                    <a:pt x="796" y="2899"/>
                    <a:pt x="807" y="2902"/>
                  </a:cubicBezTo>
                  <a:lnTo>
                    <a:pt x="790" y="2896"/>
                  </a:lnTo>
                  <a:cubicBezTo>
                    <a:pt x="794" y="2892"/>
                    <a:pt x="800" y="2891"/>
                    <a:pt x="806" y="2891"/>
                  </a:cubicBezTo>
                  <a:cubicBezTo>
                    <a:pt x="813" y="2891"/>
                    <a:pt x="821" y="2892"/>
                    <a:pt x="828" y="2892"/>
                  </a:cubicBezTo>
                  <a:cubicBezTo>
                    <a:pt x="833" y="2892"/>
                    <a:pt x="837" y="2892"/>
                    <a:pt x="840" y="2891"/>
                  </a:cubicBezTo>
                  <a:cubicBezTo>
                    <a:pt x="840" y="2902"/>
                    <a:pt x="852" y="2902"/>
                    <a:pt x="857" y="2907"/>
                  </a:cubicBezTo>
                  <a:cubicBezTo>
                    <a:pt x="857" y="2902"/>
                    <a:pt x="902" y="2907"/>
                    <a:pt x="902" y="2891"/>
                  </a:cubicBezTo>
                  <a:lnTo>
                    <a:pt x="930" y="2902"/>
                  </a:lnTo>
                  <a:cubicBezTo>
                    <a:pt x="934" y="2902"/>
                    <a:pt x="937" y="2902"/>
                    <a:pt x="940" y="2902"/>
                  </a:cubicBezTo>
                  <a:cubicBezTo>
                    <a:pt x="976" y="2902"/>
                    <a:pt x="983" y="2874"/>
                    <a:pt x="1020" y="2874"/>
                  </a:cubicBezTo>
                  <a:cubicBezTo>
                    <a:pt x="1008" y="2885"/>
                    <a:pt x="1025" y="2891"/>
                    <a:pt x="997" y="2902"/>
                  </a:cubicBezTo>
                  <a:cubicBezTo>
                    <a:pt x="1014" y="2902"/>
                    <a:pt x="1025" y="2902"/>
                    <a:pt x="1025" y="2896"/>
                  </a:cubicBezTo>
                  <a:cubicBezTo>
                    <a:pt x="1035" y="2896"/>
                    <a:pt x="1057" y="2884"/>
                    <a:pt x="1070" y="2884"/>
                  </a:cubicBezTo>
                  <a:cubicBezTo>
                    <a:pt x="1072" y="2884"/>
                    <a:pt x="1074" y="2884"/>
                    <a:pt x="1076" y="2885"/>
                  </a:cubicBezTo>
                  <a:cubicBezTo>
                    <a:pt x="1081" y="2879"/>
                    <a:pt x="1087" y="2868"/>
                    <a:pt x="1098" y="2868"/>
                  </a:cubicBezTo>
                  <a:cubicBezTo>
                    <a:pt x="1101" y="2868"/>
                    <a:pt x="1101" y="2869"/>
                    <a:pt x="1100" y="2871"/>
                  </a:cubicBezTo>
                  <a:lnTo>
                    <a:pt x="1100" y="2871"/>
                  </a:lnTo>
                  <a:cubicBezTo>
                    <a:pt x="1106" y="2867"/>
                    <a:pt x="1119" y="2863"/>
                    <a:pt x="1113" y="2859"/>
                  </a:cubicBezTo>
                  <a:lnTo>
                    <a:pt x="1113" y="2859"/>
                  </a:lnTo>
                  <a:cubicBezTo>
                    <a:pt x="1121" y="2862"/>
                    <a:pt x="1131" y="2863"/>
                    <a:pt x="1140" y="2863"/>
                  </a:cubicBezTo>
                  <a:cubicBezTo>
                    <a:pt x="1174" y="2863"/>
                    <a:pt x="1214" y="2847"/>
                    <a:pt x="1244" y="2847"/>
                  </a:cubicBezTo>
                  <a:cubicBezTo>
                    <a:pt x="1252" y="2847"/>
                    <a:pt x="1260" y="2849"/>
                    <a:pt x="1266" y="2851"/>
                  </a:cubicBezTo>
                  <a:cubicBezTo>
                    <a:pt x="1300" y="2840"/>
                    <a:pt x="1333" y="2829"/>
                    <a:pt x="1361" y="2818"/>
                  </a:cubicBezTo>
                  <a:lnTo>
                    <a:pt x="1361" y="2818"/>
                  </a:lnTo>
                  <a:cubicBezTo>
                    <a:pt x="1357" y="2822"/>
                    <a:pt x="1360" y="2823"/>
                    <a:pt x="1358" y="2823"/>
                  </a:cubicBezTo>
                  <a:lnTo>
                    <a:pt x="1358" y="2823"/>
                  </a:lnTo>
                  <a:cubicBezTo>
                    <a:pt x="1394" y="2822"/>
                    <a:pt x="1368" y="2790"/>
                    <a:pt x="1412" y="2790"/>
                  </a:cubicBezTo>
                  <a:cubicBezTo>
                    <a:pt x="1440" y="2795"/>
                    <a:pt x="1395" y="2801"/>
                    <a:pt x="1406" y="2801"/>
                  </a:cubicBezTo>
                  <a:cubicBezTo>
                    <a:pt x="1410" y="2808"/>
                    <a:pt x="1415" y="2810"/>
                    <a:pt x="1421" y="2810"/>
                  </a:cubicBezTo>
                  <a:cubicBezTo>
                    <a:pt x="1438" y="2810"/>
                    <a:pt x="1461" y="2789"/>
                    <a:pt x="1484" y="2789"/>
                  </a:cubicBezTo>
                  <a:cubicBezTo>
                    <a:pt x="1486" y="2789"/>
                    <a:pt x="1488" y="2789"/>
                    <a:pt x="1490" y="2790"/>
                  </a:cubicBezTo>
                  <a:lnTo>
                    <a:pt x="1485" y="2795"/>
                  </a:lnTo>
                  <a:cubicBezTo>
                    <a:pt x="1513" y="2795"/>
                    <a:pt x="1529" y="2762"/>
                    <a:pt x="1569" y="2750"/>
                  </a:cubicBezTo>
                  <a:cubicBezTo>
                    <a:pt x="1585" y="2728"/>
                    <a:pt x="1625" y="2706"/>
                    <a:pt x="1653" y="2683"/>
                  </a:cubicBezTo>
                  <a:lnTo>
                    <a:pt x="1653" y="2683"/>
                  </a:lnTo>
                  <a:cubicBezTo>
                    <a:pt x="1653" y="2700"/>
                    <a:pt x="1641" y="2694"/>
                    <a:pt x="1653" y="2706"/>
                  </a:cubicBezTo>
                  <a:cubicBezTo>
                    <a:pt x="1669" y="2694"/>
                    <a:pt x="1641" y="2689"/>
                    <a:pt x="1669" y="2672"/>
                  </a:cubicBezTo>
                  <a:cubicBezTo>
                    <a:pt x="1675" y="2672"/>
                    <a:pt x="1683" y="2671"/>
                    <a:pt x="1691" y="2671"/>
                  </a:cubicBezTo>
                  <a:cubicBezTo>
                    <a:pt x="1699" y="2671"/>
                    <a:pt x="1706" y="2672"/>
                    <a:pt x="1709" y="2678"/>
                  </a:cubicBezTo>
                  <a:lnTo>
                    <a:pt x="1686" y="2689"/>
                  </a:lnTo>
                  <a:cubicBezTo>
                    <a:pt x="1690" y="2691"/>
                    <a:pt x="1693" y="2692"/>
                    <a:pt x="1696" y="2692"/>
                  </a:cubicBezTo>
                  <a:cubicBezTo>
                    <a:pt x="1712" y="2692"/>
                    <a:pt x="1722" y="2671"/>
                    <a:pt x="1731" y="2666"/>
                  </a:cubicBezTo>
                  <a:lnTo>
                    <a:pt x="1737" y="2672"/>
                  </a:lnTo>
                  <a:cubicBezTo>
                    <a:pt x="1776" y="2644"/>
                    <a:pt x="1765" y="2633"/>
                    <a:pt x="1804" y="2605"/>
                  </a:cubicBezTo>
                  <a:lnTo>
                    <a:pt x="1798" y="2605"/>
                  </a:lnTo>
                  <a:cubicBezTo>
                    <a:pt x="1809" y="2571"/>
                    <a:pt x="1821" y="2599"/>
                    <a:pt x="1837" y="2571"/>
                  </a:cubicBezTo>
                  <a:lnTo>
                    <a:pt x="1854" y="2582"/>
                  </a:lnTo>
                  <a:cubicBezTo>
                    <a:pt x="1865" y="2571"/>
                    <a:pt x="1893" y="2532"/>
                    <a:pt x="1916" y="2510"/>
                  </a:cubicBezTo>
                  <a:lnTo>
                    <a:pt x="1916" y="2510"/>
                  </a:lnTo>
                  <a:cubicBezTo>
                    <a:pt x="1910" y="2532"/>
                    <a:pt x="1888" y="2560"/>
                    <a:pt x="1871" y="2582"/>
                  </a:cubicBezTo>
                  <a:cubicBezTo>
                    <a:pt x="1888" y="2571"/>
                    <a:pt x="1921" y="2543"/>
                    <a:pt x="1921" y="2532"/>
                  </a:cubicBezTo>
                  <a:lnTo>
                    <a:pt x="1921" y="2532"/>
                  </a:lnTo>
                  <a:cubicBezTo>
                    <a:pt x="1916" y="2538"/>
                    <a:pt x="1910" y="2543"/>
                    <a:pt x="1905" y="2549"/>
                  </a:cubicBezTo>
                  <a:cubicBezTo>
                    <a:pt x="1910" y="2521"/>
                    <a:pt x="1927" y="2498"/>
                    <a:pt x="1955" y="2476"/>
                  </a:cubicBezTo>
                  <a:cubicBezTo>
                    <a:pt x="1958" y="2480"/>
                    <a:pt x="1961" y="2481"/>
                    <a:pt x="1965" y="2481"/>
                  </a:cubicBezTo>
                  <a:cubicBezTo>
                    <a:pt x="1991" y="2481"/>
                    <a:pt x="2032" y="2413"/>
                    <a:pt x="2061" y="2403"/>
                  </a:cubicBezTo>
                  <a:cubicBezTo>
                    <a:pt x="2084" y="2336"/>
                    <a:pt x="2123" y="2280"/>
                    <a:pt x="2129" y="2202"/>
                  </a:cubicBezTo>
                  <a:lnTo>
                    <a:pt x="2129" y="2202"/>
                  </a:lnTo>
                  <a:cubicBezTo>
                    <a:pt x="2123" y="2206"/>
                    <a:pt x="2120" y="2208"/>
                    <a:pt x="2118" y="2208"/>
                  </a:cubicBezTo>
                  <a:cubicBezTo>
                    <a:pt x="2111" y="2208"/>
                    <a:pt x="2127" y="2179"/>
                    <a:pt x="2101" y="2179"/>
                  </a:cubicBezTo>
                  <a:cubicBezTo>
                    <a:pt x="2101" y="2168"/>
                    <a:pt x="2101" y="2157"/>
                    <a:pt x="2106" y="2157"/>
                  </a:cubicBezTo>
                  <a:cubicBezTo>
                    <a:pt x="2112" y="2140"/>
                    <a:pt x="2117" y="2123"/>
                    <a:pt x="2123" y="2106"/>
                  </a:cubicBezTo>
                  <a:cubicBezTo>
                    <a:pt x="2124" y="2103"/>
                    <a:pt x="2125" y="2102"/>
                    <a:pt x="2126" y="2102"/>
                  </a:cubicBezTo>
                  <a:cubicBezTo>
                    <a:pt x="2129" y="2102"/>
                    <a:pt x="2130" y="2118"/>
                    <a:pt x="2133" y="2118"/>
                  </a:cubicBezTo>
                  <a:cubicBezTo>
                    <a:pt x="2133" y="2118"/>
                    <a:pt x="2134" y="2118"/>
                    <a:pt x="2134" y="2118"/>
                  </a:cubicBezTo>
                  <a:cubicBezTo>
                    <a:pt x="2134" y="2078"/>
                    <a:pt x="2145" y="2101"/>
                    <a:pt x="2151" y="2078"/>
                  </a:cubicBezTo>
                  <a:lnTo>
                    <a:pt x="2151" y="2078"/>
                  </a:lnTo>
                  <a:cubicBezTo>
                    <a:pt x="2150" y="2079"/>
                    <a:pt x="2150" y="2079"/>
                    <a:pt x="2149" y="2079"/>
                  </a:cubicBezTo>
                  <a:cubicBezTo>
                    <a:pt x="2143" y="2079"/>
                    <a:pt x="2135" y="2059"/>
                    <a:pt x="2140" y="2039"/>
                  </a:cubicBezTo>
                  <a:lnTo>
                    <a:pt x="2140" y="2039"/>
                  </a:lnTo>
                  <a:lnTo>
                    <a:pt x="2129" y="2073"/>
                  </a:lnTo>
                  <a:cubicBezTo>
                    <a:pt x="2106" y="2022"/>
                    <a:pt x="2151" y="2022"/>
                    <a:pt x="2123" y="1972"/>
                  </a:cubicBezTo>
                  <a:lnTo>
                    <a:pt x="2123" y="1972"/>
                  </a:lnTo>
                  <a:lnTo>
                    <a:pt x="2134" y="1989"/>
                  </a:lnTo>
                  <a:cubicBezTo>
                    <a:pt x="2129" y="1961"/>
                    <a:pt x="2112" y="1882"/>
                    <a:pt x="2078" y="1866"/>
                  </a:cubicBezTo>
                  <a:cubicBezTo>
                    <a:pt x="2078" y="1862"/>
                    <a:pt x="2081" y="1855"/>
                    <a:pt x="2084" y="1855"/>
                  </a:cubicBezTo>
                  <a:cubicBezTo>
                    <a:pt x="2086" y="1855"/>
                    <a:pt x="2088" y="1857"/>
                    <a:pt x="2089" y="1860"/>
                  </a:cubicBezTo>
                  <a:cubicBezTo>
                    <a:pt x="2073" y="1793"/>
                    <a:pt x="2005" y="1737"/>
                    <a:pt x="1989" y="1686"/>
                  </a:cubicBezTo>
                  <a:lnTo>
                    <a:pt x="2000" y="1686"/>
                  </a:lnTo>
                  <a:cubicBezTo>
                    <a:pt x="1989" y="1681"/>
                    <a:pt x="1977" y="1681"/>
                    <a:pt x="1972" y="1664"/>
                  </a:cubicBezTo>
                  <a:cubicBezTo>
                    <a:pt x="1975" y="1661"/>
                    <a:pt x="1977" y="1661"/>
                    <a:pt x="1979" y="1661"/>
                  </a:cubicBezTo>
                  <a:cubicBezTo>
                    <a:pt x="1980" y="1661"/>
                    <a:pt x="1980" y="1661"/>
                    <a:pt x="1977" y="1658"/>
                  </a:cubicBezTo>
                  <a:cubicBezTo>
                    <a:pt x="1972" y="1653"/>
                    <a:pt x="1949" y="1636"/>
                    <a:pt x="1944" y="1625"/>
                  </a:cubicBezTo>
                  <a:lnTo>
                    <a:pt x="1944" y="1625"/>
                  </a:lnTo>
                  <a:lnTo>
                    <a:pt x="1955" y="1630"/>
                  </a:lnTo>
                  <a:cubicBezTo>
                    <a:pt x="1921" y="1574"/>
                    <a:pt x="1877" y="1569"/>
                    <a:pt x="1832" y="1535"/>
                  </a:cubicBezTo>
                  <a:cubicBezTo>
                    <a:pt x="1843" y="1518"/>
                    <a:pt x="1809" y="1485"/>
                    <a:pt x="1787" y="1468"/>
                  </a:cubicBezTo>
                  <a:lnTo>
                    <a:pt x="1787" y="1462"/>
                  </a:lnTo>
                  <a:cubicBezTo>
                    <a:pt x="1759" y="1440"/>
                    <a:pt x="1725" y="1434"/>
                    <a:pt x="1692" y="1423"/>
                  </a:cubicBezTo>
                  <a:cubicBezTo>
                    <a:pt x="1675" y="1418"/>
                    <a:pt x="1658" y="1418"/>
                    <a:pt x="1647" y="1412"/>
                  </a:cubicBezTo>
                  <a:cubicBezTo>
                    <a:pt x="1636" y="1412"/>
                    <a:pt x="1630" y="1414"/>
                    <a:pt x="1623" y="1414"/>
                  </a:cubicBezTo>
                  <a:cubicBezTo>
                    <a:pt x="1620" y="1414"/>
                    <a:pt x="1617" y="1414"/>
                    <a:pt x="1613" y="1412"/>
                  </a:cubicBezTo>
                  <a:cubicBezTo>
                    <a:pt x="1608" y="1395"/>
                    <a:pt x="1602" y="1395"/>
                    <a:pt x="1591" y="1395"/>
                  </a:cubicBezTo>
                  <a:lnTo>
                    <a:pt x="1597" y="1395"/>
                  </a:lnTo>
                  <a:cubicBezTo>
                    <a:pt x="1597" y="1390"/>
                    <a:pt x="1602" y="1390"/>
                    <a:pt x="1608" y="1390"/>
                  </a:cubicBezTo>
                  <a:lnTo>
                    <a:pt x="1580" y="1390"/>
                  </a:lnTo>
                  <a:cubicBezTo>
                    <a:pt x="1591" y="1384"/>
                    <a:pt x="1574" y="1378"/>
                    <a:pt x="1597" y="1378"/>
                  </a:cubicBezTo>
                  <a:lnTo>
                    <a:pt x="1625" y="1378"/>
                  </a:lnTo>
                  <a:cubicBezTo>
                    <a:pt x="1619" y="1373"/>
                    <a:pt x="1613" y="1362"/>
                    <a:pt x="1608" y="1356"/>
                  </a:cubicBezTo>
                  <a:cubicBezTo>
                    <a:pt x="1641" y="1350"/>
                    <a:pt x="1675" y="1317"/>
                    <a:pt x="1697" y="1283"/>
                  </a:cubicBezTo>
                  <a:cubicBezTo>
                    <a:pt x="1725" y="1250"/>
                    <a:pt x="1742" y="1216"/>
                    <a:pt x="1765" y="1210"/>
                  </a:cubicBezTo>
                  <a:cubicBezTo>
                    <a:pt x="1770" y="1194"/>
                    <a:pt x="1781" y="1171"/>
                    <a:pt x="1781" y="1154"/>
                  </a:cubicBezTo>
                  <a:lnTo>
                    <a:pt x="1793" y="1160"/>
                  </a:lnTo>
                  <a:cubicBezTo>
                    <a:pt x="1815" y="1121"/>
                    <a:pt x="1826" y="1093"/>
                    <a:pt x="1837" y="1031"/>
                  </a:cubicBezTo>
                  <a:lnTo>
                    <a:pt x="1843" y="1048"/>
                  </a:lnTo>
                  <a:cubicBezTo>
                    <a:pt x="1849" y="1014"/>
                    <a:pt x="1815" y="998"/>
                    <a:pt x="1815" y="970"/>
                  </a:cubicBezTo>
                  <a:lnTo>
                    <a:pt x="1832" y="958"/>
                  </a:lnTo>
                  <a:cubicBezTo>
                    <a:pt x="1837" y="902"/>
                    <a:pt x="1843" y="841"/>
                    <a:pt x="1804" y="790"/>
                  </a:cubicBezTo>
                  <a:cubicBezTo>
                    <a:pt x="1808" y="790"/>
                    <a:pt x="1813" y="790"/>
                    <a:pt x="1814" y="793"/>
                  </a:cubicBezTo>
                  <a:lnTo>
                    <a:pt x="1814" y="793"/>
                  </a:lnTo>
                  <a:cubicBezTo>
                    <a:pt x="1808" y="771"/>
                    <a:pt x="1791" y="714"/>
                    <a:pt x="1777" y="714"/>
                  </a:cubicBezTo>
                  <a:cubicBezTo>
                    <a:pt x="1775" y="714"/>
                    <a:pt x="1774" y="714"/>
                    <a:pt x="1773" y="715"/>
                  </a:cubicBezTo>
                  <a:lnTo>
                    <a:pt x="1773" y="715"/>
                  </a:lnTo>
                  <a:cubicBezTo>
                    <a:pt x="1776" y="706"/>
                    <a:pt x="1759" y="683"/>
                    <a:pt x="1744" y="664"/>
                  </a:cubicBezTo>
                  <a:lnTo>
                    <a:pt x="1744" y="664"/>
                  </a:lnTo>
                  <a:cubicBezTo>
                    <a:pt x="1745" y="664"/>
                    <a:pt x="1746" y="664"/>
                    <a:pt x="1747" y="664"/>
                  </a:cubicBezTo>
                  <a:cubicBezTo>
                    <a:pt x="1747" y="664"/>
                    <a:pt x="1748" y="664"/>
                    <a:pt x="1748" y="664"/>
                  </a:cubicBezTo>
                  <a:lnTo>
                    <a:pt x="1748" y="664"/>
                  </a:lnTo>
                  <a:cubicBezTo>
                    <a:pt x="1751" y="639"/>
                    <a:pt x="1726" y="633"/>
                    <a:pt x="1737" y="622"/>
                  </a:cubicBezTo>
                  <a:cubicBezTo>
                    <a:pt x="1731" y="613"/>
                    <a:pt x="1728" y="611"/>
                    <a:pt x="1726" y="611"/>
                  </a:cubicBezTo>
                  <a:cubicBezTo>
                    <a:pt x="1722" y="611"/>
                    <a:pt x="1720" y="616"/>
                    <a:pt x="1714" y="616"/>
                  </a:cubicBezTo>
                  <a:cubicBezTo>
                    <a:pt x="1711" y="616"/>
                    <a:pt x="1708" y="615"/>
                    <a:pt x="1703" y="611"/>
                  </a:cubicBezTo>
                  <a:lnTo>
                    <a:pt x="1725" y="583"/>
                  </a:lnTo>
                  <a:lnTo>
                    <a:pt x="1714" y="583"/>
                  </a:lnTo>
                  <a:cubicBezTo>
                    <a:pt x="1714" y="583"/>
                    <a:pt x="1709" y="572"/>
                    <a:pt x="1714" y="572"/>
                  </a:cubicBezTo>
                  <a:cubicBezTo>
                    <a:pt x="1712" y="571"/>
                    <a:pt x="1711" y="570"/>
                    <a:pt x="1710" y="570"/>
                  </a:cubicBezTo>
                  <a:lnTo>
                    <a:pt x="1710" y="570"/>
                  </a:lnTo>
                  <a:cubicBezTo>
                    <a:pt x="1707" y="570"/>
                    <a:pt x="1712" y="577"/>
                    <a:pt x="1703" y="577"/>
                  </a:cubicBezTo>
                  <a:cubicBezTo>
                    <a:pt x="1709" y="555"/>
                    <a:pt x="1675" y="538"/>
                    <a:pt x="1697" y="527"/>
                  </a:cubicBezTo>
                  <a:lnTo>
                    <a:pt x="1697" y="527"/>
                  </a:lnTo>
                  <a:cubicBezTo>
                    <a:pt x="1685" y="527"/>
                    <a:pt x="1691" y="537"/>
                    <a:pt x="1688" y="537"/>
                  </a:cubicBezTo>
                  <a:cubicBezTo>
                    <a:pt x="1687" y="537"/>
                    <a:pt x="1685" y="535"/>
                    <a:pt x="1681" y="533"/>
                  </a:cubicBezTo>
                  <a:cubicBezTo>
                    <a:pt x="1697" y="516"/>
                    <a:pt x="1669" y="516"/>
                    <a:pt x="1669" y="499"/>
                  </a:cubicBezTo>
                  <a:cubicBezTo>
                    <a:pt x="1671" y="498"/>
                    <a:pt x="1673" y="498"/>
                    <a:pt x="1674" y="498"/>
                  </a:cubicBezTo>
                  <a:cubicBezTo>
                    <a:pt x="1679" y="498"/>
                    <a:pt x="1682" y="501"/>
                    <a:pt x="1684" y="501"/>
                  </a:cubicBezTo>
                  <a:cubicBezTo>
                    <a:pt x="1685" y="501"/>
                    <a:pt x="1686" y="499"/>
                    <a:pt x="1686" y="493"/>
                  </a:cubicBezTo>
                  <a:cubicBezTo>
                    <a:pt x="1664" y="493"/>
                    <a:pt x="1675" y="465"/>
                    <a:pt x="1664" y="460"/>
                  </a:cubicBezTo>
                  <a:cubicBezTo>
                    <a:pt x="1658" y="460"/>
                    <a:pt x="1658" y="460"/>
                    <a:pt x="1653" y="454"/>
                  </a:cubicBezTo>
                  <a:cubicBezTo>
                    <a:pt x="1647" y="449"/>
                    <a:pt x="1641" y="437"/>
                    <a:pt x="1625" y="426"/>
                  </a:cubicBezTo>
                  <a:cubicBezTo>
                    <a:pt x="1630" y="426"/>
                    <a:pt x="1613" y="387"/>
                    <a:pt x="1602" y="370"/>
                  </a:cubicBezTo>
                  <a:cubicBezTo>
                    <a:pt x="1600" y="373"/>
                    <a:pt x="1597" y="374"/>
                    <a:pt x="1594" y="374"/>
                  </a:cubicBezTo>
                  <a:cubicBezTo>
                    <a:pt x="1586" y="374"/>
                    <a:pt x="1577" y="362"/>
                    <a:pt x="1569" y="353"/>
                  </a:cubicBezTo>
                  <a:cubicBezTo>
                    <a:pt x="1574" y="348"/>
                    <a:pt x="1580" y="348"/>
                    <a:pt x="1585" y="348"/>
                  </a:cubicBezTo>
                  <a:cubicBezTo>
                    <a:pt x="1585" y="348"/>
                    <a:pt x="1580" y="342"/>
                    <a:pt x="1580" y="337"/>
                  </a:cubicBezTo>
                  <a:cubicBezTo>
                    <a:pt x="1574" y="339"/>
                    <a:pt x="1571" y="341"/>
                    <a:pt x="1569" y="341"/>
                  </a:cubicBezTo>
                  <a:cubicBezTo>
                    <a:pt x="1566" y="341"/>
                    <a:pt x="1563" y="339"/>
                    <a:pt x="1557" y="337"/>
                  </a:cubicBezTo>
                  <a:lnTo>
                    <a:pt x="1569" y="331"/>
                  </a:lnTo>
                  <a:cubicBezTo>
                    <a:pt x="1557" y="314"/>
                    <a:pt x="1535" y="314"/>
                    <a:pt x="1524" y="292"/>
                  </a:cubicBezTo>
                  <a:cubicBezTo>
                    <a:pt x="1514" y="301"/>
                    <a:pt x="1513" y="322"/>
                    <a:pt x="1499" y="322"/>
                  </a:cubicBezTo>
                  <a:cubicBezTo>
                    <a:pt x="1497" y="322"/>
                    <a:pt x="1494" y="322"/>
                    <a:pt x="1490" y="320"/>
                  </a:cubicBezTo>
                  <a:cubicBezTo>
                    <a:pt x="1494" y="316"/>
                    <a:pt x="1497" y="311"/>
                    <a:pt x="1501" y="308"/>
                  </a:cubicBezTo>
                  <a:lnTo>
                    <a:pt x="1501" y="308"/>
                  </a:lnTo>
                  <a:cubicBezTo>
                    <a:pt x="1502" y="309"/>
                    <a:pt x="1505" y="309"/>
                    <a:pt x="1507" y="309"/>
                  </a:cubicBezTo>
                  <a:cubicBezTo>
                    <a:pt x="1506" y="308"/>
                    <a:pt x="1505" y="307"/>
                    <a:pt x="1504" y="307"/>
                  </a:cubicBezTo>
                  <a:cubicBezTo>
                    <a:pt x="1503" y="307"/>
                    <a:pt x="1502" y="308"/>
                    <a:pt x="1501" y="308"/>
                  </a:cubicBezTo>
                  <a:lnTo>
                    <a:pt x="1501" y="308"/>
                  </a:lnTo>
                  <a:cubicBezTo>
                    <a:pt x="1498" y="308"/>
                    <a:pt x="1496" y="306"/>
                    <a:pt x="1496" y="303"/>
                  </a:cubicBezTo>
                  <a:lnTo>
                    <a:pt x="1513" y="297"/>
                  </a:lnTo>
                  <a:cubicBezTo>
                    <a:pt x="1511" y="296"/>
                    <a:pt x="1510" y="296"/>
                    <a:pt x="1509" y="296"/>
                  </a:cubicBezTo>
                  <a:cubicBezTo>
                    <a:pt x="1506" y="296"/>
                    <a:pt x="1503" y="299"/>
                    <a:pt x="1499" y="299"/>
                  </a:cubicBezTo>
                  <a:cubicBezTo>
                    <a:pt x="1498" y="299"/>
                    <a:pt x="1497" y="299"/>
                    <a:pt x="1496" y="297"/>
                  </a:cubicBezTo>
                  <a:cubicBezTo>
                    <a:pt x="1501" y="292"/>
                    <a:pt x="1496" y="286"/>
                    <a:pt x="1501" y="281"/>
                  </a:cubicBezTo>
                  <a:cubicBezTo>
                    <a:pt x="1501" y="286"/>
                    <a:pt x="1501" y="292"/>
                    <a:pt x="1507" y="292"/>
                  </a:cubicBezTo>
                  <a:cubicBezTo>
                    <a:pt x="1501" y="281"/>
                    <a:pt x="1496" y="269"/>
                    <a:pt x="1496" y="264"/>
                  </a:cubicBezTo>
                  <a:cubicBezTo>
                    <a:pt x="1496" y="268"/>
                    <a:pt x="1493" y="272"/>
                    <a:pt x="1489" y="272"/>
                  </a:cubicBezTo>
                  <a:cubicBezTo>
                    <a:pt x="1488" y="272"/>
                    <a:pt x="1486" y="271"/>
                    <a:pt x="1485" y="269"/>
                  </a:cubicBezTo>
                  <a:cubicBezTo>
                    <a:pt x="1468" y="258"/>
                    <a:pt x="1485" y="258"/>
                    <a:pt x="1479" y="247"/>
                  </a:cubicBezTo>
                  <a:cubicBezTo>
                    <a:pt x="1475" y="247"/>
                    <a:pt x="1471" y="242"/>
                    <a:pt x="1466" y="242"/>
                  </a:cubicBezTo>
                  <a:cubicBezTo>
                    <a:pt x="1463" y="242"/>
                    <a:pt x="1460" y="243"/>
                    <a:pt x="1457" y="247"/>
                  </a:cubicBezTo>
                  <a:cubicBezTo>
                    <a:pt x="1457" y="247"/>
                    <a:pt x="1457" y="241"/>
                    <a:pt x="1457" y="236"/>
                  </a:cubicBezTo>
                  <a:cubicBezTo>
                    <a:pt x="1448" y="236"/>
                    <a:pt x="1431" y="224"/>
                    <a:pt x="1425" y="224"/>
                  </a:cubicBezTo>
                  <a:cubicBezTo>
                    <a:pt x="1422" y="224"/>
                    <a:pt x="1421" y="226"/>
                    <a:pt x="1423" y="230"/>
                  </a:cubicBezTo>
                  <a:cubicBezTo>
                    <a:pt x="1389" y="225"/>
                    <a:pt x="1373" y="191"/>
                    <a:pt x="1339" y="180"/>
                  </a:cubicBezTo>
                  <a:lnTo>
                    <a:pt x="1345" y="180"/>
                  </a:lnTo>
                  <a:cubicBezTo>
                    <a:pt x="1326" y="175"/>
                    <a:pt x="1312" y="167"/>
                    <a:pt x="1298" y="167"/>
                  </a:cubicBezTo>
                  <a:cubicBezTo>
                    <a:pt x="1295" y="167"/>
                    <a:pt x="1292" y="168"/>
                    <a:pt x="1289" y="169"/>
                  </a:cubicBezTo>
                  <a:cubicBezTo>
                    <a:pt x="1283" y="163"/>
                    <a:pt x="1283" y="152"/>
                    <a:pt x="1289" y="152"/>
                  </a:cubicBezTo>
                  <a:cubicBezTo>
                    <a:pt x="1272" y="146"/>
                    <a:pt x="1272" y="152"/>
                    <a:pt x="1255" y="135"/>
                  </a:cubicBezTo>
                  <a:cubicBezTo>
                    <a:pt x="1266" y="135"/>
                    <a:pt x="1262" y="133"/>
                    <a:pt x="1264" y="133"/>
                  </a:cubicBezTo>
                  <a:lnTo>
                    <a:pt x="1264" y="133"/>
                  </a:lnTo>
                  <a:cubicBezTo>
                    <a:pt x="1264" y="133"/>
                    <a:pt x="1266" y="133"/>
                    <a:pt x="1272" y="135"/>
                  </a:cubicBezTo>
                  <a:cubicBezTo>
                    <a:pt x="1259" y="127"/>
                    <a:pt x="1256" y="122"/>
                    <a:pt x="1246" y="122"/>
                  </a:cubicBezTo>
                  <a:cubicBezTo>
                    <a:pt x="1243" y="122"/>
                    <a:pt x="1239" y="122"/>
                    <a:pt x="1233" y="124"/>
                  </a:cubicBezTo>
                  <a:cubicBezTo>
                    <a:pt x="1244" y="113"/>
                    <a:pt x="1221" y="101"/>
                    <a:pt x="1216" y="101"/>
                  </a:cubicBezTo>
                  <a:lnTo>
                    <a:pt x="1216" y="101"/>
                  </a:lnTo>
                  <a:lnTo>
                    <a:pt x="1221" y="113"/>
                  </a:lnTo>
                  <a:cubicBezTo>
                    <a:pt x="1216" y="113"/>
                    <a:pt x="1205" y="107"/>
                    <a:pt x="1199" y="107"/>
                  </a:cubicBezTo>
                  <a:lnTo>
                    <a:pt x="1210" y="90"/>
                  </a:lnTo>
                  <a:cubicBezTo>
                    <a:pt x="1199" y="81"/>
                    <a:pt x="1188" y="79"/>
                    <a:pt x="1177" y="79"/>
                  </a:cubicBezTo>
                  <a:cubicBezTo>
                    <a:pt x="1167" y="79"/>
                    <a:pt x="1157" y="81"/>
                    <a:pt x="1148" y="81"/>
                  </a:cubicBezTo>
                  <a:cubicBezTo>
                    <a:pt x="1135" y="81"/>
                    <a:pt x="1124" y="78"/>
                    <a:pt x="1115" y="62"/>
                  </a:cubicBezTo>
                  <a:lnTo>
                    <a:pt x="1115" y="62"/>
                  </a:lnTo>
                  <a:cubicBezTo>
                    <a:pt x="1104" y="73"/>
                    <a:pt x="1132" y="79"/>
                    <a:pt x="1120" y="85"/>
                  </a:cubicBezTo>
                  <a:cubicBezTo>
                    <a:pt x="1104" y="79"/>
                    <a:pt x="1092" y="51"/>
                    <a:pt x="1087" y="51"/>
                  </a:cubicBezTo>
                  <a:cubicBezTo>
                    <a:pt x="1084" y="49"/>
                    <a:pt x="1081" y="48"/>
                    <a:pt x="1079" y="48"/>
                  </a:cubicBezTo>
                  <a:cubicBezTo>
                    <a:pt x="1070" y="48"/>
                    <a:pt x="1064" y="59"/>
                    <a:pt x="1052" y="59"/>
                  </a:cubicBezTo>
                  <a:cubicBezTo>
                    <a:pt x="1049" y="59"/>
                    <a:pt x="1046" y="59"/>
                    <a:pt x="1042" y="57"/>
                  </a:cubicBezTo>
                  <a:cubicBezTo>
                    <a:pt x="1042" y="62"/>
                    <a:pt x="1042" y="79"/>
                    <a:pt x="1025" y="79"/>
                  </a:cubicBezTo>
                  <a:cubicBezTo>
                    <a:pt x="1008" y="73"/>
                    <a:pt x="1008" y="57"/>
                    <a:pt x="1020" y="51"/>
                  </a:cubicBezTo>
                  <a:lnTo>
                    <a:pt x="1020" y="51"/>
                  </a:lnTo>
                  <a:cubicBezTo>
                    <a:pt x="1025" y="51"/>
                    <a:pt x="1025" y="57"/>
                    <a:pt x="1025" y="57"/>
                  </a:cubicBezTo>
                  <a:cubicBezTo>
                    <a:pt x="1031" y="57"/>
                    <a:pt x="1036" y="57"/>
                    <a:pt x="1031" y="45"/>
                  </a:cubicBezTo>
                  <a:lnTo>
                    <a:pt x="1031" y="45"/>
                  </a:lnTo>
                  <a:lnTo>
                    <a:pt x="1031" y="51"/>
                  </a:lnTo>
                  <a:cubicBezTo>
                    <a:pt x="1020" y="45"/>
                    <a:pt x="997" y="40"/>
                    <a:pt x="1003" y="34"/>
                  </a:cubicBezTo>
                  <a:cubicBezTo>
                    <a:pt x="992" y="34"/>
                    <a:pt x="997" y="40"/>
                    <a:pt x="1008" y="45"/>
                  </a:cubicBezTo>
                  <a:cubicBezTo>
                    <a:pt x="986" y="34"/>
                    <a:pt x="975" y="40"/>
                    <a:pt x="952" y="29"/>
                  </a:cubicBezTo>
                  <a:lnTo>
                    <a:pt x="952" y="29"/>
                  </a:lnTo>
                  <a:cubicBezTo>
                    <a:pt x="952" y="34"/>
                    <a:pt x="958" y="40"/>
                    <a:pt x="952" y="40"/>
                  </a:cubicBezTo>
                  <a:cubicBezTo>
                    <a:pt x="946" y="38"/>
                    <a:pt x="941" y="37"/>
                    <a:pt x="938" y="37"/>
                  </a:cubicBezTo>
                  <a:cubicBezTo>
                    <a:pt x="924" y="37"/>
                    <a:pt x="931" y="51"/>
                    <a:pt x="913" y="51"/>
                  </a:cubicBezTo>
                  <a:cubicBezTo>
                    <a:pt x="904" y="42"/>
                    <a:pt x="917" y="33"/>
                    <a:pt x="907" y="33"/>
                  </a:cubicBezTo>
                  <a:cubicBezTo>
                    <a:pt x="905" y="33"/>
                    <a:pt x="902" y="33"/>
                    <a:pt x="896" y="34"/>
                  </a:cubicBezTo>
                  <a:cubicBezTo>
                    <a:pt x="885" y="29"/>
                    <a:pt x="896" y="23"/>
                    <a:pt x="902" y="17"/>
                  </a:cubicBezTo>
                  <a:lnTo>
                    <a:pt x="902" y="17"/>
                  </a:lnTo>
                  <a:cubicBezTo>
                    <a:pt x="899" y="18"/>
                    <a:pt x="896" y="19"/>
                    <a:pt x="893" y="19"/>
                  </a:cubicBezTo>
                  <a:cubicBezTo>
                    <a:pt x="875" y="19"/>
                    <a:pt x="861" y="6"/>
                    <a:pt x="852" y="6"/>
                  </a:cubicBezTo>
                  <a:lnTo>
                    <a:pt x="858" y="3"/>
                  </a:lnTo>
                  <a:lnTo>
                    <a:pt x="858" y="3"/>
                  </a:lnTo>
                  <a:cubicBezTo>
                    <a:pt x="858" y="3"/>
                    <a:pt x="857" y="3"/>
                    <a:pt x="857" y="3"/>
                  </a:cubicBezTo>
                  <a:cubicBezTo>
                    <a:pt x="854" y="3"/>
                    <a:pt x="850" y="1"/>
                    <a:pt x="846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91" name="Google Shape;289;p41"/>
            <p:cNvSpPr/>
            <p:nvPr/>
          </p:nvSpPr>
          <p:spPr>
            <a:xfrm>
              <a:off x="8977050" y="1062713"/>
              <a:ext cx="13050" cy="14175"/>
            </a:xfrm>
            <a:custGeom>
              <a:avLst/>
              <a:gdLst/>
              <a:ahLst/>
              <a:cxnLst/>
              <a:rect l="l" t="t" r="r" b="b"/>
              <a:pathLst>
                <a:path w="522" h="567" extrusionOk="0">
                  <a:moveTo>
                    <a:pt x="34" y="34"/>
                  </a:moveTo>
                  <a:lnTo>
                    <a:pt x="34" y="34"/>
                  </a:lnTo>
                  <a:cubicBezTo>
                    <a:pt x="36" y="35"/>
                    <a:pt x="37" y="35"/>
                    <a:pt x="38" y="35"/>
                  </a:cubicBezTo>
                  <a:lnTo>
                    <a:pt x="38" y="35"/>
                  </a:lnTo>
                  <a:cubicBezTo>
                    <a:pt x="37" y="35"/>
                    <a:pt x="36" y="34"/>
                    <a:pt x="34" y="34"/>
                  </a:cubicBezTo>
                  <a:close/>
                  <a:moveTo>
                    <a:pt x="432" y="118"/>
                  </a:moveTo>
                  <a:cubicBezTo>
                    <a:pt x="432" y="118"/>
                    <a:pt x="427" y="125"/>
                    <a:pt x="423" y="129"/>
                  </a:cubicBezTo>
                  <a:lnTo>
                    <a:pt x="423" y="129"/>
                  </a:lnTo>
                  <a:cubicBezTo>
                    <a:pt x="431" y="125"/>
                    <a:pt x="426" y="129"/>
                    <a:pt x="432" y="118"/>
                  </a:cubicBezTo>
                  <a:close/>
                  <a:moveTo>
                    <a:pt x="423" y="129"/>
                  </a:moveTo>
                  <a:lnTo>
                    <a:pt x="423" y="129"/>
                  </a:lnTo>
                  <a:cubicBezTo>
                    <a:pt x="422" y="129"/>
                    <a:pt x="421" y="129"/>
                    <a:pt x="421" y="130"/>
                  </a:cubicBezTo>
                  <a:cubicBezTo>
                    <a:pt x="421" y="130"/>
                    <a:pt x="421" y="130"/>
                    <a:pt x="421" y="130"/>
                  </a:cubicBezTo>
                  <a:lnTo>
                    <a:pt x="421" y="130"/>
                  </a:lnTo>
                  <a:cubicBezTo>
                    <a:pt x="422" y="129"/>
                    <a:pt x="422" y="129"/>
                    <a:pt x="423" y="129"/>
                  </a:cubicBezTo>
                  <a:close/>
                  <a:moveTo>
                    <a:pt x="152" y="141"/>
                  </a:moveTo>
                  <a:cubicBezTo>
                    <a:pt x="148" y="141"/>
                    <a:pt x="149" y="143"/>
                    <a:pt x="150" y="143"/>
                  </a:cubicBezTo>
                  <a:cubicBezTo>
                    <a:pt x="151" y="143"/>
                    <a:pt x="152" y="143"/>
                    <a:pt x="152" y="141"/>
                  </a:cubicBezTo>
                  <a:close/>
                  <a:moveTo>
                    <a:pt x="140" y="141"/>
                  </a:moveTo>
                  <a:cubicBezTo>
                    <a:pt x="143" y="143"/>
                    <a:pt x="146" y="146"/>
                    <a:pt x="146" y="146"/>
                  </a:cubicBezTo>
                  <a:cubicBezTo>
                    <a:pt x="146" y="146"/>
                    <a:pt x="146" y="141"/>
                    <a:pt x="140" y="141"/>
                  </a:cubicBezTo>
                  <a:close/>
                  <a:moveTo>
                    <a:pt x="382" y="212"/>
                  </a:moveTo>
                  <a:cubicBezTo>
                    <a:pt x="380" y="213"/>
                    <a:pt x="379" y="214"/>
                    <a:pt x="381" y="214"/>
                  </a:cubicBezTo>
                  <a:cubicBezTo>
                    <a:pt x="381" y="213"/>
                    <a:pt x="381" y="213"/>
                    <a:pt x="382" y="212"/>
                  </a:cubicBezTo>
                  <a:close/>
                  <a:moveTo>
                    <a:pt x="150" y="245"/>
                  </a:moveTo>
                  <a:cubicBezTo>
                    <a:pt x="151" y="245"/>
                    <a:pt x="152" y="245"/>
                    <a:pt x="152" y="247"/>
                  </a:cubicBezTo>
                  <a:lnTo>
                    <a:pt x="146" y="247"/>
                  </a:lnTo>
                  <a:cubicBezTo>
                    <a:pt x="146" y="247"/>
                    <a:pt x="149" y="245"/>
                    <a:pt x="150" y="245"/>
                  </a:cubicBezTo>
                  <a:close/>
                  <a:moveTo>
                    <a:pt x="56" y="247"/>
                  </a:moveTo>
                  <a:cubicBezTo>
                    <a:pt x="56" y="252"/>
                    <a:pt x="56" y="252"/>
                    <a:pt x="62" y="253"/>
                  </a:cubicBezTo>
                  <a:lnTo>
                    <a:pt x="62" y="253"/>
                  </a:lnTo>
                  <a:lnTo>
                    <a:pt x="56" y="247"/>
                  </a:lnTo>
                  <a:close/>
                  <a:moveTo>
                    <a:pt x="129" y="281"/>
                  </a:moveTo>
                  <a:cubicBezTo>
                    <a:pt x="126" y="284"/>
                    <a:pt x="125" y="285"/>
                    <a:pt x="124" y="285"/>
                  </a:cubicBezTo>
                  <a:cubicBezTo>
                    <a:pt x="124" y="285"/>
                    <a:pt x="124" y="284"/>
                    <a:pt x="124" y="281"/>
                  </a:cubicBezTo>
                  <a:close/>
                  <a:moveTo>
                    <a:pt x="398" y="331"/>
                  </a:moveTo>
                  <a:cubicBezTo>
                    <a:pt x="398" y="331"/>
                    <a:pt x="398" y="331"/>
                    <a:pt x="404" y="337"/>
                  </a:cubicBezTo>
                  <a:lnTo>
                    <a:pt x="404" y="331"/>
                  </a:lnTo>
                  <a:close/>
                  <a:moveTo>
                    <a:pt x="393" y="342"/>
                  </a:moveTo>
                  <a:cubicBezTo>
                    <a:pt x="393" y="342"/>
                    <a:pt x="393" y="342"/>
                    <a:pt x="393" y="342"/>
                  </a:cubicBezTo>
                  <a:lnTo>
                    <a:pt x="393" y="342"/>
                  </a:lnTo>
                  <a:cubicBezTo>
                    <a:pt x="397" y="344"/>
                    <a:pt x="400" y="346"/>
                    <a:pt x="403" y="347"/>
                  </a:cubicBezTo>
                  <a:lnTo>
                    <a:pt x="403" y="347"/>
                  </a:lnTo>
                  <a:cubicBezTo>
                    <a:pt x="398" y="342"/>
                    <a:pt x="398" y="342"/>
                    <a:pt x="393" y="342"/>
                  </a:cubicBezTo>
                  <a:close/>
                  <a:moveTo>
                    <a:pt x="474" y="349"/>
                  </a:moveTo>
                  <a:cubicBezTo>
                    <a:pt x="474" y="350"/>
                    <a:pt x="474" y="352"/>
                    <a:pt x="477" y="354"/>
                  </a:cubicBezTo>
                  <a:cubicBezTo>
                    <a:pt x="477" y="354"/>
                    <a:pt x="477" y="351"/>
                    <a:pt x="474" y="349"/>
                  </a:cubicBezTo>
                  <a:close/>
                  <a:moveTo>
                    <a:pt x="504" y="376"/>
                  </a:moveTo>
                  <a:cubicBezTo>
                    <a:pt x="504" y="376"/>
                    <a:pt x="504" y="376"/>
                    <a:pt x="505" y="376"/>
                  </a:cubicBezTo>
                  <a:cubicBezTo>
                    <a:pt x="505" y="376"/>
                    <a:pt x="504" y="376"/>
                    <a:pt x="504" y="376"/>
                  </a:cubicBezTo>
                  <a:close/>
                  <a:moveTo>
                    <a:pt x="381" y="393"/>
                  </a:moveTo>
                  <a:lnTo>
                    <a:pt x="381" y="404"/>
                  </a:lnTo>
                  <a:lnTo>
                    <a:pt x="387" y="404"/>
                  </a:lnTo>
                  <a:lnTo>
                    <a:pt x="381" y="393"/>
                  </a:lnTo>
                  <a:close/>
                  <a:moveTo>
                    <a:pt x="168" y="422"/>
                  </a:moveTo>
                  <a:lnTo>
                    <a:pt x="168" y="422"/>
                  </a:lnTo>
                  <a:cubicBezTo>
                    <a:pt x="171" y="424"/>
                    <a:pt x="174" y="426"/>
                    <a:pt x="174" y="426"/>
                  </a:cubicBezTo>
                  <a:cubicBezTo>
                    <a:pt x="174" y="424"/>
                    <a:pt x="172" y="423"/>
                    <a:pt x="168" y="422"/>
                  </a:cubicBezTo>
                  <a:close/>
                  <a:moveTo>
                    <a:pt x="437" y="443"/>
                  </a:moveTo>
                  <a:cubicBezTo>
                    <a:pt x="437" y="443"/>
                    <a:pt x="437" y="449"/>
                    <a:pt x="443" y="449"/>
                  </a:cubicBezTo>
                  <a:lnTo>
                    <a:pt x="437" y="443"/>
                  </a:lnTo>
                  <a:close/>
                  <a:moveTo>
                    <a:pt x="202" y="494"/>
                  </a:moveTo>
                  <a:cubicBezTo>
                    <a:pt x="202" y="494"/>
                    <a:pt x="202" y="494"/>
                    <a:pt x="202" y="494"/>
                  </a:cubicBezTo>
                  <a:cubicBezTo>
                    <a:pt x="202" y="494"/>
                    <a:pt x="202" y="494"/>
                    <a:pt x="202" y="494"/>
                  </a:cubicBezTo>
                  <a:close/>
                  <a:moveTo>
                    <a:pt x="387" y="494"/>
                  </a:moveTo>
                  <a:cubicBezTo>
                    <a:pt x="390" y="496"/>
                    <a:pt x="393" y="498"/>
                    <a:pt x="395" y="498"/>
                  </a:cubicBezTo>
                  <a:cubicBezTo>
                    <a:pt x="397" y="498"/>
                    <a:pt x="398" y="496"/>
                    <a:pt x="398" y="494"/>
                  </a:cubicBezTo>
                  <a:close/>
                  <a:moveTo>
                    <a:pt x="377" y="499"/>
                  </a:moveTo>
                  <a:cubicBezTo>
                    <a:pt x="377" y="500"/>
                    <a:pt x="377" y="501"/>
                    <a:pt x="378" y="501"/>
                  </a:cubicBezTo>
                  <a:cubicBezTo>
                    <a:pt x="378" y="501"/>
                    <a:pt x="378" y="499"/>
                    <a:pt x="377" y="499"/>
                  </a:cubicBezTo>
                  <a:close/>
                  <a:moveTo>
                    <a:pt x="185" y="494"/>
                  </a:moveTo>
                  <a:lnTo>
                    <a:pt x="185" y="494"/>
                  </a:lnTo>
                  <a:cubicBezTo>
                    <a:pt x="185" y="505"/>
                    <a:pt x="191" y="499"/>
                    <a:pt x="191" y="505"/>
                  </a:cubicBezTo>
                  <a:lnTo>
                    <a:pt x="191" y="505"/>
                  </a:lnTo>
                  <a:cubicBezTo>
                    <a:pt x="191" y="499"/>
                    <a:pt x="185" y="499"/>
                    <a:pt x="185" y="494"/>
                  </a:cubicBezTo>
                  <a:close/>
                  <a:moveTo>
                    <a:pt x="152" y="518"/>
                  </a:moveTo>
                  <a:cubicBezTo>
                    <a:pt x="153" y="519"/>
                    <a:pt x="155" y="520"/>
                    <a:pt x="157" y="522"/>
                  </a:cubicBezTo>
                  <a:cubicBezTo>
                    <a:pt x="155" y="520"/>
                    <a:pt x="154" y="518"/>
                    <a:pt x="152" y="518"/>
                  </a:cubicBezTo>
                  <a:close/>
                  <a:moveTo>
                    <a:pt x="236" y="516"/>
                  </a:moveTo>
                  <a:cubicBezTo>
                    <a:pt x="235" y="522"/>
                    <a:pt x="235" y="530"/>
                    <a:pt x="233" y="530"/>
                  </a:cubicBezTo>
                  <a:cubicBezTo>
                    <a:pt x="232" y="530"/>
                    <a:pt x="231" y="529"/>
                    <a:pt x="230" y="527"/>
                  </a:cubicBezTo>
                  <a:cubicBezTo>
                    <a:pt x="230" y="522"/>
                    <a:pt x="230" y="522"/>
                    <a:pt x="236" y="516"/>
                  </a:cubicBezTo>
                  <a:close/>
                  <a:moveTo>
                    <a:pt x="214" y="105"/>
                  </a:moveTo>
                  <a:cubicBezTo>
                    <a:pt x="216" y="105"/>
                    <a:pt x="219" y="109"/>
                    <a:pt x="219" y="113"/>
                  </a:cubicBezTo>
                  <a:lnTo>
                    <a:pt x="219" y="118"/>
                  </a:lnTo>
                  <a:cubicBezTo>
                    <a:pt x="221" y="116"/>
                    <a:pt x="222" y="115"/>
                    <a:pt x="224" y="115"/>
                  </a:cubicBezTo>
                  <a:cubicBezTo>
                    <a:pt x="231" y="115"/>
                    <a:pt x="239" y="135"/>
                    <a:pt x="246" y="135"/>
                  </a:cubicBezTo>
                  <a:cubicBezTo>
                    <a:pt x="248" y="135"/>
                    <a:pt x="250" y="134"/>
                    <a:pt x="252" y="130"/>
                  </a:cubicBezTo>
                  <a:lnTo>
                    <a:pt x="264" y="118"/>
                  </a:lnTo>
                  <a:lnTo>
                    <a:pt x="264" y="118"/>
                  </a:lnTo>
                  <a:cubicBezTo>
                    <a:pt x="264" y="118"/>
                    <a:pt x="258" y="124"/>
                    <a:pt x="258" y="135"/>
                  </a:cubicBezTo>
                  <a:cubicBezTo>
                    <a:pt x="263" y="128"/>
                    <a:pt x="267" y="126"/>
                    <a:pt x="270" y="126"/>
                  </a:cubicBezTo>
                  <a:cubicBezTo>
                    <a:pt x="274" y="126"/>
                    <a:pt x="277" y="132"/>
                    <a:pt x="281" y="132"/>
                  </a:cubicBezTo>
                  <a:cubicBezTo>
                    <a:pt x="282" y="132"/>
                    <a:pt x="284" y="132"/>
                    <a:pt x="286" y="130"/>
                  </a:cubicBezTo>
                  <a:lnTo>
                    <a:pt x="286" y="130"/>
                  </a:lnTo>
                  <a:cubicBezTo>
                    <a:pt x="284" y="143"/>
                    <a:pt x="287" y="146"/>
                    <a:pt x="292" y="146"/>
                  </a:cubicBezTo>
                  <a:cubicBezTo>
                    <a:pt x="295" y="146"/>
                    <a:pt x="297" y="145"/>
                    <a:pt x="300" y="145"/>
                  </a:cubicBezTo>
                  <a:cubicBezTo>
                    <a:pt x="305" y="145"/>
                    <a:pt x="308" y="147"/>
                    <a:pt x="308" y="158"/>
                  </a:cubicBezTo>
                  <a:lnTo>
                    <a:pt x="308" y="146"/>
                  </a:lnTo>
                  <a:cubicBezTo>
                    <a:pt x="310" y="145"/>
                    <a:pt x="310" y="145"/>
                    <a:pt x="311" y="145"/>
                  </a:cubicBezTo>
                  <a:lnTo>
                    <a:pt x="311" y="145"/>
                  </a:lnTo>
                  <a:cubicBezTo>
                    <a:pt x="312" y="145"/>
                    <a:pt x="308" y="153"/>
                    <a:pt x="308" y="158"/>
                  </a:cubicBezTo>
                  <a:cubicBezTo>
                    <a:pt x="314" y="146"/>
                    <a:pt x="308" y="146"/>
                    <a:pt x="314" y="141"/>
                  </a:cubicBezTo>
                  <a:cubicBezTo>
                    <a:pt x="331" y="141"/>
                    <a:pt x="342" y="169"/>
                    <a:pt x="342" y="186"/>
                  </a:cubicBezTo>
                  <a:cubicBezTo>
                    <a:pt x="346" y="186"/>
                    <a:pt x="363" y="167"/>
                    <a:pt x="367" y="167"/>
                  </a:cubicBezTo>
                  <a:lnTo>
                    <a:pt x="367" y="167"/>
                  </a:lnTo>
                  <a:cubicBezTo>
                    <a:pt x="368" y="167"/>
                    <a:pt x="367" y="169"/>
                    <a:pt x="364" y="174"/>
                  </a:cubicBezTo>
                  <a:lnTo>
                    <a:pt x="353" y="180"/>
                  </a:lnTo>
                  <a:cubicBezTo>
                    <a:pt x="356" y="179"/>
                    <a:pt x="358" y="179"/>
                    <a:pt x="360" y="179"/>
                  </a:cubicBezTo>
                  <a:cubicBezTo>
                    <a:pt x="375" y="179"/>
                    <a:pt x="372" y="197"/>
                    <a:pt x="387" y="197"/>
                  </a:cubicBezTo>
                  <a:cubicBezTo>
                    <a:pt x="381" y="197"/>
                    <a:pt x="381" y="202"/>
                    <a:pt x="381" y="202"/>
                  </a:cubicBezTo>
                  <a:cubicBezTo>
                    <a:pt x="376" y="205"/>
                    <a:pt x="376" y="207"/>
                    <a:pt x="378" y="207"/>
                  </a:cubicBezTo>
                  <a:cubicBezTo>
                    <a:pt x="381" y="207"/>
                    <a:pt x="387" y="205"/>
                    <a:pt x="393" y="202"/>
                  </a:cubicBezTo>
                  <a:lnTo>
                    <a:pt x="393" y="202"/>
                  </a:lnTo>
                  <a:cubicBezTo>
                    <a:pt x="393" y="207"/>
                    <a:pt x="383" y="208"/>
                    <a:pt x="382" y="212"/>
                  </a:cubicBezTo>
                  <a:lnTo>
                    <a:pt x="382" y="212"/>
                  </a:lnTo>
                  <a:cubicBezTo>
                    <a:pt x="383" y="212"/>
                    <a:pt x="385" y="211"/>
                    <a:pt x="387" y="211"/>
                  </a:cubicBezTo>
                  <a:cubicBezTo>
                    <a:pt x="388" y="211"/>
                    <a:pt x="389" y="212"/>
                    <a:pt x="387" y="214"/>
                  </a:cubicBezTo>
                  <a:cubicBezTo>
                    <a:pt x="381" y="219"/>
                    <a:pt x="381" y="219"/>
                    <a:pt x="381" y="219"/>
                  </a:cubicBezTo>
                  <a:lnTo>
                    <a:pt x="381" y="219"/>
                  </a:lnTo>
                  <a:cubicBezTo>
                    <a:pt x="382" y="218"/>
                    <a:pt x="383" y="217"/>
                    <a:pt x="384" y="217"/>
                  </a:cubicBezTo>
                  <a:cubicBezTo>
                    <a:pt x="385" y="217"/>
                    <a:pt x="384" y="221"/>
                    <a:pt x="387" y="221"/>
                  </a:cubicBezTo>
                  <a:cubicBezTo>
                    <a:pt x="389" y="221"/>
                    <a:pt x="390" y="220"/>
                    <a:pt x="393" y="219"/>
                  </a:cubicBezTo>
                  <a:lnTo>
                    <a:pt x="393" y="219"/>
                  </a:lnTo>
                  <a:cubicBezTo>
                    <a:pt x="387" y="225"/>
                    <a:pt x="404" y="225"/>
                    <a:pt x="398" y="230"/>
                  </a:cubicBezTo>
                  <a:cubicBezTo>
                    <a:pt x="409" y="230"/>
                    <a:pt x="393" y="236"/>
                    <a:pt x="409" y="236"/>
                  </a:cubicBezTo>
                  <a:cubicBezTo>
                    <a:pt x="393" y="242"/>
                    <a:pt x="398" y="247"/>
                    <a:pt x="409" y="247"/>
                  </a:cubicBezTo>
                  <a:cubicBezTo>
                    <a:pt x="398" y="247"/>
                    <a:pt x="398" y="247"/>
                    <a:pt x="393" y="253"/>
                  </a:cubicBezTo>
                  <a:lnTo>
                    <a:pt x="409" y="253"/>
                  </a:lnTo>
                  <a:cubicBezTo>
                    <a:pt x="381" y="264"/>
                    <a:pt x="426" y="264"/>
                    <a:pt x="398" y="270"/>
                  </a:cubicBezTo>
                  <a:cubicBezTo>
                    <a:pt x="409" y="275"/>
                    <a:pt x="415" y="286"/>
                    <a:pt x="421" y="298"/>
                  </a:cubicBezTo>
                  <a:cubicBezTo>
                    <a:pt x="398" y="298"/>
                    <a:pt x="421" y="286"/>
                    <a:pt x="398" y="286"/>
                  </a:cubicBezTo>
                  <a:cubicBezTo>
                    <a:pt x="404" y="292"/>
                    <a:pt x="421" y="303"/>
                    <a:pt x="415" y="309"/>
                  </a:cubicBezTo>
                  <a:cubicBezTo>
                    <a:pt x="413" y="311"/>
                    <a:pt x="411" y="311"/>
                    <a:pt x="410" y="311"/>
                  </a:cubicBezTo>
                  <a:cubicBezTo>
                    <a:pt x="406" y="311"/>
                    <a:pt x="404" y="309"/>
                    <a:pt x="404" y="309"/>
                  </a:cubicBezTo>
                  <a:lnTo>
                    <a:pt x="404" y="309"/>
                  </a:lnTo>
                  <a:cubicBezTo>
                    <a:pt x="409" y="314"/>
                    <a:pt x="398" y="320"/>
                    <a:pt x="404" y="331"/>
                  </a:cubicBezTo>
                  <a:cubicBezTo>
                    <a:pt x="413" y="336"/>
                    <a:pt x="423" y="345"/>
                    <a:pt x="432" y="351"/>
                  </a:cubicBezTo>
                  <a:lnTo>
                    <a:pt x="432" y="351"/>
                  </a:lnTo>
                  <a:cubicBezTo>
                    <a:pt x="427" y="348"/>
                    <a:pt x="424" y="347"/>
                    <a:pt x="421" y="347"/>
                  </a:cubicBezTo>
                  <a:cubicBezTo>
                    <a:pt x="418" y="347"/>
                    <a:pt x="416" y="349"/>
                    <a:pt x="412" y="349"/>
                  </a:cubicBezTo>
                  <a:cubicBezTo>
                    <a:pt x="410" y="349"/>
                    <a:pt x="407" y="348"/>
                    <a:pt x="403" y="347"/>
                  </a:cubicBezTo>
                  <a:lnTo>
                    <a:pt x="403" y="347"/>
                  </a:lnTo>
                  <a:cubicBezTo>
                    <a:pt x="403" y="347"/>
                    <a:pt x="403" y="348"/>
                    <a:pt x="404" y="348"/>
                  </a:cubicBezTo>
                  <a:cubicBezTo>
                    <a:pt x="404" y="348"/>
                    <a:pt x="398" y="348"/>
                    <a:pt x="393" y="342"/>
                  </a:cubicBezTo>
                  <a:lnTo>
                    <a:pt x="393" y="342"/>
                  </a:lnTo>
                  <a:cubicBezTo>
                    <a:pt x="398" y="348"/>
                    <a:pt x="404" y="354"/>
                    <a:pt x="404" y="359"/>
                  </a:cubicBezTo>
                  <a:cubicBezTo>
                    <a:pt x="398" y="354"/>
                    <a:pt x="398" y="354"/>
                    <a:pt x="393" y="348"/>
                  </a:cubicBezTo>
                  <a:lnTo>
                    <a:pt x="393" y="348"/>
                  </a:lnTo>
                  <a:cubicBezTo>
                    <a:pt x="398" y="359"/>
                    <a:pt x="409" y="365"/>
                    <a:pt x="404" y="365"/>
                  </a:cubicBezTo>
                  <a:cubicBezTo>
                    <a:pt x="398" y="365"/>
                    <a:pt x="398" y="365"/>
                    <a:pt x="398" y="359"/>
                  </a:cubicBezTo>
                  <a:lnTo>
                    <a:pt x="398" y="359"/>
                  </a:lnTo>
                  <a:cubicBezTo>
                    <a:pt x="393" y="370"/>
                    <a:pt x="409" y="387"/>
                    <a:pt x="398" y="387"/>
                  </a:cubicBezTo>
                  <a:cubicBezTo>
                    <a:pt x="392" y="383"/>
                    <a:pt x="390" y="382"/>
                    <a:pt x="388" y="382"/>
                  </a:cubicBezTo>
                  <a:cubicBezTo>
                    <a:pt x="387" y="382"/>
                    <a:pt x="386" y="383"/>
                    <a:pt x="383" y="383"/>
                  </a:cubicBezTo>
                  <a:cubicBezTo>
                    <a:pt x="382" y="383"/>
                    <a:pt x="380" y="383"/>
                    <a:pt x="376" y="382"/>
                  </a:cubicBezTo>
                  <a:lnTo>
                    <a:pt x="376" y="382"/>
                  </a:lnTo>
                  <a:lnTo>
                    <a:pt x="381" y="387"/>
                  </a:lnTo>
                  <a:lnTo>
                    <a:pt x="387" y="387"/>
                  </a:lnTo>
                  <a:cubicBezTo>
                    <a:pt x="387" y="393"/>
                    <a:pt x="393" y="404"/>
                    <a:pt x="387" y="404"/>
                  </a:cubicBezTo>
                  <a:cubicBezTo>
                    <a:pt x="393" y="415"/>
                    <a:pt x="409" y="415"/>
                    <a:pt x="398" y="421"/>
                  </a:cubicBezTo>
                  <a:cubicBezTo>
                    <a:pt x="398" y="418"/>
                    <a:pt x="398" y="418"/>
                    <a:pt x="397" y="418"/>
                  </a:cubicBezTo>
                  <a:cubicBezTo>
                    <a:pt x="395" y="418"/>
                    <a:pt x="393" y="418"/>
                    <a:pt x="387" y="415"/>
                  </a:cubicBezTo>
                  <a:lnTo>
                    <a:pt x="387" y="415"/>
                  </a:lnTo>
                  <a:cubicBezTo>
                    <a:pt x="387" y="421"/>
                    <a:pt x="393" y="426"/>
                    <a:pt x="387" y="426"/>
                  </a:cubicBezTo>
                  <a:cubicBezTo>
                    <a:pt x="381" y="426"/>
                    <a:pt x="370" y="415"/>
                    <a:pt x="370" y="415"/>
                  </a:cubicBezTo>
                  <a:lnTo>
                    <a:pt x="370" y="415"/>
                  </a:lnTo>
                  <a:cubicBezTo>
                    <a:pt x="378" y="423"/>
                    <a:pt x="372" y="425"/>
                    <a:pt x="372" y="430"/>
                  </a:cubicBezTo>
                  <a:lnTo>
                    <a:pt x="372" y="430"/>
                  </a:lnTo>
                  <a:lnTo>
                    <a:pt x="365" y="426"/>
                  </a:lnTo>
                  <a:lnTo>
                    <a:pt x="365" y="426"/>
                  </a:lnTo>
                  <a:cubicBezTo>
                    <a:pt x="365" y="426"/>
                    <a:pt x="369" y="428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0"/>
                    <a:pt x="372" y="430"/>
                  </a:cubicBezTo>
                  <a:lnTo>
                    <a:pt x="372" y="430"/>
                  </a:lnTo>
                  <a:lnTo>
                    <a:pt x="376" y="432"/>
                  </a:lnTo>
                  <a:cubicBezTo>
                    <a:pt x="374" y="432"/>
                    <a:pt x="373" y="432"/>
                    <a:pt x="373" y="432"/>
                  </a:cubicBezTo>
                  <a:lnTo>
                    <a:pt x="373" y="432"/>
                  </a:lnTo>
                  <a:cubicBezTo>
                    <a:pt x="372" y="432"/>
                    <a:pt x="372" y="431"/>
                    <a:pt x="372" y="431"/>
                  </a:cubicBezTo>
                  <a:lnTo>
                    <a:pt x="372" y="431"/>
                  </a:lnTo>
                  <a:cubicBezTo>
                    <a:pt x="372" y="431"/>
                    <a:pt x="372" y="432"/>
                    <a:pt x="372" y="432"/>
                  </a:cubicBezTo>
                  <a:lnTo>
                    <a:pt x="372" y="432"/>
                  </a:lnTo>
                  <a:cubicBezTo>
                    <a:pt x="370" y="431"/>
                    <a:pt x="368" y="430"/>
                    <a:pt x="364" y="426"/>
                  </a:cubicBezTo>
                  <a:lnTo>
                    <a:pt x="364" y="426"/>
                  </a:lnTo>
                  <a:cubicBezTo>
                    <a:pt x="364" y="426"/>
                    <a:pt x="364" y="426"/>
                    <a:pt x="364" y="426"/>
                  </a:cubicBezTo>
                  <a:lnTo>
                    <a:pt x="364" y="426"/>
                  </a:lnTo>
                  <a:cubicBezTo>
                    <a:pt x="360" y="431"/>
                    <a:pt x="374" y="439"/>
                    <a:pt x="373" y="439"/>
                  </a:cubicBezTo>
                  <a:cubicBezTo>
                    <a:pt x="373" y="439"/>
                    <a:pt x="372" y="439"/>
                    <a:pt x="370" y="438"/>
                  </a:cubicBezTo>
                  <a:lnTo>
                    <a:pt x="364" y="438"/>
                  </a:lnTo>
                  <a:cubicBezTo>
                    <a:pt x="359" y="438"/>
                    <a:pt x="359" y="449"/>
                    <a:pt x="353" y="449"/>
                  </a:cubicBezTo>
                  <a:cubicBezTo>
                    <a:pt x="336" y="438"/>
                    <a:pt x="353" y="443"/>
                    <a:pt x="342" y="438"/>
                  </a:cubicBezTo>
                  <a:lnTo>
                    <a:pt x="342" y="438"/>
                  </a:lnTo>
                  <a:cubicBezTo>
                    <a:pt x="336" y="443"/>
                    <a:pt x="342" y="466"/>
                    <a:pt x="331" y="466"/>
                  </a:cubicBezTo>
                  <a:lnTo>
                    <a:pt x="336" y="466"/>
                  </a:lnTo>
                  <a:cubicBezTo>
                    <a:pt x="340" y="472"/>
                    <a:pt x="340" y="475"/>
                    <a:pt x="338" y="475"/>
                  </a:cubicBezTo>
                  <a:cubicBezTo>
                    <a:pt x="335" y="475"/>
                    <a:pt x="327" y="468"/>
                    <a:pt x="325" y="468"/>
                  </a:cubicBezTo>
                  <a:lnTo>
                    <a:pt x="325" y="468"/>
                  </a:lnTo>
                  <a:cubicBezTo>
                    <a:pt x="324" y="468"/>
                    <a:pt x="324" y="469"/>
                    <a:pt x="325" y="471"/>
                  </a:cubicBezTo>
                  <a:cubicBezTo>
                    <a:pt x="325" y="471"/>
                    <a:pt x="322" y="464"/>
                    <a:pt x="320" y="464"/>
                  </a:cubicBezTo>
                  <a:cubicBezTo>
                    <a:pt x="320" y="464"/>
                    <a:pt x="320" y="464"/>
                    <a:pt x="320" y="466"/>
                  </a:cubicBezTo>
                  <a:cubicBezTo>
                    <a:pt x="314" y="466"/>
                    <a:pt x="314" y="477"/>
                    <a:pt x="308" y="488"/>
                  </a:cubicBezTo>
                  <a:lnTo>
                    <a:pt x="303" y="482"/>
                  </a:lnTo>
                  <a:cubicBezTo>
                    <a:pt x="301" y="480"/>
                    <a:pt x="300" y="480"/>
                    <a:pt x="299" y="480"/>
                  </a:cubicBezTo>
                  <a:cubicBezTo>
                    <a:pt x="297" y="480"/>
                    <a:pt x="295" y="482"/>
                    <a:pt x="292" y="482"/>
                  </a:cubicBezTo>
                  <a:cubicBezTo>
                    <a:pt x="292" y="488"/>
                    <a:pt x="292" y="488"/>
                    <a:pt x="297" y="494"/>
                  </a:cubicBezTo>
                  <a:cubicBezTo>
                    <a:pt x="291" y="488"/>
                    <a:pt x="287" y="486"/>
                    <a:pt x="284" y="486"/>
                  </a:cubicBezTo>
                  <a:cubicBezTo>
                    <a:pt x="275" y="486"/>
                    <a:pt x="275" y="505"/>
                    <a:pt x="267" y="505"/>
                  </a:cubicBezTo>
                  <a:cubicBezTo>
                    <a:pt x="265" y="505"/>
                    <a:pt x="262" y="503"/>
                    <a:pt x="258" y="499"/>
                  </a:cubicBezTo>
                  <a:cubicBezTo>
                    <a:pt x="258" y="499"/>
                    <a:pt x="258" y="494"/>
                    <a:pt x="258" y="494"/>
                  </a:cubicBezTo>
                  <a:lnTo>
                    <a:pt x="252" y="499"/>
                  </a:lnTo>
                  <a:cubicBezTo>
                    <a:pt x="258" y="510"/>
                    <a:pt x="258" y="505"/>
                    <a:pt x="258" y="510"/>
                  </a:cubicBezTo>
                  <a:cubicBezTo>
                    <a:pt x="258" y="522"/>
                    <a:pt x="258" y="527"/>
                    <a:pt x="258" y="527"/>
                  </a:cubicBezTo>
                  <a:cubicBezTo>
                    <a:pt x="258" y="516"/>
                    <a:pt x="252" y="510"/>
                    <a:pt x="247" y="505"/>
                  </a:cubicBezTo>
                  <a:lnTo>
                    <a:pt x="247" y="505"/>
                  </a:lnTo>
                  <a:lnTo>
                    <a:pt x="252" y="516"/>
                  </a:lnTo>
                  <a:lnTo>
                    <a:pt x="252" y="516"/>
                  </a:lnTo>
                  <a:cubicBezTo>
                    <a:pt x="250" y="511"/>
                    <a:pt x="249" y="509"/>
                    <a:pt x="249" y="509"/>
                  </a:cubicBezTo>
                  <a:lnTo>
                    <a:pt x="249" y="509"/>
                  </a:lnTo>
                  <a:cubicBezTo>
                    <a:pt x="248" y="509"/>
                    <a:pt x="253" y="524"/>
                    <a:pt x="250" y="524"/>
                  </a:cubicBezTo>
                  <a:cubicBezTo>
                    <a:pt x="249" y="524"/>
                    <a:pt x="248" y="523"/>
                    <a:pt x="247" y="522"/>
                  </a:cubicBezTo>
                  <a:lnTo>
                    <a:pt x="247" y="516"/>
                  </a:lnTo>
                  <a:cubicBezTo>
                    <a:pt x="241" y="522"/>
                    <a:pt x="241" y="527"/>
                    <a:pt x="241" y="527"/>
                  </a:cubicBezTo>
                  <a:cubicBezTo>
                    <a:pt x="236" y="516"/>
                    <a:pt x="241" y="522"/>
                    <a:pt x="236" y="510"/>
                  </a:cubicBezTo>
                  <a:cubicBezTo>
                    <a:pt x="236" y="512"/>
                    <a:pt x="236" y="514"/>
                    <a:pt x="236" y="516"/>
                  </a:cubicBezTo>
                  <a:lnTo>
                    <a:pt x="236" y="516"/>
                  </a:lnTo>
                  <a:cubicBezTo>
                    <a:pt x="225" y="505"/>
                    <a:pt x="230" y="505"/>
                    <a:pt x="224" y="505"/>
                  </a:cubicBezTo>
                  <a:lnTo>
                    <a:pt x="219" y="499"/>
                  </a:lnTo>
                  <a:lnTo>
                    <a:pt x="219" y="505"/>
                  </a:lnTo>
                  <a:cubicBezTo>
                    <a:pt x="219" y="522"/>
                    <a:pt x="217" y="523"/>
                    <a:pt x="215" y="523"/>
                  </a:cubicBezTo>
                  <a:cubicBezTo>
                    <a:pt x="215" y="523"/>
                    <a:pt x="215" y="523"/>
                    <a:pt x="214" y="523"/>
                  </a:cubicBezTo>
                  <a:cubicBezTo>
                    <a:pt x="212" y="523"/>
                    <a:pt x="210" y="524"/>
                    <a:pt x="208" y="533"/>
                  </a:cubicBezTo>
                  <a:cubicBezTo>
                    <a:pt x="213" y="510"/>
                    <a:pt x="208" y="522"/>
                    <a:pt x="208" y="510"/>
                  </a:cubicBezTo>
                  <a:cubicBezTo>
                    <a:pt x="202" y="505"/>
                    <a:pt x="202" y="499"/>
                    <a:pt x="202" y="494"/>
                  </a:cubicBezTo>
                  <a:cubicBezTo>
                    <a:pt x="200" y="499"/>
                    <a:pt x="199" y="500"/>
                    <a:pt x="198" y="500"/>
                  </a:cubicBezTo>
                  <a:cubicBezTo>
                    <a:pt x="197" y="500"/>
                    <a:pt x="196" y="498"/>
                    <a:pt x="195" y="498"/>
                  </a:cubicBezTo>
                  <a:cubicBezTo>
                    <a:pt x="194" y="498"/>
                    <a:pt x="193" y="500"/>
                    <a:pt x="191" y="505"/>
                  </a:cubicBezTo>
                  <a:cubicBezTo>
                    <a:pt x="190" y="508"/>
                    <a:pt x="188" y="510"/>
                    <a:pt x="187" y="510"/>
                  </a:cubicBezTo>
                  <a:cubicBezTo>
                    <a:pt x="183" y="510"/>
                    <a:pt x="177" y="502"/>
                    <a:pt x="172" y="502"/>
                  </a:cubicBezTo>
                  <a:cubicBezTo>
                    <a:pt x="169" y="502"/>
                    <a:pt x="166" y="504"/>
                    <a:pt x="163" y="510"/>
                  </a:cubicBezTo>
                  <a:cubicBezTo>
                    <a:pt x="163" y="516"/>
                    <a:pt x="157" y="527"/>
                    <a:pt x="157" y="533"/>
                  </a:cubicBezTo>
                  <a:cubicBezTo>
                    <a:pt x="157" y="533"/>
                    <a:pt x="157" y="538"/>
                    <a:pt x="152" y="538"/>
                  </a:cubicBezTo>
                  <a:cubicBezTo>
                    <a:pt x="152" y="538"/>
                    <a:pt x="152" y="533"/>
                    <a:pt x="152" y="533"/>
                  </a:cubicBezTo>
                  <a:cubicBezTo>
                    <a:pt x="152" y="527"/>
                    <a:pt x="152" y="527"/>
                    <a:pt x="152" y="527"/>
                  </a:cubicBezTo>
                  <a:lnTo>
                    <a:pt x="157" y="527"/>
                  </a:lnTo>
                  <a:cubicBezTo>
                    <a:pt x="157" y="524"/>
                    <a:pt x="156" y="523"/>
                    <a:pt x="154" y="523"/>
                  </a:cubicBezTo>
                  <a:cubicBezTo>
                    <a:pt x="152" y="523"/>
                    <a:pt x="149" y="524"/>
                    <a:pt x="146" y="527"/>
                  </a:cubicBezTo>
                  <a:cubicBezTo>
                    <a:pt x="146" y="527"/>
                    <a:pt x="146" y="522"/>
                    <a:pt x="146" y="522"/>
                  </a:cubicBezTo>
                  <a:cubicBezTo>
                    <a:pt x="144" y="523"/>
                    <a:pt x="143" y="524"/>
                    <a:pt x="142" y="524"/>
                  </a:cubicBezTo>
                  <a:cubicBezTo>
                    <a:pt x="140" y="524"/>
                    <a:pt x="140" y="522"/>
                    <a:pt x="140" y="522"/>
                  </a:cubicBezTo>
                  <a:cubicBezTo>
                    <a:pt x="146" y="522"/>
                    <a:pt x="152" y="522"/>
                    <a:pt x="140" y="516"/>
                  </a:cubicBezTo>
                  <a:cubicBezTo>
                    <a:pt x="144" y="516"/>
                    <a:pt x="148" y="516"/>
                    <a:pt x="152" y="518"/>
                  </a:cubicBezTo>
                  <a:lnTo>
                    <a:pt x="152" y="518"/>
                  </a:lnTo>
                  <a:cubicBezTo>
                    <a:pt x="148" y="514"/>
                    <a:pt x="149" y="510"/>
                    <a:pt x="140" y="510"/>
                  </a:cubicBezTo>
                  <a:cubicBezTo>
                    <a:pt x="146" y="505"/>
                    <a:pt x="146" y="505"/>
                    <a:pt x="146" y="505"/>
                  </a:cubicBezTo>
                  <a:cubicBezTo>
                    <a:pt x="150" y="505"/>
                    <a:pt x="151" y="507"/>
                    <a:pt x="151" y="507"/>
                  </a:cubicBezTo>
                  <a:cubicBezTo>
                    <a:pt x="152" y="507"/>
                    <a:pt x="152" y="507"/>
                    <a:pt x="152" y="505"/>
                  </a:cubicBezTo>
                  <a:cubicBezTo>
                    <a:pt x="152" y="505"/>
                    <a:pt x="152" y="505"/>
                    <a:pt x="146" y="499"/>
                  </a:cubicBezTo>
                  <a:lnTo>
                    <a:pt x="157" y="499"/>
                  </a:lnTo>
                  <a:cubicBezTo>
                    <a:pt x="152" y="499"/>
                    <a:pt x="140" y="494"/>
                    <a:pt x="140" y="488"/>
                  </a:cubicBezTo>
                  <a:lnTo>
                    <a:pt x="140" y="488"/>
                  </a:lnTo>
                  <a:cubicBezTo>
                    <a:pt x="147" y="491"/>
                    <a:pt x="151" y="492"/>
                    <a:pt x="154" y="492"/>
                  </a:cubicBezTo>
                  <a:cubicBezTo>
                    <a:pt x="160" y="492"/>
                    <a:pt x="152" y="482"/>
                    <a:pt x="168" y="482"/>
                  </a:cubicBezTo>
                  <a:cubicBezTo>
                    <a:pt x="146" y="477"/>
                    <a:pt x="163" y="466"/>
                    <a:pt x="146" y="460"/>
                  </a:cubicBezTo>
                  <a:lnTo>
                    <a:pt x="152" y="460"/>
                  </a:lnTo>
                  <a:cubicBezTo>
                    <a:pt x="157" y="460"/>
                    <a:pt x="163" y="460"/>
                    <a:pt x="163" y="454"/>
                  </a:cubicBezTo>
                  <a:cubicBezTo>
                    <a:pt x="146" y="454"/>
                    <a:pt x="140" y="449"/>
                    <a:pt x="129" y="443"/>
                  </a:cubicBezTo>
                  <a:cubicBezTo>
                    <a:pt x="152" y="443"/>
                    <a:pt x="152" y="449"/>
                    <a:pt x="168" y="449"/>
                  </a:cubicBezTo>
                  <a:cubicBezTo>
                    <a:pt x="157" y="449"/>
                    <a:pt x="157" y="438"/>
                    <a:pt x="146" y="438"/>
                  </a:cubicBezTo>
                  <a:lnTo>
                    <a:pt x="163" y="438"/>
                  </a:lnTo>
                  <a:cubicBezTo>
                    <a:pt x="140" y="432"/>
                    <a:pt x="157" y="432"/>
                    <a:pt x="146" y="426"/>
                  </a:cubicBezTo>
                  <a:cubicBezTo>
                    <a:pt x="157" y="426"/>
                    <a:pt x="168" y="426"/>
                    <a:pt x="163" y="421"/>
                  </a:cubicBezTo>
                  <a:lnTo>
                    <a:pt x="163" y="421"/>
                  </a:lnTo>
                  <a:cubicBezTo>
                    <a:pt x="165" y="422"/>
                    <a:pt x="167" y="422"/>
                    <a:pt x="168" y="422"/>
                  </a:cubicBezTo>
                  <a:lnTo>
                    <a:pt x="168" y="422"/>
                  </a:lnTo>
                  <a:cubicBezTo>
                    <a:pt x="166" y="421"/>
                    <a:pt x="165" y="421"/>
                    <a:pt x="163" y="421"/>
                  </a:cubicBezTo>
                  <a:lnTo>
                    <a:pt x="163" y="421"/>
                  </a:lnTo>
                  <a:cubicBezTo>
                    <a:pt x="163" y="421"/>
                    <a:pt x="163" y="421"/>
                    <a:pt x="163" y="421"/>
                  </a:cubicBezTo>
                  <a:lnTo>
                    <a:pt x="163" y="421"/>
                  </a:lnTo>
                  <a:cubicBezTo>
                    <a:pt x="158" y="421"/>
                    <a:pt x="151" y="421"/>
                    <a:pt x="146" y="421"/>
                  </a:cubicBezTo>
                  <a:cubicBezTo>
                    <a:pt x="146" y="415"/>
                    <a:pt x="163" y="415"/>
                    <a:pt x="168" y="415"/>
                  </a:cubicBezTo>
                  <a:cubicBezTo>
                    <a:pt x="163" y="410"/>
                    <a:pt x="152" y="410"/>
                    <a:pt x="152" y="404"/>
                  </a:cubicBezTo>
                  <a:lnTo>
                    <a:pt x="157" y="404"/>
                  </a:lnTo>
                  <a:cubicBezTo>
                    <a:pt x="146" y="398"/>
                    <a:pt x="157" y="387"/>
                    <a:pt x="140" y="387"/>
                  </a:cubicBezTo>
                  <a:lnTo>
                    <a:pt x="146" y="382"/>
                  </a:lnTo>
                  <a:lnTo>
                    <a:pt x="146" y="382"/>
                  </a:lnTo>
                  <a:cubicBezTo>
                    <a:pt x="135" y="387"/>
                    <a:pt x="129" y="387"/>
                    <a:pt x="118" y="387"/>
                  </a:cubicBezTo>
                  <a:cubicBezTo>
                    <a:pt x="118" y="382"/>
                    <a:pt x="107" y="382"/>
                    <a:pt x="118" y="382"/>
                  </a:cubicBezTo>
                  <a:lnTo>
                    <a:pt x="124" y="382"/>
                  </a:lnTo>
                  <a:cubicBezTo>
                    <a:pt x="129" y="380"/>
                    <a:pt x="132" y="379"/>
                    <a:pt x="133" y="379"/>
                  </a:cubicBezTo>
                  <a:cubicBezTo>
                    <a:pt x="135" y="379"/>
                    <a:pt x="133" y="382"/>
                    <a:pt x="140" y="382"/>
                  </a:cubicBezTo>
                  <a:cubicBezTo>
                    <a:pt x="135" y="376"/>
                    <a:pt x="124" y="370"/>
                    <a:pt x="129" y="365"/>
                  </a:cubicBezTo>
                  <a:lnTo>
                    <a:pt x="129" y="365"/>
                  </a:lnTo>
                  <a:cubicBezTo>
                    <a:pt x="138" y="365"/>
                    <a:pt x="136" y="372"/>
                    <a:pt x="141" y="372"/>
                  </a:cubicBezTo>
                  <a:cubicBezTo>
                    <a:pt x="142" y="372"/>
                    <a:pt x="144" y="371"/>
                    <a:pt x="146" y="370"/>
                  </a:cubicBezTo>
                  <a:lnTo>
                    <a:pt x="146" y="370"/>
                  </a:lnTo>
                  <a:lnTo>
                    <a:pt x="140" y="376"/>
                  </a:lnTo>
                  <a:cubicBezTo>
                    <a:pt x="145" y="375"/>
                    <a:pt x="148" y="374"/>
                    <a:pt x="150" y="374"/>
                  </a:cubicBezTo>
                  <a:cubicBezTo>
                    <a:pt x="154" y="374"/>
                    <a:pt x="150" y="378"/>
                    <a:pt x="154" y="378"/>
                  </a:cubicBezTo>
                  <a:cubicBezTo>
                    <a:pt x="155" y="378"/>
                    <a:pt x="158" y="377"/>
                    <a:pt x="163" y="376"/>
                  </a:cubicBezTo>
                  <a:cubicBezTo>
                    <a:pt x="168" y="370"/>
                    <a:pt x="157" y="365"/>
                    <a:pt x="163" y="359"/>
                  </a:cubicBezTo>
                  <a:lnTo>
                    <a:pt x="140" y="359"/>
                  </a:lnTo>
                  <a:cubicBezTo>
                    <a:pt x="124" y="348"/>
                    <a:pt x="180" y="348"/>
                    <a:pt x="157" y="337"/>
                  </a:cubicBezTo>
                  <a:cubicBezTo>
                    <a:pt x="146" y="337"/>
                    <a:pt x="129" y="337"/>
                    <a:pt x="135" y="331"/>
                  </a:cubicBezTo>
                  <a:lnTo>
                    <a:pt x="157" y="331"/>
                  </a:lnTo>
                  <a:cubicBezTo>
                    <a:pt x="157" y="326"/>
                    <a:pt x="129" y="331"/>
                    <a:pt x="140" y="320"/>
                  </a:cubicBezTo>
                  <a:lnTo>
                    <a:pt x="140" y="320"/>
                  </a:lnTo>
                  <a:cubicBezTo>
                    <a:pt x="146" y="320"/>
                    <a:pt x="146" y="326"/>
                    <a:pt x="152" y="326"/>
                  </a:cubicBezTo>
                  <a:cubicBezTo>
                    <a:pt x="163" y="320"/>
                    <a:pt x="140" y="320"/>
                    <a:pt x="140" y="314"/>
                  </a:cubicBezTo>
                  <a:lnTo>
                    <a:pt x="152" y="314"/>
                  </a:lnTo>
                  <a:cubicBezTo>
                    <a:pt x="152" y="309"/>
                    <a:pt x="140" y="298"/>
                    <a:pt x="135" y="286"/>
                  </a:cubicBezTo>
                  <a:lnTo>
                    <a:pt x="135" y="286"/>
                  </a:lnTo>
                  <a:cubicBezTo>
                    <a:pt x="138" y="289"/>
                    <a:pt x="140" y="291"/>
                    <a:pt x="143" y="291"/>
                  </a:cubicBezTo>
                  <a:cubicBezTo>
                    <a:pt x="146" y="291"/>
                    <a:pt x="149" y="289"/>
                    <a:pt x="152" y="286"/>
                  </a:cubicBezTo>
                  <a:cubicBezTo>
                    <a:pt x="140" y="275"/>
                    <a:pt x="152" y="264"/>
                    <a:pt x="157" y="247"/>
                  </a:cubicBezTo>
                  <a:lnTo>
                    <a:pt x="152" y="247"/>
                  </a:lnTo>
                  <a:cubicBezTo>
                    <a:pt x="154" y="244"/>
                    <a:pt x="153" y="244"/>
                    <a:pt x="150" y="244"/>
                  </a:cubicBezTo>
                  <a:cubicBezTo>
                    <a:pt x="147" y="244"/>
                    <a:pt x="143" y="244"/>
                    <a:pt x="140" y="242"/>
                  </a:cubicBezTo>
                  <a:lnTo>
                    <a:pt x="152" y="242"/>
                  </a:lnTo>
                  <a:cubicBezTo>
                    <a:pt x="140" y="236"/>
                    <a:pt x="124" y="219"/>
                    <a:pt x="135" y="214"/>
                  </a:cubicBezTo>
                  <a:lnTo>
                    <a:pt x="140" y="214"/>
                  </a:lnTo>
                  <a:cubicBezTo>
                    <a:pt x="146" y="208"/>
                    <a:pt x="112" y="208"/>
                    <a:pt x="124" y="202"/>
                  </a:cubicBezTo>
                  <a:lnTo>
                    <a:pt x="129" y="202"/>
                  </a:lnTo>
                  <a:cubicBezTo>
                    <a:pt x="129" y="186"/>
                    <a:pt x="118" y="174"/>
                    <a:pt x="135" y="158"/>
                  </a:cubicBezTo>
                  <a:cubicBezTo>
                    <a:pt x="118" y="158"/>
                    <a:pt x="146" y="152"/>
                    <a:pt x="118" y="152"/>
                  </a:cubicBezTo>
                  <a:cubicBezTo>
                    <a:pt x="129" y="146"/>
                    <a:pt x="135" y="146"/>
                    <a:pt x="146" y="146"/>
                  </a:cubicBezTo>
                  <a:cubicBezTo>
                    <a:pt x="146" y="146"/>
                    <a:pt x="143" y="145"/>
                    <a:pt x="139" y="144"/>
                  </a:cubicBezTo>
                  <a:lnTo>
                    <a:pt x="139" y="144"/>
                  </a:lnTo>
                  <a:lnTo>
                    <a:pt x="135" y="141"/>
                  </a:lnTo>
                  <a:lnTo>
                    <a:pt x="124" y="141"/>
                  </a:lnTo>
                  <a:cubicBezTo>
                    <a:pt x="121" y="138"/>
                    <a:pt x="124" y="137"/>
                    <a:pt x="128" y="137"/>
                  </a:cubicBezTo>
                  <a:cubicBezTo>
                    <a:pt x="132" y="137"/>
                    <a:pt x="138" y="138"/>
                    <a:pt x="140" y="141"/>
                  </a:cubicBezTo>
                  <a:cubicBezTo>
                    <a:pt x="140" y="141"/>
                    <a:pt x="135" y="135"/>
                    <a:pt x="130" y="130"/>
                  </a:cubicBezTo>
                  <a:lnTo>
                    <a:pt x="130" y="130"/>
                  </a:lnTo>
                  <a:cubicBezTo>
                    <a:pt x="136" y="136"/>
                    <a:pt x="139" y="139"/>
                    <a:pt x="140" y="139"/>
                  </a:cubicBezTo>
                  <a:cubicBezTo>
                    <a:pt x="140" y="139"/>
                    <a:pt x="140" y="137"/>
                    <a:pt x="140" y="135"/>
                  </a:cubicBezTo>
                  <a:lnTo>
                    <a:pt x="152" y="141"/>
                  </a:lnTo>
                  <a:cubicBezTo>
                    <a:pt x="146" y="135"/>
                    <a:pt x="135" y="118"/>
                    <a:pt x="135" y="118"/>
                  </a:cubicBezTo>
                  <a:lnTo>
                    <a:pt x="135" y="118"/>
                  </a:lnTo>
                  <a:lnTo>
                    <a:pt x="146" y="130"/>
                  </a:lnTo>
                  <a:cubicBezTo>
                    <a:pt x="140" y="124"/>
                    <a:pt x="140" y="124"/>
                    <a:pt x="135" y="113"/>
                  </a:cubicBezTo>
                  <a:lnTo>
                    <a:pt x="135" y="113"/>
                  </a:lnTo>
                  <a:cubicBezTo>
                    <a:pt x="140" y="118"/>
                    <a:pt x="146" y="130"/>
                    <a:pt x="152" y="135"/>
                  </a:cubicBezTo>
                  <a:lnTo>
                    <a:pt x="146" y="130"/>
                  </a:lnTo>
                  <a:lnTo>
                    <a:pt x="146" y="130"/>
                  </a:lnTo>
                  <a:cubicBezTo>
                    <a:pt x="152" y="135"/>
                    <a:pt x="152" y="135"/>
                    <a:pt x="152" y="141"/>
                  </a:cubicBezTo>
                  <a:cubicBezTo>
                    <a:pt x="152" y="140"/>
                    <a:pt x="152" y="140"/>
                    <a:pt x="152" y="140"/>
                  </a:cubicBezTo>
                  <a:cubicBezTo>
                    <a:pt x="152" y="140"/>
                    <a:pt x="153" y="141"/>
                    <a:pt x="153" y="142"/>
                  </a:cubicBezTo>
                  <a:lnTo>
                    <a:pt x="152" y="141"/>
                  </a:lnTo>
                  <a:lnTo>
                    <a:pt x="152" y="141"/>
                  </a:lnTo>
                  <a:cubicBezTo>
                    <a:pt x="153" y="145"/>
                    <a:pt x="154" y="147"/>
                    <a:pt x="154" y="147"/>
                  </a:cubicBezTo>
                  <a:cubicBezTo>
                    <a:pt x="154" y="147"/>
                    <a:pt x="154" y="144"/>
                    <a:pt x="153" y="142"/>
                  </a:cubicBezTo>
                  <a:lnTo>
                    <a:pt x="153" y="142"/>
                  </a:lnTo>
                  <a:lnTo>
                    <a:pt x="157" y="146"/>
                  </a:lnTo>
                  <a:cubicBezTo>
                    <a:pt x="157" y="146"/>
                    <a:pt x="157" y="146"/>
                    <a:pt x="157" y="141"/>
                  </a:cubicBezTo>
                  <a:cubicBezTo>
                    <a:pt x="157" y="141"/>
                    <a:pt x="163" y="141"/>
                    <a:pt x="163" y="135"/>
                  </a:cubicBezTo>
                  <a:cubicBezTo>
                    <a:pt x="163" y="124"/>
                    <a:pt x="168" y="130"/>
                    <a:pt x="168" y="118"/>
                  </a:cubicBezTo>
                  <a:cubicBezTo>
                    <a:pt x="174" y="118"/>
                    <a:pt x="180" y="130"/>
                    <a:pt x="185" y="130"/>
                  </a:cubicBezTo>
                  <a:cubicBezTo>
                    <a:pt x="191" y="124"/>
                    <a:pt x="191" y="118"/>
                    <a:pt x="191" y="107"/>
                  </a:cubicBezTo>
                  <a:cubicBezTo>
                    <a:pt x="191" y="118"/>
                    <a:pt x="196" y="118"/>
                    <a:pt x="196" y="130"/>
                  </a:cubicBezTo>
                  <a:cubicBezTo>
                    <a:pt x="202" y="124"/>
                    <a:pt x="208" y="124"/>
                    <a:pt x="213" y="118"/>
                  </a:cubicBezTo>
                  <a:cubicBezTo>
                    <a:pt x="213" y="113"/>
                    <a:pt x="213" y="107"/>
                    <a:pt x="213" y="107"/>
                  </a:cubicBezTo>
                  <a:cubicBezTo>
                    <a:pt x="213" y="105"/>
                    <a:pt x="214" y="105"/>
                    <a:pt x="214" y="105"/>
                  </a:cubicBezTo>
                  <a:close/>
                  <a:moveTo>
                    <a:pt x="152" y="561"/>
                  </a:moveTo>
                  <a:cubicBezTo>
                    <a:pt x="152" y="561"/>
                    <a:pt x="152" y="561"/>
                    <a:pt x="153" y="562"/>
                  </a:cubicBezTo>
                  <a:lnTo>
                    <a:pt x="153" y="562"/>
                  </a:lnTo>
                  <a:cubicBezTo>
                    <a:pt x="152" y="561"/>
                    <a:pt x="152" y="561"/>
                    <a:pt x="152" y="561"/>
                  </a:cubicBezTo>
                  <a:close/>
                  <a:moveTo>
                    <a:pt x="297" y="1"/>
                  </a:moveTo>
                  <a:cubicBezTo>
                    <a:pt x="297" y="9"/>
                    <a:pt x="294" y="14"/>
                    <a:pt x="290" y="14"/>
                  </a:cubicBezTo>
                  <a:cubicBezTo>
                    <a:pt x="289" y="14"/>
                    <a:pt x="288" y="13"/>
                    <a:pt x="286" y="12"/>
                  </a:cubicBezTo>
                  <a:lnTo>
                    <a:pt x="286" y="12"/>
                  </a:lnTo>
                  <a:lnTo>
                    <a:pt x="292" y="29"/>
                  </a:lnTo>
                  <a:cubicBezTo>
                    <a:pt x="290" y="30"/>
                    <a:pt x="289" y="31"/>
                    <a:pt x="288" y="31"/>
                  </a:cubicBezTo>
                  <a:cubicBezTo>
                    <a:pt x="283" y="31"/>
                    <a:pt x="284" y="10"/>
                    <a:pt x="278" y="10"/>
                  </a:cubicBezTo>
                  <a:cubicBezTo>
                    <a:pt x="277" y="10"/>
                    <a:pt x="276" y="10"/>
                    <a:pt x="275" y="12"/>
                  </a:cubicBezTo>
                  <a:lnTo>
                    <a:pt x="275" y="6"/>
                  </a:lnTo>
                  <a:cubicBezTo>
                    <a:pt x="269" y="12"/>
                    <a:pt x="258" y="1"/>
                    <a:pt x="247" y="23"/>
                  </a:cubicBezTo>
                  <a:cubicBezTo>
                    <a:pt x="247" y="23"/>
                    <a:pt x="247" y="12"/>
                    <a:pt x="252" y="12"/>
                  </a:cubicBezTo>
                  <a:cubicBezTo>
                    <a:pt x="251" y="11"/>
                    <a:pt x="249" y="11"/>
                    <a:pt x="248" y="11"/>
                  </a:cubicBezTo>
                  <a:cubicBezTo>
                    <a:pt x="236" y="11"/>
                    <a:pt x="224" y="26"/>
                    <a:pt x="217" y="26"/>
                  </a:cubicBezTo>
                  <a:cubicBezTo>
                    <a:pt x="216" y="26"/>
                    <a:pt x="214" y="25"/>
                    <a:pt x="213" y="23"/>
                  </a:cubicBezTo>
                  <a:lnTo>
                    <a:pt x="213" y="12"/>
                  </a:lnTo>
                  <a:cubicBezTo>
                    <a:pt x="209" y="16"/>
                    <a:pt x="208" y="25"/>
                    <a:pt x="208" y="25"/>
                  </a:cubicBezTo>
                  <a:cubicBezTo>
                    <a:pt x="208" y="25"/>
                    <a:pt x="208" y="24"/>
                    <a:pt x="208" y="23"/>
                  </a:cubicBezTo>
                  <a:cubicBezTo>
                    <a:pt x="208" y="17"/>
                    <a:pt x="208" y="12"/>
                    <a:pt x="208" y="12"/>
                  </a:cubicBezTo>
                  <a:cubicBezTo>
                    <a:pt x="202" y="17"/>
                    <a:pt x="196" y="23"/>
                    <a:pt x="196" y="23"/>
                  </a:cubicBezTo>
                  <a:lnTo>
                    <a:pt x="196" y="12"/>
                  </a:lnTo>
                  <a:cubicBezTo>
                    <a:pt x="195" y="11"/>
                    <a:pt x="195" y="11"/>
                    <a:pt x="194" y="11"/>
                  </a:cubicBezTo>
                  <a:cubicBezTo>
                    <a:pt x="184" y="11"/>
                    <a:pt x="179" y="35"/>
                    <a:pt x="168" y="40"/>
                  </a:cubicBezTo>
                  <a:cubicBezTo>
                    <a:pt x="168" y="17"/>
                    <a:pt x="157" y="12"/>
                    <a:pt x="152" y="12"/>
                  </a:cubicBezTo>
                  <a:lnTo>
                    <a:pt x="152" y="6"/>
                  </a:lnTo>
                  <a:cubicBezTo>
                    <a:pt x="140" y="6"/>
                    <a:pt x="124" y="29"/>
                    <a:pt x="112" y="40"/>
                  </a:cubicBezTo>
                  <a:cubicBezTo>
                    <a:pt x="105" y="34"/>
                    <a:pt x="97" y="32"/>
                    <a:pt x="88" y="32"/>
                  </a:cubicBezTo>
                  <a:cubicBezTo>
                    <a:pt x="76" y="32"/>
                    <a:pt x="64" y="35"/>
                    <a:pt x="49" y="35"/>
                  </a:cubicBezTo>
                  <a:cubicBezTo>
                    <a:pt x="46" y="35"/>
                    <a:pt x="42" y="35"/>
                    <a:pt x="38" y="35"/>
                  </a:cubicBezTo>
                  <a:lnTo>
                    <a:pt x="38" y="35"/>
                  </a:lnTo>
                  <a:cubicBezTo>
                    <a:pt x="47" y="37"/>
                    <a:pt x="51" y="46"/>
                    <a:pt x="51" y="51"/>
                  </a:cubicBezTo>
                  <a:cubicBezTo>
                    <a:pt x="49" y="50"/>
                    <a:pt x="48" y="50"/>
                    <a:pt x="47" y="50"/>
                  </a:cubicBezTo>
                  <a:cubicBezTo>
                    <a:pt x="44" y="50"/>
                    <a:pt x="46" y="55"/>
                    <a:pt x="42" y="55"/>
                  </a:cubicBezTo>
                  <a:cubicBezTo>
                    <a:pt x="41" y="55"/>
                    <a:pt x="38" y="54"/>
                    <a:pt x="34" y="51"/>
                  </a:cubicBezTo>
                  <a:cubicBezTo>
                    <a:pt x="23" y="43"/>
                    <a:pt x="16" y="40"/>
                    <a:pt x="11" y="40"/>
                  </a:cubicBezTo>
                  <a:cubicBezTo>
                    <a:pt x="6" y="40"/>
                    <a:pt x="3" y="43"/>
                    <a:pt x="0" y="45"/>
                  </a:cubicBezTo>
                  <a:lnTo>
                    <a:pt x="28" y="62"/>
                  </a:lnTo>
                  <a:cubicBezTo>
                    <a:pt x="25" y="62"/>
                    <a:pt x="23" y="61"/>
                    <a:pt x="21" y="61"/>
                  </a:cubicBezTo>
                  <a:cubicBezTo>
                    <a:pt x="8" y="61"/>
                    <a:pt x="13" y="76"/>
                    <a:pt x="23" y="90"/>
                  </a:cubicBezTo>
                  <a:cubicBezTo>
                    <a:pt x="28" y="102"/>
                    <a:pt x="34" y="113"/>
                    <a:pt x="17" y="113"/>
                  </a:cubicBezTo>
                  <a:cubicBezTo>
                    <a:pt x="23" y="118"/>
                    <a:pt x="23" y="124"/>
                    <a:pt x="34" y="130"/>
                  </a:cubicBezTo>
                  <a:lnTo>
                    <a:pt x="17" y="130"/>
                  </a:lnTo>
                  <a:cubicBezTo>
                    <a:pt x="17" y="141"/>
                    <a:pt x="17" y="152"/>
                    <a:pt x="23" y="169"/>
                  </a:cubicBezTo>
                  <a:lnTo>
                    <a:pt x="12" y="163"/>
                  </a:lnTo>
                  <a:lnTo>
                    <a:pt x="12" y="163"/>
                  </a:lnTo>
                  <a:cubicBezTo>
                    <a:pt x="12" y="174"/>
                    <a:pt x="51" y="169"/>
                    <a:pt x="51" y="174"/>
                  </a:cubicBezTo>
                  <a:lnTo>
                    <a:pt x="34" y="180"/>
                  </a:lnTo>
                  <a:cubicBezTo>
                    <a:pt x="34" y="186"/>
                    <a:pt x="17" y="197"/>
                    <a:pt x="40" y="208"/>
                  </a:cubicBezTo>
                  <a:lnTo>
                    <a:pt x="28" y="208"/>
                  </a:lnTo>
                  <a:cubicBezTo>
                    <a:pt x="28" y="208"/>
                    <a:pt x="20" y="220"/>
                    <a:pt x="36" y="220"/>
                  </a:cubicBezTo>
                  <a:cubicBezTo>
                    <a:pt x="37" y="220"/>
                    <a:pt x="38" y="220"/>
                    <a:pt x="39" y="220"/>
                  </a:cubicBezTo>
                  <a:lnTo>
                    <a:pt x="39" y="220"/>
                  </a:lnTo>
                  <a:cubicBezTo>
                    <a:pt x="34" y="223"/>
                    <a:pt x="46" y="230"/>
                    <a:pt x="51" y="230"/>
                  </a:cubicBezTo>
                  <a:lnTo>
                    <a:pt x="40" y="236"/>
                  </a:lnTo>
                  <a:cubicBezTo>
                    <a:pt x="56" y="236"/>
                    <a:pt x="62" y="236"/>
                    <a:pt x="62" y="242"/>
                  </a:cubicBezTo>
                  <a:lnTo>
                    <a:pt x="56" y="242"/>
                  </a:lnTo>
                  <a:cubicBezTo>
                    <a:pt x="51" y="247"/>
                    <a:pt x="68" y="242"/>
                    <a:pt x="62" y="253"/>
                  </a:cubicBez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lnTo>
                    <a:pt x="62" y="253"/>
                  </a:lnTo>
                  <a:cubicBezTo>
                    <a:pt x="62" y="253"/>
                    <a:pt x="62" y="253"/>
                    <a:pt x="62" y="253"/>
                  </a:cubicBezTo>
                  <a:lnTo>
                    <a:pt x="62" y="253"/>
                  </a:lnTo>
                  <a:cubicBezTo>
                    <a:pt x="64" y="253"/>
                    <a:pt x="65" y="253"/>
                    <a:pt x="68" y="253"/>
                  </a:cubicBezTo>
                  <a:cubicBezTo>
                    <a:pt x="73" y="258"/>
                    <a:pt x="68" y="264"/>
                    <a:pt x="56" y="264"/>
                  </a:cubicBezTo>
                  <a:cubicBezTo>
                    <a:pt x="62" y="264"/>
                    <a:pt x="73" y="270"/>
                    <a:pt x="68" y="270"/>
                  </a:cubicBezTo>
                  <a:lnTo>
                    <a:pt x="62" y="270"/>
                  </a:lnTo>
                  <a:cubicBezTo>
                    <a:pt x="51" y="281"/>
                    <a:pt x="79" y="281"/>
                    <a:pt x="62" y="286"/>
                  </a:cubicBezTo>
                  <a:cubicBezTo>
                    <a:pt x="62" y="286"/>
                    <a:pt x="56" y="286"/>
                    <a:pt x="56" y="292"/>
                  </a:cubicBezTo>
                  <a:cubicBezTo>
                    <a:pt x="56" y="287"/>
                    <a:pt x="56" y="283"/>
                    <a:pt x="56" y="281"/>
                  </a:cubicBezTo>
                  <a:cubicBezTo>
                    <a:pt x="49" y="281"/>
                    <a:pt x="47" y="283"/>
                    <a:pt x="41" y="283"/>
                  </a:cubicBezTo>
                  <a:cubicBezTo>
                    <a:pt x="38" y="283"/>
                    <a:pt x="34" y="283"/>
                    <a:pt x="28" y="281"/>
                  </a:cubicBezTo>
                  <a:lnTo>
                    <a:pt x="28" y="281"/>
                  </a:lnTo>
                  <a:cubicBezTo>
                    <a:pt x="34" y="286"/>
                    <a:pt x="56" y="292"/>
                    <a:pt x="51" y="298"/>
                  </a:cubicBezTo>
                  <a:lnTo>
                    <a:pt x="45" y="298"/>
                  </a:lnTo>
                  <a:cubicBezTo>
                    <a:pt x="45" y="303"/>
                    <a:pt x="45" y="303"/>
                    <a:pt x="45" y="303"/>
                  </a:cubicBezTo>
                  <a:cubicBezTo>
                    <a:pt x="45" y="303"/>
                    <a:pt x="45" y="309"/>
                    <a:pt x="45" y="309"/>
                  </a:cubicBezTo>
                  <a:lnTo>
                    <a:pt x="40" y="309"/>
                  </a:lnTo>
                  <a:cubicBezTo>
                    <a:pt x="40" y="309"/>
                    <a:pt x="40" y="303"/>
                    <a:pt x="45" y="303"/>
                  </a:cubicBezTo>
                  <a:lnTo>
                    <a:pt x="45" y="303"/>
                  </a:lnTo>
                  <a:cubicBezTo>
                    <a:pt x="34" y="303"/>
                    <a:pt x="40" y="309"/>
                    <a:pt x="40" y="314"/>
                  </a:cubicBezTo>
                  <a:lnTo>
                    <a:pt x="62" y="314"/>
                  </a:lnTo>
                  <a:cubicBezTo>
                    <a:pt x="62" y="314"/>
                    <a:pt x="62" y="309"/>
                    <a:pt x="56" y="309"/>
                  </a:cubicBezTo>
                  <a:cubicBezTo>
                    <a:pt x="56" y="309"/>
                    <a:pt x="56" y="303"/>
                    <a:pt x="56" y="303"/>
                  </a:cubicBezTo>
                  <a:cubicBezTo>
                    <a:pt x="62" y="303"/>
                    <a:pt x="68" y="303"/>
                    <a:pt x="62" y="309"/>
                  </a:cubicBezTo>
                  <a:lnTo>
                    <a:pt x="84" y="309"/>
                  </a:lnTo>
                  <a:cubicBezTo>
                    <a:pt x="68" y="314"/>
                    <a:pt x="56" y="326"/>
                    <a:pt x="45" y="326"/>
                  </a:cubicBezTo>
                  <a:cubicBezTo>
                    <a:pt x="51" y="331"/>
                    <a:pt x="51" y="342"/>
                    <a:pt x="73" y="348"/>
                  </a:cubicBezTo>
                  <a:cubicBezTo>
                    <a:pt x="79" y="348"/>
                    <a:pt x="68" y="348"/>
                    <a:pt x="68" y="354"/>
                  </a:cubicBezTo>
                  <a:cubicBezTo>
                    <a:pt x="62" y="348"/>
                    <a:pt x="62" y="348"/>
                    <a:pt x="56" y="348"/>
                  </a:cubicBezTo>
                  <a:cubicBezTo>
                    <a:pt x="68" y="354"/>
                    <a:pt x="62" y="359"/>
                    <a:pt x="79" y="359"/>
                  </a:cubicBezTo>
                  <a:cubicBezTo>
                    <a:pt x="76" y="362"/>
                    <a:pt x="72" y="362"/>
                    <a:pt x="69" y="362"/>
                  </a:cubicBezTo>
                  <a:cubicBezTo>
                    <a:pt x="66" y="362"/>
                    <a:pt x="65" y="362"/>
                    <a:pt x="68" y="365"/>
                  </a:cubicBezTo>
                  <a:lnTo>
                    <a:pt x="62" y="365"/>
                  </a:lnTo>
                  <a:cubicBezTo>
                    <a:pt x="35" y="381"/>
                    <a:pt x="101" y="387"/>
                    <a:pt x="77" y="407"/>
                  </a:cubicBezTo>
                  <a:lnTo>
                    <a:pt x="77" y="407"/>
                  </a:lnTo>
                  <a:cubicBezTo>
                    <a:pt x="77" y="406"/>
                    <a:pt x="78" y="405"/>
                    <a:pt x="79" y="404"/>
                  </a:cubicBezTo>
                  <a:cubicBezTo>
                    <a:pt x="73" y="404"/>
                    <a:pt x="73" y="404"/>
                    <a:pt x="73" y="410"/>
                  </a:cubicBezTo>
                  <a:cubicBezTo>
                    <a:pt x="75" y="409"/>
                    <a:pt x="76" y="408"/>
                    <a:pt x="77" y="407"/>
                  </a:cubicBezTo>
                  <a:lnTo>
                    <a:pt x="77" y="407"/>
                  </a:lnTo>
                  <a:cubicBezTo>
                    <a:pt x="64" y="428"/>
                    <a:pt x="89" y="444"/>
                    <a:pt x="68" y="466"/>
                  </a:cubicBezTo>
                  <a:cubicBezTo>
                    <a:pt x="62" y="471"/>
                    <a:pt x="73" y="471"/>
                    <a:pt x="79" y="477"/>
                  </a:cubicBezTo>
                  <a:lnTo>
                    <a:pt x="68" y="477"/>
                  </a:lnTo>
                  <a:lnTo>
                    <a:pt x="84" y="482"/>
                  </a:lnTo>
                  <a:cubicBezTo>
                    <a:pt x="96" y="488"/>
                    <a:pt x="45" y="494"/>
                    <a:pt x="68" y="505"/>
                  </a:cubicBezTo>
                  <a:lnTo>
                    <a:pt x="79" y="505"/>
                  </a:lnTo>
                  <a:cubicBezTo>
                    <a:pt x="79" y="510"/>
                    <a:pt x="84" y="516"/>
                    <a:pt x="73" y="516"/>
                  </a:cubicBezTo>
                  <a:lnTo>
                    <a:pt x="68" y="516"/>
                  </a:lnTo>
                  <a:lnTo>
                    <a:pt x="84" y="527"/>
                  </a:lnTo>
                  <a:cubicBezTo>
                    <a:pt x="82" y="530"/>
                    <a:pt x="73" y="530"/>
                    <a:pt x="66" y="530"/>
                  </a:cubicBezTo>
                  <a:cubicBezTo>
                    <a:pt x="58" y="530"/>
                    <a:pt x="51" y="530"/>
                    <a:pt x="51" y="533"/>
                  </a:cubicBezTo>
                  <a:cubicBezTo>
                    <a:pt x="51" y="537"/>
                    <a:pt x="66" y="545"/>
                    <a:pt x="74" y="545"/>
                  </a:cubicBezTo>
                  <a:cubicBezTo>
                    <a:pt x="76" y="545"/>
                    <a:pt x="78" y="545"/>
                    <a:pt x="79" y="544"/>
                  </a:cubicBezTo>
                  <a:lnTo>
                    <a:pt x="90" y="544"/>
                  </a:lnTo>
                  <a:cubicBezTo>
                    <a:pt x="101" y="547"/>
                    <a:pt x="111" y="548"/>
                    <a:pt x="120" y="548"/>
                  </a:cubicBezTo>
                  <a:cubicBezTo>
                    <a:pt x="129" y="548"/>
                    <a:pt x="138" y="547"/>
                    <a:pt x="146" y="544"/>
                  </a:cubicBezTo>
                  <a:lnTo>
                    <a:pt x="146" y="544"/>
                  </a:lnTo>
                  <a:cubicBezTo>
                    <a:pt x="146" y="550"/>
                    <a:pt x="146" y="550"/>
                    <a:pt x="140" y="550"/>
                  </a:cubicBezTo>
                  <a:cubicBezTo>
                    <a:pt x="142" y="553"/>
                    <a:pt x="143" y="554"/>
                    <a:pt x="144" y="554"/>
                  </a:cubicBezTo>
                  <a:cubicBezTo>
                    <a:pt x="146" y="554"/>
                    <a:pt x="147" y="551"/>
                    <a:pt x="148" y="551"/>
                  </a:cubicBezTo>
                  <a:cubicBezTo>
                    <a:pt x="149" y="551"/>
                    <a:pt x="150" y="552"/>
                    <a:pt x="152" y="555"/>
                  </a:cubicBezTo>
                  <a:lnTo>
                    <a:pt x="152" y="550"/>
                  </a:lnTo>
                  <a:cubicBezTo>
                    <a:pt x="152" y="554"/>
                    <a:pt x="155" y="562"/>
                    <a:pt x="154" y="562"/>
                  </a:cubicBezTo>
                  <a:cubicBezTo>
                    <a:pt x="154" y="562"/>
                    <a:pt x="153" y="562"/>
                    <a:pt x="153" y="562"/>
                  </a:cubicBezTo>
                  <a:lnTo>
                    <a:pt x="153" y="562"/>
                  </a:lnTo>
                  <a:cubicBezTo>
                    <a:pt x="154" y="563"/>
                    <a:pt x="156" y="563"/>
                    <a:pt x="157" y="563"/>
                  </a:cubicBezTo>
                  <a:cubicBezTo>
                    <a:pt x="161" y="563"/>
                    <a:pt x="163" y="555"/>
                    <a:pt x="165" y="555"/>
                  </a:cubicBezTo>
                  <a:cubicBezTo>
                    <a:pt x="166" y="555"/>
                    <a:pt x="167" y="557"/>
                    <a:pt x="168" y="561"/>
                  </a:cubicBezTo>
                  <a:cubicBezTo>
                    <a:pt x="174" y="555"/>
                    <a:pt x="168" y="550"/>
                    <a:pt x="174" y="527"/>
                  </a:cubicBezTo>
                  <a:lnTo>
                    <a:pt x="180" y="566"/>
                  </a:lnTo>
                  <a:lnTo>
                    <a:pt x="180" y="555"/>
                  </a:lnTo>
                  <a:cubicBezTo>
                    <a:pt x="185" y="550"/>
                    <a:pt x="180" y="550"/>
                    <a:pt x="180" y="544"/>
                  </a:cubicBezTo>
                  <a:lnTo>
                    <a:pt x="180" y="544"/>
                  </a:lnTo>
                  <a:cubicBezTo>
                    <a:pt x="182" y="546"/>
                    <a:pt x="184" y="547"/>
                    <a:pt x="186" y="547"/>
                  </a:cubicBezTo>
                  <a:cubicBezTo>
                    <a:pt x="190" y="547"/>
                    <a:pt x="192" y="545"/>
                    <a:pt x="194" y="545"/>
                  </a:cubicBezTo>
                  <a:lnTo>
                    <a:pt x="194" y="545"/>
                  </a:lnTo>
                  <a:cubicBezTo>
                    <a:pt x="194" y="548"/>
                    <a:pt x="196" y="547"/>
                    <a:pt x="196" y="555"/>
                  </a:cubicBezTo>
                  <a:cubicBezTo>
                    <a:pt x="196" y="547"/>
                    <a:pt x="196" y="545"/>
                    <a:pt x="194" y="545"/>
                  </a:cubicBezTo>
                  <a:cubicBezTo>
                    <a:pt x="194" y="545"/>
                    <a:pt x="194" y="545"/>
                    <a:pt x="194" y="545"/>
                  </a:cubicBezTo>
                  <a:lnTo>
                    <a:pt x="194" y="545"/>
                  </a:lnTo>
                  <a:cubicBezTo>
                    <a:pt x="194" y="543"/>
                    <a:pt x="195" y="542"/>
                    <a:pt x="196" y="538"/>
                  </a:cubicBezTo>
                  <a:cubicBezTo>
                    <a:pt x="198" y="548"/>
                    <a:pt x="200" y="551"/>
                    <a:pt x="201" y="551"/>
                  </a:cubicBezTo>
                  <a:cubicBezTo>
                    <a:pt x="202" y="551"/>
                    <a:pt x="204" y="543"/>
                    <a:pt x="206" y="543"/>
                  </a:cubicBezTo>
                  <a:cubicBezTo>
                    <a:pt x="207" y="543"/>
                    <a:pt x="207" y="543"/>
                    <a:pt x="208" y="544"/>
                  </a:cubicBezTo>
                  <a:cubicBezTo>
                    <a:pt x="208" y="561"/>
                    <a:pt x="202" y="555"/>
                    <a:pt x="208" y="566"/>
                  </a:cubicBezTo>
                  <a:cubicBezTo>
                    <a:pt x="208" y="559"/>
                    <a:pt x="209" y="556"/>
                    <a:pt x="211" y="556"/>
                  </a:cubicBezTo>
                  <a:cubicBezTo>
                    <a:pt x="214" y="556"/>
                    <a:pt x="219" y="562"/>
                    <a:pt x="222" y="562"/>
                  </a:cubicBezTo>
                  <a:cubicBezTo>
                    <a:pt x="223" y="562"/>
                    <a:pt x="224" y="561"/>
                    <a:pt x="224" y="561"/>
                  </a:cubicBezTo>
                  <a:cubicBezTo>
                    <a:pt x="224" y="559"/>
                    <a:pt x="224" y="557"/>
                    <a:pt x="224" y="555"/>
                  </a:cubicBezTo>
                  <a:cubicBezTo>
                    <a:pt x="224" y="550"/>
                    <a:pt x="230" y="550"/>
                    <a:pt x="236" y="550"/>
                  </a:cubicBezTo>
                  <a:cubicBezTo>
                    <a:pt x="236" y="555"/>
                    <a:pt x="247" y="555"/>
                    <a:pt x="252" y="561"/>
                  </a:cubicBezTo>
                  <a:lnTo>
                    <a:pt x="258" y="561"/>
                  </a:lnTo>
                  <a:cubicBezTo>
                    <a:pt x="252" y="544"/>
                    <a:pt x="258" y="544"/>
                    <a:pt x="264" y="544"/>
                  </a:cubicBezTo>
                  <a:cubicBezTo>
                    <a:pt x="264" y="550"/>
                    <a:pt x="264" y="555"/>
                    <a:pt x="264" y="561"/>
                  </a:cubicBezTo>
                  <a:lnTo>
                    <a:pt x="269" y="561"/>
                  </a:lnTo>
                  <a:cubicBezTo>
                    <a:pt x="269" y="555"/>
                    <a:pt x="269" y="550"/>
                    <a:pt x="269" y="550"/>
                  </a:cubicBezTo>
                  <a:lnTo>
                    <a:pt x="275" y="561"/>
                  </a:lnTo>
                  <a:cubicBezTo>
                    <a:pt x="280" y="561"/>
                    <a:pt x="280" y="548"/>
                    <a:pt x="288" y="548"/>
                  </a:cubicBezTo>
                  <a:cubicBezTo>
                    <a:pt x="289" y="548"/>
                    <a:pt x="290" y="549"/>
                    <a:pt x="292" y="550"/>
                  </a:cubicBezTo>
                  <a:cubicBezTo>
                    <a:pt x="286" y="538"/>
                    <a:pt x="275" y="522"/>
                    <a:pt x="280" y="510"/>
                  </a:cubicBezTo>
                  <a:lnTo>
                    <a:pt x="280" y="510"/>
                  </a:lnTo>
                  <a:cubicBezTo>
                    <a:pt x="280" y="516"/>
                    <a:pt x="286" y="527"/>
                    <a:pt x="286" y="527"/>
                  </a:cubicBezTo>
                  <a:lnTo>
                    <a:pt x="286" y="538"/>
                  </a:lnTo>
                  <a:cubicBezTo>
                    <a:pt x="292" y="538"/>
                    <a:pt x="286" y="527"/>
                    <a:pt x="286" y="527"/>
                  </a:cubicBezTo>
                  <a:lnTo>
                    <a:pt x="286" y="527"/>
                  </a:lnTo>
                  <a:cubicBezTo>
                    <a:pt x="292" y="538"/>
                    <a:pt x="292" y="533"/>
                    <a:pt x="297" y="538"/>
                  </a:cubicBezTo>
                  <a:lnTo>
                    <a:pt x="292" y="538"/>
                  </a:lnTo>
                  <a:cubicBezTo>
                    <a:pt x="297" y="544"/>
                    <a:pt x="303" y="544"/>
                    <a:pt x="303" y="550"/>
                  </a:cubicBezTo>
                  <a:lnTo>
                    <a:pt x="303" y="550"/>
                  </a:lnTo>
                  <a:cubicBezTo>
                    <a:pt x="303" y="544"/>
                    <a:pt x="297" y="538"/>
                    <a:pt x="303" y="538"/>
                  </a:cubicBezTo>
                  <a:cubicBezTo>
                    <a:pt x="304" y="538"/>
                    <a:pt x="304" y="537"/>
                    <a:pt x="305" y="537"/>
                  </a:cubicBezTo>
                  <a:cubicBezTo>
                    <a:pt x="309" y="537"/>
                    <a:pt x="309" y="550"/>
                    <a:pt x="314" y="550"/>
                  </a:cubicBezTo>
                  <a:cubicBezTo>
                    <a:pt x="314" y="545"/>
                    <a:pt x="318" y="548"/>
                    <a:pt x="316" y="539"/>
                  </a:cubicBezTo>
                  <a:lnTo>
                    <a:pt x="316" y="539"/>
                  </a:lnTo>
                  <a:cubicBezTo>
                    <a:pt x="317" y="540"/>
                    <a:pt x="318" y="542"/>
                    <a:pt x="320" y="544"/>
                  </a:cubicBezTo>
                  <a:cubicBezTo>
                    <a:pt x="320" y="538"/>
                    <a:pt x="331" y="533"/>
                    <a:pt x="320" y="522"/>
                  </a:cubicBezTo>
                  <a:cubicBezTo>
                    <a:pt x="320" y="515"/>
                    <a:pt x="323" y="514"/>
                    <a:pt x="328" y="514"/>
                  </a:cubicBezTo>
                  <a:cubicBezTo>
                    <a:pt x="331" y="514"/>
                    <a:pt x="335" y="515"/>
                    <a:pt x="339" y="515"/>
                  </a:cubicBezTo>
                  <a:cubicBezTo>
                    <a:pt x="343" y="515"/>
                    <a:pt x="346" y="514"/>
                    <a:pt x="348" y="510"/>
                  </a:cubicBezTo>
                  <a:cubicBezTo>
                    <a:pt x="353" y="505"/>
                    <a:pt x="359" y="505"/>
                    <a:pt x="353" y="494"/>
                  </a:cubicBezTo>
                  <a:lnTo>
                    <a:pt x="353" y="494"/>
                  </a:lnTo>
                  <a:cubicBezTo>
                    <a:pt x="359" y="494"/>
                    <a:pt x="364" y="499"/>
                    <a:pt x="364" y="499"/>
                  </a:cubicBezTo>
                  <a:cubicBezTo>
                    <a:pt x="370" y="494"/>
                    <a:pt x="364" y="494"/>
                    <a:pt x="376" y="494"/>
                  </a:cubicBezTo>
                  <a:cubicBezTo>
                    <a:pt x="376" y="496"/>
                    <a:pt x="376" y="498"/>
                    <a:pt x="377" y="499"/>
                  </a:cubicBezTo>
                  <a:lnTo>
                    <a:pt x="377" y="499"/>
                  </a:lnTo>
                  <a:cubicBezTo>
                    <a:pt x="376" y="499"/>
                    <a:pt x="376" y="499"/>
                    <a:pt x="376" y="499"/>
                  </a:cubicBezTo>
                  <a:lnTo>
                    <a:pt x="376" y="499"/>
                  </a:lnTo>
                  <a:cubicBezTo>
                    <a:pt x="376" y="499"/>
                    <a:pt x="376" y="499"/>
                    <a:pt x="377" y="499"/>
                  </a:cubicBezTo>
                  <a:lnTo>
                    <a:pt x="377" y="499"/>
                  </a:lnTo>
                  <a:cubicBezTo>
                    <a:pt x="377" y="499"/>
                    <a:pt x="377" y="499"/>
                    <a:pt x="377" y="499"/>
                  </a:cubicBezTo>
                  <a:lnTo>
                    <a:pt x="377" y="499"/>
                  </a:lnTo>
                  <a:cubicBezTo>
                    <a:pt x="379" y="499"/>
                    <a:pt x="382" y="501"/>
                    <a:pt x="383" y="501"/>
                  </a:cubicBezTo>
                  <a:cubicBezTo>
                    <a:pt x="385" y="501"/>
                    <a:pt x="387" y="499"/>
                    <a:pt x="387" y="494"/>
                  </a:cubicBezTo>
                  <a:cubicBezTo>
                    <a:pt x="393" y="488"/>
                    <a:pt x="393" y="488"/>
                    <a:pt x="398" y="482"/>
                  </a:cubicBezTo>
                  <a:lnTo>
                    <a:pt x="404" y="499"/>
                  </a:lnTo>
                  <a:cubicBezTo>
                    <a:pt x="423" y="499"/>
                    <a:pt x="404" y="469"/>
                    <a:pt x="418" y="469"/>
                  </a:cubicBezTo>
                  <a:cubicBezTo>
                    <a:pt x="420" y="469"/>
                    <a:pt x="423" y="470"/>
                    <a:pt x="426" y="471"/>
                  </a:cubicBezTo>
                  <a:cubicBezTo>
                    <a:pt x="423" y="468"/>
                    <a:pt x="421" y="468"/>
                    <a:pt x="418" y="468"/>
                  </a:cubicBezTo>
                  <a:cubicBezTo>
                    <a:pt x="415" y="468"/>
                    <a:pt x="412" y="468"/>
                    <a:pt x="409" y="466"/>
                  </a:cubicBezTo>
                  <a:cubicBezTo>
                    <a:pt x="410" y="464"/>
                    <a:pt x="412" y="464"/>
                    <a:pt x="414" y="464"/>
                  </a:cubicBezTo>
                  <a:cubicBezTo>
                    <a:pt x="423" y="464"/>
                    <a:pt x="437" y="471"/>
                    <a:pt x="437" y="471"/>
                  </a:cubicBezTo>
                  <a:cubicBezTo>
                    <a:pt x="449" y="466"/>
                    <a:pt x="426" y="449"/>
                    <a:pt x="432" y="449"/>
                  </a:cubicBezTo>
                  <a:cubicBezTo>
                    <a:pt x="426" y="443"/>
                    <a:pt x="415" y="438"/>
                    <a:pt x="415" y="426"/>
                  </a:cubicBezTo>
                  <a:lnTo>
                    <a:pt x="415" y="426"/>
                  </a:lnTo>
                  <a:cubicBezTo>
                    <a:pt x="421" y="426"/>
                    <a:pt x="437" y="438"/>
                    <a:pt x="437" y="443"/>
                  </a:cubicBezTo>
                  <a:cubicBezTo>
                    <a:pt x="441" y="443"/>
                    <a:pt x="445" y="441"/>
                    <a:pt x="449" y="441"/>
                  </a:cubicBezTo>
                  <a:cubicBezTo>
                    <a:pt x="450" y="441"/>
                    <a:pt x="452" y="441"/>
                    <a:pt x="454" y="443"/>
                  </a:cubicBezTo>
                  <a:cubicBezTo>
                    <a:pt x="454" y="438"/>
                    <a:pt x="449" y="438"/>
                    <a:pt x="443" y="438"/>
                  </a:cubicBezTo>
                  <a:cubicBezTo>
                    <a:pt x="454" y="438"/>
                    <a:pt x="449" y="432"/>
                    <a:pt x="460" y="426"/>
                  </a:cubicBezTo>
                  <a:cubicBezTo>
                    <a:pt x="454" y="426"/>
                    <a:pt x="449" y="426"/>
                    <a:pt x="449" y="421"/>
                  </a:cubicBezTo>
                  <a:cubicBezTo>
                    <a:pt x="465" y="415"/>
                    <a:pt x="443" y="415"/>
                    <a:pt x="449" y="404"/>
                  </a:cubicBezTo>
                  <a:lnTo>
                    <a:pt x="449" y="404"/>
                  </a:lnTo>
                  <a:cubicBezTo>
                    <a:pt x="453" y="404"/>
                    <a:pt x="461" y="411"/>
                    <a:pt x="461" y="411"/>
                  </a:cubicBezTo>
                  <a:cubicBezTo>
                    <a:pt x="461" y="411"/>
                    <a:pt x="461" y="411"/>
                    <a:pt x="460" y="410"/>
                  </a:cubicBezTo>
                  <a:cubicBezTo>
                    <a:pt x="461" y="408"/>
                    <a:pt x="462" y="408"/>
                    <a:pt x="464" y="408"/>
                  </a:cubicBezTo>
                  <a:cubicBezTo>
                    <a:pt x="469" y="408"/>
                    <a:pt x="477" y="415"/>
                    <a:pt x="477" y="415"/>
                  </a:cubicBezTo>
                  <a:cubicBezTo>
                    <a:pt x="471" y="404"/>
                    <a:pt x="488" y="410"/>
                    <a:pt x="493" y="404"/>
                  </a:cubicBezTo>
                  <a:lnTo>
                    <a:pt x="488" y="404"/>
                  </a:lnTo>
                  <a:cubicBezTo>
                    <a:pt x="488" y="398"/>
                    <a:pt x="488" y="398"/>
                    <a:pt x="493" y="398"/>
                  </a:cubicBezTo>
                  <a:cubicBezTo>
                    <a:pt x="488" y="393"/>
                    <a:pt x="477" y="393"/>
                    <a:pt x="465" y="387"/>
                  </a:cubicBezTo>
                  <a:cubicBezTo>
                    <a:pt x="474" y="387"/>
                    <a:pt x="469" y="380"/>
                    <a:pt x="475" y="380"/>
                  </a:cubicBezTo>
                  <a:cubicBezTo>
                    <a:pt x="477" y="380"/>
                    <a:pt x="479" y="380"/>
                    <a:pt x="482" y="382"/>
                  </a:cubicBezTo>
                  <a:cubicBezTo>
                    <a:pt x="471" y="387"/>
                    <a:pt x="493" y="387"/>
                    <a:pt x="493" y="393"/>
                  </a:cubicBezTo>
                  <a:cubicBezTo>
                    <a:pt x="493" y="393"/>
                    <a:pt x="493" y="393"/>
                    <a:pt x="493" y="387"/>
                  </a:cubicBezTo>
                  <a:cubicBezTo>
                    <a:pt x="499" y="387"/>
                    <a:pt x="499" y="393"/>
                    <a:pt x="499" y="393"/>
                  </a:cubicBezTo>
                  <a:cubicBezTo>
                    <a:pt x="516" y="387"/>
                    <a:pt x="482" y="382"/>
                    <a:pt x="488" y="370"/>
                  </a:cubicBezTo>
                  <a:lnTo>
                    <a:pt x="488" y="370"/>
                  </a:lnTo>
                  <a:cubicBezTo>
                    <a:pt x="493" y="375"/>
                    <a:pt x="502" y="376"/>
                    <a:pt x="504" y="376"/>
                  </a:cubicBezTo>
                  <a:lnTo>
                    <a:pt x="504" y="376"/>
                  </a:lnTo>
                  <a:cubicBezTo>
                    <a:pt x="499" y="376"/>
                    <a:pt x="488" y="370"/>
                    <a:pt x="482" y="365"/>
                  </a:cubicBezTo>
                  <a:cubicBezTo>
                    <a:pt x="493" y="365"/>
                    <a:pt x="482" y="359"/>
                    <a:pt x="482" y="354"/>
                  </a:cubicBezTo>
                  <a:lnTo>
                    <a:pt x="482" y="359"/>
                  </a:lnTo>
                  <a:cubicBezTo>
                    <a:pt x="471" y="354"/>
                    <a:pt x="477" y="354"/>
                    <a:pt x="471" y="348"/>
                  </a:cubicBezTo>
                  <a:lnTo>
                    <a:pt x="471" y="348"/>
                  </a:lnTo>
                  <a:cubicBezTo>
                    <a:pt x="472" y="348"/>
                    <a:pt x="473" y="348"/>
                    <a:pt x="474" y="349"/>
                  </a:cubicBezTo>
                  <a:lnTo>
                    <a:pt x="474" y="349"/>
                  </a:lnTo>
                  <a:cubicBezTo>
                    <a:pt x="476" y="344"/>
                    <a:pt x="497" y="346"/>
                    <a:pt x="488" y="337"/>
                  </a:cubicBezTo>
                  <a:lnTo>
                    <a:pt x="488" y="337"/>
                  </a:lnTo>
                  <a:cubicBezTo>
                    <a:pt x="491" y="337"/>
                    <a:pt x="498" y="339"/>
                    <a:pt x="503" y="339"/>
                  </a:cubicBezTo>
                  <a:cubicBezTo>
                    <a:pt x="506" y="339"/>
                    <a:pt x="508" y="339"/>
                    <a:pt x="510" y="337"/>
                  </a:cubicBezTo>
                  <a:cubicBezTo>
                    <a:pt x="499" y="331"/>
                    <a:pt x="521" y="331"/>
                    <a:pt x="516" y="326"/>
                  </a:cubicBezTo>
                  <a:cubicBezTo>
                    <a:pt x="505" y="326"/>
                    <a:pt x="505" y="326"/>
                    <a:pt x="493" y="320"/>
                  </a:cubicBezTo>
                  <a:lnTo>
                    <a:pt x="493" y="320"/>
                  </a:lnTo>
                  <a:lnTo>
                    <a:pt x="499" y="331"/>
                  </a:lnTo>
                  <a:lnTo>
                    <a:pt x="488" y="320"/>
                  </a:lnTo>
                  <a:lnTo>
                    <a:pt x="488" y="320"/>
                  </a:lnTo>
                  <a:cubicBezTo>
                    <a:pt x="488" y="326"/>
                    <a:pt x="493" y="331"/>
                    <a:pt x="488" y="331"/>
                  </a:cubicBezTo>
                  <a:cubicBezTo>
                    <a:pt x="482" y="326"/>
                    <a:pt x="482" y="326"/>
                    <a:pt x="477" y="326"/>
                  </a:cubicBezTo>
                  <a:cubicBezTo>
                    <a:pt x="493" y="326"/>
                    <a:pt x="465" y="314"/>
                    <a:pt x="477" y="314"/>
                  </a:cubicBezTo>
                  <a:lnTo>
                    <a:pt x="505" y="314"/>
                  </a:lnTo>
                  <a:cubicBezTo>
                    <a:pt x="521" y="309"/>
                    <a:pt x="493" y="298"/>
                    <a:pt x="504" y="286"/>
                  </a:cubicBezTo>
                  <a:lnTo>
                    <a:pt x="504" y="286"/>
                  </a:lnTo>
                  <a:lnTo>
                    <a:pt x="499" y="292"/>
                  </a:lnTo>
                  <a:cubicBezTo>
                    <a:pt x="488" y="292"/>
                    <a:pt x="493" y="286"/>
                    <a:pt x="493" y="281"/>
                  </a:cubicBezTo>
                  <a:cubicBezTo>
                    <a:pt x="499" y="281"/>
                    <a:pt x="505" y="281"/>
                    <a:pt x="510" y="275"/>
                  </a:cubicBezTo>
                  <a:cubicBezTo>
                    <a:pt x="505" y="275"/>
                    <a:pt x="510" y="270"/>
                    <a:pt x="493" y="270"/>
                  </a:cubicBezTo>
                  <a:lnTo>
                    <a:pt x="505" y="264"/>
                  </a:lnTo>
                  <a:cubicBezTo>
                    <a:pt x="510" y="253"/>
                    <a:pt x="477" y="253"/>
                    <a:pt x="477" y="247"/>
                  </a:cubicBezTo>
                  <a:cubicBezTo>
                    <a:pt x="484" y="247"/>
                    <a:pt x="489" y="245"/>
                    <a:pt x="495" y="245"/>
                  </a:cubicBezTo>
                  <a:cubicBezTo>
                    <a:pt x="498" y="245"/>
                    <a:pt x="501" y="245"/>
                    <a:pt x="505" y="247"/>
                  </a:cubicBezTo>
                  <a:cubicBezTo>
                    <a:pt x="505" y="242"/>
                    <a:pt x="505" y="242"/>
                    <a:pt x="499" y="242"/>
                  </a:cubicBezTo>
                  <a:cubicBezTo>
                    <a:pt x="505" y="242"/>
                    <a:pt x="482" y="236"/>
                    <a:pt x="493" y="230"/>
                  </a:cubicBezTo>
                  <a:lnTo>
                    <a:pt x="482" y="230"/>
                  </a:lnTo>
                  <a:cubicBezTo>
                    <a:pt x="478" y="230"/>
                    <a:pt x="477" y="228"/>
                    <a:pt x="473" y="228"/>
                  </a:cubicBezTo>
                  <a:cubicBezTo>
                    <a:pt x="472" y="228"/>
                    <a:pt x="469" y="228"/>
                    <a:pt x="465" y="230"/>
                  </a:cubicBezTo>
                  <a:cubicBezTo>
                    <a:pt x="493" y="214"/>
                    <a:pt x="460" y="208"/>
                    <a:pt x="482" y="191"/>
                  </a:cubicBezTo>
                  <a:cubicBezTo>
                    <a:pt x="477" y="186"/>
                    <a:pt x="471" y="180"/>
                    <a:pt x="465" y="174"/>
                  </a:cubicBezTo>
                  <a:lnTo>
                    <a:pt x="471" y="174"/>
                  </a:lnTo>
                  <a:cubicBezTo>
                    <a:pt x="472" y="172"/>
                    <a:pt x="472" y="171"/>
                    <a:pt x="470" y="171"/>
                  </a:cubicBezTo>
                  <a:cubicBezTo>
                    <a:pt x="466" y="171"/>
                    <a:pt x="454" y="178"/>
                    <a:pt x="449" y="178"/>
                  </a:cubicBezTo>
                  <a:cubicBezTo>
                    <a:pt x="448" y="178"/>
                    <a:pt x="447" y="177"/>
                    <a:pt x="449" y="174"/>
                  </a:cubicBezTo>
                  <a:cubicBezTo>
                    <a:pt x="453" y="170"/>
                    <a:pt x="455" y="169"/>
                    <a:pt x="457" y="169"/>
                  </a:cubicBezTo>
                  <a:cubicBezTo>
                    <a:pt x="459" y="169"/>
                    <a:pt x="459" y="170"/>
                    <a:pt x="460" y="170"/>
                  </a:cubicBezTo>
                  <a:cubicBezTo>
                    <a:pt x="460" y="170"/>
                    <a:pt x="460" y="170"/>
                    <a:pt x="460" y="169"/>
                  </a:cubicBezTo>
                  <a:cubicBezTo>
                    <a:pt x="488" y="152"/>
                    <a:pt x="454" y="158"/>
                    <a:pt x="465" y="146"/>
                  </a:cubicBezTo>
                  <a:cubicBezTo>
                    <a:pt x="471" y="135"/>
                    <a:pt x="449" y="141"/>
                    <a:pt x="449" y="135"/>
                  </a:cubicBezTo>
                  <a:cubicBezTo>
                    <a:pt x="449" y="135"/>
                    <a:pt x="449" y="135"/>
                    <a:pt x="454" y="130"/>
                  </a:cubicBezTo>
                  <a:lnTo>
                    <a:pt x="454" y="130"/>
                  </a:lnTo>
                  <a:cubicBezTo>
                    <a:pt x="449" y="131"/>
                    <a:pt x="444" y="132"/>
                    <a:pt x="439" y="132"/>
                  </a:cubicBezTo>
                  <a:cubicBezTo>
                    <a:pt x="431" y="132"/>
                    <a:pt x="425" y="130"/>
                    <a:pt x="421" y="130"/>
                  </a:cubicBezTo>
                  <a:lnTo>
                    <a:pt x="421" y="130"/>
                  </a:lnTo>
                  <a:cubicBezTo>
                    <a:pt x="420" y="130"/>
                    <a:pt x="419" y="131"/>
                    <a:pt x="418" y="131"/>
                  </a:cubicBezTo>
                  <a:cubicBezTo>
                    <a:pt x="417" y="131"/>
                    <a:pt x="416" y="130"/>
                    <a:pt x="415" y="130"/>
                  </a:cubicBezTo>
                  <a:cubicBezTo>
                    <a:pt x="415" y="124"/>
                    <a:pt x="415" y="118"/>
                    <a:pt x="426" y="107"/>
                  </a:cubicBezTo>
                  <a:lnTo>
                    <a:pt x="432" y="113"/>
                  </a:lnTo>
                  <a:cubicBezTo>
                    <a:pt x="437" y="104"/>
                    <a:pt x="436" y="103"/>
                    <a:pt x="433" y="103"/>
                  </a:cubicBezTo>
                  <a:cubicBezTo>
                    <a:pt x="432" y="103"/>
                    <a:pt x="430" y="103"/>
                    <a:pt x="429" y="103"/>
                  </a:cubicBezTo>
                  <a:cubicBezTo>
                    <a:pt x="427" y="103"/>
                    <a:pt x="426" y="103"/>
                    <a:pt x="426" y="102"/>
                  </a:cubicBezTo>
                  <a:lnTo>
                    <a:pt x="432" y="96"/>
                  </a:lnTo>
                  <a:cubicBezTo>
                    <a:pt x="430" y="95"/>
                    <a:pt x="428" y="95"/>
                    <a:pt x="427" y="95"/>
                  </a:cubicBezTo>
                  <a:cubicBezTo>
                    <a:pt x="419" y="95"/>
                    <a:pt x="412" y="103"/>
                    <a:pt x="407" y="103"/>
                  </a:cubicBezTo>
                  <a:cubicBezTo>
                    <a:pt x="405" y="103"/>
                    <a:pt x="405" y="102"/>
                    <a:pt x="404" y="102"/>
                  </a:cubicBezTo>
                  <a:lnTo>
                    <a:pt x="398" y="107"/>
                  </a:lnTo>
                  <a:cubicBezTo>
                    <a:pt x="395" y="109"/>
                    <a:pt x="393" y="110"/>
                    <a:pt x="392" y="110"/>
                  </a:cubicBezTo>
                  <a:cubicBezTo>
                    <a:pt x="389" y="110"/>
                    <a:pt x="397" y="101"/>
                    <a:pt x="391" y="101"/>
                  </a:cubicBezTo>
                  <a:lnTo>
                    <a:pt x="391" y="101"/>
                  </a:lnTo>
                  <a:cubicBezTo>
                    <a:pt x="390" y="101"/>
                    <a:pt x="389" y="101"/>
                    <a:pt x="387" y="102"/>
                  </a:cubicBezTo>
                  <a:lnTo>
                    <a:pt x="398" y="85"/>
                  </a:lnTo>
                  <a:lnTo>
                    <a:pt x="398" y="85"/>
                  </a:lnTo>
                  <a:cubicBezTo>
                    <a:pt x="393" y="85"/>
                    <a:pt x="376" y="96"/>
                    <a:pt x="370" y="96"/>
                  </a:cubicBezTo>
                  <a:cubicBezTo>
                    <a:pt x="381" y="85"/>
                    <a:pt x="393" y="79"/>
                    <a:pt x="398" y="79"/>
                  </a:cubicBezTo>
                  <a:cubicBezTo>
                    <a:pt x="398" y="76"/>
                    <a:pt x="397" y="75"/>
                    <a:pt x="395" y="75"/>
                  </a:cubicBezTo>
                  <a:cubicBezTo>
                    <a:pt x="393" y="75"/>
                    <a:pt x="390" y="76"/>
                    <a:pt x="387" y="79"/>
                  </a:cubicBezTo>
                  <a:cubicBezTo>
                    <a:pt x="376" y="90"/>
                    <a:pt x="370" y="90"/>
                    <a:pt x="364" y="90"/>
                  </a:cubicBezTo>
                  <a:cubicBezTo>
                    <a:pt x="381" y="57"/>
                    <a:pt x="348" y="74"/>
                    <a:pt x="353" y="45"/>
                  </a:cubicBezTo>
                  <a:lnTo>
                    <a:pt x="353" y="45"/>
                  </a:lnTo>
                  <a:cubicBezTo>
                    <a:pt x="351" y="46"/>
                    <a:pt x="350" y="46"/>
                    <a:pt x="348" y="46"/>
                  </a:cubicBezTo>
                  <a:cubicBezTo>
                    <a:pt x="335" y="46"/>
                    <a:pt x="329" y="29"/>
                    <a:pt x="314" y="29"/>
                  </a:cubicBezTo>
                  <a:cubicBezTo>
                    <a:pt x="314" y="43"/>
                    <a:pt x="314" y="43"/>
                    <a:pt x="313" y="43"/>
                  </a:cubicBezTo>
                  <a:cubicBezTo>
                    <a:pt x="313" y="43"/>
                    <a:pt x="311" y="43"/>
                    <a:pt x="308" y="57"/>
                  </a:cubicBezTo>
                  <a:lnTo>
                    <a:pt x="303" y="57"/>
                  </a:lnTo>
                  <a:lnTo>
                    <a:pt x="297" y="34"/>
                  </a:lnTo>
                  <a:cubicBezTo>
                    <a:pt x="297" y="29"/>
                    <a:pt x="297" y="29"/>
                    <a:pt x="303" y="23"/>
                  </a:cubicBezTo>
                  <a:cubicBezTo>
                    <a:pt x="292" y="17"/>
                    <a:pt x="303" y="12"/>
                    <a:pt x="297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92" name="Google Shape;290;p41"/>
            <p:cNvSpPr/>
            <p:nvPr/>
          </p:nvSpPr>
          <p:spPr>
            <a:xfrm>
              <a:off x="8979300" y="1089738"/>
              <a:ext cx="13175" cy="16150"/>
            </a:xfrm>
            <a:custGeom>
              <a:avLst/>
              <a:gdLst/>
              <a:ahLst/>
              <a:cxnLst/>
              <a:rect l="l" t="t" r="r" b="b"/>
              <a:pathLst>
                <a:path w="527" h="646" extrusionOk="0">
                  <a:moveTo>
                    <a:pt x="387" y="85"/>
                  </a:moveTo>
                  <a:cubicBezTo>
                    <a:pt x="392" y="85"/>
                    <a:pt x="392" y="85"/>
                    <a:pt x="392" y="90"/>
                  </a:cubicBezTo>
                  <a:cubicBezTo>
                    <a:pt x="391" y="90"/>
                    <a:pt x="391" y="91"/>
                    <a:pt x="390" y="91"/>
                  </a:cubicBezTo>
                  <a:lnTo>
                    <a:pt x="390" y="91"/>
                  </a:lnTo>
                  <a:cubicBezTo>
                    <a:pt x="395" y="90"/>
                    <a:pt x="399" y="90"/>
                    <a:pt x="403" y="90"/>
                  </a:cubicBezTo>
                  <a:cubicBezTo>
                    <a:pt x="403" y="85"/>
                    <a:pt x="392" y="85"/>
                    <a:pt x="387" y="85"/>
                  </a:cubicBezTo>
                  <a:close/>
                  <a:moveTo>
                    <a:pt x="390" y="91"/>
                  </a:moveTo>
                  <a:cubicBezTo>
                    <a:pt x="385" y="92"/>
                    <a:pt x="380" y="93"/>
                    <a:pt x="375" y="97"/>
                  </a:cubicBezTo>
                  <a:lnTo>
                    <a:pt x="375" y="97"/>
                  </a:lnTo>
                  <a:cubicBezTo>
                    <a:pt x="379" y="95"/>
                    <a:pt x="384" y="93"/>
                    <a:pt x="390" y="91"/>
                  </a:cubicBezTo>
                  <a:close/>
                  <a:moveTo>
                    <a:pt x="118" y="107"/>
                  </a:moveTo>
                  <a:cubicBezTo>
                    <a:pt x="120" y="107"/>
                    <a:pt x="124" y="110"/>
                    <a:pt x="127" y="115"/>
                  </a:cubicBezTo>
                  <a:lnTo>
                    <a:pt x="127" y="115"/>
                  </a:lnTo>
                  <a:cubicBezTo>
                    <a:pt x="125" y="114"/>
                    <a:pt x="122" y="112"/>
                    <a:pt x="118" y="107"/>
                  </a:cubicBezTo>
                  <a:close/>
                  <a:moveTo>
                    <a:pt x="118" y="113"/>
                  </a:moveTo>
                  <a:lnTo>
                    <a:pt x="132" y="122"/>
                  </a:lnTo>
                  <a:lnTo>
                    <a:pt x="132" y="122"/>
                  </a:lnTo>
                  <a:cubicBezTo>
                    <a:pt x="133" y="124"/>
                    <a:pt x="133" y="125"/>
                    <a:pt x="134" y="127"/>
                  </a:cubicBezTo>
                  <a:lnTo>
                    <a:pt x="134" y="127"/>
                  </a:lnTo>
                  <a:cubicBezTo>
                    <a:pt x="127" y="122"/>
                    <a:pt x="118" y="113"/>
                    <a:pt x="118" y="113"/>
                  </a:cubicBezTo>
                  <a:close/>
                  <a:moveTo>
                    <a:pt x="123" y="135"/>
                  </a:moveTo>
                  <a:cubicBezTo>
                    <a:pt x="128" y="135"/>
                    <a:pt x="129" y="135"/>
                    <a:pt x="132" y="138"/>
                  </a:cubicBezTo>
                  <a:lnTo>
                    <a:pt x="132" y="138"/>
                  </a:lnTo>
                  <a:cubicBezTo>
                    <a:pt x="133" y="138"/>
                    <a:pt x="135" y="138"/>
                    <a:pt x="137" y="138"/>
                  </a:cubicBezTo>
                  <a:cubicBezTo>
                    <a:pt x="140" y="138"/>
                    <a:pt x="143" y="138"/>
                    <a:pt x="134" y="135"/>
                  </a:cubicBezTo>
                  <a:close/>
                  <a:moveTo>
                    <a:pt x="434" y="139"/>
                  </a:moveTo>
                  <a:cubicBezTo>
                    <a:pt x="431" y="139"/>
                    <a:pt x="428" y="142"/>
                    <a:pt x="424" y="144"/>
                  </a:cubicBezTo>
                  <a:lnTo>
                    <a:pt x="424" y="144"/>
                  </a:lnTo>
                  <a:cubicBezTo>
                    <a:pt x="427" y="143"/>
                    <a:pt x="428" y="143"/>
                    <a:pt x="429" y="143"/>
                  </a:cubicBezTo>
                  <a:cubicBezTo>
                    <a:pt x="430" y="143"/>
                    <a:pt x="431" y="143"/>
                    <a:pt x="437" y="141"/>
                  </a:cubicBezTo>
                  <a:cubicBezTo>
                    <a:pt x="436" y="140"/>
                    <a:pt x="435" y="139"/>
                    <a:pt x="434" y="139"/>
                  </a:cubicBezTo>
                  <a:close/>
                  <a:moveTo>
                    <a:pt x="424" y="144"/>
                  </a:moveTo>
                  <a:cubicBezTo>
                    <a:pt x="423" y="145"/>
                    <a:pt x="422" y="145"/>
                    <a:pt x="420" y="146"/>
                  </a:cubicBezTo>
                  <a:cubicBezTo>
                    <a:pt x="420" y="146"/>
                    <a:pt x="420" y="146"/>
                    <a:pt x="421" y="146"/>
                  </a:cubicBezTo>
                  <a:lnTo>
                    <a:pt x="421" y="146"/>
                  </a:lnTo>
                  <a:cubicBezTo>
                    <a:pt x="422" y="146"/>
                    <a:pt x="423" y="145"/>
                    <a:pt x="424" y="144"/>
                  </a:cubicBezTo>
                  <a:close/>
                  <a:moveTo>
                    <a:pt x="129" y="146"/>
                  </a:moveTo>
                  <a:cubicBezTo>
                    <a:pt x="129" y="146"/>
                    <a:pt x="123" y="152"/>
                    <a:pt x="118" y="152"/>
                  </a:cubicBezTo>
                  <a:lnTo>
                    <a:pt x="134" y="152"/>
                  </a:lnTo>
                  <a:lnTo>
                    <a:pt x="129" y="146"/>
                  </a:lnTo>
                  <a:close/>
                  <a:moveTo>
                    <a:pt x="305" y="146"/>
                  </a:moveTo>
                  <a:cubicBezTo>
                    <a:pt x="303" y="147"/>
                    <a:pt x="303" y="149"/>
                    <a:pt x="303" y="157"/>
                  </a:cubicBezTo>
                  <a:cubicBezTo>
                    <a:pt x="303" y="154"/>
                    <a:pt x="304" y="149"/>
                    <a:pt x="305" y="146"/>
                  </a:cubicBezTo>
                  <a:close/>
                  <a:moveTo>
                    <a:pt x="482" y="258"/>
                  </a:moveTo>
                  <a:cubicBezTo>
                    <a:pt x="482" y="258"/>
                    <a:pt x="482" y="258"/>
                    <a:pt x="482" y="258"/>
                  </a:cubicBezTo>
                  <a:cubicBezTo>
                    <a:pt x="482" y="258"/>
                    <a:pt x="482" y="258"/>
                    <a:pt x="482" y="258"/>
                  </a:cubicBezTo>
                  <a:close/>
                  <a:moveTo>
                    <a:pt x="123" y="259"/>
                  </a:moveTo>
                  <a:lnTo>
                    <a:pt x="123" y="264"/>
                  </a:lnTo>
                  <a:cubicBezTo>
                    <a:pt x="124" y="262"/>
                    <a:pt x="124" y="260"/>
                    <a:pt x="123" y="259"/>
                  </a:cubicBezTo>
                  <a:close/>
                  <a:moveTo>
                    <a:pt x="106" y="331"/>
                  </a:moveTo>
                  <a:cubicBezTo>
                    <a:pt x="106" y="337"/>
                    <a:pt x="106" y="337"/>
                    <a:pt x="106" y="337"/>
                  </a:cubicBezTo>
                  <a:lnTo>
                    <a:pt x="95" y="337"/>
                  </a:lnTo>
                  <a:cubicBezTo>
                    <a:pt x="101" y="337"/>
                    <a:pt x="101" y="337"/>
                    <a:pt x="106" y="331"/>
                  </a:cubicBezTo>
                  <a:close/>
                  <a:moveTo>
                    <a:pt x="403" y="381"/>
                  </a:moveTo>
                  <a:cubicBezTo>
                    <a:pt x="403" y="381"/>
                    <a:pt x="398" y="381"/>
                    <a:pt x="409" y="387"/>
                  </a:cubicBezTo>
                  <a:lnTo>
                    <a:pt x="409" y="381"/>
                  </a:lnTo>
                  <a:close/>
                  <a:moveTo>
                    <a:pt x="34" y="404"/>
                  </a:moveTo>
                  <a:cubicBezTo>
                    <a:pt x="34" y="404"/>
                    <a:pt x="34" y="407"/>
                    <a:pt x="36" y="409"/>
                  </a:cubicBezTo>
                  <a:lnTo>
                    <a:pt x="36" y="409"/>
                  </a:lnTo>
                  <a:cubicBezTo>
                    <a:pt x="36" y="407"/>
                    <a:pt x="35" y="405"/>
                    <a:pt x="34" y="404"/>
                  </a:cubicBezTo>
                  <a:close/>
                  <a:moveTo>
                    <a:pt x="398" y="404"/>
                  </a:moveTo>
                  <a:cubicBezTo>
                    <a:pt x="401" y="407"/>
                    <a:pt x="402" y="408"/>
                    <a:pt x="404" y="409"/>
                  </a:cubicBezTo>
                  <a:lnTo>
                    <a:pt x="404" y="409"/>
                  </a:lnTo>
                  <a:cubicBezTo>
                    <a:pt x="402" y="407"/>
                    <a:pt x="399" y="406"/>
                    <a:pt x="398" y="404"/>
                  </a:cubicBezTo>
                  <a:close/>
                  <a:moveTo>
                    <a:pt x="403" y="415"/>
                  </a:moveTo>
                  <a:cubicBezTo>
                    <a:pt x="403" y="418"/>
                    <a:pt x="403" y="419"/>
                    <a:pt x="404" y="420"/>
                  </a:cubicBezTo>
                  <a:lnTo>
                    <a:pt x="404" y="420"/>
                  </a:lnTo>
                  <a:cubicBezTo>
                    <a:pt x="404" y="418"/>
                    <a:pt x="403" y="417"/>
                    <a:pt x="403" y="415"/>
                  </a:cubicBezTo>
                  <a:close/>
                  <a:moveTo>
                    <a:pt x="502" y="434"/>
                  </a:moveTo>
                  <a:cubicBezTo>
                    <a:pt x="499" y="437"/>
                    <a:pt x="500" y="437"/>
                    <a:pt x="504" y="437"/>
                  </a:cubicBezTo>
                  <a:cubicBezTo>
                    <a:pt x="504" y="436"/>
                    <a:pt x="503" y="435"/>
                    <a:pt x="502" y="434"/>
                  </a:cubicBezTo>
                  <a:close/>
                  <a:moveTo>
                    <a:pt x="90" y="443"/>
                  </a:moveTo>
                  <a:cubicBezTo>
                    <a:pt x="90" y="449"/>
                    <a:pt x="95" y="449"/>
                    <a:pt x="101" y="449"/>
                  </a:cubicBezTo>
                  <a:lnTo>
                    <a:pt x="90" y="449"/>
                  </a:lnTo>
                  <a:cubicBezTo>
                    <a:pt x="90" y="449"/>
                    <a:pt x="78" y="443"/>
                    <a:pt x="90" y="443"/>
                  </a:cubicBezTo>
                  <a:close/>
                  <a:moveTo>
                    <a:pt x="392" y="555"/>
                  </a:moveTo>
                  <a:lnTo>
                    <a:pt x="392" y="555"/>
                  </a:lnTo>
                  <a:cubicBezTo>
                    <a:pt x="395" y="562"/>
                    <a:pt x="399" y="564"/>
                    <a:pt x="401" y="564"/>
                  </a:cubicBezTo>
                  <a:cubicBezTo>
                    <a:pt x="402" y="564"/>
                    <a:pt x="403" y="563"/>
                    <a:pt x="403" y="561"/>
                  </a:cubicBezTo>
                  <a:lnTo>
                    <a:pt x="392" y="555"/>
                  </a:lnTo>
                  <a:close/>
                  <a:moveTo>
                    <a:pt x="382" y="566"/>
                  </a:moveTo>
                  <a:cubicBezTo>
                    <a:pt x="382" y="567"/>
                    <a:pt x="383" y="568"/>
                    <a:pt x="383" y="568"/>
                  </a:cubicBezTo>
                  <a:cubicBezTo>
                    <a:pt x="384" y="568"/>
                    <a:pt x="384" y="567"/>
                    <a:pt x="382" y="566"/>
                  </a:cubicBezTo>
                  <a:close/>
                  <a:moveTo>
                    <a:pt x="202" y="577"/>
                  </a:moveTo>
                  <a:lnTo>
                    <a:pt x="207" y="580"/>
                  </a:lnTo>
                  <a:lnTo>
                    <a:pt x="207" y="580"/>
                  </a:lnTo>
                  <a:cubicBezTo>
                    <a:pt x="207" y="579"/>
                    <a:pt x="207" y="578"/>
                    <a:pt x="207" y="577"/>
                  </a:cubicBezTo>
                  <a:close/>
                  <a:moveTo>
                    <a:pt x="168" y="572"/>
                  </a:moveTo>
                  <a:cubicBezTo>
                    <a:pt x="162" y="577"/>
                    <a:pt x="168" y="577"/>
                    <a:pt x="174" y="583"/>
                  </a:cubicBezTo>
                  <a:cubicBezTo>
                    <a:pt x="174" y="577"/>
                    <a:pt x="168" y="583"/>
                    <a:pt x="168" y="572"/>
                  </a:cubicBezTo>
                  <a:close/>
                  <a:moveTo>
                    <a:pt x="224" y="594"/>
                  </a:moveTo>
                  <a:cubicBezTo>
                    <a:pt x="224" y="598"/>
                    <a:pt x="223" y="603"/>
                    <a:pt x="221" y="603"/>
                  </a:cubicBezTo>
                  <a:cubicBezTo>
                    <a:pt x="221" y="603"/>
                    <a:pt x="220" y="602"/>
                    <a:pt x="218" y="600"/>
                  </a:cubicBezTo>
                  <a:cubicBezTo>
                    <a:pt x="218" y="594"/>
                    <a:pt x="218" y="594"/>
                    <a:pt x="224" y="594"/>
                  </a:cubicBezTo>
                  <a:close/>
                  <a:moveTo>
                    <a:pt x="196" y="96"/>
                  </a:moveTo>
                  <a:lnTo>
                    <a:pt x="196" y="96"/>
                  </a:lnTo>
                  <a:cubicBezTo>
                    <a:pt x="202" y="96"/>
                    <a:pt x="202" y="101"/>
                    <a:pt x="202" y="107"/>
                  </a:cubicBezTo>
                  <a:cubicBezTo>
                    <a:pt x="204" y="105"/>
                    <a:pt x="206" y="104"/>
                    <a:pt x="208" y="104"/>
                  </a:cubicBezTo>
                  <a:cubicBezTo>
                    <a:pt x="219" y="104"/>
                    <a:pt x="227" y="129"/>
                    <a:pt x="235" y="129"/>
                  </a:cubicBezTo>
                  <a:cubicBezTo>
                    <a:pt x="237" y="129"/>
                    <a:pt x="239" y="128"/>
                    <a:pt x="241" y="124"/>
                  </a:cubicBezTo>
                  <a:lnTo>
                    <a:pt x="252" y="113"/>
                  </a:lnTo>
                  <a:lnTo>
                    <a:pt x="252" y="113"/>
                  </a:lnTo>
                  <a:cubicBezTo>
                    <a:pt x="258" y="113"/>
                    <a:pt x="246" y="118"/>
                    <a:pt x="246" y="129"/>
                  </a:cubicBezTo>
                  <a:cubicBezTo>
                    <a:pt x="251" y="124"/>
                    <a:pt x="255" y="123"/>
                    <a:pt x="258" y="123"/>
                  </a:cubicBezTo>
                  <a:cubicBezTo>
                    <a:pt x="262" y="123"/>
                    <a:pt x="265" y="127"/>
                    <a:pt x="268" y="127"/>
                  </a:cubicBezTo>
                  <a:cubicBezTo>
                    <a:pt x="270" y="127"/>
                    <a:pt x="272" y="126"/>
                    <a:pt x="274" y="124"/>
                  </a:cubicBezTo>
                  <a:lnTo>
                    <a:pt x="274" y="124"/>
                  </a:lnTo>
                  <a:cubicBezTo>
                    <a:pt x="269" y="157"/>
                    <a:pt x="297" y="129"/>
                    <a:pt x="297" y="157"/>
                  </a:cubicBezTo>
                  <a:lnTo>
                    <a:pt x="303" y="146"/>
                  </a:lnTo>
                  <a:cubicBezTo>
                    <a:pt x="304" y="145"/>
                    <a:pt x="304" y="145"/>
                    <a:pt x="305" y="145"/>
                  </a:cubicBezTo>
                  <a:lnTo>
                    <a:pt x="305" y="145"/>
                  </a:lnTo>
                  <a:cubicBezTo>
                    <a:pt x="305" y="145"/>
                    <a:pt x="305" y="145"/>
                    <a:pt x="305" y="146"/>
                  </a:cubicBezTo>
                  <a:lnTo>
                    <a:pt x="305" y="146"/>
                  </a:lnTo>
                  <a:cubicBezTo>
                    <a:pt x="306" y="146"/>
                    <a:pt x="307" y="146"/>
                    <a:pt x="308" y="146"/>
                  </a:cubicBezTo>
                  <a:cubicBezTo>
                    <a:pt x="331" y="146"/>
                    <a:pt x="336" y="174"/>
                    <a:pt x="336" y="191"/>
                  </a:cubicBezTo>
                  <a:cubicBezTo>
                    <a:pt x="337" y="191"/>
                    <a:pt x="337" y="192"/>
                    <a:pt x="338" y="192"/>
                  </a:cubicBezTo>
                  <a:cubicBezTo>
                    <a:pt x="344" y="192"/>
                    <a:pt x="357" y="178"/>
                    <a:pt x="363" y="178"/>
                  </a:cubicBezTo>
                  <a:cubicBezTo>
                    <a:pt x="365" y="178"/>
                    <a:pt x="366" y="180"/>
                    <a:pt x="364" y="185"/>
                  </a:cubicBezTo>
                  <a:lnTo>
                    <a:pt x="353" y="191"/>
                  </a:lnTo>
                  <a:cubicBezTo>
                    <a:pt x="375" y="191"/>
                    <a:pt x="364" y="213"/>
                    <a:pt x="387" y="219"/>
                  </a:cubicBezTo>
                  <a:lnTo>
                    <a:pt x="375" y="219"/>
                  </a:lnTo>
                  <a:cubicBezTo>
                    <a:pt x="371" y="223"/>
                    <a:pt x="376" y="227"/>
                    <a:pt x="381" y="227"/>
                  </a:cubicBezTo>
                  <a:cubicBezTo>
                    <a:pt x="383" y="227"/>
                    <a:pt x="385" y="226"/>
                    <a:pt x="387" y="225"/>
                  </a:cubicBezTo>
                  <a:lnTo>
                    <a:pt x="387" y="225"/>
                  </a:lnTo>
                  <a:cubicBezTo>
                    <a:pt x="387" y="230"/>
                    <a:pt x="381" y="230"/>
                    <a:pt x="381" y="230"/>
                  </a:cubicBezTo>
                  <a:cubicBezTo>
                    <a:pt x="375" y="236"/>
                    <a:pt x="392" y="236"/>
                    <a:pt x="387" y="241"/>
                  </a:cubicBezTo>
                  <a:lnTo>
                    <a:pt x="381" y="241"/>
                  </a:lnTo>
                  <a:cubicBezTo>
                    <a:pt x="385" y="241"/>
                    <a:pt x="383" y="244"/>
                    <a:pt x="385" y="244"/>
                  </a:cubicBezTo>
                  <a:cubicBezTo>
                    <a:pt x="387" y="244"/>
                    <a:pt x="388" y="243"/>
                    <a:pt x="392" y="241"/>
                  </a:cubicBezTo>
                  <a:lnTo>
                    <a:pt x="392" y="241"/>
                  </a:lnTo>
                  <a:cubicBezTo>
                    <a:pt x="387" y="247"/>
                    <a:pt x="403" y="253"/>
                    <a:pt x="398" y="258"/>
                  </a:cubicBezTo>
                  <a:cubicBezTo>
                    <a:pt x="407" y="258"/>
                    <a:pt x="398" y="265"/>
                    <a:pt x="402" y="265"/>
                  </a:cubicBezTo>
                  <a:cubicBezTo>
                    <a:pt x="404" y="265"/>
                    <a:pt x="406" y="265"/>
                    <a:pt x="409" y="264"/>
                  </a:cubicBezTo>
                  <a:lnTo>
                    <a:pt x="409" y="264"/>
                  </a:lnTo>
                  <a:cubicBezTo>
                    <a:pt x="392" y="269"/>
                    <a:pt x="398" y="275"/>
                    <a:pt x="409" y="281"/>
                  </a:cubicBezTo>
                  <a:lnTo>
                    <a:pt x="392" y="281"/>
                  </a:lnTo>
                  <a:cubicBezTo>
                    <a:pt x="392" y="286"/>
                    <a:pt x="398" y="286"/>
                    <a:pt x="409" y="286"/>
                  </a:cubicBezTo>
                  <a:cubicBezTo>
                    <a:pt x="381" y="297"/>
                    <a:pt x="431" y="297"/>
                    <a:pt x="398" y="309"/>
                  </a:cubicBezTo>
                  <a:cubicBezTo>
                    <a:pt x="409" y="320"/>
                    <a:pt x="415" y="331"/>
                    <a:pt x="420" y="342"/>
                  </a:cubicBezTo>
                  <a:cubicBezTo>
                    <a:pt x="398" y="337"/>
                    <a:pt x="420" y="331"/>
                    <a:pt x="398" y="331"/>
                  </a:cubicBezTo>
                  <a:cubicBezTo>
                    <a:pt x="409" y="337"/>
                    <a:pt x="426" y="348"/>
                    <a:pt x="415" y="359"/>
                  </a:cubicBezTo>
                  <a:cubicBezTo>
                    <a:pt x="415" y="359"/>
                    <a:pt x="409" y="353"/>
                    <a:pt x="403" y="353"/>
                  </a:cubicBezTo>
                  <a:lnTo>
                    <a:pt x="403" y="353"/>
                  </a:lnTo>
                  <a:cubicBezTo>
                    <a:pt x="415" y="365"/>
                    <a:pt x="398" y="370"/>
                    <a:pt x="409" y="381"/>
                  </a:cubicBezTo>
                  <a:cubicBezTo>
                    <a:pt x="417" y="381"/>
                    <a:pt x="426" y="391"/>
                    <a:pt x="434" y="395"/>
                  </a:cubicBezTo>
                  <a:lnTo>
                    <a:pt x="434" y="395"/>
                  </a:lnTo>
                  <a:cubicBezTo>
                    <a:pt x="432" y="395"/>
                    <a:pt x="431" y="395"/>
                    <a:pt x="430" y="395"/>
                  </a:cubicBezTo>
                  <a:cubicBezTo>
                    <a:pt x="423" y="395"/>
                    <a:pt x="423" y="399"/>
                    <a:pt x="417" y="399"/>
                  </a:cubicBezTo>
                  <a:cubicBezTo>
                    <a:pt x="413" y="399"/>
                    <a:pt x="408" y="398"/>
                    <a:pt x="398" y="393"/>
                  </a:cubicBezTo>
                  <a:lnTo>
                    <a:pt x="398" y="393"/>
                  </a:lnTo>
                  <a:cubicBezTo>
                    <a:pt x="398" y="393"/>
                    <a:pt x="403" y="398"/>
                    <a:pt x="409" y="398"/>
                  </a:cubicBezTo>
                  <a:lnTo>
                    <a:pt x="398" y="398"/>
                  </a:lnTo>
                  <a:cubicBezTo>
                    <a:pt x="403" y="404"/>
                    <a:pt x="409" y="404"/>
                    <a:pt x="409" y="409"/>
                  </a:cubicBezTo>
                  <a:cubicBezTo>
                    <a:pt x="406" y="409"/>
                    <a:pt x="405" y="409"/>
                    <a:pt x="404" y="409"/>
                  </a:cubicBezTo>
                  <a:lnTo>
                    <a:pt x="404" y="409"/>
                  </a:lnTo>
                  <a:cubicBezTo>
                    <a:pt x="409" y="413"/>
                    <a:pt x="413" y="417"/>
                    <a:pt x="409" y="421"/>
                  </a:cubicBezTo>
                  <a:cubicBezTo>
                    <a:pt x="406" y="421"/>
                    <a:pt x="405" y="421"/>
                    <a:pt x="404" y="420"/>
                  </a:cubicBezTo>
                  <a:lnTo>
                    <a:pt x="404" y="420"/>
                  </a:lnTo>
                  <a:cubicBezTo>
                    <a:pt x="407" y="431"/>
                    <a:pt x="418" y="444"/>
                    <a:pt x="403" y="449"/>
                  </a:cubicBezTo>
                  <a:cubicBezTo>
                    <a:pt x="397" y="442"/>
                    <a:pt x="394" y="441"/>
                    <a:pt x="393" y="441"/>
                  </a:cubicBezTo>
                  <a:cubicBezTo>
                    <a:pt x="392" y="441"/>
                    <a:pt x="392" y="442"/>
                    <a:pt x="390" y="442"/>
                  </a:cubicBezTo>
                  <a:cubicBezTo>
                    <a:pt x="388" y="442"/>
                    <a:pt x="386" y="441"/>
                    <a:pt x="381" y="437"/>
                  </a:cubicBezTo>
                  <a:lnTo>
                    <a:pt x="381" y="437"/>
                  </a:lnTo>
                  <a:lnTo>
                    <a:pt x="387" y="443"/>
                  </a:lnTo>
                  <a:lnTo>
                    <a:pt x="392" y="449"/>
                  </a:lnTo>
                  <a:cubicBezTo>
                    <a:pt x="392" y="454"/>
                    <a:pt x="398" y="460"/>
                    <a:pt x="392" y="460"/>
                  </a:cubicBezTo>
                  <a:lnTo>
                    <a:pt x="387" y="454"/>
                  </a:lnTo>
                  <a:lnTo>
                    <a:pt x="387" y="465"/>
                  </a:lnTo>
                  <a:lnTo>
                    <a:pt x="398" y="465"/>
                  </a:lnTo>
                  <a:cubicBezTo>
                    <a:pt x="398" y="471"/>
                    <a:pt x="415" y="477"/>
                    <a:pt x="409" y="477"/>
                  </a:cubicBezTo>
                  <a:cubicBezTo>
                    <a:pt x="405" y="477"/>
                    <a:pt x="404" y="479"/>
                    <a:pt x="400" y="479"/>
                  </a:cubicBezTo>
                  <a:cubicBezTo>
                    <a:pt x="398" y="479"/>
                    <a:pt x="396" y="479"/>
                    <a:pt x="392" y="477"/>
                  </a:cubicBezTo>
                  <a:lnTo>
                    <a:pt x="392" y="477"/>
                  </a:lnTo>
                  <a:cubicBezTo>
                    <a:pt x="398" y="482"/>
                    <a:pt x="398" y="488"/>
                    <a:pt x="392" y="488"/>
                  </a:cubicBezTo>
                  <a:cubicBezTo>
                    <a:pt x="387" y="488"/>
                    <a:pt x="381" y="477"/>
                    <a:pt x="375" y="477"/>
                  </a:cubicBezTo>
                  <a:lnTo>
                    <a:pt x="375" y="477"/>
                  </a:lnTo>
                  <a:cubicBezTo>
                    <a:pt x="387" y="488"/>
                    <a:pt x="375" y="488"/>
                    <a:pt x="381" y="499"/>
                  </a:cubicBezTo>
                  <a:cubicBezTo>
                    <a:pt x="381" y="499"/>
                    <a:pt x="375" y="488"/>
                    <a:pt x="370" y="488"/>
                  </a:cubicBezTo>
                  <a:lnTo>
                    <a:pt x="370" y="488"/>
                  </a:lnTo>
                  <a:lnTo>
                    <a:pt x="381" y="499"/>
                  </a:lnTo>
                  <a:cubicBezTo>
                    <a:pt x="375" y="499"/>
                    <a:pt x="375" y="499"/>
                    <a:pt x="370" y="493"/>
                  </a:cubicBezTo>
                  <a:lnTo>
                    <a:pt x="370" y="493"/>
                  </a:lnTo>
                  <a:cubicBezTo>
                    <a:pt x="364" y="493"/>
                    <a:pt x="387" y="505"/>
                    <a:pt x="375" y="505"/>
                  </a:cubicBezTo>
                  <a:cubicBezTo>
                    <a:pt x="375" y="505"/>
                    <a:pt x="370" y="505"/>
                    <a:pt x="370" y="499"/>
                  </a:cubicBezTo>
                  <a:cubicBezTo>
                    <a:pt x="364" y="505"/>
                    <a:pt x="364" y="516"/>
                    <a:pt x="359" y="516"/>
                  </a:cubicBezTo>
                  <a:cubicBezTo>
                    <a:pt x="342" y="505"/>
                    <a:pt x="359" y="510"/>
                    <a:pt x="347" y="499"/>
                  </a:cubicBezTo>
                  <a:lnTo>
                    <a:pt x="347" y="499"/>
                  </a:lnTo>
                  <a:cubicBezTo>
                    <a:pt x="342" y="510"/>
                    <a:pt x="347" y="533"/>
                    <a:pt x="336" y="533"/>
                  </a:cubicBezTo>
                  <a:cubicBezTo>
                    <a:pt x="341" y="540"/>
                    <a:pt x="342" y="542"/>
                    <a:pt x="341" y="542"/>
                  </a:cubicBezTo>
                  <a:cubicBezTo>
                    <a:pt x="339" y="542"/>
                    <a:pt x="333" y="538"/>
                    <a:pt x="329" y="538"/>
                  </a:cubicBezTo>
                  <a:cubicBezTo>
                    <a:pt x="327" y="538"/>
                    <a:pt x="325" y="540"/>
                    <a:pt x="325" y="544"/>
                  </a:cubicBezTo>
                  <a:cubicBezTo>
                    <a:pt x="325" y="539"/>
                    <a:pt x="321" y="531"/>
                    <a:pt x="320" y="531"/>
                  </a:cubicBezTo>
                  <a:cubicBezTo>
                    <a:pt x="320" y="531"/>
                    <a:pt x="319" y="532"/>
                    <a:pt x="319" y="533"/>
                  </a:cubicBezTo>
                  <a:cubicBezTo>
                    <a:pt x="314" y="533"/>
                    <a:pt x="314" y="544"/>
                    <a:pt x="308" y="555"/>
                  </a:cubicBezTo>
                  <a:lnTo>
                    <a:pt x="303" y="549"/>
                  </a:lnTo>
                  <a:cubicBezTo>
                    <a:pt x="301" y="548"/>
                    <a:pt x="299" y="547"/>
                    <a:pt x="297" y="547"/>
                  </a:cubicBezTo>
                  <a:cubicBezTo>
                    <a:pt x="293" y="547"/>
                    <a:pt x="289" y="549"/>
                    <a:pt x="286" y="549"/>
                  </a:cubicBezTo>
                  <a:cubicBezTo>
                    <a:pt x="291" y="555"/>
                    <a:pt x="286" y="555"/>
                    <a:pt x="291" y="566"/>
                  </a:cubicBezTo>
                  <a:cubicBezTo>
                    <a:pt x="285" y="560"/>
                    <a:pt x="281" y="558"/>
                    <a:pt x="278" y="558"/>
                  </a:cubicBezTo>
                  <a:cubicBezTo>
                    <a:pt x="269" y="558"/>
                    <a:pt x="269" y="577"/>
                    <a:pt x="261" y="577"/>
                  </a:cubicBezTo>
                  <a:cubicBezTo>
                    <a:pt x="259" y="577"/>
                    <a:pt x="256" y="576"/>
                    <a:pt x="252" y="572"/>
                  </a:cubicBezTo>
                  <a:cubicBezTo>
                    <a:pt x="252" y="566"/>
                    <a:pt x="252" y="561"/>
                    <a:pt x="252" y="561"/>
                  </a:cubicBezTo>
                  <a:lnTo>
                    <a:pt x="241" y="572"/>
                  </a:lnTo>
                  <a:cubicBezTo>
                    <a:pt x="246" y="583"/>
                    <a:pt x="246" y="577"/>
                    <a:pt x="252" y="583"/>
                  </a:cubicBezTo>
                  <a:cubicBezTo>
                    <a:pt x="252" y="594"/>
                    <a:pt x="252" y="600"/>
                    <a:pt x="246" y="600"/>
                  </a:cubicBezTo>
                  <a:cubicBezTo>
                    <a:pt x="252" y="589"/>
                    <a:pt x="241" y="583"/>
                    <a:pt x="241" y="577"/>
                  </a:cubicBezTo>
                  <a:cubicBezTo>
                    <a:pt x="241" y="577"/>
                    <a:pt x="241" y="583"/>
                    <a:pt x="241" y="589"/>
                  </a:cubicBezTo>
                  <a:cubicBezTo>
                    <a:pt x="239" y="585"/>
                    <a:pt x="237" y="584"/>
                    <a:pt x="237" y="584"/>
                  </a:cubicBezTo>
                  <a:lnTo>
                    <a:pt x="237" y="584"/>
                  </a:lnTo>
                  <a:cubicBezTo>
                    <a:pt x="236" y="584"/>
                    <a:pt x="243" y="600"/>
                    <a:pt x="237" y="600"/>
                  </a:cubicBezTo>
                  <a:cubicBezTo>
                    <a:pt x="237" y="600"/>
                    <a:pt x="236" y="600"/>
                    <a:pt x="235" y="600"/>
                  </a:cubicBezTo>
                  <a:lnTo>
                    <a:pt x="235" y="594"/>
                  </a:lnTo>
                  <a:cubicBezTo>
                    <a:pt x="231" y="594"/>
                    <a:pt x="230" y="601"/>
                    <a:pt x="230" y="601"/>
                  </a:cubicBezTo>
                  <a:cubicBezTo>
                    <a:pt x="230" y="601"/>
                    <a:pt x="230" y="601"/>
                    <a:pt x="230" y="600"/>
                  </a:cubicBezTo>
                  <a:cubicBezTo>
                    <a:pt x="224" y="589"/>
                    <a:pt x="230" y="594"/>
                    <a:pt x="224" y="589"/>
                  </a:cubicBezTo>
                  <a:cubicBezTo>
                    <a:pt x="224" y="589"/>
                    <a:pt x="224" y="591"/>
                    <a:pt x="224" y="594"/>
                  </a:cubicBezTo>
                  <a:lnTo>
                    <a:pt x="224" y="594"/>
                  </a:lnTo>
                  <a:cubicBezTo>
                    <a:pt x="217" y="584"/>
                    <a:pt x="215" y="582"/>
                    <a:pt x="214" y="582"/>
                  </a:cubicBezTo>
                  <a:cubicBezTo>
                    <a:pt x="213" y="582"/>
                    <a:pt x="213" y="583"/>
                    <a:pt x="213" y="583"/>
                  </a:cubicBezTo>
                  <a:lnTo>
                    <a:pt x="207" y="580"/>
                  </a:lnTo>
                  <a:lnTo>
                    <a:pt x="207" y="580"/>
                  </a:lnTo>
                  <a:cubicBezTo>
                    <a:pt x="207" y="610"/>
                    <a:pt x="196" y="589"/>
                    <a:pt x="190" y="611"/>
                  </a:cubicBezTo>
                  <a:cubicBezTo>
                    <a:pt x="196" y="589"/>
                    <a:pt x="190" y="600"/>
                    <a:pt x="190" y="583"/>
                  </a:cubicBezTo>
                  <a:cubicBezTo>
                    <a:pt x="185" y="583"/>
                    <a:pt x="179" y="577"/>
                    <a:pt x="179" y="572"/>
                  </a:cubicBezTo>
                  <a:cubicBezTo>
                    <a:pt x="179" y="575"/>
                    <a:pt x="179" y="576"/>
                    <a:pt x="178" y="576"/>
                  </a:cubicBezTo>
                  <a:cubicBezTo>
                    <a:pt x="177" y="576"/>
                    <a:pt x="176" y="575"/>
                    <a:pt x="176" y="575"/>
                  </a:cubicBezTo>
                  <a:cubicBezTo>
                    <a:pt x="175" y="575"/>
                    <a:pt x="174" y="577"/>
                    <a:pt x="174" y="583"/>
                  </a:cubicBezTo>
                  <a:cubicBezTo>
                    <a:pt x="172" y="587"/>
                    <a:pt x="170" y="589"/>
                    <a:pt x="167" y="589"/>
                  </a:cubicBezTo>
                  <a:cubicBezTo>
                    <a:pt x="163" y="589"/>
                    <a:pt x="158" y="585"/>
                    <a:pt x="154" y="585"/>
                  </a:cubicBezTo>
                  <a:cubicBezTo>
                    <a:pt x="150" y="585"/>
                    <a:pt x="147" y="587"/>
                    <a:pt x="146" y="594"/>
                  </a:cubicBezTo>
                  <a:cubicBezTo>
                    <a:pt x="134" y="600"/>
                    <a:pt x="140" y="617"/>
                    <a:pt x="129" y="628"/>
                  </a:cubicBezTo>
                  <a:cubicBezTo>
                    <a:pt x="129" y="622"/>
                    <a:pt x="129" y="611"/>
                    <a:pt x="129" y="611"/>
                  </a:cubicBezTo>
                  <a:cubicBezTo>
                    <a:pt x="129" y="605"/>
                    <a:pt x="129" y="605"/>
                    <a:pt x="123" y="605"/>
                  </a:cubicBezTo>
                  <a:cubicBezTo>
                    <a:pt x="123" y="611"/>
                    <a:pt x="118" y="611"/>
                    <a:pt x="118" y="611"/>
                  </a:cubicBezTo>
                  <a:cubicBezTo>
                    <a:pt x="118" y="611"/>
                    <a:pt x="118" y="611"/>
                    <a:pt x="118" y="605"/>
                  </a:cubicBezTo>
                  <a:cubicBezTo>
                    <a:pt x="118" y="605"/>
                    <a:pt x="118" y="600"/>
                    <a:pt x="118" y="600"/>
                  </a:cubicBezTo>
                  <a:lnTo>
                    <a:pt x="123" y="600"/>
                  </a:lnTo>
                  <a:cubicBezTo>
                    <a:pt x="118" y="594"/>
                    <a:pt x="123" y="594"/>
                    <a:pt x="112" y="589"/>
                  </a:cubicBezTo>
                  <a:cubicBezTo>
                    <a:pt x="123" y="583"/>
                    <a:pt x="106" y="577"/>
                    <a:pt x="129" y="577"/>
                  </a:cubicBezTo>
                  <a:cubicBezTo>
                    <a:pt x="123" y="577"/>
                    <a:pt x="112" y="572"/>
                    <a:pt x="112" y="566"/>
                  </a:cubicBezTo>
                  <a:lnTo>
                    <a:pt x="112" y="566"/>
                  </a:lnTo>
                  <a:cubicBezTo>
                    <a:pt x="117" y="569"/>
                    <a:pt x="119" y="569"/>
                    <a:pt x="121" y="569"/>
                  </a:cubicBezTo>
                  <a:cubicBezTo>
                    <a:pt x="126" y="569"/>
                    <a:pt x="120" y="560"/>
                    <a:pt x="132" y="560"/>
                  </a:cubicBezTo>
                  <a:cubicBezTo>
                    <a:pt x="134" y="560"/>
                    <a:pt x="137" y="560"/>
                    <a:pt x="140" y="561"/>
                  </a:cubicBezTo>
                  <a:cubicBezTo>
                    <a:pt x="121" y="556"/>
                    <a:pt x="126" y="547"/>
                    <a:pt x="122" y="538"/>
                  </a:cubicBezTo>
                  <a:lnTo>
                    <a:pt x="122" y="538"/>
                  </a:lnTo>
                  <a:cubicBezTo>
                    <a:pt x="123" y="538"/>
                    <a:pt x="123" y="538"/>
                    <a:pt x="123" y="538"/>
                  </a:cubicBezTo>
                  <a:cubicBezTo>
                    <a:pt x="123" y="533"/>
                    <a:pt x="129" y="533"/>
                    <a:pt x="134" y="527"/>
                  </a:cubicBezTo>
                  <a:cubicBezTo>
                    <a:pt x="118" y="527"/>
                    <a:pt x="112" y="521"/>
                    <a:pt x="101" y="516"/>
                  </a:cubicBezTo>
                  <a:cubicBezTo>
                    <a:pt x="104" y="515"/>
                    <a:pt x="107" y="514"/>
                    <a:pt x="110" y="514"/>
                  </a:cubicBezTo>
                  <a:cubicBezTo>
                    <a:pt x="120" y="514"/>
                    <a:pt x="127" y="521"/>
                    <a:pt x="140" y="521"/>
                  </a:cubicBezTo>
                  <a:cubicBezTo>
                    <a:pt x="123" y="521"/>
                    <a:pt x="123" y="510"/>
                    <a:pt x="112" y="510"/>
                  </a:cubicBezTo>
                  <a:lnTo>
                    <a:pt x="134" y="510"/>
                  </a:lnTo>
                  <a:cubicBezTo>
                    <a:pt x="112" y="505"/>
                    <a:pt x="129" y="505"/>
                    <a:pt x="118" y="499"/>
                  </a:cubicBezTo>
                  <a:cubicBezTo>
                    <a:pt x="123" y="496"/>
                    <a:pt x="127" y="496"/>
                    <a:pt x="130" y="496"/>
                  </a:cubicBezTo>
                  <a:cubicBezTo>
                    <a:pt x="132" y="496"/>
                    <a:pt x="132" y="496"/>
                    <a:pt x="129" y="493"/>
                  </a:cubicBezTo>
                  <a:cubicBezTo>
                    <a:pt x="131" y="492"/>
                    <a:pt x="133" y="491"/>
                    <a:pt x="136" y="491"/>
                  </a:cubicBezTo>
                  <a:cubicBezTo>
                    <a:pt x="141" y="491"/>
                    <a:pt x="146" y="493"/>
                    <a:pt x="146" y="493"/>
                  </a:cubicBezTo>
                  <a:cubicBezTo>
                    <a:pt x="146" y="491"/>
                    <a:pt x="141" y="491"/>
                    <a:pt x="136" y="491"/>
                  </a:cubicBezTo>
                  <a:cubicBezTo>
                    <a:pt x="130" y="491"/>
                    <a:pt x="123" y="491"/>
                    <a:pt x="118" y="488"/>
                  </a:cubicBezTo>
                  <a:cubicBezTo>
                    <a:pt x="115" y="485"/>
                    <a:pt x="118" y="485"/>
                    <a:pt x="123" y="485"/>
                  </a:cubicBezTo>
                  <a:cubicBezTo>
                    <a:pt x="127" y="485"/>
                    <a:pt x="134" y="485"/>
                    <a:pt x="140" y="482"/>
                  </a:cubicBezTo>
                  <a:cubicBezTo>
                    <a:pt x="134" y="482"/>
                    <a:pt x="118" y="477"/>
                    <a:pt x="118" y="471"/>
                  </a:cubicBezTo>
                  <a:lnTo>
                    <a:pt x="129" y="471"/>
                  </a:lnTo>
                  <a:cubicBezTo>
                    <a:pt x="112" y="465"/>
                    <a:pt x="129" y="460"/>
                    <a:pt x="112" y="449"/>
                  </a:cubicBezTo>
                  <a:lnTo>
                    <a:pt x="101" y="449"/>
                  </a:lnTo>
                  <a:lnTo>
                    <a:pt x="95" y="443"/>
                  </a:lnTo>
                  <a:cubicBezTo>
                    <a:pt x="112" y="443"/>
                    <a:pt x="101" y="449"/>
                    <a:pt x="112" y="449"/>
                  </a:cubicBezTo>
                  <a:cubicBezTo>
                    <a:pt x="106" y="443"/>
                    <a:pt x="95" y="437"/>
                    <a:pt x="95" y="432"/>
                  </a:cubicBezTo>
                  <a:cubicBezTo>
                    <a:pt x="109" y="432"/>
                    <a:pt x="104" y="439"/>
                    <a:pt x="111" y="439"/>
                  </a:cubicBezTo>
                  <a:cubicBezTo>
                    <a:pt x="112" y="439"/>
                    <a:pt x="114" y="439"/>
                    <a:pt x="118" y="437"/>
                  </a:cubicBezTo>
                  <a:lnTo>
                    <a:pt x="118" y="437"/>
                  </a:lnTo>
                  <a:lnTo>
                    <a:pt x="112" y="443"/>
                  </a:lnTo>
                  <a:cubicBezTo>
                    <a:pt x="117" y="442"/>
                    <a:pt x="119" y="441"/>
                    <a:pt x="121" y="441"/>
                  </a:cubicBezTo>
                  <a:lnTo>
                    <a:pt x="121" y="441"/>
                  </a:lnTo>
                  <a:cubicBezTo>
                    <a:pt x="124" y="441"/>
                    <a:pt x="118" y="445"/>
                    <a:pt x="123" y="445"/>
                  </a:cubicBezTo>
                  <a:cubicBezTo>
                    <a:pt x="125" y="445"/>
                    <a:pt x="129" y="444"/>
                    <a:pt x="134" y="443"/>
                  </a:cubicBezTo>
                  <a:cubicBezTo>
                    <a:pt x="140" y="432"/>
                    <a:pt x="129" y="432"/>
                    <a:pt x="134" y="421"/>
                  </a:cubicBezTo>
                  <a:cubicBezTo>
                    <a:pt x="127" y="421"/>
                    <a:pt x="122" y="423"/>
                    <a:pt x="118" y="423"/>
                  </a:cubicBezTo>
                  <a:cubicBezTo>
                    <a:pt x="116" y="423"/>
                    <a:pt x="114" y="423"/>
                    <a:pt x="112" y="421"/>
                  </a:cubicBezTo>
                  <a:cubicBezTo>
                    <a:pt x="95" y="409"/>
                    <a:pt x="151" y="409"/>
                    <a:pt x="129" y="404"/>
                  </a:cubicBezTo>
                  <a:cubicBezTo>
                    <a:pt x="118" y="398"/>
                    <a:pt x="101" y="398"/>
                    <a:pt x="112" y="393"/>
                  </a:cubicBezTo>
                  <a:lnTo>
                    <a:pt x="129" y="393"/>
                  </a:lnTo>
                  <a:cubicBezTo>
                    <a:pt x="129" y="387"/>
                    <a:pt x="101" y="387"/>
                    <a:pt x="112" y="381"/>
                  </a:cubicBezTo>
                  <a:cubicBezTo>
                    <a:pt x="123" y="381"/>
                    <a:pt x="118" y="387"/>
                    <a:pt x="123" y="387"/>
                  </a:cubicBezTo>
                  <a:cubicBezTo>
                    <a:pt x="134" y="381"/>
                    <a:pt x="112" y="381"/>
                    <a:pt x="112" y="376"/>
                  </a:cubicBezTo>
                  <a:lnTo>
                    <a:pt x="129" y="376"/>
                  </a:lnTo>
                  <a:cubicBezTo>
                    <a:pt x="123" y="365"/>
                    <a:pt x="112" y="353"/>
                    <a:pt x="112" y="342"/>
                  </a:cubicBezTo>
                  <a:lnTo>
                    <a:pt x="112" y="342"/>
                  </a:lnTo>
                  <a:cubicBezTo>
                    <a:pt x="118" y="348"/>
                    <a:pt x="123" y="348"/>
                    <a:pt x="123" y="348"/>
                  </a:cubicBezTo>
                  <a:cubicBezTo>
                    <a:pt x="118" y="331"/>
                    <a:pt x="129" y="314"/>
                    <a:pt x="140" y="303"/>
                  </a:cubicBezTo>
                  <a:lnTo>
                    <a:pt x="123" y="297"/>
                  </a:lnTo>
                  <a:lnTo>
                    <a:pt x="134" y="297"/>
                  </a:lnTo>
                  <a:cubicBezTo>
                    <a:pt x="136" y="296"/>
                    <a:pt x="136" y="295"/>
                    <a:pt x="134" y="295"/>
                  </a:cubicBezTo>
                  <a:cubicBezTo>
                    <a:pt x="130" y="295"/>
                    <a:pt x="121" y="297"/>
                    <a:pt x="118" y="297"/>
                  </a:cubicBezTo>
                  <a:cubicBezTo>
                    <a:pt x="118" y="292"/>
                    <a:pt x="129" y="292"/>
                    <a:pt x="129" y="292"/>
                  </a:cubicBezTo>
                  <a:cubicBezTo>
                    <a:pt x="118" y="286"/>
                    <a:pt x="107" y="270"/>
                    <a:pt x="123" y="259"/>
                  </a:cubicBezTo>
                  <a:lnTo>
                    <a:pt x="123" y="259"/>
                  </a:lnTo>
                  <a:cubicBezTo>
                    <a:pt x="123" y="259"/>
                    <a:pt x="123" y="259"/>
                    <a:pt x="123" y="259"/>
                  </a:cubicBezTo>
                  <a:lnTo>
                    <a:pt x="123" y="259"/>
                  </a:lnTo>
                  <a:lnTo>
                    <a:pt x="123" y="258"/>
                  </a:lnTo>
                  <a:lnTo>
                    <a:pt x="123" y="258"/>
                  </a:lnTo>
                  <a:cubicBezTo>
                    <a:pt x="123" y="258"/>
                    <a:pt x="123" y="258"/>
                    <a:pt x="123" y="259"/>
                  </a:cubicBezTo>
                  <a:lnTo>
                    <a:pt x="123" y="259"/>
                  </a:lnTo>
                  <a:cubicBezTo>
                    <a:pt x="118" y="252"/>
                    <a:pt x="98" y="252"/>
                    <a:pt x="112" y="247"/>
                  </a:cubicBezTo>
                  <a:cubicBezTo>
                    <a:pt x="118" y="230"/>
                    <a:pt x="106" y="213"/>
                    <a:pt x="129" y="202"/>
                  </a:cubicBezTo>
                  <a:cubicBezTo>
                    <a:pt x="106" y="202"/>
                    <a:pt x="134" y="185"/>
                    <a:pt x="106" y="185"/>
                  </a:cubicBezTo>
                  <a:cubicBezTo>
                    <a:pt x="123" y="180"/>
                    <a:pt x="129" y="180"/>
                    <a:pt x="134" y="169"/>
                  </a:cubicBezTo>
                  <a:cubicBezTo>
                    <a:pt x="140" y="163"/>
                    <a:pt x="118" y="163"/>
                    <a:pt x="118" y="157"/>
                  </a:cubicBezTo>
                  <a:lnTo>
                    <a:pt x="129" y="157"/>
                  </a:lnTo>
                  <a:lnTo>
                    <a:pt x="118" y="152"/>
                  </a:lnTo>
                  <a:cubicBezTo>
                    <a:pt x="118" y="146"/>
                    <a:pt x="118" y="141"/>
                    <a:pt x="123" y="141"/>
                  </a:cubicBezTo>
                  <a:lnTo>
                    <a:pt x="134" y="141"/>
                  </a:lnTo>
                  <a:cubicBezTo>
                    <a:pt x="132" y="139"/>
                    <a:pt x="132" y="139"/>
                    <a:pt x="132" y="138"/>
                  </a:cubicBezTo>
                  <a:lnTo>
                    <a:pt x="132" y="138"/>
                  </a:lnTo>
                  <a:cubicBezTo>
                    <a:pt x="133" y="140"/>
                    <a:pt x="134" y="141"/>
                    <a:pt x="134" y="141"/>
                  </a:cubicBezTo>
                  <a:cubicBezTo>
                    <a:pt x="134" y="140"/>
                    <a:pt x="133" y="139"/>
                    <a:pt x="132" y="138"/>
                  </a:cubicBezTo>
                  <a:lnTo>
                    <a:pt x="132" y="138"/>
                  </a:lnTo>
                  <a:cubicBezTo>
                    <a:pt x="132" y="138"/>
                    <a:pt x="132" y="138"/>
                    <a:pt x="132" y="138"/>
                  </a:cubicBezTo>
                  <a:lnTo>
                    <a:pt x="132" y="138"/>
                  </a:lnTo>
                  <a:cubicBezTo>
                    <a:pt x="130" y="137"/>
                    <a:pt x="126" y="135"/>
                    <a:pt x="123" y="135"/>
                  </a:cubicBezTo>
                  <a:cubicBezTo>
                    <a:pt x="134" y="135"/>
                    <a:pt x="134" y="135"/>
                    <a:pt x="129" y="129"/>
                  </a:cubicBezTo>
                  <a:lnTo>
                    <a:pt x="129" y="129"/>
                  </a:lnTo>
                  <a:lnTo>
                    <a:pt x="140" y="135"/>
                  </a:lnTo>
                  <a:cubicBezTo>
                    <a:pt x="140" y="135"/>
                    <a:pt x="134" y="129"/>
                    <a:pt x="140" y="129"/>
                  </a:cubicBezTo>
                  <a:cubicBezTo>
                    <a:pt x="139" y="129"/>
                    <a:pt x="137" y="128"/>
                    <a:pt x="134" y="127"/>
                  </a:cubicBezTo>
                  <a:lnTo>
                    <a:pt x="134" y="127"/>
                  </a:lnTo>
                  <a:lnTo>
                    <a:pt x="134" y="124"/>
                  </a:lnTo>
                  <a:cubicBezTo>
                    <a:pt x="140" y="124"/>
                    <a:pt x="140" y="129"/>
                    <a:pt x="146" y="135"/>
                  </a:cubicBezTo>
                  <a:cubicBezTo>
                    <a:pt x="146" y="135"/>
                    <a:pt x="146" y="129"/>
                    <a:pt x="146" y="129"/>
                  </a:cubicBezTo>
                  <a:cubicBezTo>
                    <a:pt x="146" y="118"/>
                    <a:pt x="146" y="118"/>
                    <a:pt x="151" y="107"/>
                  </a:cubicBezTo>
                  <a:cubicBezTo>
                    <a:pt x="156" y="112"/>
                    <a:pt x="160" y="120"/>
                    <a:pt x="165" y="120"/>
                  </a:cubicBezTo>
                  <a:cubicBezTo>
                    <a:pt x="166" y="120"/>
                    <a:pt x="167" y="119"/>
                    <a:pt x="168" y="118"/>
                  </a:cubicBezTo>
                  <a:cubicBezTo>
                    <a:pt x="174" y="113"/>
                    <a:pt x="174" y="107"/>
                    <a:pt x="174" y="101"/>
                  </a:cubicBezTo>
                  <a:cubicBezTo>
                    <a:pt x="174" y="113"/>
                    <a:pt x="179" y="113"/>
                    <a:pt x="179" y="118"/>
                  </a:cubicBezTo>
                  <a:cubicBezTo>
                    <a:pt x="185" y="118"/>
                    <a:pt x="190" y="118"/>
                    <a:pt x="202" y="107"/>
                  </a:cubicBezTo>
                  <a:cubicBezTo>
                    <a:pt x="196" y="101"/>
                    <a:pt x="196" y="101"/>
                    <a:pt x="196" y="96"/>
                  </a:cubicBezTo>
                  <a:close/>
                  <a:moveTo>
                    <a:pt x="150" y="638"/>
                  </a:moveTo>
                  <a:lnTo>
                    <a:pt x="150" y="638"/>
                  </a:lnTo>
                  <a:cubicBezTo>
                    <a:pt x="150" y="640"/>
                    <a:pt x="148" y="642"/>
                    <a:pt x="146" y="645"/>
                  </a:cubicBezTo>
                  <a:lnTo>
                    <a:pt x="151" y="639"/>
                  </a:lnTo>
                  <a:cubicBezTo>
                    <a:pt x="151" y="638"/>
                    <a:pt x="151" y="638"/>
                    <a:pt x="150" y="638"/>
                  </a:cubicBezTo>
                  <a:close/>
                  <a:moveTo>
                    <a:pt x="129" y="1"/>
                  </a:moveTo>
                  <a:cubicBezTo>
                    <a:pt x="101" y="1"/>
                    <a:pt x="90" y="29"/>
                    <a:pt x="78" y="40"/>
                  </a:cubicBezTo>
                  <a:cubicBezTo>
                    <a:pt x="70" y="34"/>
                    <a:pt x="63" y="33"/>
                    <a:pt x="57" y="33"/>
                  </a:cubicBezTo>
                  <a:cubicBezTo>
                    <a:pt x="50" y="33"/>
                    <a:pt x="45" y="34"/>
                    <a:pt x="39" y="34"/>
                  </a:cubicBezTo>
                  <a:cubicBezTo>
                    <a:pt x="36" y="37"/>
                    <a:pt x="32" y="37"/>
                    <a:pt x="28" y="37"/>
                  </a:cubicBezTo>
                  <a:cubicBezTo>
                    <a:pt x="24" y="37"/>
                    <a:pt x="20" y="37"/>
                    <a:pt x="17" y="40"/>
                  </a:cubicBezTo>
                  <a:cubicBezTo>
                    <a:pt x="17" y="51"/>
                    <a:pt x="17" y="51"/>
                    <a:pt x="11" y="57"/>
                  </a:cubicBezTo>
                  <a:cubicBezTo>
                    <a:pt x="17" y="57"/>
                    <a:pt x="28" y="68"/>
                    <a:pt x="28" y="73"/>
                  </a:cubicBezTo>
                  <a:cubicBezTo>
                    <a:pt x="28" y="73"/>
                    <a:pt x="39" y="88"/>
                    <a:pt x="32" y="88"/>
                  </a:cubicBezTo>
                  <a:cubicBezTo>
                    <a:pt x="30" y="88"/>
                    <a:pt x="27" y="87"/>
                    <a:pt x="22" y="85"/>
                  </a:cubicBezTo>
                  <a:lnTo>
                    <a:pt x="28" y="85"/>
                  </a:lnTo>
                  <a:cubicBezTo>
                    <a:pt x="24" y="84"/>
                    <a:pt x="21" y="83"/>
                    <a:pt x="18" y="83"/>
                  </a:cubicBezTo>
                  <a:cubicBezTo>
                    <a:pt x="8" y="83"/>
                    <a:pt x="11" y="92"/>
                    <a:pt x="11" y="101"/>
                  </a:cubicBezTo>
                  <a:lnTo>
                    <a:pt x="34" y="107"/>
                  </a:lnTo>
                  <a:cubicBezTo>
                    <a:pt x="17" y="113"/>
                    <a:pt x="22" y="135"/>
                    <a:pt x="22" y="146"/>
                  </a:cubicBezTo>
                  <a:cubicBezTo>
                    <a:pt x="28" y="152"/>
                    <a:pt x="34" y="157"/>
                    <a:pt x="17" y="163"/>
                  </a:cubicBezTo>
                  <a:cubicBezTo>
                    <a:pt x="22" y="169"/>
                    <a:pt x="22" y="169"/>
                    <a:pt x="28" y="174"/>
                  </a:cubicBezTo>
                  <a:lnTo>
                    <a:pt x="17" y="174"/>
                  </a:lnTo>
                  <a:cubicBezTo>
                    <a:pt x="11" y="180"/>
                    <a:pt x="11" y="185"/>
                    <a:pt x="11" y="197"/>
                  </a:cubicBezTo>
                  <a:lnTo>
                    <a:pt x="6" y="197"/>
                  </a:lnTo>
                  <a:cubicBezTo>
                    <a:pt x="0" y="202"/>
                    <a:pt x="39" y="202"/>
                    <a:pt x="39" y="208"/>
                  </a:cubicBezTo>
                  <a:lnTo>
                    <a:pt x="22" y="208"/>
                  </a:lnTo>
                  <a:cubicBezTo>
                    <a:pt x="22" y="219"/>
                    <a:pt x="6" y="230"/>
                    <a:pt x="22" y="241"/>
                  </a:cubicBezTo>
                  <a:lnTo>
                    <a:pt x="11" y="241"/>
                  </a:lnTo>
                  <a:cubicBezTo>
                    <a:pt x="11" y="247"/>
                    <a:pt x="0" y="258"/>
                    <a:pt x="28" y="258"/>
                  </a:cubicBezTo>
                  <a:cubicBezTo>
                    <a:pt x="11" y="258"/>
                    <a:pt x="22" y="269"/>
                    <a:pt x="34" y="275"/>
                  </a:cubicBezTo>
                  <a:lnTo>
                    <a:pt x="17" y="275"/>
                  </a:lnTo>
                  <a:cubicBezTo>
                    <a:pt x="34" y="281"/>
                    <a:pt x="39" y="281"/>
                    <a:pt x="45" y="286"/>
                  </a:cubicBezTo>
                  <a:lnTo>
                    <a:pt x="39" y="286"/>
                  </a:lnTo>
                  <a:cubicBezTo>
                    <a:pt x="34" y="292"/>
                    <a:pt x="50" y="286"/>
                    <a:pt x="45" y="297"/>
                  </a:cubicBezTo>
                  <a:lnTo>
                    <a:pt x="34" y="292"/>
                  </a:lnTo>
                  <a:lnTo>
                    <a:pt x="34" y="292"/>
                  </a:lnTo>
                  <a:cubicBezTo>
                    <a:pt x="34" y="297"/>
                    <a:pt x="39" y="297"/>
                    <a:pt x="50" y="303"/>
                  </a:cubicBezTo>
                  <a:cubicBezTo>
                    <a:pt x="56" y="303"/>
                    <a:pt x="45" y="309"/>
                    <a:pt x="34" y="314"/>
                  </a:cubicBezTo>
                  <a:cubicBezTo>
                    <a:pt x="39" y="314"/>
                    <a:pt x="50" y="314"/>
                    <a:pt x="45" y="320"/>
                  </a:cubicBezTo>
                  <a:lnTo>
                    <a:pt x="39" y="320"/>
                  </a:lnTo>
                  <a:cubicBezTo>
                    <a:pt x="28" y="325"/>
                    <a:pt x="50" y="331"/>
                    <a:pt x="39" y="337"/>
                  </a:cubicBezTo>
                  <a:lnTo>
                    <a:pt x="34" y="337"/>
                  </a:lnTo>
                  <a:cubicBezTo>
                    <a:pt x="34" y="331"/>
                    <a:pt x="34" y="325"/>
                    <a:pt x="34" y="325"/>
                  </a:cubicBezTo>
                  <a:cubicBezTo>
                    <a:pt x="26" y="325"/>
                    <a:pt x="24" y="328"/>
                    <a:pt x="18" y="328"/>
                  </a:cubicBezTo>
                  <a:cubicBezTo>
                    <a:pt x="15" y="328"/>
                    <a:pt x="11" y="327"/>
                    <a:pt x="6" y="325"/>
                  </a:cubicBezTo>
                  <a:lnTo>
                    <a:pt x="6" y="325"/>
                  </a:lnTo>
                  <a:cubicBezTo>
                    <a:pt x="11" y="331"/>
                    <a:pt x="34" y="342"/>
                    <a:pt x="28" y="348"/>
                  </a:cubicBezTo>
                  <a:lnTo>
                    <a:pt x="22" y="348"/>
                  </a:lnTo>
                  <a:cubicBezTo>
                    <a:pt x="22" y="353"/>
                    <a:pt x="17" y="353"/>
                    <a:pt x="17" y="353"/>
                  </a:cubicBezTo>
                  <a:cubicBezTo>
                    <a:pt x="17" y="353"/>
                    <a:pt x="22" y="359"/>
                    <a:pt x="22" y="359"/>
                  </a:cubicBezTo>
                  <a:lnTo>
                    <a:pt x="17" y="359"/>
                  </a:lnTo>
                  <a:cubicBezTo>
                    <a:pt x="11" y="353"/>
                    <a:pt x="17" y="353"/>
                    <a:pt x="17" y="353"/>
                  </a:cubicBezTo>
                  <a:lnTo>
                    <a:pt x="17" y="353"/>
                  </a:lnTo>
                  <a:cubicBezTo>
                    <a:pt x="11" y="353"/>
                    <a:pt x="11" y="359"/>
                    <a:pt x="11" y="365"/>
                  </a:cubicBezTo>
                  <a:cubicBezTo>
                    <a:pt x="22" y="365"/>
                    <a:pt x="24" y="367"/>
                    <a:pt x="27" y="367"/>
                  </a:cubicBezTo>
                  <a:cubicBezTo>
                    <a:pt x="28" y="367"/>
                    <a:pt x="30" y="367"/>
                    <a:pt x="34" y="365"/>
                  </a:cubicBezTo>
                  <a:cubicBezTo>
                    <a:pt x="34" y="365"/>
                    <a:pt x="34" y="365"/>
                    <a:pt x="34" y="359"/>
                  </a:cubicBezTo>
                  <a:cubicBezTo>
                    <a:pt x="34" y="359"/>
                    <a:pt x="34" y="353"/>
                    <a:pt x="34" y="353"/>
                  </a:cubicBezTo>
                  <a:cubicBezTo>
                    <a:pt x="39" y="353"/>
                    <a:pt x="45" y="359"/>
                    <a:pt x="39" y="359"/>
                  </a:cubicBezTo>
                  <a:cubicBezTo>
                    <a:pt x="45" y="365"/>
                    <a:pt x="56" y="365"/>
                    <a:pt x="56" y="365"/>
                  </a:cubicBezTo>
                  <a:cubicBezTo>
                    <a:pt x="39" y="370"/>
                    <a:pt x="28" y="376"/>
                    <a:pt x="17" y="376"/>
                  </a:cubicBezTo>
                  <a:cubicBezTo>
                    <a:pt x="28" y="387"/>
                    <a:pt x="22" y="398"/>
                    <a:pt x="45" y="404"/>
                  </a:cubicBezTo>
                  <a:cubicBezTo>
                    <a:pt x="50" y="409"/>
                    <a:pt x="39" y="409"/>
                    <a:pt x="39" y="409"/>
                  </a:cubicBezTo>
                  <a:cubicBezTo>
                    <a:pt x="38" y="409"/>
                    <a:pt x="37" y="409"/>
                    <a:pt x="36" y="409"/>
                  </a:cubicBezTo>
                  <a:lnTo>
                    <a:pt x="36" y="409"/>
                  </a:lnTo>
                  <a:cubicBezTo>
                    <a:pt x="38" y="414"/>
                    <a:pt x="38" y="421"/>
                    <a:pt x="50" y="421"/>
                  </a:cubicBezTo>
                  <a:cubicBezTo>
                    <a:pt x="48" y="423"/>
                    <a:pt x="43" y="423"/>
                    <a:pt x="41" y="423"/>
                  </a:cubicBezTo>
                  <a:cubicBezTo>
                    <a:pt x="38" y="423"/>
                    <a:pt x="36" y="423"/>
                    <a:pt x="39" y="426"/>
                  </a:cubicBezTo>
                  <a:lnTo>
                    <a:pt x="34" y="426"/>
                  </a:lnTo>
                  <a:cubicBezTo>
                    <a:pt x="6" y="443"/>
                    <a:pt x="78" y="454"/>
                    <a:pt x="39" y="471"/>
                  </a:cubicBezTo>
                  <a:lnTo>
                    <a:pt x="45" y="471"/>
                  </a:lnTo>
                  <a:cubicBezTo>
                    <a:pt x="28" y="493"/>
                    <a:pt x="62" y="516"/>
                    <a:pt x="34" y="538"/>
                  </a:cubicBezTo>
                  <a:cubicBezTo>
                    <a:pt x="28" y="544"/>
                    <a:pt x="39" y="544"/>
                    <a:pt x="50" y="549"/>
                  </a:cubicBezTo>
                  <a:lnTo>
                    <a:pt x="34" y="549"/>
                  </a:lnTo>
                  <a:lnTo>
                    <a:pt x="50" y="555"/>
                  </a:lnTo>
                  <a:cubicBezTo>
                    <a:pt x="62" y="566"/>
                    <a:pt x="17" y="572"/>
                    <a:pt x="39" y="583"/>
                  </a:cubicBezTo>
                  <a:lnTo>
                    <a:pt x="50" y="583"/>
                  </a:lnTo>
                  <a:cubicBezTo>
                    <a:pt x="46" y="588"/>
                    <a:pt x="52" y="596"/>
                    <a:pt x="49" y="596"/>
                  </a:cubicBezTo>
                  <a:cubicBezTo>
                    <a:pt x="48" y="596"/>
                    <a:pt x="47" y="595"/>
                    <a:pt x="45" y="594"/>
                  </a:cubicBezTo>
                  <a:lnTo>
                    <a:pt x="45" y="594"/>
                  </a:lnTo>
                  <a:cubicBezTo>
                    <a:pt x="45" y="594"/>
                    <a:pt x="56" y="600"/>
                    <a:pt x="50" y="600"/>
                  </a:cubicBezTo>
                  <a:lnTo>
                    <a:pt x="39" y="600"/>
                  </a:lnTo>
                  <a:lnTo>
                    <a:pt x="56" y="611"/>
                  </a:lnTo>
                  <a:cubicBezTo>
                    <a:pt x="55" y="612"/>
                    <a:pt x="52" y="613"/>
                    <a:pt x="49" y="613"/>
                  </a:cubicBezTo>
                  <a:cubicBezTo>
                    <a:pt x="44" y="613"/>
                    <a:pt x="37" y="611"/>
                    <a:pt x="31" y="611"/>
                  </a:cubicBezTo>
                  <a:cubicBezTo>
                    <a:pt x="26" y="611"/>
                    <a:pt x="22" y="613"/>
                    <a:pt x="22" y="617"/>
                  </a:cubicBezTo>
                  <a:cubicBezTo>
                    <a:pt x="27" y="621"/>
                    <a:pt x="39" y="629"/>
                    <a:pt x="46" y="629"/>
                  </a:cubicBezTo>
                  <a:cubicBezTo>
                    <a:pt x="48" y="629"/>
                    <a:pt x="49" y="629"/>
                    <a:pt x="50" y="628"/>
                  </a:cubicBezTo>
                  <a:lnTo>
                    <a:pt x="62" y="628"/>
                  </a:lnTo>
                  <a:lnTo>
                    <a:pt x="67" y="633"/>
                  </a:lnTo>
                  <a:cubicBezTo>
                    <a:pt x="84" y="633"/>
                    <a:pt x="101" y="633"/>
                    <a:pt x="118" y="628"/>
                  </a:cubicBezTo>
                  <a:lnTo>
                    <a:pt x="123" y="628"/>
                  </a:lnTo>
                  <a:lnTo>
                    <a:pt x="118" y="622"/>
                  </a:lnTo>
                  <a:lnTo>
                    <a:pt x="123" y="617"/>
                  </a:lnTo>
                  <a:cubicBezTo>
                    <a:pt x="123" y="622"/>
                    <a:pt x="123" y="622"/>
                    <a:pt x="123" y="622"/>
                  </a:cubicBezTo>
                  <a:cubicBezTo>
                    <a:pt x="123" y="628"/>
                    <a:pt x="123" y="628"/>
                    <a:pt x="123" y="628"/>
                  </a:cubicBezTo>
                  <a:cubicBezTo>
                    <a:pt x="123" y="628"/>
                    <a:pt x="123" y="633"/>
                    <a:pt x="123" y="633"/>
                  </a:cubicBezTo>
                  <a:cubicBezTo>
                    <a:pt x="124" y="634"/>
                    <a:pt x="125" y="635"/>
                    <a:pt x="125" y="635"/>
                  </a:cubicBezTo>
                  <a:cubicBezTo>
                    <a:pt x="127" y="635"/>
                    <a:pt x="126" y="630"/>
                    <a:pt x="126" y="630"/>
                  </a:cubicBezTo>
                  <a:lnTo>
                    <a:pt x="126" y="630"/>
                  </a:lnTo>
                  <a:cubicBezTo>
                    <a:pt x="127" y="630"/>
                    <a:pt x="127" y="631"/>
                    <a:pt x="129" y="633"/>
                  </a:cubicBezTo>
                  <a:cubicBezTo>
                    <a:pt x="129" y="639"/>
                    <a:pt x="129" y="639"/>
                    <a:pt x="129" y="639"/>
                  </a:cubicBezTo>
                  <a:lnTo>
                    <a:pt x="134" y="633"/>
                  </a:lnTo>
                  <a:cubicBezTo>
                    <a:pt x="134" y="633"/>
                    <a:pt x="134" y="645"/>
                    <a:pt x="134" y="645"/>
                  </a:cubicBezTo>
                  <a:cubicBezTo>
                    <a:pt x="135" y="645"/>
                    <a:pt x="136" y="646"/>
                    <a:pt x="136" y="646"/>
                  </a:cubicBezTo>
                  <a:cubicBezTo>
                    <a:pt x="140" y="646"/>
                    <a:pt x="144" y="636"/>
                    <a:pt x="148" y="636"/>
                  </a:cubicBezTo>
                  <a:cubicBezTo>
                    <a:pt x="149" y="636"/>
                    <a:pt x="150" y="636"/>
                    <a:pt x="150" y="638"/>
                  </a:cubicBezTo>
                  <a:lnTo>
                    <a:pt x="150" y="638"/>
                  </a:lnTo>
                  <a:cubicBezTo>
                    <a:pt x="153" y="630"/>
                    <a:pt x="147" y="624"/>
                    <a:pt x="151" y="611"/>
                  </a:cubicBezTo>
                  <a:lnTo>
                    <a:pt x="151" y="611"/>
                  </a:lnTo>
                  <a:lnTo>
                    <a:pt x="162" y="645"/>
                  </a:lnTo>
                  <a:lnTo>
                    <a:pt x="162" y="628"/>
                  </a:lnTo>
                  <a:cubicBezTo>
                    <a:pt x="162" y="628"/>
                    <a:pt x="168" y="628"/>
                    <a:pt x="168" y="638"/>
                  </a:cubicBezTo>
                  <a:lnTo>
                    <a:pt x="168" y="638"/>
                  </a:lnTo>
                  <a:cubicBezTo>
                    <a:pt x="168" y="628"/>
                    <a:pt x="162" y="628"/>
                    <a:pt x="162" y="622"/>
                  </a:cubicBezTo>
                  <a:lnTo>
                    <a:pt x="162" y="622"/>
                  </a:lnTo>
                  <a:cubicBezTo>
                    <a:pt x="165" y="625"/>
                    <a:pt x="167" y="626"/>
                    <a:pt x="169" y="626"/>
                  </a:cubicBezTo>
                  <a:cubicBezTo>
                    <a:pt x="173" y="626"/>
                    <a:pt x="176" y="623"/>
                    <a:pt x="178" y="623"/>
                  </a:cubicBezTo>
                  <a:cubicBezTo>
                    <a:pt x="181" y="623"/>
                    <a:pt x="183" y="625"/>
                    <a:pt x="185" y="633"/>
                  </a:cubicBezTo>
                  <a:cubicBezTo>
                    <a:pt x="185" y="622"/>
                    <a:pt x="179" y="628"/>
                    <a:pt x="179" y="617"/>
                  </a:cubicBezTo>
                  <a:lnTo>
                    <a:pt x="179" y="617"/>
                  </a:lnTo>
                  <a:cubicBezTo>
                    <a:pt x="183" y="625"/>
                    <a:pt x="185" y="628"/>
                    <a:pt x="186" y="628"/>
                  </a:cubicBezTo>
                  <a:cubicBezTo>
                    <a:pt x="188" y="628"/>
                    <a:pt x="188" y="620"/>
                    <a:pt x="192" y="620"/>
                  </a:cubicBezTo>
                  <a:cubicBezTo>
                    <a:pt x="193" y="620"/>
                    <a:pt x="194" y="621"/>
                    <a:pt x="196" y="622"/>
                  </a:cubicBezTo>
                  <a:cubicBezTo>
                    <a:pt x="196" y="633"/>
                    <a:pt x="190" y="628"/>
                    <a:pt x="196" y="639"/>
                  </a:cubicBezTo>
                  <a:cubicBezTo>
                    <a:pt x="196" y="632"/>
                    <a:pt x="197" y="630"/>
                    <a:pt x="199" y="630"/>
                  </a:cubicBezTo>
                  <a:cubicBezTo>
                    <a:pt x="202" y="630"/>
                    <a:pt x="207" y="640"/>
                    <a:pt x="211" y="640"/>
                  </a:cubicBezTo>
                  <a:cubicBezTo>
                    <a:pt x="212" y="640"/>
                    <a:pt x="212" y="640"/>
                    <a:pt x="213" y="639"/>
                  </a:cubicBezTo>
                  <a:cubicBezTo>
                    <a:pt x="213" y="635"/>
                    <a:pt x="213" y="631"/>
                    <a:pt x="213" y="628"/>
                  </a:cubicBezTo>
                  <a:cubicBezTo>
                    <a:pt x="213" y="625"/>
                    <a:pt x="214" y="625"/>
                    <a:pt x="216" y="625"/>
                  </a:cubicBezTo>
                  <a:cubicBezTo>
                    <a:pt x="218" y="625"/>
                    <a:pt x="221" y="625"/>
                    <a:pt x="224" y="622"/>
                  </a:cubicBezTo>
                  <a:cubicBezTo>
                    <a:pt x="224" y="628"/>
                    <a:pt x="241" y="628"/>
                    <a:pt x="246" y="633"/>
                  </a:cubicBezTo>
                  <a:cubicBezTo>
                    <a:pt x="241" y="617"/>
                    <a:pt x="252" y="617"/>
                    <a:pt x="252" y="617"/>
                  </a:cubicBezTo>
                  <a:cubicBezTo>
                    <a:pt x="258" y="622"/>
                    <a:pt x="258" y="628"/>
                    <a:pt x="258" y="633"/>
                  </a:cubicBezTo>
                  <a:lnTo>
                    <a:pt x="263" y="633"/>
                  </a:lnTo>
                  <a:cubicBezTo>
                    <a:pt x="263" y="628"/>
                    <a:pt x="263" y="622"/>
                    <a:pt x="263" y="622"/>
                  </a:cubicBezTo>
                  <a:lnTo>
                    <a:pt x="269" y="633"/>
                  </a:lnTo>
                  <a:cubicBezTo>
                    <a:pt x="273" y="629"/>
                    <a:pt x="274" y="621"/>
                    <a:pt x="280" y="621"/>
                  </a:cubicBezTo>
                  <a:cubicBezTo>
                    <a:pt x="282" y="621"/>
                    <a:pt x="284" y="621"/>
                    <a:pt x="286" y="622"/>
                  </a:cubicBezTo>
                  <a:cubicBezTo>
                    <a:pt x="280" y="611"/>
                    <a:pt x="269" y="589"/>
                    <a:pt x="274" y="583"/>
                  </a:cubicBezTo>
                  <a:lnTo>
                    <a:pt x="274" y="583"/>
                  </a:lnTo>
                  <a:cubicBezTo>
                    <a:pt x="274" y="589"/>
                    <a:pt x="280" y="594"/>
                    <a:pt x="280" y="600"/>
                  </a:cubicBezTo>
                  <a:lnTo>
                    <a:pt x="280" y="605"/>
                  </a:lnTo>
                  <a:cubicBezTo>
                    <a:pt x="281" y="607"/>
                    <a:pt x="282" y="607"/>
                    <a:pt x="282" y="607"/>
                  </a:cubicBezTo>
                  <a:cubicBezTo>
                    <a:pt x="284" y="607"/>
                    <a:pt x="280" y="600"/>
                    <a:pt x="280" y="600"/>
                  </a:cubicBezTo>
                  <a:lnTo>
                    <a:pt x="280" y="600"/>
                  </a:lnTo>
                  <a:cubicBezTo>
                    <a:pt x="286" y="605"/>
                    <a:pt x="286" y="605"/>
                    <a:pt x="291" y="611"/>
                  </a:cubicBezTo>
                  <a:cubicBezTo>
                    <a:pt x="291" y="611"/>
                    <a:pt x="289" y="609"/>
                    <a:pt x="287" y="609"/>
                  </a:cubicBezTo>
                  <a:cubicBezTo>
                    <a:pt x="286" y="609"/>
                    <a:pt x="286" y="609"/>
                    <a:pt x="286" y="611"/>
                  </a:cubicBezTo>
                  <a:cubicBezTo>
                    <a:pt x="291" y="611"/>
                    <a:pt x="297" y="617"/>
                    <a:pt x="297" y="622"/>
                  </a:cubicBezTo>
                  <a:cubicBezTo>
                    <a:pt x="297" y="617"/>
                    <a:pt x="297" y="611"/>
                    <a:pt x="297" y="605"/>
                  </a:cubicBezTo>
                  <a:cubicBezTo>
                    <a:pt x="303" y="605"/>
                    <a:pt x="303" y="617"/>
                    <a:pt x="308" y="622"/>
                  </a:cubicBezTo>
                  <a:cubicBezTo>
                    <a:pt x="308" y="617"/>
                    <a:pt x="314" y="617"/>
                    <a:pt x="308" y="605"/>
                  </a:cubicBezTo>
                  <a:lnTo>
                    <a:pt x="308" y="605"/>
                  </a:lnTo>
                  <a:cubicBezTo>
                    <a:pt x="308" y="605"/>
                    <a:pt x="314" y="611"/>
                    <a:pt x="314" y="617"/>
                  </a:cubicBezTo>
                  <a:cubicBezTo>
                    <a:pt x="314" y="605"/>
                    <a:pt x="331" y="605"/>
                    <a:pt x="319" y="594"/>
                  </a:cubicBezTo>
                  <a:cubicBezTo>
                    <a:pt x="319" y="577"/>
                    <a:pt x="342" y="589"/>
                    <a:pt x="347" y="577"/>
                  </a:cubicBezTo>
                  <a:lnTo>
                    <a:pt x="353" y="583"/>
                  </a:lnTo>
                  <a:cubicBezTo>
                    <a:pt x="353" y="572"/>
                    <a:pt x="359" y="572"/>
                    <a:pt x="359" y="561"/>
                  </a:cubicBezTo>
                  <a:cubicBezTo>
                    <a:pt x="359" y="561"/>
                    <a:pt x="370" y="566"/>
                    <a:pt x="370" y="572"/>
                  </a:cubicBezTo>
                  <a:cubicBezTo>
                    <a:pt x="370" y="566"/>
                    <a:pt x="370" y="561"/>
                    <a:pt x="381" y="561"/>
                  </a:cubicBezTo>
                  <a:cubicBezTo>
                    <a:pt x="381" y="563"/>
                    <a:pt x="381" y="565"/>
                    <a:pt x="382" y="566"/>
                  </a:cubicBezTo>
                  <a:lnTo>
                    <a:pt x="382" y="566"/>
                  </a:lnTo>
                  <a:cubicBezTo>
                    <a:pt x="381" y="566"/>
                    <a:pt x="381" y="566"/>
                    <a:pt x="381" y="566"/>
                  </a:cubicBezTo>
                  <a:lnTo>
                    <a:pt x="381" y="566"/>
                  </a:lnTo>
                  <a:cubicBezTo>
                    <a:pt x="381" y="566"/>
                    <a:pt x="381" y="566"/>
                    <a:pt x="382" y="566"/>
                  </a:cubicBezTo>
                  <a:lnTo>
                    <a:pt x="382" y="566"/>
                  </a:lnTo>
                  <a:cubicBezTo>
                    <a:pt x="382" y="566"/>
                    <a:pt x="382" y="566"/>
                    <a:pt x="382" y="566"/>
                  </a:cubicBezTo>
                  <a:lnTo>
                    <a:pt x="382" y="566"/>
                  </a:lnTo>
                  <a:cubicBezTo>
                    <a:pt x="384" y="566"/>
                    <a:pt x="386" y="567"/>
                    <a:pt x="387" y="567"/>
                  </a:cubicBezTo>
                  <a:cubicBezTo>
                    <a:pt x="390" y="567"/>
                    <a:pt x="392" y="565"/>
                    <a:pt x="392" y="555"/>
                  </a:cubicBezTo>
                  <a:cubicBezTo>
                    <a:pt x="398" y="555"/>
                    <a:pt x="398" y="549"/>
                    <a:pt x="403" y="549"/>
                  </a:cubicBezTo>
                  <a:lnTo>
                    <a:pt x="415" y="561"/>
                  </a:lnTo>
                  <a:cubicBezTo>
                    <a:pt x="416" y="561"/>
                    <a:pt x="417" y="561"/>
                    <a:pt x="418" y="561"/>
                  </a:cubicBezTo>
                  <a:cubicBezTo>
                    <a:pt x="430" y="561"/>
                    <a:pt x="416" y="538"/>
                    <a:pt x="423" y="532"/>
                  </a:cubicBezTo>
                  <a:lnTo>
                    <a:pt x="423" y="532"/>
                  </a:lnTo>
                  <a:cubicBezTo>
                    <a:pt x="424" y="532"/>
                    <a:pt x="424" y="532"/>
                    <a:pt x="425" y="532"/>
                  </a:cubicBezTo>
                  <a:cubicBezTo>
                    <a:pt x="427" y="532"/>
                    <a:pt x="429" y="532"/>
                    <a:pt x="431" y="531"/>
                  </a:cubicBezTo>
                  <a:lnTo>
                    <a:pt x="431" y="531"/>
                  </a:lnTo>
                  <a:cubicBezTo>
                    <a:pt x="433" y="531"/>
                    <a:pt x="435" y="532"/>
                    <a:pt x="437" y="533"/>
                  </a:cubicBezTo>
                  <a:cubicBezTo>
                    <a:pt x="436" y="531"/>
                    <a:pt x="434" y="531"/>
                    <a:pt x="433" y="531"/>
                  </a:cubicBezTo>
                  <a:cubicBezTo>
                    <a:pt x="432" y="531"/>
                    <a:pt x="432" y="531"/>
                    <a:pt x="431" y="531"/>
                  </a:cubicBezTo>
                  <a:lnTo>
                    <a:pt x="431" y="531"/>
                  </a:lnTo>
                  <a:cubicBezTo>
                    <a:pt x="430" y="531"/>
                    <a:pt x="429" y="531"/>
                    <a:pt x="428" y="531"/>
                  </a:cubicBezTo>
                  <a:cubicBezTo>
                    <a:pt x="426" y="531"/>
                    <a:pt x="424" y="531"/>
                    <a:pt x="423" y="532"/>
                  </a:cubicBezTo>
                  <a:lnTo>
                    <a:pt x="423" y="532"/>
                  </a:lnTo>
                  <a:cubicBezTo>
                    <a:pt x="421" y="532"/>
                    <a:pt x="418" y="530"/>
                    <a:pt x="415" y="527"/>
                  </a:cubicBezTo>
                  <a:cubicBezTo>
                    <a:pt x="416" y="525"/>
                    <a:pt x="420" y="525"/>
                    <a:pt x="424" y="525"/>
                  </a:cubicBezTo>
                  <a:cubicBezTo>
                    <a:pt x="433" y="525"/>
                    <a:pt x="444" y="527"/>
                    <a:pt x="448" y="527"/>
                  </a:cubicBezTo>
                  <a:cubicBezTo>
                    <a:pt x="459" y="527"/>
                    <a:pt x="431" y="510"/>
                    <a:pt x="443" y="505"/>
                  </a:cubicBezTo>
                  <a:cubicBezTo>
                    <a:pt x="437" y="499"/>
                    <a:pt x="426" y="493"/>
                    <a:pt x="420" y="488"/>
                  </a:cubicBezTo>
                  <a:cubicBezTo>
                    <a:pt x="421" y="487"/>
                    <a:pt x="423" y="486"/>
                    <a:pt x="425" y="486"/>
                  </a:cubicBezTo>
                  <a:cubicBezTo>
                    <a:pt x="433" y="486"/>
                    <a:pt x="448" y="495"/>
                    <a:pt x="448" y="499"/>
                  </a:cubicBezTo>
                  <a:lnTo>
                    <a:pt x="443" y="499"/>
                  </a:lnTo>
                  <a:cubicBezTo>
                    <a:pt x="443" y="499"/>
                    <a:pt x="448" y="505"/>
                    <a:pt x="454" y="505"/>
                  </a:cubicBezTo>
                  <a:lnTo>
                    <a:pt x="448" y="499"/>
                  </a:lnTo>
                  <a:lnTo>
                    <a:pt x="448" y="499"/>
                  </a:lnTo>
                  <a:cubicBezTo>
                    <a:pt x="449" y="500"/>
                    <a:pt x="450" y="501"/>
                    <a:pt x="452" y="501"/>
                  </a:cubicBezTo>
                  <a:cubicBezTo>
                    <a:pt x="455" y="501"/>
                    <a:pt x="458" y="497"/>
                    <a:pt x="461" y="497"/>
                  </a:cubicBezTo>
                  <a:cubicBezTo>
                    <a:pt x="463" y="497"/>
                    <a:pt x="464" y="498"/>
                    <a:pt x="465" y="499"/>
                  </a:cubicBezTo>
                  <a:cubicBezTo>
                    <a:pt x="465" y="493"/>
                    <a:pt x="459" y="493"/>
                    <a:pt x="454" y="493"/>
                  </a:cubicBezTo>
                  <a:cubicBezTo>
                    <a:pt x="465" y="493"/>
                    <a:pt x="459" y="482"/>
                    <a:pt x="471" y="482"/>
                  </a:cubicBezTo>
                  <a:cubicBezTo>
                    <a:pt x="465" y="477"/>
                    <a:pt x="459" y="477"/>
                    <a:pt x="459" y="477"/>
                  </a:cubicBezTo>
                  <a:cubicBezTo>
                    <a:pt x="471" y="471"/>
                    <a:pt x="454" y="465"/>
                    <a:pt x="454" y="460"/>
                  </a:cubicBezTo>
                  <a:lnTo>
                    <a:pt x="454" y="460"/>
                  </a:lnTo>
                  <a:cubicBezTo>
                    <a:pt x="461" y="460"/>
                    <a:pt x="466" y="465"/>
                    <a:pt x="469" y="465"/>
                  </a:cubicBezTo>
                  <a:cubicBezTo>
                    <a:pt x="470" y="465"/>
                    <a:pt x="471" y="464"/>
                    <a:pt x="471" y="460"/>
                  </a:cubicBezTo>
                  <a:cubicBezTo>
                    <a:pt x="472" y="459"/>
                    <a:pt x="473" y="458"/>
                    <a:pt x="474" y="458"/>
                  </a:cubicBezTo>
                  <a:cubicBezTo>
                    <a:pt x="478" y="458"/>
                    <a:pt x="483" y="465"/>
                    <a:pt x="487" y="465"/>
                  </a:cubicBezTo>
                  <a:cubicBezTo>
                    <a:pt x="482" y="454"/>
                    <a:pt x="499" y="454"/>
                    <a:pt x="504" y="454"/>
                  </a:cubicBezTo>
                  <a:cubicBezTo>
                    <a:pt x="504" y="453"/>
                    <a:pt x="504" y="451"/>
                    <a:pt x="504" y="449"/>
                  </a:cubicBezTo>
                  <a:lnTo>
                    <a:pt x="493" y="449"/>
                  </a:lnTo>
                  <a:cubicBezTo>
                    <a:pt x="496" y="449"/>
                    <a:pt x="497" y="447"/>
                    <a:pt x="499" y="446"/>
                  </a:cubicBezTo>
                  <a:lnTo>
                    <a:pt x="499" y="446"/>
                  </a:lnTo>
                  <a:cubicBezTo>
                    <a:pt x="501" y="447"/>
                    <a:pt x="502" y="448"/>
                    <a:pt x="504" y="449"/>
                  </a:cubicBezTo>
                  <a:cubicBezTo>
                    <a:pt x="502" y="447"/>
                    <a:pt x="501" y="446"/>
                    <a:pt x="500" y="446"/>
                  </a:cubicBezTo>
                  <a:cubicBezTo>
                    <a:pt x="500" y="446"/>
                    <a:pt x="499" y="446"/>
                    <a:pt x="499" y="446"/>
                  </a:cubicBezTo>
                  <a:lnTo>
                    <a:pt x="499" y="446"/>
                  </a:lnTo>
                  <a:cubicBezTo>
                    <a:pt x="490" y="443"/>
                    <a:pt x="481" y="441"/>
                    <a:pt x="476" y="432"/>
                  </a:cubicBezTo>
                  <a:cubicBezTo>
                    <a:pt x="481" y="432"/>
                    <a:pt x="474" y="425"/>
                    <a:pt x="480" y="425"/>
                  </a:cubicBezTo>
                  <a:lnTo>
                    <a:pt x="480" y="425"/>
                  </a:lnTo>
                  <a:cubicBezTo>
                    <a:pt x="482" y="425"/>
                    <a:pt x="484" y="425"/>
                    <a:pt x="487" y="426"/>
                  </a:cubicBezTo>
                  <a:cubicBezTo>
                    <a:pt x="483" y="431"/>
                    <a:pt x="496" y="432"/>
                    <a:pt x="502" y="434"/>
                  </a:cubicBezTo>
                  <a:lnTo>
                    <a:pt x="502" y="434"/>
                  </a:lnTo>
                  <a:cubicBezTo>
                    <a:pt x="502" y="434"/>
                    <a:pt x="503" y="433"/>
                    <a:pt x="504" y="432"/>
                  </a:cubicBezTo>
                  <a:cubicBezTo>
                    <a:pt x="504" y="432"/>
                    <a:pt x="504" y="432"/>
                    <a:pt x="504" y="437"/>
                  </a:cubicBezTo>
                  <a:cubicBezTo>
                    <a:pt x="521" y="432"/>
                    <a:pt x="493" y="426"/>
                    <a:pt x="493" y="415"/>
                  </a:cubicBezTo>
                  <a:lnTo>
                    <a:pt x="493" y="415"/>
                  </a:lnTo>
                  <a:cubicBezTo>
                    <a:pt x="499" y="418"/>
                    <a:pt x="503" y="419"/>
                    <a:pt x="506" y="419"/>
                  </a:cubicBezTo>
                  <a:cubicBezTo>
                    <a:pt x="508" y="419"/>
                    <a:pt x="510" y="418"/>
                    <a:pt x="510" y="415"/>
                  </a:cubicBezTo>
                  <a:lnTo>
                    <a:pt x="510" y="415"/>
                  </a:lnTo>
                  <a:cubicBezTo>
                    <a:pt x="510" y="417"/>
                    <a:pt x="509" y="417"/>
                    <a:pt x="507" y="417"/>
                  </a:cubicBezTo>
                  <a:cubicBezTo>
                    <a:pt x="504" y="417"/>
                    <a:pt x="497" y="413"/>
                    <a:pt x="493" y="409"/>
                  </a:cubicBezTo>
                  <a:cubicBezTo>
                    <a:pt x="499" y="404"/>
                    <a:pt x="487" y="404"/>
                    <a:pt x="487" y="398"/>
                  </a:cubicBezTo>
                  <a:lnTo>
                    <a:pt x="487" y="404"/>
                  </a:lnTo>
                  <a:cubicBezTo>
                    <a:pt x="476" y="398"/>
                    <a:pt x="482" y="393"/>
                    <a:pt x="476" y="393"/>
                  </a:cubicBezTo>
                  <a:lnTo>
                    <a:pt x="487" y="393"/>
                  </a:lnTo>
                  <a:cubicBezTo>
                    <a:pt x="471" y="387"/>
                    <a:pt x="504" y="387"/>
                    <a:pt x="493" y="376"/>
                  </a:cubicBezTo>
                  <a:lnTo>
                    <a:pt x="493" y="376"/>
                  </a:lnTo>
                  <a:cubicBezTo>
                    <a:pt x="497" y="376"/>
                    <a:pt x="503" y="378"/>
                    <a:pt x="508" y="378"/>
                  </a:cubicBezTo>
                  <a:cubicBezTo>
                    <a:pt x="511" y="378"/>
                    <a:pt x="513" y="378"/>
                    <a:pt x="515" y="376"/>
                  </a:cubicBezTo>
                  <a:cubicBezTo>
                    <a:pt x="504" y="370"/>
                    <a:pt x="527" y="370"/>
                    <a:pt x="515" y="359"/>
                  </a:cubicBezTo>
                  <a:lnTo>
                    <a:pt x="515" y="359"/>
                  </a:lnTo>
                  <a:cubicBezTo>
                    <a:pt x="510" y="362"/>
                    <a:pt x="508" y="363"/>
                    <a:pt x="507" y="363"/>
                  </a:cubicBezTo>
                  <a:cubicBezTo>
                    <a:pt x="506" y="363"/>
                    <a:pt x="504" y="362"/>
                    <a:pt x="499" y="359"/>
                  </a:cubicBezTo>
                  <a:lnTo>
                    <a:pt x="499" y="359"/>
                  </a:lnTo>
                  <a:lnTo>
                    <a:pt x="504" y="370"/>
                  </a:lnTo>
                  <a:lnTo>
                    <a:pt x="487" y="359"/>
                  </a:lnTo>
                  <a:lnTo>
                    <a:pt x="487" y="359"/>
                  </a:lnTo>
                  <a:cubicBezTo>
                    <a:pt x="487" y="365"/>
                    <a:pt x="499" y="370"/>
                    <a:pt x="493" y="370"/>
                  </a:cubicBezTo>
                  <a:cubicBezTo>
                    <a:pt x="490" y="367"/>
                    <a:pt x="489" y="366"/>
                    <a:pt x="487" y="366"/>
                  </a:cubicBezTo>
                  <a:cubicBezTo>
                    <a:pt x="485" y="366"/>
                    <a:pt x="484" y="367"/>
                    <a:pt x="481" y="368"/>
                  </a:cubicBezTo>
                  <a:lnTo>
                    <a:pt x="481" y="368"/>
                  </a:lnTo>
                  <a:cubicBezTo>
                    <a:pt x="487" y="363"/>
                    <a:pt x="472" y="358"/>
                    <a:pt x="482" y="353"/>
                  </a:cubicBezTo>
                  <a:lnTo>
                    <a:pt x="510" y="353"/>
                  </a:lnTo>
                  <a:cubicBezTo>
                    <a:pt x="521" y="348"/>
                    <a:pt x="499" y="337"/>
                    <a:pt x="504" y="325"/>
                  </a:cubicBezTo>
                  <a:lnTo>
                    <a:pt x="504" y="325"/>
                  </a:lnTo>
                  <a:lnTo>
                    <a:pt x="499" y="331"/>
                  </a:lnTo>
                  <a:cubicBezTo>
                    <a:pt x="487" y="325"/>
                    <a:pt x="499" y="320"/>
                    <a:pt x="493" y="314"/>
                  </a:cubicBezTo>
                  <a:lnTo>
                    <a:pt x="493" y="314"/>
                  </a:lnTo>
                  <a:cubicBezTo>
                    <a:pt x="497" y="316"/>
                    <a:pt x="499" y="317"/>
                    <a:pt x="501" y="317"/>
                  </a:cubicBezTo>
                  <a:cubicBezTo>
                    <a:pt x="505" y="317"/>
                    <a:pt x="506" y="314"/>
                    <a:pt x="510" y="314"/>
                  </a:cubicBezTo>
                  <a:cubicBezTo>
                    <a:pt x="504" y="314"/>
                    <a:pt x="510" y="303"/>
                    <a:pt x="493" y="303"/>
                  </a:cubicBezTo>
                  <a:lnTo>
                    <a:pt x="504" y="297"/>
                  </a:lnTo>
                  <a:cubicBezTo>
                    <a:pt x="510" y="286"/>
                    <a:pt x="476" y="286"/>
                    <a:pt x="482" y="281"/>
                  </a:cubicBezTo>
                  <a:cubicBezTo>
                    <a:pt x="489" y="281"/>
                    <a:pt x="494" y="278"/>
                    <a:pt x="498" y="278"/>
                  </a:cubicBezTo>
                  <a:cubicBezTo>
                    <a:pt x="500" y="278"/>
                    <a:pt x="502" y="279"/>
                    <a:pt x="504" y="281"/>
                  </a:cubicBezTo>
                  <a:cubicBezTo>
                    <a:pt x="504" y="275"/>
                    <a:pt x="504" y="275"/>
                    <a:pt x="499" y="275"/>
                  </a:cubicBezTo>
                  <a:cubicBezTo>
                    <a:pt x="504" y="275"/>
                    <a:pt x="487" y="269"/>
                    <a:pt x="493" y="264"/>
                  </a:cubicBezTo>
                  <a:lnTo>
                    <a:pt x="482" y="264"/>
                  </a:lnTo>
                  <a:cubicBezTo>
                    <a:pt x="482" y="258"/>
                    <a:pt x="482" y="258"/>
                    <a:pt x="482" y="258"/>
                  </a:cubicBezTo>
                  <a:cubicBezTo>
                    <a:pt x="482" y="261"/>
                    <a:pt x="480" y="261"/>
                    <a:pt x="478" y="261"/>
                  </a:cubicBezTo>
                  <a:cubicBezTo>
                    <a:pt x="475" y="261"/>
                    <a:pt x="471" y="261"/>
                    <a:pt x="465" y="264"/>
                  </a:cubicBezTo>
                  <a:cubicBezTo>
                    <a:pt x="493" y="247"/>
                    <a:pt x="459" y="236"/>
                    <a:pt x="482" y="225"/>
                  </a:cubicBezTo>
                  <a:cubicBezTo>
                    <a:pt x="476" y="213"/>
                    <a:pt x="471" y="208"/>
                    <a:pt x="465" y="202"/>
                  </a:cubicBezTo>
                  <a:lnTo>
                    <a:pt x="471" y="202"/>
                  </a:lnTo>
                  <a:cubicBezTo>
                    <a:pt x="472" y="199"/>
                    <a:pt x="471" y="198"/>
                    <a:pt x="468" y="198"/>
                  </a:cubicBezTo>
                  <a:cubicBezTo>
                    <a:pt x="463" y="198"/>
                    <a:pt x="455" y="201"/>
                    <a:pt x="451" y="201"/>
                  </a:cubicBezTo>
                  <a:cubicBezTo>
                    <a:pt x="448" y="201"/>
                    <a:pt x="447" y="200"/>
                    <a:pt x="448" y="197"/>
                  </a:cubicBezTo>
                  <a:cubicBezTo>
                    <a:pt x="452" y="192"/>
                    <a:pt x="455" y="191"/>
                    <a:pt x="457" y="191"/>
                  </a:cubicBezTo>
                  <a:cubicBezTo>
                    <a:pt x="459" y="191"/>
                    <a:pt x="460" y="193"/>
                    <a:pt x="462" y="193"/>
                  </a:cubicBezTo>
                  <a:cubicBezTo>
                    <a:pt x="463" y="193"/>
                    <a:pt x="464" y="192"/>
                    <a:pt x="465" y="191"/>
                  </a:cubicBezTo>
                  <a:cubicBezTo>
                    <a:pt x="493" y="180"/>
                    <a:pt x="454" y="185"/>
                    <a:pt x="465" y="169"/>
                  </a:cubicBezTo>
                  <a:lnTo>
                    <a:pt x="471" y="169"/>
                  </a:lnTo>
                  <a:cubicBezTo>
                    <a:pt x="476" y="163"/>
                    <a:pt x="454" y="163"/>
                    <a:pt x="454" y="157"/>
                  </a:cubicBezTo>
                  <a:cubicBezTo>
                    <a:pt x="454" y="157"/>
                    <a:pt x="454" y="157"/>
                    <a:pt x="454" y="152"/>
                  </a:cubicBezTo>
                  <a:cubicBezTo>
                    <a:pt x="449" y="153"/>
                    <a:pt x="445" y="154"/>
                    <a:pt x="441" y="154"/>
                  </a:cubicBezTo>
                  <a:cubicBezTo>
                    <a:pt x="433" y="154"/>
                    <a:pt x="428" y="150"/>
                    <a:pt x="421" y="146"/>
                  </a:cubicBezTo>
                  <a:lnTo>
                    <a:pt x="421" y="146"/>
                  </a:lnTo>
                  <a:cubicBezTo>
                    <a:pt x="419" y="147"/>
                    <a:pt x="418" y="147"/>
                    <a:pt x="417" y="147"/>
                  </a:cubicBezTo>
                  <a:cubicBezTo>
                    <a:pt x="416" y="147"/>
                    <a:pt x="415" y="147"/>
                    <a:pt x="415" y="146"/>
                  </a:cubicBezTo>
                  <a:cubicBezTo>
                    <a:pt x="420" y="141"/>
                    <a:pt x="420" y="135"/>
                    <a:pt x="431" y="124"/>
                  </a:cubicBezTo>
                  <a:lnTo>
                    <a:pt x="437" y="129"/>
                  </a:lnTo>
                  <a:cubicBezTo>
                    <a:pt x="443" y="118"/>
                    <a:pt x="426" y="124"/>
                    <a:pt x="426" y="118"/>
                  </a:cubicBezTo>
                  <a:lnTo>
                    <a:pt x="431" y="113"/>
                  </a:lnTo>
                  <a:cubicBezTo>
                    <a:pt x="430" y="112"/>
                    <a:pt x="429" y="111"/>
                    <a:pt x="428" y="111"/>
                  </a:cubicBezTo>
                  <a:cubicBezTo>
                    <a:pt x="423" y="111"/>
                    <a:pt x="415" y="117"/>
                    <a:pt x="410" y="117"/>
                  </a:cubicBezTo>
                  <a:cubicBezTo>
                    <a:pt x="407" y="117"/>
                    <a:pt x="405" y="116"/>
                    <a:pt x="403" y="113"/>
                  </a:cubicBezTo>
                  <a:lnTo>
                    <a:pt x="403" y="118"/>
                  </a:lnTo>
                  <a:cubicBezTo>
                    <a:pt x="400" y="121"/>
                    <a:pt x="398" y="121"/>
                    <a:pt x="397" y="121"/>
                  </a:cubicBezTo>
                  <a:cubicBezTo>
                    <a:pt x="393" y="121"/>
                    <a:pt x="399" y="112"/>
                    <a:pt x="395" y="112"/>
                  </a:cubicBezTo>
                  <a:lnTo>
                    <a:pt x="395" y="112"/>
                  </a:lnTo>
                  <a:cubicBezTo>
                    <a:pt x="394" y="112"/>
                    <a:pt x="393" y="112"/>
                    <a:pt x="392" y="113"/>
                  </a:cubicBezTo>
                  <a:lnTo>
                    <a:pt x="403" y="96"/>
                  </a:lnTo>
                  <a:lnTo>
                    <a:pt x="403" y="96"/>
                  </a:lnTo>
                  <a:cubicBezTo>
                    <a:pt x="398" y="96"/>
                    <a:pt x="381" y="101"/>
                    <a:pt x="370" y="101"/>
                  </a:cubicBezTo>
                  <a:cubicBezTo>
                    <a:pt x="372" y="100"/>
                    <a:pt x="373" y="98"/>
                    <a:pt x="375" y="97"/>
                  </a:cubicBezTo>
                  <a:lnTo>
                    <a:pt x="375" y="97"/>
                  </a:lnTo>
                  <a:cubicBezTo>
                    <a:pt x="373" y="98"/>
                    <a:pt x="371" y="98"/>
                    <a:pt x="369" y="98"/>
                  </a:cubicBezTo>
                  <a:cubicBezTo>
                    <a:pt x="367" y="98"/>
                    <a:pt x="366" y="97"/>
                    <a:pt x="364" y="96"/>
                  </a:cubicBezTo>
                  <a:cubicBezTo>
                    <a:pt x="381" y="68"/>
                    <a:pt x="353" y="79"/>
                    <a:pt x="359" y="51"/>
                  </a:cubicBezTo>
                  <a:lnTo>
                    <a:pt x="359" y="51"/>
                  </a:lnTo>
                  <a:cubicBezTo>
                    <a:pt x="357" y="52"/>
                    <a:pt x="355" y="52"/>
                    <a:pt x="353" y="52"/>
                  </a:cubicBezTo>
                  <a:cubicBezTo>
                    <a:pt x="340" y="52"/>
                    <a:pt x="334" y="34"/>
                    <a:pt x="314" y="29"/>
                  </a:cubicBezTo>
                  <a:cubicBezTo>
                    <a:pt x="314" y="43"/>
                    <a:pt x="314" y="43"/>
                    <a:pt x="312" y="43"/>
                  </a:cubicBezTo>
                  <a:cubicBezTo>
                    <a:pt x="311" y="43"/>
                    <a:pt x="308" y="43"/>
                    <a:pt x="303" y="57"/>
                  </a:cubicBezTo>
                  <a:cubicBezTo>
                    <a:pt x="297" y="57"/>
                    <a:pt x="297" y="57"/>
                    <a:pt x="297" y="51"/>
                  </a:cubicBezTo>
                  <a:lnTo>
                    <a:pt x="291" y="34"/>
                  </a:lnTo>
                  <a:cubicBezTo>
                    <a:pt x="291" y="23"/>
                    <a:pt x="297" y="29"/>
                    <a:pt x="297" y="23"/>
                  </a:cubicBezTo>
                  <a:cubicBezTo>
                    <a:pt x="291" y="17"/>
                    <a:pt x="297" y="12"/>
                    <a:pt x="297" y="1"/>
                  </a:cubicBezTo>
                  <a:lnTo>
                    <a:pt x="297" y="1"/>
                  </a:lnTo>
                  <a:cubicBezTo>
                    <a:pt x="294" y="7"/>
                    <a:pt x="290" y="10"/>
                    <a:pt x="288" y="10"/>
                  </a:cubicBezTo>
                  <a:cubicBezTo>
                    <a:pt x="287" y="10"/>
                    <a:pt x="286" y="9"/>
                    <a:pt x="286" y="6"/>
                  </a:cubicBezTo>
                  <a:lnTo>
                    <a:pt x="286" y="23"/>
                  </a:lnTo>
                  <a:cubicBezTo>
                    <a:pt x="284" y="24"/>
                    <a:pt x="283" y="25"/>
                    <a:pt x="282" y="25"/>
                  </a:cubicBezTo>
                  <a:cubicBezTo>
                    <a:pt x="277" y="25"/>
                    <a:pt x="278" y="8"/>
                    <a:pt x="274" y="8"/>
                  </a:cubicBezTo>
                  <a:cubicBezTo>
                    <a:pt x="272" y="8"/>
                    <a:pt x="271" y="9"/>
                    <a:pt x="269" y="12"/>
                  </a:cubicBezTo>
                  <a:lnTo>
                    <a:pt x="274" y="1"/>
                  </a:lnTo>
                  <a:lnTo>
                    <a:pt x="274" y="1"/>
                  </a:lnTo>
                  <a:cubicBezTo>
                    <a:pt x="271" y="2"/>
                    <a:pt x="266" y="2"/>
                    <a:pt x="262" y="2"/>
                  </a:cubicBezTo>
                  <a:lnTo>
                    <a:pt x="262" y="2"/>
                  </a:lnTo>
                  <a:cubicBezTo>
                    <a:pt x="253" y="2"/>
                    <a:pt x="245" y="2"/>
                    <a:pt x="241" y="17"/>
                  </a:cubicBezTo>
                  <a:cubicBezTo>
                    <a:pt x="241" y="17"/>
                    <a:pt x="241" y="6"/>
                    <a:pt x="241" y="6"/>
                  </a:cubicBezTo>
                  <a:cubicBezTo>
                    <a:pt x="239" y="6"/>
                    <a:pt x="238" y="5"/>
                    <a:pt x="236" y="5"/>
                  </a:cubicBezTo>
                  <a:cubicBezTo>
                    <a:pt x="225" y="5"/>
                    <a:pt x="214" y="17"/>
                    <a:pt x="205" y="17"/>
                  </a:cubicBezTo>
                  <a:cubicBezTo>
                    <a:pt x="202" y="17"/>
                    <a:pt x="199" y="16"/>
                    <a:pt x="196" y="12"/>
                  </a:cubicBezTo>
                  <a:lnTo>
                    <a:pt x="196" y="6"/>
                  </a:lnTo>
                  <a:cubicBezTo>
                    <a:pt x="196" y="6"/>
                    <a:pt x="196" y="13"/>
                    <a:pt x="193" y="13"/>
                  </a:cubicBezTo>
                  <a:cubicBezTo>
                    <a:pt x="193" y="13"/>
                    <a:pt x="192" y="13"/>
                    <a:pt x="190" y="12"/>
                  </a:cubicBezTo>
                  <a:cubicBezTo>
                    <a:pt x="190" y="12"/>
                    <a:pt x="190" y="6"/>
                    <a:pt x="190" y="6"/>
                  </a:cubicBezTo>
                  <a:cubicBezTo>
                    <a:pt x="190" y="6"/>
                    <a:pt x="187" y="13"/>
                    <a:pt x="183" y="13"/>
                  </a:cubicBezTo>
                  <a:cubicBezTo>
                    <a:pt x="182" y="13"/>
                    <a:pt x="180" y="13"/>
                    <a:pt x="179" y="12"/>
                  </a:cubicBezTo>
                  <a:lnTo>
                    <a:pt x="179" y="6"/>
                  </a:lnTo>
                  <a:cubicBezTo>
                    <a:pt x="178" y="5"/>
                    <a:pt x="176" y="4"/>
                    <a:pt x="175" y="4"/>
                  </a:cubicBezTo>
                  <a:cubicBezTo>
                    <a:pt x="166" y="4"/>
                    <a:pt x="161" y="29"/>
                    <a:pt x="151" y="34"/>
                  </a:cubicBezTo>
                  <a:cubicBezTo>
                    <a:pt x="146" y="12"/>
                    <a:pt x="134" y="6"/>
                    <a:pt x="129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93" name="Google Shape;291;p41"/>
            <p:cNvSpPr/>
            <p:nvPr/>
          </p:nvSpPr>
          <p:spPr>
            <a:xfrm>
              <a:off x="8989500" y="1092113"/>
              <a:ext cx="175" cy="325"/>
            </a:xfrm>
            <a:custGeom>
              <a:avLst/>
              <a:gdLst/>
              <a:ahLst/>
              <a:cxnLst/>
              <a:rect l="l" t="t" r="r" b="b"/>
              <a:pathLst>
                <a:path w="7" h="13" extrusionOk="0">
                  <a:moveTo>
                    <a:pt x="1" y="1"/>
                  </a:moveTo>
                  <a:cubicBezTo>
                    <a:pt x="1" y="6"/>
                    <a:pt x="1" y="12"/>
                    <a:pt x="1" y="12"/>
                  </a:cubicBezTo>
                  <a:cubicBezTo>
                    <a:pt x="7" y="6"/>
                    <a:pt x="7" y="1"/>
                    <a:pt x="1" y="1"/>
                  </a:cubicBez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  <p:sp>
          <p:nvSpPr>
            <p:cNvPr id="94" name="Google Shape;292;p41"/>
            <p:cNvSpPr/>
            <p:nvPr/>
          </p:nvSpPr>
          <p:spPr>
            <a:xfrm>
              <a:off x="9013025" y="1049838"/>
              <a:ext cx="59825" cy="75900"/>
            </a:xfrm>
            <a:custGeom>
              <a:avLst/>
              <a:gdLst/>
              <a:ahLst/>
              <a:cxnLst/>
              <a:rect l="l" t="t" r="r" b="b"/>
              <a:pathLst>
                <a:path w="2393" h="3036" extrusionOk="0">
                  <a:moveTo>
                    <a:pt x="1379" y="28"/>
                  </a:moveTo>
                  <a:lnTo>
                    <a:pt x="1379" y="28"/>
                  </a:lnTo>
                  <a:cubicBezTo>
                    <a:pt x="1377" y="29"/>
                    <a:pt x="1375" y="31"/>
                    <a:pt x="1374" y="32"/>
                  </a:cubicBezTo>
                  <a:lnTo>
                    <a:pt x="1374" y="32"/>
                  </a:lnTo>
                  <a:cubicBezTo>
                    <a:pt x="1376" y="31"/>
                    <a:pt x="1377" y="30"/>
                    <a:pt x="1379" y="28"/>
                  </a:cubicBezTo>
                  <a:close/>
                  <a:moveTo>
                    <a:pt x="891" y="179"/>
                  </a:moveTo>
                  <a:cubicBezTo>
                    <a:pt x="889" y="179"/>
                    <a:pt x="887" y="179"/>
                    <a:pt x="886" y="180"/>
                  </a:cubicBezTo>
                  <a:cubicBezTo>
                    <a:pt x="889" y="180"/>
                    <a:pt x="890" y="180"/>
                    <a:pt x="891" y="179"/>
                  </a:cubicBezTo>
                  <a:close/>
                  <a:moveTo>
                    <a:pt x="718" y="196"/>
                  </a:moveTo>
                  <a:lnTo>
                    <a:pt x="718" y="202"/>
                  </a:lnTo>
                  <a:lnTo>
                    <a:pt x="718" y="202"/>
                  </a:lnTo>
                  <a:cubicBezTo>
                    <a:pt x="720" y="199"/>
                    <a:pt x="721" y="196"/>
                    <a:pt x="718" y="196"/>
                  </a:cubicBezTo>
                  <a:close/>
                  <a:moveTo>
                    <a:pt x="718" y="202"/>
                  </a:moveTo>
                  <a:lnTo>
                    <a:pt x="718" y="202"/>
                  </a:lnTo>
                  <a:cubicBezTo>
                    <a:pt x="718" y="202"/>
                    <a:pt x="718" y="202"/>
                    <a:pt x="717" y="202"/>
                  </a:cubicBezTo>
                  <a:lnTo>
                    <a:pt x="717" y="202"/>
                  </a:lnTo>
                  <a:cubicBezTo>
                    <a:pt x="718" y="202"/>
                    <a:pt x="718" y="202"/>
                    <a:pt x="718" y="202"/>
                  </a:cubicBezTo>
                  <a:lnTo>
                    <a:pt x="718" y="202"/>
                  </a:lnTo>
                  <a:close/>
                  <a:moveTo>
                    <a:pt x="2006" y="236"/>
                  </a:moveTo>
                  <a:lnTo>
                    <a:pt x="2007" y="238"/>
                  </a:lnTo>
                  <a:lnTo>
                    <a:pt x="2007" y="238"/>
                  </a:lnTo>
                  <a:cubicBezTo>
                    <a:pt x="2008" y="237"/>
                    <a:pt x="2007" y="236"/>
                    <a:pt x="2006" y="236"/>
                  </a:cubicBezTo>
                  <a:close/>
                  <a:moveTo>
                    <a:pt x="1983" y="224"/>
                  </a:moveTo>
                  <a:cubicBezTo>
                    <a:pt x="1981" y="230"/>
                    <a:pt x="1976" y="231"/>
                    <a:pt x="1972" y="231"/>
                  </a:cubicBezTo>
                  <a:cubicBezTo>
                    <a:pt x="1968" y="231"/>
                    <a:pt x="1964" y="230"/>
                    <a:pt x="1961" y="230"/>
                  </a:cubicBezTo>
                  <a:lnTo>
                    <a:pt x="1961" y="230"/>
                  </a:lnTo>
                  <a:cubicBezTo>
                    <a:pt x="1975" y="235"/>
                    <a:pt x="1994" y="248"/>
                    <a:pt x="2006" y="248"/>
                  </a:cubicBezTo>
                  <a:cubicBezTo>
                    <a:pt x="2008" y="248"/>
                    <a:pt x="2010" y="248"/>
                    <a:pt x="2011" y="247"/>
                  </a:cubicBezTo>
                  <a:lnTo>
                    <a:pt x="2007" y="238"/>
                  </a:lnTo>
                  <a:lnTo>
                    <a:pt x="2007" y="238"/>
                  </a:lnTo>
                  <a:cubicBezTo>
                    <a:pt x="2006" y="240"/>
                    <a:pt x="2002" y="243"/>
                    <a:pt x="1998" y="243"/>
                  </a:cubicBezTo>
                  <a:cubicBezTo>
                    <a:pt x="1997" y="243"/>
                    <a:pt x="1996" y="242"/>
                    <a:pt x="1995" y="241"/>
                  </a:cubicBezTo>
                  <a:cubicBezTo>
                    <a:pt x="1978" y="241"/>
                    <a:pt x="1983" y="230"/>
                    <a:pt x="1983" y="224"/>
                  </a:cubicBezTo>
                  <a:close/>
                  <a:moveTo>
                    <a:pt x="572" y="280"/>
                  </a:moveTo>
                  <a:lnTo>
                    <a:pt x="572" y="280"/>
                  </a:lnTo>
                  <a:cubicBezTo>
                    <a:pt x="571" y="281"/>
                    <a:pt x="571" y="282"/>
                    <a:pt x="570" y="283"/>
                  </a:cubicBezTo>
                  <a:lnTo>
                    <a:pt x="570" y="283"/>
                  </a:lnTo>
                  <a:cubicBezTo>
                    <a:pt x="571" y="282"/>
                    <a:pt x="571" y="281"/>
                    <a:pt x="572" y="280"/>
                  </a:cubicBezTo>
                  <a:close/>
                  <a:moveTo>
                    <a:pt x="522" y="303"/>
                  </a:moveTo>
                  <a:lnTo>
                    <a:pt x="516" y="314"/>
                  </a:lnTo>
                  <a:lnTo>
                    <a:pt x="516" y="314"/>
                  </a:lnTo>
                  <a:cubicBezTo>
                    <a:pt x="519" y="310"/>
                    <a:pt x="522" y="306"/>
                    <a:pt x="522" y="303"/>
                  </a:cubicBezTo>
                  <a:close/>
                  <a:moveTo>
                    <a:pt x="1922" y="314"/>
                  </a:moveTo>
                  <a:lnTo>
                    <a:pt x="1927" y="316"/>
                  </a:lnTo>
                  <a:lnTo>
                    <a:pt x="1927" y="316"/>
                  </a:lnTo>
                  <a:cubicBezTo>
                    <a:pt x="1926" y="315"/>
                    <a:pt x="1925" y="314"/>
                    <a:pt x="1922" y="314"/>
                  </a:cubicBezTo>
                  <a:close/>
                  <a:moveTo>
                    <a:pt x="1888" y="314"/>
                  </a:moveTo>
                  <a:cubicBezTo>
                    <a:pt x="1888" y="315"/>
                    <a:pt x="1888" y="317"/>
                    <a:pt x="1889" y="318"/>
                  </a:cubicBezTo>
                  <a:lnTo>
                    <a:pt x="1889" y="318"/>
                  </a:lnTo>
                  <a:cubicBezTo>
                    <a:pt x="1889" y="317"/>
                    <a:pt x="1889" y="316"/>
                    <a:pt x="1888" y="314"/>
                  </a:cubicBezTo>
                  <a:close/>
                  <a:moveTo>
                    <a:pt x="1927" y="316"/>
                  </a:moveTo>
                  <a:cubicBezTo>
                    <a:pt x="1930" y="319"/>
                    <a:pt x="1925" y="325"/>
                    <a:pt x="1916" y="325"/>
                  </a:cubicBezTo>
                  <a:cubicBezTo>
                    <a:pt x="1912" y="326"/>
                    <a:pt x="1908" y="327"/>
                    <a:pt x="1905" y="327"/>
                  </a:cubicBezTo>
                  <a:cubicBezTo>
                    <a:pt x="1895" y="327"/>
                    <a:pt x="1891" y="322"/>
                    <a:pt x="1889" y="318"/>
                  </a:cubicBezTo>
                  <a:lnTo>
                    <a:pt x="1889" y="318"/>
                  </a:lnTo>
                  <a:cubicBezTo>
                    <a:pt x="1888" y="325"/>
                    <a:pt x="1871" y="326"/>
                    <a:pt x="1866" y="331"/>
                  </a:cubicBezTo>
                  <a:cubicBezTo>
                    <a:pt x="1888" y="331"/>
                    <a:pt x="1927" y="331"/>
                    <a:pt x="1939" y="320"/>
                  </a:cubicBezTo>
                  <a:lnTo>
                    <a:pt x="1927" y="316"/>
                  </a:lnTo>
                  <a:close/>
                  <a:moveTo>
                    <a:pt x="597" y="384"/>
                  </a:moveTo>
                  <a:lnTo>
                    <a:pt x="597" y="384"/>
                  </a:lnTo>
                  <a:cubicBezTo>
                    <a:pt x="596" y="385"/>
                    <a:pt x="595" y="386"/>
                    <a:pt x="594" y="387"/>
                  </a:cubicBezTo>
                  <a:cubicBezTo>
                    <a:pt x="596" y="386"/>
                    <a:pt x="596" y="385"/>
                    <a:pt x="597" y="384"/>
                  </a:cubicBezTo>
                  <a:close/>
                  <a:moveTo>
                    <a:pt x="422" y="453"/>
                  </a:moveTo>
                  <a:cubicBezTo>
                    <a:pt x="422" y="453"/>
                    <a:pt x="422" y="453"/>
                    <a:pt x="421" y="454"/>
                  </a:cubicBezTo>
                  <a:cubicBezTo>
                    <a:pt x="421" y="455"/>
                    <a:pt x="421" y="455"/>
                    <a:pt x="421" y="456"/>
                  </a:cubicBezTo>
                  <a:lnTo>
                    <a:pt x="421" y="456"/>
                  </a:lnTo>
                  <a:cubicBezTo>
                    <a:pt x="422" y="454"/>
                    <a:pt x="423" y="453"/>
                    <a:pt x="422" y="453"/>
                  </a:cubicBezTo>
                  <a:close/>
                  <a:moveTo>
                    <a:pt x="421" y="456"/>
                  </a:moveTo>
                  <a:cubicBezTo>
                    <a:pt x="420" y="457"/>
                    <a:pt x="419" y="459"/>
                    <a:pt x="419" y="462"/>
                  </a:cubicBezTo>
                  <a:lnTo>
                    <a:pt x="419" y="462"/>
                  </a:lnTo>
                  <a:cubicBezTo>
                    <a:pt x="420" y="460"/>
                    <a:pt x="421" y="458"/>
                    <a:pt x="421" y="456"/>
                  </a:cubicBezTo>
                  <a:close/>
                  <a:moveTo>
                    <a:pt x="499" y="482"/>
                  </a:moveTo>
                  <a:lnTo>
                    <a:pt x="494" y="488"/>
                  </a:lnTo>
                  <a:cubicBezTo>
                    <a:pt x="494" y="488"/>
                    <a:pt x="494" y="493"/>
                    <a:pt x="494" y="499"/>
                  </a:cubicBezTo>
                  <a:cubicBezTo>
                    <a:pt x="494" y="493"/>
                    <a:pt x="505" y="488"/>
                    <a:pt x="499" y="482"/>
                  </a:cubicBezTo>
                  <a:close/>
                  <a:moveTo>
                    <a:pt x="986" y="499"/>
                  </a:moveTo>
                  <a:lnTo>
                    <a:pt x="986" y="499"/>
                  </a:lnTo>
                  <a:cubicBezTo>
                    <a:pt x="983" y="503"/>
                    <a:pt x="978" y="506"/>
                    <a:pt x="972" y="510"/>
                  </a:cubicBezTo>
                  <a:lnTo>
                    <a:pt x="972" y="510"/>
                  </a:lnTo>
                  <a:cubicBezTo>
                    <a:pt x="978" y="509"/>
                    <a:pt x="986" y="504"/>
                    <a:pt x="986" y="499"/>
                  </a:cubicBezTo>
                  <a:close/>
                  <a:moveTo>
                    <a:pt x="972" y="510"/>
                  </a:moveTo>
                  <a:cubicBezTo>
                    <a:pt x="971" y="510"/>
                    <a:pt x="970" y="510"/>
                    <a:pt x="970" y="510"/>
                  </a:cubicBezTo>
                  <a:cubicBezTo>
                    <a:pt x="970" y="510"/>
                    <a:pt x="970" y="511"/>
                    <a:pt x="970" y="511"/>
                  </a:cubicBezTo>
                  <a:lnTo>
                    <a:pt x="970" y="511"/>
                  </a:lnTo>
                  <a:cubicBezTo>
                    <a:pt x="971" y="511"/>
                    <a:pt x="972" y="510"/>
                    <a:pt x="972" y="510"/>
                  </a:cubicBezTo>
                  <a:close/>
                  <a:moveTo>
                    <a:pt x="1972" y="818"/>
                  </a:moveTo>
                  <a:lnTo>
                    <a:pt x="1972" y="818"/>
                  </a:lnTo>
                  <a:cubicBezTo>
                    <a:pt x="1970" y="820"/>
                    <a:pt x="1970" y="821"/>
                    <a:pt x="1970" y="822"/>
                  </a:cubicBezTo>
                  <a:lnTo>
                    <a:pt x="1970" y="822"/>
                  </a:lnTo>
                  <a:cubicBezTo>
                    <a:pt x="1971" y="821"/>
                    <a:pt x="1971" y="820"/>
                    <a:pt x="1972" y="818"/>
                  </a:cubicBezTo>
                  <a:close/>
                  <a:moveTo>
                    <a:pt x="1950" y="818"/>
                  </a:moveTo>
                  <a:cubicBezTo>
                    <a:pt x="1951" y="821"/>
                    <a:pt x="1952" y="823"/>
                    <a:pt x="1953" y="825"/>
                  </a:cubicBezTo>
                  <a:lnTo>
                    <a:pt x="1953" y="825"/>
                  </a:lnTo>
                  <a:cubicBezTo>
                    <a:pt x="1953" y="823"/>
                    <a:pt x="1952" y="821"/>
                    <a:pt x="1950" y="818"/>
                  </a:cubicBezTo>
                  <a:close/>
                  <a:moveTo>
                    <a:pt x="1614" y="891"/>
                  </a:moveTo>
                  <a:cubicBezTo>
                    <a:pt x="1614" y="896"/>
                    <a:pt x="1614" y="897"/>
                    <a:pt x="1618" y="897"/>
                  </a:cubicBezTo>
                  <a:lnTo>
                    <a:pt x="1618" y="897"/>
                  </a:lnTo>
                  <a:cubicBezTo>
                    <a:pt x="1617" y="894"/>
                    <a:pt x="1615" y="892"/>
                    <a:pt x="1614" y="891"/>
                  </a:cubicBezTo>
                  <a:close/>
                  <a:moveTo>
                    <a:pt x="1755" y="924"/>
                  </a:moveTo>
                  <a:lnTo>
                    <a:pt x="1755" y="924"/>
                  </a:lnTo>
                  <a:cubicBezTo>
                    <a:pt x="1757" y="924"/>
                    <a:pt x="1758" y="925"/>
                    <a:pt x="1759" y="925"/>
                  </a:cubicBezTo>
                  <a:cubicBezTo>
                    <a:pt x="1758" y="924"/>
                    <a:pt x="1757" y="924"/>
                    <a:pt x="1755" y="924"/>
                  </a:cubicBezTo>
                  <a:close/>
                  <a:moveTo>
                    <a:pt x="190" y="1050"/>
                  </a:moveTo>
                  <a:cubicBezTo>
                    <a:pt x="190" y="1051"/>
                    <a:pt x="191" y="1052"/>
                    <a:pt x="191" y="1053"/>
                  </a:cubicBezTo>
                  <a:cubicBezTo>
                    <a:pt x="191" y="1053"/>
                    <a:pt x="191" y="1052"/>
                    <a:pt x="190" y="1050"/>
                  </a:cubicBezTo>
                  <a:close/>
                  <a:moveTo>
                    <a:pt x="1358" y="1259"/>
                  </a:moveTo>
                  <a:cubicBezTo>
                    <a:pt x="1358" y="1259"/>
                    <a:pt x="1357" y="1260"/>
                    <a:pt x="1356" y="1261"/>
                  </a:cubicBezTo>
                  <a:cubicBezTo>
                    <a:pt x="1357" y="1260"/>
                    <a:pt x="1357" y="1259"/>
                    <a:pt x="1358" y="1259"/>
                  </a:cubicBezTo>
                  <a:close/>
                  <a:moveTo>
                    <a:pt x="1360" y="1290"/>
                  </a:moveTo>
                  <a:cubicBezTo>
                    <a:pt x="1362" y="1292"/>
                    <a:pt x="1362" y="1294"/>
                    <a:pt x="1362" y="1294"/>
                  </a:cubicBezTo>
                  <a:cubicBezTo>
                    <a:pt x="1362" y="1305"/>
                    <a:pt x="1356" y="1305"/>
                    <a:pt x="1356" y="1305"/>
                  </a:cubicBezTo>
                  <a:cubicBezTo>
                    <a:pt x="1356" y="1300"/>
                    <a:pt x="1356" y="1295"/>
                    <a:pt x="1360" y="1290"/>
                  </a:cubicBezTo>
                  <a:close/>
                  <a:moveTo>
                    <a:pt x="1239" y="1367"/>
                  </a:moveTo>
                  <a:cubicBezTo>
                    <a:pt x="1244" y="1367"/>
                    <a:pt x="1250" y="1367"/>
                    <a:pt x="1250" y="1373"/>
                  </a:cubicBezTo>
                  <a:cubicBezTo>
                    <a:pt x="1244" y="1373"/>
                    <a:pt x="1239" y="1384"/>
                    <a:pt x="1233" y="1395"/>
                  </a:cubicBezTo>
                  <a:cubicBezTo>
                    <a:pt x="1233" y="1384"/>
                    <a:pt x="1239" y="1378"/>
                    <a:pt x="1239" y="1367"/>
                  </a:cubicBezTo>
                  <a:close/>
                  <a:moveTo>
                    <a:pt x="500" y="1460"/>
                  </a:moveTo>
                  <a:cubicBezTo>
                    <a:pt x="499" y="1461"/>
                    <a:pt x="499" y="1461"/>
                    <a:pt x="499" y="1462"/>
                  </a:cubicBezTo>
                  <a:cubicBezTo>
                    <a:pt x="499" y="1462"/>
                    <a:pt x="500" y="1461"/>
                    <a:pt x="500" y="1460"/>
                  </a:cubicBezTo>
                  <a:close/>
                  <a:moveTo>
                    <a:pt x="482" y="1552"/>
                  </a:moveTo>
                  <a:lnTo>
                    <a:pt x="482" y="1552"/>
                  </a:lnTo>
                  <a:cubicBezTo>
                    <a:pt x="482" y="1553"/>
                    <a:pt x="483" y="1555"/>
                    <a:pt x="483" y="1557"/>
                  </a:cubicBezTo>
                  <a:lnTo>
                    <a:pt x="483" y="1557"/>
                  </a:lnTo>
                  <a:cubicBezTo>
                    <a:pt x="483" y="1555"/>
                    <a:pt x="483" y="1553"/>
                    <a:pt x="482" y="1552"/>
                  </a:cubicBezTo>
                  <a:close/>
                  <a:moveTo>
                    <a:pt x="572" y="1625"/>
                  </a:moveTo>
                  <a:cubicBezTo>
                    <a:pt x="572" y="1627"/>
                    <a:pt x="572" y="1629"/>
                    <a:pt x="572" y="1630"/>
                  </a:cubicBezTo>
                  <a:cubicBezTo>
                    <a:pt x="572" y="1628"/>
                    <a:pt x="572" y="1626"/>
                    <a:pt x="572" y="1625"/>
                  </a:cubicBezTo>
                  <a:close/>
                  <a:moveTo>
                    <a:pt x="471" y="1692"/>
                  </a:moveTo>
                  <a:cubicBezTo>
                    <a:pt x="472" y="1702"/>
                    <a:pt x="474" y="1706"/>
                    <a:pt x="476" y="1709"/>
                  </a:cubicBezTo>
                  <a:lnTo>
                    <a:pt x="476" y="1709"/>
                  </a:lnTo>
                  <a:cubicBezTo>
                    <a:pt x="475" y="1703"/>
                    <a:pt x="474" y="1697"/>
                    <a:pt x="471" y="1692"/>
                  </a:cubicBezTo>
                  <a:close/>
                  <a:moveTo>
                    <a:pt x="477" y="1805"/>
                  </a:moveTo>
                  <a:cubicBezTo>
                    <a:pt x="477" y="1806"/>
                    <a:pt x="477" y="1808"/>
                    <a:pt x="477" y="1809"/>
                  </a:cubicBezTo>
                  <a:cubicBezTo>
                    <a:pt x="477" y="1808"/>
                    <a:pt x="477" y="1806"/>
                    <a:pt x="477" y="1805"/>
                  </a:cubicBezTo>
                  <a:close/>
                  <a:moveTo>
                    <a:pt x="2023" y="2177"/>
                  </a:moveTo>
                  <a:lnTo>
                    <a:pt x="2023" y="2177"/>
                  </a:lnTo>
                  <a:cubicBezTo>
                    <a:pt x="2022" y="2180"/>
                    <a:pt x="2024" y="2180"/>
                    <a:pt x="2027" y="2180"/>
                  </a:cubicBezTo>
                  <a:cubicBezTo>
                    <a:pt x="2027" y="2180"/>
                    <a:pt x="2027" y="2180"/>
                    <a:pt x="2027" y="2180"/>
                  </a:cubicBezTo>
                  <a:lnTo>
                    <a:pt x="2027" y="2180"/>
                  </a:lnTo>
                  <a:lnTo>
                    <a:pt x="2034" y="2185"/>
                  </a:lnTo>
                  <a:cubicBezTo>
                    <a:pt x="2036" y="2181"/>
                    <a:pt x="2034" y="2180"/>
                    <a:pt x="2031" y="2180"/>
                  </a:cubicBezTo>
                  <a:cubicBezTo>
                    <a:pt x="2030" y="2180"/>
                    <a:pt x="2029" y="2180"/>
                    <a:pt x="2027" y="2180"/>
                  </a:cubicBezTo>
                  <a:lnTo>
                    <a:pt x="2027" y="2180"/>
                  </a:lnTo>
                  <a:lnTo>
                    <a:pt x="2023" y="2177"/>
                  </a:lnTo>
                  <a:close/>
                  <a:moveTo>
                    <a:pt x="2041" y="2184"/>
                  </a:moveTo>
                  <a:lnTo>
                    <a:pt x="2039" y="2185"/>
                  </a:lnTo>
                  <a:cubicBezTo>
                    <a:pt x="2040" y="2184"/>
                    <a:pt x="2040" y="2184"/>
                    <a:pt x="2041" y="2184"/>
                  </a:cubicBezTo>
                  <a:close/>
                  <a:moveTo>
                    <a:pt x="600" y="2191"/>
                  </a:moveTo>
                  <a:cubicBezTo>
                    <a:pt x="600" y="2197"/>
                    <a:pt x="600" y="2202"/>
                    <a:pt x="606" y="2207"/>
                  </a:cubicBezTo>
                  <a:cubicBezTo>
                    <a:pt x="604" y="2202"/>
                    <a:pt x="602" y="2196"/>
                    <a:pt x="600" y="2191"/>
                  </a:cubicBezTo>
                  <a:close/>
                  <a:moveTo>
                    <a:pt x="404" y="2465"/>
                  </a:moveTo>
                  <a:cubicBezTo>
                    <a:pt x="399" y="2465"/>
                    <a:pt x="398" y="2468"/>
                    <a:pt x="398" y="2471"/>
                  </a:cubicBezTo>
                  <a:lnTo>
                    <a:pt x="398" y="2471"/>
                  </a:lnTo>
                  <a:lnTo>
                    <a:pt x="404" y="2465"/>
                  </a:lnTo>
                  <a:close/>
                  <a:moveTo>
                    <a:pt x="1024" y="2600"/>
                  </a:moveTo>
                  <a:lnTo>
                    <a:pt x="1024" y="2600"/>
                  </a:lnTo>
                  <a:cubicBezTo>
                    <a:pt x="1027" y="2602"/>
                    <a:pt x="1029" y="2604"/>
                    <a:pt x="1031" y="2605"/>
                  </a:cubicBezTo>
                  <a:cubicBezTo>
                    <a:pt x="1029" y="2602"/>
                    <a:pt x="1026" y="2601"/>
                    <a:pt x="1024" y="2600"/>
                  </a:cubicBezTo>
                  <a:close/>
                  <a:moveTo>
                    <a:pt x="1205" y="2930"/>
                  </a:moveTo>
                  <a:cubicBezTo>
                    <a:pt x="1211" y="2935"/>
                    <a:pt x="1216" y="2935"/>
                    <a:pt x="1222" y="2935"/>
                  </a:cubicBezTo>
                  <a:cubicBezTo>
                    <a:pt x="1222" y="2941"/>
                    <a:pt x="1222" y="2941"/>
                    <a:pt x="1216" y="2941"/>
                  </a:cubicBezTo>
                  <a:cubicBezTo>
                    <a:pt x="1222" y="2941"/>
                    <a:pt x="1211" y="2935"/>
                    <a:pt x="1205" y="2930"/>
                  </a:cubicBezTo>
                  <a:close/>
                  <a:moveTo>
                    <a:pt x="1681" y="2885"/>
                  </a:moveTo>
                  <a:cubicBezTo>
                    <a:pt x="1681" y="2890"/>
                    <a:pt x="1687" y="2896"/>
                    <a:pt x="1692" y="2902"/>
                  </a:cubicBezTo>
                  <a:cubicBezTo>
                    <a:pt x="1675" y="2907"/>
                    <a:pt x="1647" y="2907"/>
                    <a:pt x="1631" y="2924"/>
                  </a:cubicBezTo>
                  <a:cubicBezTo>
                    <a:pt x="1631" y="2924"/>
                    <a:pt x="1625" y="2918"/>
                    <a:pt x="1625" y="2918"/>
                  </a:cubicBezTo>
                  <a:lnTo>
                    <a:pt x="1625" y="2918"/>
                  </a:lnTo>
                  <a:cubicBezTo>
                    <a:pt x="1631" y="2930"/>
                    <a:pt x="1631" y="2935"/>
                    <a:pt x="1636" y="2941"/>
                  </a:cubicBezTo>
                  <a:cubicBezTo>
                    <a:pt x="1628" y="2945"/>
                    <a:pt x="1621" y="2951"/>
                    <a:pt x="1615" y="2951"/>
                  </a:cubicBezTo>
                  <a:cubicBezTo>
                    <a:pt x="1612" y="2951"/>
                    <a:pt x="1610" y="2950"/>
                    <a:pt x="1608" y="2946"/>
                  </a:cubicBezTo>
                  <a:cubicBezTo>
                    <a:pt x="1619" y="2946"/>
                    <a:pt x="1614" y="2941"/>
                    <a:pt x="1619" y="2935"/>
                  </a:cubicBezTo>
                  <a:lnTo>
                    <a:pt x="1619" y="2935"/>
                  </a:lnTo>
                  <a:lnTo>
                    <a:pt x="1608" y="2941"/>
                  </a:lnTo>
                  <a:cubicBezTo>
                    <a:pt x="1597" y="2930"/>
                    <a:pt x="1625" y="2935"/>
                    <a:pt x="1619" y="2924"/>
                  </a:cubicBezTo>
                  <a:lnTo>
                    <a:pt x="1619" y="2924"/>
                  </a:lnTo>
                  <a:cubicBezTo>
                    <a:pt x="1603" y="2930"/>
                    <a:pt x="1580" y="2946"/>
                    <a:pt x="1563" y="2946"/>
                  </a:cubicBezTo>
                  <a:cubicBezTo>
                    <a:pt x="1558" y="2930"/>
                    <a:pt x="1597" y="2935"/>
                    <a:pt x="1575" y="2924"/>
                  </a:cubicBezTo>
                  <a:lnTo>
                    <a:pt x="1603" y="2924"/>
                  </a:lnTo>
                  <a:cubicBezTo>
                    <a:pt x="1594" y="2916"/>
                    <a:pt x="1594" y="2914"/>
                    <a:pt x="1596" y="2914"/>
                  </a:cubicBezTo>
                  <a:lnTo>
                    <a:pt x="1596" y="2914"/>
                  </a:lnTo>
                  <a:cubicBezTo>
                    <a:pt x="1597" y="2914"/>
                    <a:pt x="1599" y="2914"/>
                    <a:pt x="1600" y="2914"/>
                  </a:cubicBezTo>
                  <a:cubicBezTo>
                    <a:pt x="1602" y="2914"/>
                    <a:pt x="1603" y="2914"/>
                    <a:pt x="1603" y="2913"/>
                  </a:cubicBezTo>
                  <a:cubicBezTo>
                    <a:pt x="1608" y="2913"/>
                    <a:pt x="1614" y="2907"/>
                    <a:pt x="1614" y="2907"/>
                  </a:cubicBezTo>
                  <a:lnTo>
                    <a:pt x="1597" y="2907"/>
                  </a:lnTo>
                  <a:cubicBezTo>
                    <a:pt x="1619" y="2896"/>
                    <a:pt x="1647" y="2885"/>
                    <a:pt x="1681" y="2885"/>
                  </a:cubicBezTo>
                  <a:close/>
                  <a:moveTo>
                    <a:pt x="1292" y="3007"/>
                  </a:moveTo>
                  <a:cubicBezTo>
                    <a:pt x="1296" y="3007"/>
                    <a:pt x="1301" y="3009"/>
                    <a:pt x="1306" y="3014"/>
                  </a:cubicBezTo>
                  <a:lnTo>
                    <a:pt x="1278" y="3014"/>
                  </a:lnTo>
                  <a:cubicBezTo>
                    <a:pt x="1281" y="3010"/>
                    <a:pt x="1286" y="3007"/>
                    <a:pt x="1292" y="3007"/>
                  </a:cubicBezTo>
                  <a:close/>
                  <a:moveTo>
                    <a:pt x="1295" y="3025"/>
                  </a:moveTo>
                  <a:cubicBezTo>
                    <a:pt x="1295" y="3025"/>
                    <a:pt x="1295" y="3030"/>
                    <a:pt x="1295" y="3030"/>
                  </a:cubicBezTo>
                  <a:cubicBezTo>
                    <a:pt x="1283" y="3030"/>
                    <a:pt x="1283" y="3030"/>
                    <a:pt x="1283" y="3025"/>
                  </a:cubicBezTo>
                  <a:close/>
                  <a:moveTo>
                    <a:pt x="1451" y="0"/>
                  </a:moveTo>
                  <a:cubicBezTo>
                    <a:pt x="1432" y="0"/>
                    <a:pt x="1413" y="13"/>
                    <a:pt x="1390" y="13"/>
                  </a:cubicBezTo>
                  <a:cubicBezTo>
                    <a:pt x="1386" y="13"/>
                    <a:pt x="1383" y="12"/>
                    <a:pt x="1379" y="12"/>
                  </a:cubicBezTo>
                  <a:lnTo>
                    <a:pt x="1379" y="12"/>
                  </a:lnTo>
                  <a:cubicBezTo>
                    <a:pt x="1379" y="23"/>
                    <a:pt x="1401" y="45"/>
                    <a:pt x="1373" y="51"/>
                  </a:cubicBezTo>
                  <a:cubicBezTo>
                    <a:pt x="1373" y="46"/>
                    <a:pt x="1369" y="38"/>
                    <a:pt x="1374" y="32"/>
                  </a:cubicBezTo>
                  <a:lnTo>
                    <a:pt x="1374" y="32"/>
                  </a:lnTo>
                  <a:cubicBezTo>
                    <a:pt x="1370" y="34"/>
                    <a:pt x="1366" y="34"/>
                    <a:pt x="1362" y="34"/>
                  </a:cubicBezTo>
                  <a:lnTo>
                    <a:pt x="1373" y="23"/>
                  </a:lnTo>
                  <a:cubicBezTo>
                    <a:pt x="1371" y="22"/>
                    <a:pt x="1370" y="22"/>
                    <a:pt x="1369" y="22"/>
                  </a:cubicBezTo>
                  <a:cubicBezTo>
                    <a:pt x="1363" y="22"/>
                    <a:pt x="1366" y="34"/>
                    <a:pt x="1356" y="34"/>
                  </a:cubicBezTo>
                  <a:cubicBezTo>
                    <a:pt x="1356" y="23"/>
                    <a:pt x="1351" y="23"/>
                    <a:pt x="1351" y="17"/>
                  </a:cubicBezTo>
                  <a:lnTo>
                    <a:pt x="1351" y="17"/>
                  </a:lnTo>
                  <a:cubicBezTo>
                    <a:pt x="1351" y="17"/>
                    <a:pt x="1356" y="20"/>
                    <a:pt x="1359" y="20"/>
                  </a:cubicBezTo>
                  <a:cubicBezTo>
                    <a:pt x="1360" y="20"/>
                    <a:pt x="1362" y="19"/>
                    <a:pt x="1362" y="17"/>
                  </a:cubicBezTo>
                  <a:cubicBezTo>
                    <a:pt x="1351" y="17"/>
                    <a:pt x="1339" y="12"/>
                    <a:pt x="1334" y="6"/>
                  </a:cubicBezTo>
                  <a:cubicBezTo>
                    <a:pt x="1334" y="12"/>
                    <a:pt x="1334" y="17"/>
                    <a:pt x="1323" y="23"/>
                  </a:cubicBezTo>
                  <a:cubicBezTo>
                    <a:pt x="1300" y="23"/>
                    <a:pt x="1317" y="12"/>
                    <a:pt x="1300" y="6"/>
                  </a:cubicBezTo>
                  <a:cubicBezTo>
                    <a:pt x="1295" y="12"/>
                    <a:pt x="1283" y="6"/>
                    <a:pt x="1283" y="23"/>
                  </a:cubicBezTo>
                  <a:cubicBezTo>
                    <a:pt x="1278" y="23"/>
                    <a:pt x="1272" y="17"/>
                    <a:pt x="1272" y="12"/>
                  </a:cubicBezTo>
                  <a:cubicBezTo>
                    <a:pt x="1261" y="17"/>
                    <a:pt x="1216" y="23"/>
                    <a:pt x="1233" y="34"/>
                  </a:cubicBezTo>
                  <a:cubicBezTo>
                    <a:pt x="1199" y="56"/>
                    <a:pt x="1155" y="40"/>
                    <a:pt x="1115" y="56"/>
                  </a:cubicBezTo>
                  <a:lnTo>
                    <a:pt x="1115" y="51"/>
                  </a:lnTo>
                  <a:cubicBezTo>
                    <a:pt x="1093" y="62"/>
                    <a:pt x="1071" y="68"/>
                    <a:pt x="1054" y="84"/>
                  </a:cubicBezTo>
                  <a:cubicBezTo>
                    <a:pt x="1048" y="84"/>
                    <a:pt x="1037" y="79"/>
                    <a:pt x="1037" y="73"/>
                  </a:cubicBezTo>
                  <a:cubicBezTo>
                    <a:pt x="1026" y="84"/>
                    <a:pt x="1026" y="90"/>
                    <a:pt x="998" y="90"/>
                  </a:cubicBezTo>
                  <a:cubicBezTo>
                    <a:pt x="1002" y="84"/>
                    <a:pt x="1001" y="81"/>
                    <a:pt x="1000" y="81"/>
                  </a:cubicBezTo>
                  <a:lnTo>
                    <a:pt x="1000" y="81"/>
                  </a:lnTo>
                  <a:cubicBezTo>
                    <a:pt x="1001" y="81"/>
                    <a:pt x="1001" y="81"/>
                    <a:pt x="1002" y="81"/>
                  </a:cubicBezTo>
                  <a:cubicBezTo>
                    <a:pt x="1004" y="81"/>
                    <a:pt x="1007" y="80"/>
                    <a:pt x="1015" y="79"/>
                  </a:cubicBezTo>
                  <a:cubicBezTo>
                    <a:pt x="1007" y="79"/>
                    <a:pt x="1001" y="78"/>
                    <a:pt x="995" y="78"/>
                  </a:cubicBezTo>
                  <a:cubicBezTo>
                    <a:pt x="984" y="78"/>
                    <a:pt x="975" y="81"/>
                    <a:pt x="964" y="96"/>
                  </a:cubicBezTo>
                  <a:cubicBezTo>
                    <a:pt x="967" y="88"/>
                    <a:pt x="962" y="85"/>
                    <a:pt x="956" y="85"/>
                  </a:cubicBezTo>
                  <a:cubicBezTo>
                    <a:pt x="948" y="85"/>
                    <a:pt x="937" y="90"/>
                    <a:pt x="930" y="96"/>
                  </a:cubicBezTo>
                  <a:lnTo>
                    <a:pt x="953" y="96"/>
                  </a:lnTo>
                  <a:cubicBezTo>
                    <a:pt x="942" y="101"/>
                    <a:pt x="930" y="107"/>
                    <a:pt x="919" y="107"/>
                  </a:cubicBezTo>
                  <a:lnTo>
                    <a:pt x="919" y="90"/>
                  </a:lnTo>
                  <a:cubicBezTo>
                    <a:pt x="873" y="90"/>
                    <a:pt x="855" y="142"/>
                    <a:pt x="818" y="142"/>
                  </a:cubicBezTo>
                  <a:cubicBezTo>
                    <a:pt x="815" y="142"/>
                    <a:pt x="811" y="141"/>
                    <a:pt x="807" y="140"/>
                  </a:cubicBezTo>
                  <a:lnTo>
                    <a:pt x="807" y="140"/>
                  </a:lnTo>
                  <a:cubicBezTo>
                    <a:pt x="806" y="146"/>
                    <a:pt x="808" y="147"/>
                    <a:pt x="811" y="147"/>
                  </a:cubicBezTo>
                  <a:cubicBezTo>
                    <a:pt x="815" y="147"/>
                    <a:pt x="822" y="145"/>
                    <a:pt x="826" y="145"/>
                  </a:cubicBezTo>
                  <a:cubicBezTo>
                    <a:pt x="829" y="145"/>
                    <a:pt x="831" y="146"/>
                    <a:pt x="830" y="152"/>
                  </a:cubicBezTo>
                  <a:cubicBezTo>
                    <a:pt x="824" y="154"/>
                    <a:pt x="817" y="154"/>
                    <a:pt x="809" y="154"/>
                  </a:cubicBezTo>
                  <a:cubicBezTo>
                    <a:pt x="794" y="154"/>
                    <a:pt x="777" y="152"/>
                    <a:pt x="774" y="152"/>
                  </a:cubicBezTo>
                  <a:cubicBezTo>
                    <a:pt x="746" y="157"/>
                    <a:pt x="762" y="185"/>
                    <a:pt x="729" y="196"/>
                  </a:cubicBezTo>
                  <a:cubicBezTo>
                    <a:pt x="734" y="196"/>
                    <a:pt x="746" y="208"/>
                    <a:pt x="729" y="224"/>
                  </a:cubicBezTo>
                  <a:cubicBezTo>
                    <a:pt x="725" y="227"/>
                    <a:pt x="721" y="228"/>
                    <a:pt x="718" y="228"/>
                  </a:cubicBezTo>
                  <a:cubicBezTo>
                    <a:pt x="706" y="228"/>
                    <a:pt x="698" y="216"/>
                    <a:pt x="706" y="208"/>
                  </a:cubicBezTo>
                  <a:lnTo>
                    <a:pt x="712" y="208"/>
                  </a:lnTo>
                  <a:cubicBezTo>
                    <a:pt x="714" y="206"/>
                    <a:pt x="716" y="204"/>
                    <a:pt x="717" y="202"/>
                  </a:cubicBezTo>
                  <a:lnTo>
                    <a:pt x="717" y="202"/>
                  </a:lnTo>
                  <a:cubicBezTo>
                    <a:pt x="705" y="202"/>
                    <a:pt x="689" y="212"/>
                    <a:pt x="682" y="212"/>
                  </a:cubicBezTo>
                  <a:cubicBezTo>
                    <a:pt x="680" y="212"/>
                    <a:pt x="678" y="210"/>
                    <a:pt x="678" y="208"/>
                  </a:cubicBezTo>
                  <a:cubicBezTo>
                    <a:pt x="672" y="214"/>
                    <a:pt x="673" y="217"/>
                    <a:pt x="677" y="217"/>
                  </a:cubicBezTo>
                  <a:lnTo>
                    <a:pt x="677" y="217"/>
                  </a:lnTo>
                  <a:cubicBezTo>
                    <a:pt x="658" y="224"/>
                    <a:pt x="647" y="238"/>
                    <a:pt x="628" y="247"/>
                  </a:cubicBezTo>
                  <a:cubicBezTo>
                    <a:pt x="634" y="247"/>
                    <a:pt x="639" y="252"/>
                    <a:pt x="634" y="252"/>
                  </a:cubicBezTo>
                  <a:cubicBezTo>
                    <a:pt x="600" y="275"/>
                    <a:pt x="628" y="275"/>
                    <a:pt x="606" y="292"/>
                  </a:cubicBezTo>
                  <a:cubicBezTo>
                    <a:pt x="604" y="292"/>
                    <a:pt x="603" y="292"/>
                    <a:pt x="601" y="292"/>
                  </a:cubicBezTo>
                  <a:cubicBezTo>
                    <a:pt x="594" y="292"/>
                    <a:pt x="593" y="285"/>
                    <a:pt x="589" y="285"/>
                  </a:cubicBezTo>
                  <a:cubicBezTo>
                    <a:pt x="587" y="285"/>
                    <a:pt x="583" y="288"/>
                    <a:pt x="578" y="297"/>
                  </a:cubicBezTo>
                  <a:cubicBezTo>
                    <a:pt x="575" y="298"/>
                    <a:pt x="573" y="298"/>
                    <a:pt x="572" y="298"/>
                  </a:cubicBezTo>
                  <a:cubicBezTo>
                    <a:pt x="564" y="298"/>
                    <a:pt x="566" y="289"/>
                    <a:pt x="570" y="283"/>
                  </a:cubicBezTo>
                  <a:lnTo>
                    <a:pt x="570" y="283"/>
                  </a:lnTo>
                  <a:cubicBezTo>
                    <a:pt x="553" y="303"/>
                    <a:pt x="527" y="303"/>
                    <a:pt x="516" y="314"/>
                  </a:cubicBezTo>
                  <a:lnTo>
                    <a:pt x="516" y="314"/>
                  </a:lnTo>
                  <a:lnTo>
                    <a:pt x="516" y="314"/>
                  </a:lnTo>
                  <a:cubicBezTo>
                    <a:pt x="515" y="316"/>
                    <a:pt x="513" y="318"/>
                    <a:pt x="510" y="320"/>
                  </a:cubicBezTo>
                  <a:lnTo>
                    <a:pt x="522" y="320"/>
                  </a:lnTo>
                  <a:cubicBezTo>
                    <a:pt x="518" y="324"/>
                    <a:pt x="514" y="328"/>
                    <a:pt x="510" y="328"/>
                  </a:cubicBezTo>
                  <a:cubicBezTo>
                    <a:pt x="508" y="328"/>
                    <a:pt x="506" y="327"/>
                    <a:pt x="505" y="325"/>
                  </a:cubicBezTo>
                  <a:lnTo>
                    <a:pt x="505" y="325"/>
                  </a:lnTo>
                  <a:cubicBezTo>
                    <a:pt x="505" y="336"/>
                    <a:pt x="522" y="336"/>
                    <a:pt x="516" y="353"/>
                  </a:cubicBezTo>
                  <a:cubicBezTo>
                    <a:pt x="507" y="358"/>
                    <a:pt x="502" y="373"/>
                    <a:pt x="491" y="373"/>
                  </a:cubicBezTo>
                  <a:cubicBezTo>
                    <a:pt x="489" y="373"/>
                    <a:pt x="486" y="372"/>
                    <a:pt x="482" y="370"/>
                  </a:cubicBezTo>
                  <a:cubicBezTo>
                    <a:pt x="516" y="353"/>
                    <a:pt x="471" y="364"/>
                    <a:pt x="494" y="342"/>
                  </a:cubicBezTo>
                  <a:lnTo>
                    <a:pt x="494" y="342"/>
                  </a:lnTo>
                  <a:cubicBezTo>
                    <a:pt x="488" y="348"/>
                    <a:pt x="482" y="353"/>
                    <a:pt x="477" y="353"/>
                  </a:cubicBezTo>
                  <a:cubicBezTo>
                    <a:pt x="477" y="353"/>
                    <a:pt x="477" y="353"/>
                    <a:pt x="477" y="348"/>
                  </a:cubicBezTo>
                  <a:cubicBezTo>
                    <a:pt x="443" y="364"/>
                    <a:pt x="477" y="370"/>
                    <a:pt x="449" y="392"/>
                  </a:cubicBezTo>
                  <a:cubicBezTo>
                    <a:pt x="449" y="390"/>
                    <a:pt x="446" y="388"/>
                    <a:pt x="443" y="388"/>
                  </a:cubicBezTo>
                  <a:cubicBezTo>
                    <a:pt x="439" y="388"/>
                    <a:pt x="435" y="390"/>
                    <a:pt x="432" y="392"/>
                  </a:cubicBezTo>
                  <a:cubicBezTo>
                    <a:pt x="434" y="391"/>
                    <a:pt x="436" y="391"/>
                    <a:pt x="437" y="391"/>
                  </a:cubicBezTo>
                  <a:cubicBezTo>
                    <a:pt x="445" y="391"/>
                    <a:pt x="448" y="401"/>
                    <a:pt x="443" y="415"/>
                  </a:cubicBezTo>
                  <a:cubicBezTo>
                    <a:pt x="426" y="426"/>
                    <a:pt x="432" y="432"/>
                    <a:pt x="421" y="443"/>
                  </a:cubicBezTo>
                  <a:lnTo>
                    <a:pt x="432" y="432"/>
                  </a:lnTo>
                  <a:lnTo>
                    <a:pt x="432" y="432"/>
                  </a:lnTo>
                  <a:cubicBezTo>
                    <a:pt x="438" y="443"/>
                    <a:pt x="426" y="448"/>
                    <a:pt x="421" y="465"/>
                  </a:cubicBezTo>
                  <a:cubicBezTo>
                    <a:pt x="420" y="464"/>
                    <a:pt x="419" y="463"/>
                    <a:pt x="419" y="462"/>
                  </a:cubicBezTo>
                  <a:lnTo>
                    <a:pt x="419" y="462"/>
                  </a:lnTo>
                  <a:cubicBezTo>
                    <a:pt x="412" y="476"/>
                    <a:pt x="386" y="474"/>
                    <a:pt x="376" y="493"/>
                  </a:cubicBezTo>
                  <a:cubicBezTo>
                    <a:pt x="374" y="494"/>
                    <a:pt x="373" y="494"/>
                    <a:pt x="372" y="494"/>
                  </a:cubicBezTo>
                  <a:cubicBezTo>
                    <a:pt x="366" y="494"/>
                    <a:pt x="364" y="487"/>
                    <a:pt x="358" y="487"/>
                  </a:cubicBezTo>
                  <a:cubicBezTo>
                    <a:pt x="357" y="487"/>
                    <a:pt x="355" y="487"/>
                    <a:pt x="354" y="488"/>
                  </a:cubicBezTo>
                  <a:cubicBezTo>
                    <a:pt x="348" y="516"/>
                    <a:pt x="326" y="504"/>
                    <a:pt x="320" y="532"/>
                  </a:cubicBezTo>
                  <a:cubicBezTo>
                    <a:pt x="324" y="532"/>
                    <a:pt x="326" y="532"/>
                    <a:pt x="328" y="532"/>
                  </a:cubicBezTo>
                  <a:lnTo>
                    <a:pt x="328" y="532"/>
                  </a:lnTo>
                  <a:cubicBezTo>
                    <a:pt x="331" y="532"/>
                    <a:pt x="329" y="534"/>
                    <a:pt x="326" y="549"/>
                  </a:cubicBezTo>
                  <a:lnTo>
                    <a:pt x="348" y="510"/>
                  </a:lnTo>
                  <a:lnTo>
                    <a:pt x="342" y="544"/>
                  </a:lnTo>
                  <a:cubicBezTo>
                    <a:pt x="354" y="532"/>
                    <a:pt x="354" y="516"/>
                    <a:pt x="365" y="510"/>
                  </a:cubicBezTo>
                  <a:lnTo>
                    <a:pt x="365" y="510"/>
                  </a:lnTo>
                  <a:cubicBezTo>
                    <a:pt x="359" y="527"/>
                    <a:pt x="359" y="521"/>
                    <a:pt x="370" y="527"/>
                  </a:cubicBezTo>
                  <a:cubicBezTo>
                    <a:pt x="348" y="527"/>
                    <a:pt x="359" y="560"/>
                    <a:pt x="337" y="572"/>
                  </a:cubicBezTo>
                  <a:lnTo>
                    <a:pt x="314" y="555"/>
                  </a:lnTo>
                  <a:cubicBezTo>
                    <a:pt x="286" y="572"/>
                    <a:pt x="292" y="611"/>
                    <a:pt x="264" y="639"/>
                  </a:cubicBezTo>
                  <a:lnTo>
                    <a:pt x="275" y="628"/>
                  </a:lnTo>
                  <a:lnTo>
                    <a:pt x="275" y="628"/>
                  </a:lnTo>
                  <a:cubicBezTo>
                    <a:pt x="281" y="639"/>
                    <a:pt x="258" y="650"/>
                    <a:pt x="258" y="667"/>
                  </a:cubicBezTo>
                  <a:cubicBezTo>
                    <a:pt x="257" y="665"/>
                    <a:pt x="254" y="664"/>
                    <a:pt x="251" y="664"/>
                  </a:cubicBezTo>
                  <a:cubicBezTo>
                    <a:pt x="246" y="664"/>
                    <a:pt x="240" y="667"/>
                    <a:pt x="236" y="667"/>
                  </a:cubicBezTo>
                  <a:cubicBezTo>
                    <a:pt x="242" y="673"/>
                    <a:pt x="219" y="695"/>
                    <a:pt x="236" y="706"/>
                  </a:cubicBezTo>
                  <a:lnTo>
                    <a:pt x="214" y="717"/>
                  </a:lnTo>
                  <a:cubicBezTo>
                    <a:pt x="191" y="745"/>
                    <a:pt x="219" y="762"/>
                    <a:pt x="202" y="790"/>
                  </a:cubicBezTo>
                  <a:cubicBezTo>
                    <a:pt x="197" y="773"/>
                    <a:pt x="186" y="785"/>
                    <a:pt x="186" y="762"/>
                  </a:cubicBezTo>
                  <a:cubicBezTo>
                    <a:pt x="180" y="773"/>
                    <a:pt x="174" y="779"/>
                    <a:pt x="180" y="785"/>
                  </a:cubicBezTo>
                  <a:cubicBezTo>
                    <a:pt x="174" y="785"/>
                    <a:pt x="180" y="818"/>
                    <a:pt x="169" y="824"/>
                  </a:cubicBezTo>
                  <a:cubicBezTo>
                    <a:pt x="169" y="829"/>
                    <a:pt x="180" y="835"/>
                    <a:pt x="174" y="841"/>
                  </a:cubicBezTo>
                  <a:cubicBezTo>
                    <a:pt x="173" y="842"/>
                    <a:pt x="172" y="843"/>
                    <a:pt x="171" y="843"/>
                  </a:cubicBezTo>
                  <a:lnTo>
                    <a:pt x="171" y="843"/>
                  </a:lnTo>
                  <a:cubicBezTo>
                    <a:pt x="171" y="841"/>
                    <a:pt x="170" y="841"/>
                    <a:pt x="169" y="841"/>
                  </a:cubicBezTo>
                  <a:lnTo>
                    <a:pt x="169" y="841"/>
                  </a:lnTo>
                  <a:cubicBezTo>
                    <a:pt x="169" y="841"/>
                    <a:pt x="169" y="843"/>
                    <a:pt x="170" y="843"/>
                  </a:cubicBezTo>
                  <a:cubicBezTo>
                    <a:pt x="171" y="843"/>
                    <a:pt x="171" y="843"/>
                    <a:pt x="171" y="843"/>
                  </a:cubicBezTo>
                  <a:lnTo>
                    <a:pt x="171" y="843"/>
                  </a:lnTo>
                  <a:cubicBezTo>
                    <a:pt x="173" y="848"/>
                    <a:pt x="172" y="858"/>
                    <a:pt x="177" y="858"/>
                  </a:cubicBezTo>
                  <a:cubicBezTo>
                    <a:pt x="177" y="858"/>
                    <a:pt x="178" y="858"/>
                    <a:pt x="179" y="858"/>
                  </a:cubicBezTo>
                  <a:lnTo>
                    <a:pt x="179" y="858"/>
                  </a:lnTo>
                  <a:cubicBezTo>
                    <a:pt x="141" y="875"/>
                    <a:pt x="146" y="941"/>
                    <a:pt x="113" y="958"/>
                  </a:cubicBezTo>
                  <a:cubicBezTo>
                    <a:pt x="107" y="981"/>
                    <a:pt x="102" y="1009"/>
                    <a:pt x="96" y="1031"/>
                  </a:cubicBezTo>
                  <a:cubicBezTo>
                    <a:pt x="96" y="1025"/>
                    <a:pt x="96" y="1025"/>
                    <a:pt x="96" y="1025"/>
                  </a:cubicBezTo>
                  <a:lnTo>
                    <a:pt x="96" y="1025"/>
                  </a:lnTo>
                  <a:cubicBezTo>
                    <a:pt x="79" y="1048"/>
                    <a:pt x="118" y="1048"/>
                    <a:pt x="96" y="1076"/>
                  </a:cubicBezTo>
                  <a:cubicBezTo>
                    <a:pt x="93" y="1079"/>
                    <a:pt x="90" y="1081"/>
                    <a:pt x="89" y="1081"/>
                  </a:cubicBezTo>
                  <a:cubicBezTo>
                    <a:pt x="86" y="1081"/>
                    <a:pt x="91" y="1068"/>
                    <a:pt x="88" y="1068"/>
                  </a:cubicBezTo>
                  <a:lnTo>
                    <a:pt x="88" y="1068"/>
                  </a:lnTo>
                  <a:cubicBezTo>
                    <a:pt x="88" y="1068"/>
                    <a:pt x="86" y="1068"/>
                    <a:pt x="85" y="1070"/>
                  </a:cubicBezTo>
                  <a:cubicBezTo>
                    <a:pt x="83" y="1070"/>
                    <a:pt x="82" y="1070"/>
                    <a:pt x="80" y="1070"/>
                  </a:cubicBezTo>
                  <a:cubicBezTo>
                    <a:pt x="59" y="1070"/>
                    <a:pt x="78" y="1110"/>
                    <a:pt x="57" y="1126"/>
                  </a:cubicBezTo>
                  <a:lnTo>
                    <a:pt x="57" y="1121"/>
                  </a:lnTo>
                  <a:cubicBezTo>
                    <a:pt x="46" y="1132"/>
                    <a:pt x="57" y="1165"/>
                    <a:pt x="51" y="1188"/>
                  </a:cubicBezTo>
                  <a:lnTo>
                    <a:pt x="46" y="1188"/>
                  </a:lnTo>
                  <a:cubicBezTo>
                    <a:pt x="57" y="1210"/>
                    <a:pt x="51" y="1244"/>
                    <a:pt x="57" y="1272"/>
                  </a:cubicBezTo>
                  <a:cubicBezTo>
                    <a:pt x="50" y="1265"/>
                    <a:pt x="49" y="1262"/>
                    <a:pt x="48" y="1262"/>
                  </a:cubicBezTo>
                  <a:cubicBezTo>
                    <a:pt x="46" y="1262"/>
                    <a:pt x="45" y="1264"/>
                    <a:pt x="40" y="1266"/>
                  </a:cubicBezTo>
                  <a:cubicBezTo>
                    <a:pt x="40" y="1277"/>
                    <a:pt x="57" y="1261"/>
                    <a:pt x="57" y="1289"/>
                  </a:cubicBezTo>
                  <a:cubicBezTo>
                    <a:pt x="51" y="1294"/>
                    <a:pt x="46" y="1311"/>
                    <a:pt x="29" y="1311"/>
                  </a:cubicBezTo>
                  <a:lnTo>
                    <a:pt x="34" y="1289"/>
                  </a:lnTo>
                  <a:lnTo>
                    <a:pt x="34" y="1289"/>
                  </a:lnTo>
                  <a:cubicBezTo>
                    <a:pt x="12" y="1300"/>
                    <a:pt x="29" y="1317"/>
                    <a:pt x="23" y="1328"/>
                  </a:cubicBezTo>
                  <a:lnTo>
                    <a:pt x="18" y="1328"/>
                  </a:lnTo>
                  <a:cubicBezTo>
                    <a:pt x="18" y="1361"/>
                    <a:pt x="34" y="1361"/>
                    <a:pt x="29" y="1401"/>
                  </a:cubicBezTo>
                  <a:lnTo>
                    <a:pt x="34" y="1395"/>
                  </a:lnTo>
                  <a:lnTo>
                    <a:pt x="34" y="1395"/>
                  </a:lnTo>
                  <a:cubicBezTo>
                    <a:pt x="51" y="1417"/>
                    <a:pt x="23" y="1412"/>
                    <a:pt x="34" y="1434"/>
                  </a:cubicBezTo>
                  <a:lnTo>
                    <a:pt x="18" y="1440"/>
                  </a:lnTo>
                  <a:cubicBezTo>
                    <a:pt x="23" y="1451"/>
                    <a:pt x="34" y="1490"/>
                    <a:pt x="40" y="1513"/>
                  </a:cubicBezTo>
                  <a:cubicBezTo>
                    <a:pt x="23" y="1496"/>
                    <a:pt x="18" y="1468"/>
                    <a:pt x="12" y="1451"/>
                  </a:cubicBezTo>
                  <a:lnTo>
                    <a:pt x="12" y="1451"/>
                  </a:lnTo>
                  <a:cubicBezTo>
                    <a:pt x="12" y="1462"/>
                    <a:pt x="12" y="1496"/>
                    <a:pt x="18" y="1507"/>
                  </a:cubicBezTo>
                  <a:cubicBezTo>
                    <a:pt x="18" y="1501"/>
                    <a:pt x="12" y="1490"/>
                    <a:pt x="18" y="1485"/>
                  </a:cubicBezTo>
                  <a:cubicBezTo>
                    <a:pt x="29" y="1501"/>
                    <a:pt x="34" y="1524"/>
                    <a:pt x="34" y="1552"/>
                  </a:cubicBezTo>
                  <a:cubicBezTo>
                    <a:pt x="33" y="1552"/>
                    <a:pt x="32" y="1551"/>
                    <a:pt x="31" y="1551"/>
                  </a:cubicBezTo>
                  <a:cubicBezTo>
                    <a:pt x="3" y="1551"/>
                    <a:pt x="28" y="1620"/>
                    <a:pt x="1" y="1641"/>
                  </a:cubicBezTo>
                  <a:cubicBezTo>
                    <a:pt x="18" y="1686"/>
                    <a:pt x="1" y="1737"/>
                    <a:pt x="18" y="1793"/>
                  </a:cubicBezTo>
                  <a:cubicBezTo>
                    <a:pt x="24" y="1785"/>
                    <a:pt x="26" y="1782"/>
                    <a:pt x="28" y="1782"/>
                  </a:cubicBezTo>
                  <a:lnTo>
                    <a:pt x="28" y="1782"/>
                  </a:lnTo>
                  <a:cubicBezTo>
                    <a:pt x="31" y="1782"/>
                    <a:pt x="26" y="1799"/>
                    <a:pt x="41" y="1799"/>
                  </a:cubicBezTo>
                  <a:cubicBezTo>
                    <a:pt x="42" y="1799"/>
                    <a:pt x="44" y="1799"/>
                    <a:pt x="46" y="1798"/>
                  </a:cubicBezTo>
                  <a:cubicBezTo>
                    <a:pt x="51" y="1809"/>
                    <a:pt x="51" y="1815"/>
                    <a:pt x="51" y="1815"/>
                  </a:cubicBezTo>
                  <a:lnTo>
                    <a:pt x="40" y="1860"/>
                  </a:lnTo>
                  <a:cubicBezTo>
                    <a:pt x="39" y="1862"/>
                    <a:pt x="38" y="1863"/>
                    <a:pt x="37" y="1863"/>
                  </a:cubicBezTo>
                  <a:cubicBezTo>
                    <a:pt x="32" y="1863"/>
                    <a:pt x="28" y="1849"/>
                    <a:pt x="23" y="1849"/>
                  </a:cubicBezTo>
                  <a:lnTo>
                    <a:pt x="23" y="1849"/>
                  </a:lnTo>
                  <a:cubicBezTo>
                    <a:pt x="29" y="1877"/>
                    <a:pt x="12" y="1865"/>
                    <a:pt x="12" y="1882"/>
                  </a:cubicBezTo>
                  <a:cubicBezTo>
                    <a:pt x="13" y="1881"/>
                    <a:pt x="14" y="1881"/>
                    <a:pt x="14" y="1881"/>
                  </a:cubicBezTo>
                  <a:cubicBezTo>
                    <a:pt x="19" y="1881"/>
                    <a:pt x="23" y="1896"/>
                    <a:pt x="23" y="1910"/>
                  </a:cubicBezTo>
                  <a:cubicBezTo>
                    <a:pt x="29" y="1899"/>
                    <a:pt x="29" y="1893"/>
                    <a:pt x="34" y="1882"/>
                  </a:cubicBezTo>
                  <a:lnTo>
                    <a:pt x="34" y="1882"/>
                  </a:lnTo>
                  <a:cubicBezTo>
                    <a:pt x="57" y="1916"/>
                    <a:pt x="18" y="1921"/>
                    <a:pt x="46" y="1955"/>
                  </a:cubicBezTo>
                  <a:lnTo>
                    <a:pt x="29" y="1944"/>
                  </a:lnTo>
                  <a:lnTo>
                    <a:pt x="29" y="1944"/>
                  </a:lnTo>
                  <a:cubicBezTo>
                    <a:pt x="40" y="1966"/>
                    <a:pt x="51" y="2022"/>
                    <a:pt x="79" y="2033"/>
                  </a:cubicBezTo>
                  <a:cubicBezTo>
                    <a:pt x="75" y="2037"/>
                    <a:pt x="71" y="2041"/>
                    <a:pt x="67" y="2041"/>
                  </a:cubicBezTo>
                  <a:cubicBezTo>
                    <a:pt x="66" y="2041"/>
                    <a:pt x="64" y="2041"/>
                    <a:pt x="62" y="2039"/>
                  </a:cubicBezTo>
                  <a:lnTo>
                    <a:pt x="62" y="2039"/>
                  </a:lnTo>
                  <a:cubicBezTo>
                    <a:pt x="74" y="2084"/>
                    <a:pt x="124" y="2129"/>
                    <a:pt x="124" y="2173"/>
                  </a:cubicBezTo>
                  <a:lnTo>
                    <a:pt x="113" y="2173"/>
                  </a:lnTo>
                  <a:cubicBezTo>
                    <a:pt x="118" y="2179"/>
                    <a:pt x="135" y="2179"/>
                    <a:pt x="130" y="2196"/>
                  </a:cubicBezTo>
                  <a:lnTo>
                    <a:pt x="124" y="2196"/>
                  </a:lnTo>
                  <a:cubicBezTo>
                    <a:pt x="130" y="2201"/>
                    <a:pt x="146" y="2213"/>
                    <a:pt x="146" y="2229"/>
                  </a:cubicBezTo>
                  <a:lnTo>
                    <a:pt x="135" y="2224"/>
                  </a:lnTo>
                  <a:lnTo>
                    <a:pt x="135" y="2224"/>
                  </a:lnTo>
                  <a:cubicBezTo>
                    <a:pt x="146" y="2269"/>
                    <a:pt x="186" y="2280"/>
                    <a:pt x="202" y="2313"/>
                  </a:cubicBezTo>
                  <a:cubicBezTo>
                    <a:pt x="186" y="2325"/>
                    <a:pt x="197" y="2358"/>
                    <a:pt x="202" y="2375"/>
                  </a:cubicBezTo>
                  <a:cubicBezTo>
                    <a:pt x="230" y="2425"/>
                    <a:pt x="264" y="2448"/>
                    <a:pt x="298" y="2487"/>
                  </a:cubicBezTo>
                  <a:cubicBezTo>
                    <a:pt x="303" y="2526"/>
                    <a:pt x="359" y="2582"/>
                    <a:pt x="382" y="2627"/>
                  </a:cubicBezTo>
                  <a:cubicBezTo>
                    <a:pt x="382" y="2624"/>
                    <a:pt x="384" y="2623"/>
                    <a:pt x="389" y="2623"/>
                  </a:cubicBezTo>
                  <a:cubicBezTo>
                    <a:pt x="393" y="2623"/>
                    <a:pt x="398" y="2624"/>
                    <a:pt x="404" y="2627"/>
                  </a:cubicBezTo>
                  <a:cubicBezTo>
                    <a:pt x="410" y="2638"/>
                    <a:pt x="438" y="2638"/>
                    <a:pt x="421" y="2650"/>
                  </a:cubicBezTo>
                  <a:cubicBezTo>
                    <a:pt x="410" y="2666"/>
                    <a:pt x="432" y="2683"/>
                    <a:pt x="449" y="2694"/>
                  </a:cubicBezTo>
                  <a:lnTo>
                    <a:pt x="466" y="2683"/>
                  </a:lnTo>
                  <a:cubicBezTo>
                    <a:pt x="477" y="2745"/>
                    <a:pt x="578" y="2756"/>
                    <a:pt x="578" y="2801"/>
                  </a:cubicBezTo>
                  <a:cubicBezTo>
                    <a:pt x="594" y="2801"/>
                    <a:pt x="606" y="2812"/>
                    <a:pt x="617" y="2812"/>
                  </a:cubicBezTo>
                  <a:lnTo>
                    <a:pt x="611" y="2823"/>
                  </a:lnTo>
                  <a:cubicBezTo>
                    <a:pt x="639" y="2840"/>
                    <a:pt x="650" y="2851"/>
                    <a:pt x="690" y="2874"/>
                  </a:cubicBezTo>
                  <a:lnTo>
                    <a:pt x="678" y="2879"/>
                  </a:lnTo>
                  <a:cubicBezTo>
                    <a:pt x="682" y="2881"/>
                    <a:pt x="685" y="2881"/>
                    <a:pt x="688" y="2881"/>
                  </a:cubicBezTo>
                  <a:cubicBezTo>
                    <a:pt x="704" y="2881"/>
                    <a:pt x="720" y="2866"/>
                    <a:pt x="736" y="2866"/>
                  </a:cubicBezTo>
                  <a:cubicBezTo>
                    <a:pt x="739" y="2866"/>
                    <a:pt x="742" y="2866"/>
                    <a:pt x="746" y="2868"/>
                  </a:cubicBezTo>
                  <a:lnTo>
                    <a:pt x="740" y="2885"/>
                  </a:lnTo>
                  <a:cubicBezTo>
                    <a:pt x="777" y="2900"/>
                    <a:pt x="804" y="2936"/>
                    <a:pt x="848" y="2936"/>
                  </a:cubicBezTo>
                  <a:cubicBezTo>
                    <a:pt x="851" y="2936"/>
                    <a:pt x="853" y="2936"/>
                    <a:pt x="856" y="2935"/>
                  </a:cubicBezTo>
                  <a:lnTo>
                    <a:pt x="856" y="2935"/>
                  </a:lnTo>
                  <a:cubicBezTo>
                    <a:pt x="852" y="2936"/>
                    <a:pt x="852" y="2941"/>
                    <a:pt x="846" y="2941"/>
                  </a:cubicBezTo>
                  <a:cubicBezTo>
                    <a:pt x="858" y="2945"/>
                    <a:pt x="888" y="2963"/>
                    <a:pt x="903" y="2963"/>
                  </a:cubicBezTo>
                  <a:cubicBezTo>
                    <a:pt x="908" y="2963"/>
                    <a:pt x="912" y="2961"/>
                    <a:pt x="913" y="2956"/>
                  </a:cubicBezTo>
                  <a:lnTo>
                    <a:pt x="913" y="2956"/>
                  </a:lnTo>
                  <a:cubicBezTo>
                    <a:pt x="915" y="2963"/>
                    <a:pt x="928" y="2964"/>
                    <a:pt x="942" y="2964"/>
                  </a:cubicBezTo>
                  <a:cubicBezTo>
                    <a:pt x="954" y="2964"/>
                    <a:pt x="966" y="2963"/>
                    <a:pt x="975" y="2963"/>
                  </a:cubicBezTo>
                  <a:lnTo>
                    <a:pt x="970" y="2974"/>
                  </a:lnTo>
                  <a:cubicBezTo>
                    <a:pt x="986" y="2966"/>
                    <a:pt x="990" y="2961"/>
                    <a:pt x="1003" y="2961"/>
                  </a:cubicBezTo>
                  <a:cubicBezTo>
                    <a:pt x="1007" y="2961"/>
                    <a:pt x="1013" y="2962"/>
                    <a:pt x="1020" y="2963"/>
                  </a:cubicBezTo>
                  <a:cubicBezTo>
                    <a:pt x="1025" y="2963"/>
                    <a:pt x="1025" y="2970"/>
                    <a:pt x="1020" y="2970"/>
                  </a:cubicBezTo>
                  <a:cubicBezTo>
                    <a:pt x="1019" y="2970"/>
                    <a:pt x="1017" y="2970"/>
                    <a:pt x="1015" y="2969"/>
                  </a:cubicBezTo>
                  <a:lnTo>
                    <a:pt x="1015" y="2969"/>
                  </a:lnTo>
                  <a:cubicBezTo>
                    <a:pt x="1019" y="2971"/>
                    <a:pt x="1023" y="2972"/>
                    <a:pt x="1026" y="2972"/>
                  </a:cubicBezTo>
                  <a:cubicBezTo>
                    <a:pt x="1034" y="2972"/>
                    <a:pt x="1038" y="2968"/>
                    <a:pt x="1044" y="2968"/>
                  </a:cubicBezTo>
                  <a:cubicBezTo>
                    <a:pt x="1048" y="2968"/>
                    <a:pt x="1053" y="2969"/>
                    <a:pt x="1059" y="2974"/>
                  </a:cubicBezTo>
                  <a:lnTo>
                    <a:pt x="1048" y="2980"/>
                  </a:lnTo>
                  <a:cubicBezTo>
                    <a:pt x="1053" y="2982"/>
                    <a:pt x="1057" y="2982"/>
                    <a:pt x="1059" y="2982"/>
                  </a:cubicBezTo>
                  <a:cubicBezTo>
                    <a:pt x="1066" y="2982"/>
                    <a:pt x="1068" y="2978"/>
                    <a:pt x="1076" y="2974"/>
                  </a:cubicBezTo>
                  <a:cubicBezTo>
                    <a:pt x="1079" y="2973"/>
                    <a:pt x="1082" y="2973"/>
                    <a:pt x="1086" y="2973"/>
                  </a:cubicBezTo>
                  <a:cubicBezTo>
                    <a:pt x="1101" y="2973"/>
                    <a:pt x="1116" y="2982"/>
                    <a:pt x="1121" y="2991"/>
                  </a:cubicBezTo>
                  <a:cubicBezTo>
                    <a:pt x="1121" y="2987"/>
                    <a:pt x="1129" y="2983"/>
                    <a:pt x="1138" y="2983"/>
                  </a:cubicBezTo>
                  <a:cubicBezTo>
                    <a:pt x="1142" y="2983"/>
                    <a:pt x="1146" y="2984"/>
                    <a:pt x="1149" y="2986"/>
                  </a:cubicBezTo>
                  <a:cubicBezTo>
                    <a:pt x="1149" y="2991"/>
                    <a:pt x="1143" y="2991"/>
                    <a:pt x="1143" y="2991"/>
                  </a:cubicBezTo>
                  <a:cubicBezTo>
                    <a:pt x="1154" y="2996"/>
                    <a:pt x="1163" y="2998"/>
                    <a:pt x="1170" y="2998"/>
                  </a:cubicBezTo>
                  <a:cubicBezTo>
                    <a:pt x="1180" y="2998"/>
                    <a:pt x="1188" y="2996"/>
                    <a:pt x="1196" y="2996"/>
                  </a:cubicBezTo>
                  <a:cubicBezTo>
                    <a:pt x="1203" y="2996"/>
                    <a:pt x="1209" y="2997"/>
                    <a:pt x="1216" y="3002"/>
                  </a:cubicBezTo>
                  <a:cubicBezTo>
                    <a:pt x="1216" y="3002"/>
                    <a:pt x="1216" y="3008"/>
                    <a:pt x="1222" y="3008"/>
                  </a:cubicBezTo>
                  <a:cubicBezTo>
                    <a:pt x="1194" y="3008"/>
                    <a:pt x="1171" y="3002"/>
                    <a:pt x="1171" y="3002"/>
                  </a:cubicBezTo>
                  <a:lnTo>
                    <a:pt x="1171" y="3002"/>
                  </a:lnTo>
                  <a:cubicBezTo>
                    <a:pt x="1171" y="3014"/>
                    <a:pt x="1194" y="3019"/>
                    <a:pt x="1171" y="3030"/>
                  </a:cubicBezTo>
                  <a:cubicBezTo>
                    <a:pt x="1188" y="3026"/>
                    <a:pt x="1212" y="3015"/>
                    <a:pt x="1232" y="3015"/>
                  </a:cubicBezTo>
                  <a:cubicBezTo>
                    <a:pt x="1238" y="3015"/>
                    <a:pt x="1244" y="3016"/>
                    <a:pt x="1250" y="3019"/>
                  </a:cubicBezTo>
                  <a:lnTo>
                    <a:pt x="1250" y="3025"/>
                  </a:lnTo>
                  <a:cubicBezTo>
                    <a:pt x="1250" y="3025"/>
                    <a:pt x="1255" y="3025"/>
                    <a:pt x="1261" y="3019"/>
                  </a:cubicBezTo>
                  <a:cubicBezTo>
                    <a:pt x="1267" y="3025"/>
                    <a:pt x="1272" y="3025"/>
                    <a:pt x="1278" y="3025"/>
                  </a:cubicBezTo>
                  <a:cubicBezTo>
                    <a:pt x="1283" y="3036"/>
                    <a:pt x="1306" y="3036"/>
                    <a:pt x="1317" y="3036"/>
                  </a:cubicBezTo>
                  <a:cubicBezTo>
                    <a:pt x="1317" y="3025"/>
                    <a:pt x="1334" y="3025"/>
                    <a:pt x="1317" y="3014"/>
                  </a:cubicBezTo>
                  <a:lnTo>
                    <a:pt x="1306" y="3014"/>
                  </a:lnTo>
                  <a:cubicBezTo>
                    <a:pt x="1311" y="3002"/>
                    <a:pt x="1323" y="2997"/>
                    <a:pt x="1323" y="2991"/>
                  </a:cubicBezTo>
                  <a:cubicBezTo>
                    <a:pt x="1339" y="3008"/>
                    <a:pt x="1367" y="3019"/>
                    <a:pt x="1373" y="3030"/>
                  </a:cubicBezTo>
                  <a:cubicBezTo>
                    <a:pt x="1407" y="3025"/>
                    <a:pt x="1451" y="3025"/>
                    <a:pt x="1474" y="3002"/>
                  </a:cubicBezTo>
                  <a:cubicBezTo>
                    <a:pt x="1476" y="3001"/>
                    <a:pt x="1478" y="3001"/>
                    <a:pt x="1479" y="3001"/>
                  </a:cubicBezTo>
                  <a:cubicBezTo>
                    <a:pt x="1485" y="3001"/>
                    <a:pt x="1486" y="3008"/>
                    <a:pt x="1491" y="3008"/>
                  </a:cubicBezTo>
                  <a:cubicBezTo>
                    <a:pt x="1485" y="3014"/>
                    <a:pt x="1479" y="3014"/>
                    <a:pt x="1474" y="3019"/>
                  </a:cubicBezTo>
                  <a:cubicBezTo>
                    <a:pt x="1491" y="3008"/>
                    <a:pt x="1530" y="3014"/>
                    <a:pt x="1535" y="2991"/>
                  </a:cubicBezTo>
                  <a:lnTo>
                    <a:pt x="1535" y="2991"/>
                  </a:lnTo>
                  <a:cubicBezTo>
                    <a:pt x="1558" y="3002"/>
                    <a:pt x="1524" y="3008"/>
                    <a:pt x="1558" y="3008"/>
                  </a:cubicBezTo>
                  <a:lnTo>
                    <a:pt x="1552" y="3014"/>
                  </a:lnTo>
                  <a:cubicBezTo>
                    <a:pt x="1559" y="3015"/>
                    <a:pt x="1566" y="3016"/>
                    <a:pt x="1572" y="3016"/>
                  </a:cubicBezTo>
                  <a:cubicBezTo>
                    <a:pt x="1619" y="3016"/>
                    <a:pt x="1650" y="2976"/>
                    <a:pt x="1702" y="2976"/>
                  </a:cubicBezTo>
                  <a:cubicBezTo>
                    <a:pt x="1711" y="2976"/>
                    <a:pt x="1721" y="2977"/>
                    <a:pt x="1731" y="2980"/>
                  </a:cubicBezTo>
                  <a:cubicBezTo>
                    <a:pt x="1726" y="2974"/>
                    <a:pt x="1720" y="2974"/>
                    <a:pt x="1720" y="2974"/>
                  </a:cubicBezTo>
                  <a:cubicBezTo>
                    <a:pt x="1810" y="2974"/>
                    <a:pt x="1888" y="2924"/>
                    <a:pt x="1972" y="2924"/>
                  </a:cubicBezTo>
                  <a:cubicBezTo>
                    <a:pt x="1995" y="2918"/>
                    <a:pt x="1995" y="2907"/>
                    <a:pt x="2006" y="2896"/>
                  </a:cubicBezTo>
                  <a:lnTo>
                    <a:pt x="2011" y="2907"/>
                  </a:lnTo>
                  <a:lnTo>
                    <a:pt x="2034" y="2885"/>
                  </a:lnTo>
                  <a:cubicBezTo>
                    <a:pt x="2045" y="2874"/>
                    <a:pt x="2059" y="2874"/>
                    <a:pt x="2074" y="2874"/>
                  </a:cubicBezTo>
                  <a:cubicBezTo>
                    <a:pt x="2090" y="2874"/>
                    <a:pt x="2107" y="2874"/>
                    <a:pt x="2123" y="2862"/>
                  </a:cubicBezTo>
                  <a:cubicBezTo>
                    <a:pt x="2135" y="2862"/>
                    <a:pt x="2129" y="2874"/>
                    <a:pt x="2151" y="2874"/>
                  </a:cubicBezTo>
                  <a:cubicBezTo>
                    <a:pt x="2140" y="2862"/>
                    <a:pt x="2157" y="2857"/>
                    <a:pt x="2185" y="2851"/>
                  </a:cubicBezTo>
                  <a:lnTo>
                    <a:pt x="2146" y="2846"/>
                  </a:lnTo>
                  <a:cubicBezTo>
                    <a:pt x="2162" y="2837"/>
                    <a:pt x="2173" y="2835"/>
                    <a:pt x="2183" y="2835"/>
                  </a:cubicBezTo>
                  <a:cubicBezTo>
                    <a:pt x="2192" y="2835"/>
                    <a:pt x="2200" y="2836"/>
                    <a:pt x="2209" y="2836"/>
                  </a:cubicBezTo>
                  <a:cubicBezTo>
                    <a:pt x="2221" y="2836"/>
                    <a:pt x="2236" y="2833"/>
                    <a:pt x="2258" y="2818"/>
                  </a:cubicBezTo>
                  <a:lnTo>
                    <a:pt x="2258" y="2818"/>
                  </a:lnTo>
                  <a:lnTo>
                    <a:pt x="2241" y="2834"/>
                  </a:lnTo>
                  <a:cubicBezTo>
                    <a:pt x="2252" y="2823"/>
                    <a:pt x="2280" y="2812"/>
                    <a:pt x="2308" y="2790"/>
                  </a:cubicBezTo>
                  <a:cubicBezTo>
                    <a:pt x="2342" y="2762"/>
                    <a:pt x="2359" y="2717"/>
                    <a:pt x="2353" y="2700"/>
                  </a:cubicBezTo>
                  <a:cubicBezTo>
                    <a:pt x="2353" y="2697"/>
                    <a:pt x="2356" y="2694"/>
                    <a:pt x="2359" y="2694"/>
                  </a:cubicBezTo>
                  <a:cubicBezTo>
                    <a:pt x="2361" y="2694"/>
                    <a:pt x="2364" y="2697"/>
                    <a:pt x="2364" y="2706"/>
                  </a:cubicBezTo>
                  <a:cubicBezTo>
                    <a:pt x="2392" y="2610"/>
                    <a:pt x="2336" y="2532"/>
                    <a:pt x="2342" y="2476"/>
                  </a:cubicBezTo>
                  <a:lnTo>
                    <a:pt x="2347" y="2476"/>
                  </a:lnTo>
                  <a:cubicBezTo>
                    <a:pt x="2342" y="2465"/>
                    <a:pt x="2331" y="2459"/>
                    <a:pt x="2331" y="2442"/>
                  </a:cubicBezTo>
                  <a:cubicBezTo>
                    <a:pt x="2336" y="2442"/>
                    <a:pt x="2342" y="2442"/>
                    <a:pt x="2336" y="2437"/>
                  </a:cubicBezTo>
                  <a:cubicBezTo>
                    <a:pt x="2336" y="2431"/>
                    <a:pt x="2319" y="2409"/>
                    <a:pt x="2314" y="2392"/>
                  </a:cubicBezTo>
                  <a:lnTo>
                    <a:pt x="2314" y="2392"/>
                  </a:lnTo>
                  <a:lnTo>
                    <a:pt x="2325" y="2403"/>
                  </a:lnTo>
                  <a:cubicBezTo>
                    <a:pt x="2314" y="2336"/>
                    <a:pt x="2275" y="2313"/>
                    <a:pt x="2252" y="2263"/>
                  </a:cubicBezTo>
                  <a:cubicBezTo>
                    <a:pt x="2269" y="2252"/>
                    <a:pt x="2258" y="2201"/>
                    <a:pt x="2252" y="2179"/>
                  </a:cubicBezTo>
                  <a:cubicBezTo>
                    <a:pt x="2247" y="2162"/>
                    <a:pt x="2241" y="2151"/>
                    <a:pt x="2235" y="2145"/>
                  </a:cubicBezTo>
                  <a:lnTo>
                    <a:pt x="2230" y="2129"/>
                  </a:lnTo>
                  <a:cubicBezTo>
                    <a:pt x="2224" y="2117"/>
                    <a:pt x="2219" y="2106"/>
                    <a:pt x="2219" y="2101"/>
                  </a:cubicBezTo>
                  <a:cubicBezTo>
                    <a:pt x="2196" y="2067"/>
                    <a:pt x="2163" y="2039"/>
                    <a:pt x="2129" y="2039"/>
                  </a:cubicBezTo>
                  <a:cubicBezTo>
                    <a:pt x="2095" y="2039"/>
                    <a:pt x="2067" y="2056"/>
                    <a:pt x="2045" y="2073"/>
                  </a:cubicBezTo>
                  <a:cubicBezTo>
                    <a:pt x="1995" y="2078"/>
                    <a:pt x="1911" y="2123"/>
                    <a:pt x="1843" y="2123"/>
                  </a:cubicBezTo>
                  <a:cubicBezTo>
                    <a:pt x="1855" y="2123"/>
                    <a:pt x="1849" y="2140"/>
                    <a:pt x="1838" y="2145"/>
                  </a:cubicBezTo>
                  <a:cubicBezTo>
                    <a:pt x="1836" y="2145"/>
                    <a:pt x="1835" y="2145"/>
                    <a:pt x="1833" y="2145"/>
                  </a:cubicBezTo>
                  <a:cubicBezTo>
                    <a:pt x="1821" y="2145"/>
                    <a:pt x="1807" y="2154"/>
                    <a:pt x="1799" y="2154"/>
                  </a:cubicBezTo>
                  <a:cubicBezTo>
                    <a:pt x="1795" y="2154"/>
                    <a:pt x="1793" y="2152"/>
                    <a:pt x="1793" y="2145"/>
                  </a:cubicBezTo>
                  <a:lnTo>
                    <a:pt x="1799" y="2145"/>
                  </a:lnTo>
                  <a:cubicBezTo>
                    <a:pt x="1793" y="2137"/>
                    <a:pt x="1783" y="2134"/>
                    <a:pt x="1771" y="2134"/>
                  </a:cubicBezTo>
                  <a:cubicBezTo>
                    <a:pt x="1759" y="2134"/>
                    <a:pt x="1745" y="2137"/>
                    <a:pt x="1731" y="2140"/>
                  </a:cubicBezTo>
                  <a:lnTo>
                    <a:pt x="1731" y="2162"/>
                  </a:lnTo>
                  <a:cubicBezTo>
                    <a:pt x="1698" y="2145"/>
                    <a:pt x="1653" y="2145"/>
                    <a:pt x="1619" y="2140"/>
                  </a:cubicBezTo>
                  <a:cubicBezTo>
                    <a:pt x="1580" y="2140"/>
                    <a:pt x="1547" y="2134"/>
                    <a:pt x="1535" y="2112"/>
                  </a:cubicBezTo>
                  <a:cubicBezTo>
                    <a:pt x="1519" y="2112"/>
                    <a:pt x="1502" y="2106"/>
                    <a:pt x="1485" y="2101"/>
                  </a:cubicBezTo>
                  <a:lnTo>
                    <a:pt x="1491" y="2089"/>
                  </a:lnTo>
                  <a:cubicBezTo>
                    <a:pt x="1457" y="2067"/>
                    <a:pt x="1440" y="2056"/>
                    <a:pt x="1401" y="2028"/>
                  </a:cubicBezTo>
                  <a:lnTo>
                    <a:pt x="1418" y="2028"/>
                  </a:lnTo>
                  <a:cubicBezTo>
                    <a:pt x="1395" y="2011"/>
                    <a:pt x="1367" y="2028"/>
                    <a:pt x="1345" y="2005"/>
                  </a:cubicBezTo>
                  <a:lnTo>
                    <a:pt x="1356" y="1989"/>
                  </a:lnTo>
                  <a:cubicBezTo>
                    <a:pt x="1328" y="1949"/>
                    <a:pt x="1317" y="1899"/>
                    <a:pt x="1289" y="1854"/>
                  </a:cubicBezTo>
                  <a:lnTo>
                    <a:pt x="1289" y="1854"/>
                  </a:lnTo>
                  <a:cubicBezTo>
                    <a:pt x="1289" y="1854"/>
                    <a:pt x="1295" y="1854"/>
                    <a:pt x="1300" y="1865"/>
                  </a:cubicBezTo>
                  <a:cubicBezTo>
                    <a:pt x="1295" y="1840"/>
                    <a:pt x="1290" y="1784"/>
                    <a:pt x="1273" y="1784"/>
                  </a:cubicBezTo>
                  <a:cubicBezTo>
                    <a:pt x="1272" y="1784"/>
                    <a:pt x="1271" y="1785"/>
                    <a:pt x="1269" y="1785"/>
                  </a:cubicBezTo>
                  <a:lnTo>
                    <a:pt x="1269" y="1785"/>
                  </a:lnTo>
                  <a:cubicBezTo>
                    <a:pt x="1280" y="1775"/>
                    <a:pt x="1260" y="1729"/>
                    <a:pt x="1250" y="1703"/>
                  </a:cubicBezTo>
                  <a:lnTo>
                    <a:pt x="1250" y="1703"/>
                  </a:lnTo>
                  <a:lnTo>
                    <a:pt x="1267" y="1709"/>
                  </a:lnTo>
                  <a:cubicBezTo>
                    <a:pt x="1250" y="1686"/>
                    <a:pt x="1244" y="1681"/>
                    <a:pt x="1239" y="1647"/>
                  </a:cubicBezTo>
                  <a:cubicBezTo>
                    <a:pt x="1241" y="1645"/>
                    <a:pt x="1243" y="1643"/>
                    <a:pt x="1245" y="1643"/>
                  </a:cubicBezTo>
                  <a:cubicBezTo>
                    <a:pt x="1248" y="1643"/>
                    <a:pt x="1250" y="1646"/>
                    <a:pt x="1250" y="1653"/>
                  </a:cubicBezTo>
                  <a:cubicBezTo>
                    <a:pt x="1255" y="1625"/>
                    <a:pt x="1239" y="1630"/>
                    <a:pt x="1250" y="1597"/>
                  </a:cubicBezTo>
                  <a:lnTo>
                    <a:pt x="1250" y="1597"/>
                  </a:lnTo>
                  <a:lnTo>
                    <a:pt x="1255" y="1613"/>
                  </a:lnTo>
                  <a:cubicBezTo>
                    <a:pt x="1261" y="1585"/>
                    <a:pt x="1255" y="1585"/>
                    <a:pt x="1250" y="1569"/>
                  </a:cubicBezTo>
                  <a:cubicBezTo>
                    <a:pt x="1250" y="1552"/>
                    <a:pt x="1267" y="1518"/>
                    <a:pt x="1278" y="1513"/>
                  </a:cubicBezTo>
                  <a:cubicBezTo>
                    <a:pt x="1272" y="1507"/>
                    <a:pt x="1267" y="1490"/>
                    <a:pt x="1272" y="1473"/>
                  </a:cubicBezTo>
                  <a:lnTo>
                    <a:pt x="1272" y="1473"/>
                  </a:lnTo>
                  <a:cubicBezTo>
                    <a:pt x="1278" y="1473"/>
                    <a:pt x="1278" y="1479"/>
                    <a:pt x="1278" y="1485"/>
                  </a:cubicBezTo>
                  <a:cubicBezTo>
                    <a:pt x="1300" y="1440"/>
                    <a:pt x="1283" y="1412"/>
                    <a:pt x="1306" y="1384"/>
                  </a:cubicBezTo>
                  <a:lnTo>
                    <a:pt x="1317" y="1384"/>
                  </a:lnTo>
                  <a:cubicBezTo>
                    <a:pt x="1300" y="1417"/>
                    <a:pt x="1295" y="1445"/>
                    <a:pt x="1295" y="1445"/>
                  </a:cubicBezTo>
                  <a:cubicBezTo>
                    <a:pt x="1302" y="1445"/>
                    <a:pt x="1309" y="1433"/>
                    <a:pt x="1315" y="1433"/>
                  </a:cubicBezTo>
                  <a:cubicBezTo>
                    <a:pt x="1318" y="1433"/>
                    <a:pt x="1321" y="1436"/>
                    <a:pt x="1323" y="1445"/>
                  </a:cubicBezTo>
                  <a:cubicBezTo>
                    <a:pt x="1323" y="1417"/>
                    <a:pt x="1317" y="1373"/>
                    <a:pt x="1334" y="1350"/>
                  </a:cubicBezTo>
                  <a:cubicBezTo>
                    <a:pt x="1334" y="1345"/>
                    <a:pt x="1334" y="1345"/>
                    <a:pt x="1334" y="1345"/>
                  </a:cubicBezTo>
                  <a:lnTo>
                    <a:pt x="1339" y="1350"/>
                  </a:lnTo>
                  <a:cubicBezTo>
                    <a:pt x="1339" y="1345"/>
                    <a:pt x="1339" y="1339"/>
                    <a:pt x="1339" y="1333"/>
                  </a:cubicBezTo>
                  <a:cubicBezTo>
                    <a:pt x="1345" y="1322"/>
                    <a:pt x="1351" y="1317"/>
                    <a:pt x="1351" y="1311"/>
                  </a:cubicBezTo>
                  <a:cubicBezTo>
                    <a:pt x="1362" y="1311"/>
                    <a:pt x="1373" y="1283"/>
                    <a:pt x="1379" y="1266"/>
                  </a:cubicBezTo>
                  <a:cubicBezTo>
                    <a:pt x="1371" y="1262"/>
                    <a:pt x="1371" y="1253"/>
                    <a:pt x="1367" y="1253"/>
                  </a:cubicBezTo>
                  <a:cubicBezTo>
                    <a:pt x="1365" y="1253"/>
                    <a:pt x="1362" y="1255"/>
                    <a:pt x="1358" y="1259"/>
                  </a:cubicBezTo>
                  <a:lnTo>
                    <a:pt x="1358" y="1259"/>
                  </a:lnTo>
                  <a:cubicBezTo>
                    <a:pt x="1358" y="1258"/>
                    <a:pt x="1358" y="1258"/>
                    <a:pt x="1359" y="1258"/>
                  </a:cubicBezTo>
                  <a:lnTo>
                    <a:pt x="1359" y="1258"/>
                  </a:lnTo>
                  <a:cubicBezTo>
                    <a:pt x="1359" y="1258"/>
                    <a:pt x="1356" y="1264"/>
                    <a:pt x="1356" y="1272"/>
                  </a:cubicBezTo>
                  <a:cubicBezTo>
                    <a:pt x="1356" y="1272"/>
                    <a:pt x="1351" y="1277"/>
                    <a:pt x="1356" y="1277"/>
                  </a:cubicBezTo>
                  <a:lnTo>
                    <a:pt x="1351" y="1277"/>
                  </a:lnTo>
                  <a:cubicBezTo>
                    <a:pt x="1351" y="1283"/>
                    <a:pt x="1345" y="1294"/>
                    <a:pt x="1339" y="1311"/>
                  </a:cubicBezTo>
                  <a:cubicBezTo>
                    <a:pt x="1339" y="1300"/>
                    <a:pt x="1339" y="1283"/>
                    <a:pt x="1351" y="1272"/>
                  </a:cubicBezTo>
                  <a:cubicBezTo>
                    <a:pt x="1345" y="1261"/>
                    <a:pt x="1339" y="1249"/>
                    <a:pt x="1339" y="1244"/>
                  </a:cubicBezTo>
                  <a:cubicBezTo>
                    <a:pt x="1367" y="1233"/>
                    <a:pt x="1395" y="1205"/>
                    <a:pt x="1407" y="1205"/>
                  </a:cubicBezTo>
                  <a:cubicBezTo>
                    <a:pt x="1423" y="1160"/>
                    <a:pt x="1457" y="1115"/>
                    <a:pt x="1463" y="1081"/>
                  </a:cubicBezTo>
                  <a:cubicBezTo>
                    <a:pt x="1465" y="1073"/>
                    <a:pt x="1470" y="1072"/>
                    <a:pt x="1474" y="1072"/>
                  </a:cubicBezTo>
                  <a:cubicBezTo>
                    <a:pt x="1476" y="1072"/>
                    <a:pt x="1478" y="1072"/>
                    <a:pt x="1480" y="1072"/>
                  </a:cubicBezTo>
                  <a:cubicBezTo>
                    <a:pt x="1482" y="1072"/>
                    <a:pt x="1484" y="1072"/>
                    <a:pt x="1485" y="1070"/>
                  </a:cubicBezTo>
                  <a:lnTo>
                    <a:pt x="1485" y="1070"/>
                  </a:lnTo>
                  <a:cubicBezTo>
                    <a:pt x="1479" y="1081"/>
                    <a:pt x="1474" y="1087"/>
                    <a:pt x="1474" y="1093"/>
                  </a:cubicBezTo>
                  <a:cubicBezTo>
                    <a:pt x="1485" y="1070"/>
                    <a:pt x="1524" y="1037"/>
                    <a:pt x="1519" y="1020"/>
                  </a:cubicBezTo>
                  <a:cubicBezTo>
                    <a:pt x="1524" y="1018"/>
                    <a:pt x="1527" y="1017"/>
                    <a:pt x="1529" y="1017"/>
                  </a:cubicBezTo>
                  <a:cubicBezTo>
                    <a:pt x="1537" y="1017"/>
                    <a:pt x="1531" y="1026"/>
                    <a:pt x="1534" y="1026"/>
                  </a:cubicBezTo>
                  <a:cubicBezTo>
                    <a:pt x="1535" y="1026"/>
                    <a:pt x="1540" y="1023"/>
                    <a:pt x="1552" y="1014"/>
                  </a:cubicBezTo>
                  <a:lnTo>
                    <a:pt x="1552" y="1014"/>
                  </a:lnTo>
                  <a:lnTo>
                    <a:pt x="1547" y="1025"/>
                  </a:lnTo>
                  <a:cubicBezTo>
                    <a:pt x="1591" y="1009"/>
                    <a:pt x="1614" y="986"/>
                    <a:pt x="1642" y="958"/>
                  </a:cubicBezTo>
                  <a:cubicBezTo>
                    <a:pt x="1669" y="940"/>
                    <a:pt x="1697" y="922"/>
                    <a:pt x="1733" y="922"/>
                  </a:cubicBezTo>
                  <a:cubicBezTo>
                    <a:pt x="1740" y="922"/>
                    <a:pt x="1748" y="922"/>
                    <a:pt x="1755" y="924"/>
                  </a:cubicBezTo>
                  <a:lnTo>
                    <a:pt x="1755" y="924"/>
                  </a:lnTo>
                  <a:cubicBezTo>
                    <a:pt x="1751" y="922"/>
                    <a:pt x="1748" y="919"/>
                    <a:pt x="1748" y="919"/>
                  </a:cubicBezTo>
                  <a:cubicBezTo>
                    <a:pt x="1793" y="913"/>
                    <a:pt x="1832" y="913"/>
                    <a:pt x="1877" y="908"/>
                  </a:cubicBezTo>
                  <a:cubicBezTo>
                    <a:pt x="1911" y="908"/>
                    <a:pt x="1967" y="913"/>
                    <a:pt x="2028" y="930"/>
                  </a:cubicBezTo>
                  <a:cubicBezTo>
                    <a:pt x="2034" y="897"/>
                    <a:pt x="2045" y="852"/>
                    <a:pt x="2056" y="818"/>
                  </a:cubicBezTo>
                  <a:cubicBezTo>
                    <a:pt x="2067" y="785"/>
                    <a:pt x="2056" y="785"/>
                    <a:pt x="2051" y="762"/>
                  </a:cubicBezTo>
                  <a:lnTo>
                    <a:pt x="2067" y="757"/>
                  </a:lnTo>
                  <a:lnTo>
                    <a:pt x="2056" y="717"/>
                  </a:lnTo>
                  <a:cubicBezTo>
                    <a:pt x="2051" y="673"/>
                    <a:pt x="2101" y="639"/>
                    <a:pt x="2084" y="577"/>
                  </a:cubicBezTo>
                  <a:lnTo>
                    <a:pt x="2084" y="577"/>
                  </a:lnTo>
                  <a:lnTo>
                    <a:pt x="2073" y="583"/>
                  </a:lnTo>
                  <a:cubicBezTo>
                    <a:pt x="2078" y="562"/>
                    <a:pt x="2074" y="515"/>
                    <a:pt x="2083" y="515"/>
                  </a:cubicBezTo>
                  <a:cubicBezTo>
                    <a:pt x="2083" y="515"/>
                    <a:pt x="2084" y="515"/>
                    <a:pt x="2084" y="516"/>
                  </a:cubicBezTo>
                  <a:cubicBezTo>
                    <a:pt x="2084" y="516"/>
                    <a:pt x="2073" y="510"/>
                    <a:pt x="2079" y="499"/>
                  </a:cubicBezTo>
                  <a:lnTo>
                    <a:pt x="2090" y="499"/>
                  </a:lnTo>
                  <a:lnTo>
                    <a:pt x="2079" y="443"/>
                  </a:lnTo>
                  <a:cubicBezTo>
                    <a:pt x="2084" y="404"/>
                    <a:pt x="2107" y="454"/>
                    <a:pt x="2107" y="387"/>
                  </a:cubicBezTo>
                  <a:cubicBezTo>
                    <a:pt x="2107" y="366"/>
                    <a:pt x="2092" y="330"/>
                    <a:pt x="2085" y="330"/>
                  </a:cubicBezTo>
                  <a:cubicBezTo>
                    <a:pt x="2085" y="330"/>
                    <a:pt x="2085" y="331"/>
                    <a:pt x="2084" y="331"/>
                  </a:cubicBezTo>
                  <a:cubicBezTo>
                    <a:pt x="2084" y="342"/>
                    <a:pt x="2079" y="359"/>
                    <a:pt x="2073" y="359"/>
                  </a:cubicBezTo>
                  <a:lnTo>
                    <a:pt x="2067" y="336"/>
                  </a:lnTo>
                  <a:cubicBezTo>
                    <a:pt x="2058" y="333"/>
                    <a:pt x="2050" y="330"/>
                    <a:pt x="2043" y="330"/>
                  </a:cubicBezTo>
                  <a:cubicBezTo>
                    <a:pt x="2038" y="330"/>
                    <a:pt x="2033" y="332"/>
                    <a:pt x="2028" y="336"/>
                  </a:cubicBezTo>
                  <a:cubicBezTo>
                    <a:pt x="2016" y="328"/>
                    <a:pt x="2004" y="323"/>
                    <a:pt x="1991" y="323"/>
                  </a:cubicBezTo>
                  <a:cubicBezTo>
                    <a:pt x="1987" y="323"/>
                    <a:pt x="1982" y="324"/>
                    <a:pt x="1978" y="325"/>
                  </a:cubicBezTo>
                  <a:cubicBezTo>
                    <a:pt x="1972" y="320"/>
                    <a:pt x="1978" y="320"/>
                    <a:pt x="1978" y="314"/>
                  </a:cubicBezTo>
                  <a:lnTo>
                    <a:pt x="1978" y="314"/>
                  </a:lnTo>
                  <a:cubicBezTo>
                    <a:pt x="1967" y="320"/>
                    <a:pt x="1944" y="331"/>
                    <a:pt x="1950" y="342"/>
                  </a:cubicBezTo>
                  <a:cubicBezTo>
                    <a:pt x="1967" y="331"/>
                    <a:pt x="1972" y="342"/>
                    <a:pt x="1989" y="325"/>
                  </a:cubicBezTo>
                  <a:cubicBezTo>
                    <a:pt x="2000" y="325"/>
                    <a:pt x="2011" y="336"/>
                    <a:pt x="2006" y="342"/>
                  </a:cubicBezTo>
                  <a:cubicBezTo>
                    <a:pt x="2008" y="340"/>
                    <a:pt x="2010" y="340"/>
                    <a:pt x="2011" y="340"/>
                  </a:cubicBezTo>
                  <a:cubicBezTo>
                    <a:pt x="2015" y="340"/>
                    <a:pt x="2017" y="342"/>
                    <a:pt x="2017" y="342"/>
                  </a:cubicBezTo>
                  <a:cubicBezTo>
                    <a:pt x="2017" y="348"/>
                    <a:pt x="2011" y="353"/>
                    <a:pt x="2006" y="364"/>
                  </a:cubicBezTo>
                  <a:lnTo>
                    <a:pt x="2023" y="404"/>
                  </a:lnTo>
                  <a:lnTo>
                    <a:pt x="2011" y="415"/>
                  </a:lnTo>
                  <a:lnTo>
                    <a:pt x="2011" y="381"/>
                  </a:lnTo>
                  <a:cubicBezTo>
                    <a:pt x="2000" y="398"/>
                    <a:pt x="2006" y="409"/>
                    <a:pt x="2011" y="420"/>
                  </a:cubicBezTo>
                  <a:cubicBezTo>
                    <a:pt x="2006" y="426"/>
                    <a:pt x="2006" y="432"/>
                    <a:pt x="2000" y="437"/>
                  </a:cubicBezTo>
                  <a:lnTo>
                    <a:pt x="2023" y="471"/>
                  </a:lnTo>
                  <a:cubicBezTo>
                    <a:pt x="2021" y="472"/>
                    <a:pt x="2020" y="472"/>
                    <a:pt x="2019" y="472"/>
                  </a:cubicBezTo>
                  <a:cubicBezTo>
                    <a:pt x="2014" y="472"/>
                    <a:pt x="2010" y="466"/>
                    <a:pt x="2006" y="466"/>
                  </a:cubicBezTo>
                  <a:cubicBezTo>
                    <a:pt x="2004" y="466"/>
                    <a:pt x="2002" y="469"/>
                    <a:pt x="2000" y="476"/>
                  </a:cubicBezTo>
                  <a:cubicBezTo>
                    <a:pt x="2002" y="481"/>
                    <a:pt x="2004" y="482"/>
                    <a:pt x="2006" y="482"/>
                  </a:cubicBezTo>
                  <a:cubicBezTo>
                    <a:pt x="2008" y="482"/>
                    <a:pt x="2012" y="480"/>
                    <a:pt x="2014" y="480"/>
                  </a:cubicBezTo>
                  <a:cubicBezTo>
                    <a:pt x="2018" y="480"/>
                    <a:pt x="2020" y="483"/>
                    <a:pt x="2023" y="493"/>
                  </a:cubicBezTo>
                  <a:cubicBezTo>
                    <a:pt x="2011" y="510"/>
                    <a:pt x="2006" y="504"/>
                    <a:pt x="2011" y="521"/>
                  </a:cubicBezTo>
                  <a:cubicBezTo>
                    <a:pt x="2010" y="523"/>
                    <a:pt x="2009" y="523"/>
                    <a:pt x="2008" y="523"/>
                  </a:cubicBezTo>
                  <a:cubicBezTo>
                    <a:pt x="2005" y="523"/>
                    <a:pt x="2004" y="518"/>
                    <a:pt x="2000" y="510"/>
                  </a:cubicBezTo>
                  <a:lnTo>
                    <a:pt x="2000" y="510"/>
                  </a:lnTo>
                  <a:cubicBezTo>
                    <a:pt x="2006" y="532"/>
                    <a:pt x="2000" y="560"/>
                    <a:pt x="2011" y="566"/>
                  </a:cubicBezTo>
                  <a:cubicBezTo>
                    <a:pt x="2001" y="582"/>
                    <a:pt x="2010" y="623"/>
                    <a:pt x="1993" y="623"/>
                  </a:cubicBezTo>
                  <a:cubicBezTo>
                    <a:pt x="1991" y="623"/>
                    <a:pt x="1990" y="622"/>
                    <a:pt x="1989" y="622"/>
                  </a:cubicBezTo>
                  <a:lnTo>
                    <a:pt x="1989" y="622"/>
                  </a:lnTo>
                  <a:cubicBezTo>
                    <a:pt x="1995" y="628"/>
                    <a:pt x="2006" y="656"/>
                    <a:pt x="2000" y="673"/>
                  </a:cubicBezTo>
                  <a:cubicBezTo>
                    <a:pt x="1998" y="667"/>
                    <a:pt x="1996" y="665"/>
                    <a:pt x="1994" y="665"/>
                  </a:cubicBezTo>
                  <a:cubicBezTo>
                    <a:pt x="1986" y="665"/>
                    <a:pt x="1990" y="724"/>
                    <a:pt x="1971" y="724"/>
                  </a:cubicBezTo>
                  <a:cubicBezTo>
                    <a:pt x="1970" y="724"/>
                    <a:pt x="1968" y="724"/>
                    <a:pt x="1967" y="723"/>
                  </a:cubicBezTo>
                  <a:lnTo>
                    <a:pt x="1967" y="723"/>
                  </a:lnTo>
                  <a:cubicBezTo>
                    <a:pt x="1978" y="734"/>
                    <a:pt x="1978" y="751"/>
                    <a:pt x="1972" y="773"/>
                  </a:cubicBezTo>
                  <a:cubicBezTo>
                    <a:pt x="1972" y="785"/>
                    <a:pt x="1972" y="796"/>
                    <a:pt x="1972" y="807"/>
                  </a:cubicBezTo>
                  <a:cubicBezTo>
                    <a:pt x="1972" y="824"/>
                    <a:pt x="1972" y="818"/>
                    <a:pt x="1972" y="824"/>
                  </a:cubicBezTo>
                  <a:cubicBezTo>
                    <a:pt x="1972" y="824"/>
                    <a:pt x="1970" y="824"/>
                    <a:pt x="1970" y="822"/>
                  </a:cubicBezTo>
                  <a:lnTo>
                    <a:pt x="1970" y="822"/>
                  </a:lnTo>
                  <a:cubicBezTo>
                    <a:pt x="1968" y="824"/>
                    <a:pt x="1966" y="825"/>
                    <a:pt x="1964" y="825"/>
                  </a:cubicBezTo>
                  <a:cubicBezTo>
                    <a:pt x="1961" y="825"/>
                    <a:pt x="1958" y="824"/>
                    <a:pt x="1955" y="824"/>
                  </a:cubicBezTo>
                  <a:lnTo>
                    <a:pt x="1955" y="824"/>
                  </a:lnTo>
                  <a:cubicBezTo>
                    <a:pt x="1967" y="829"/>
                    <a:pt x="1972" y="841"/>
                    <a:pt x="1972" y="846"/>
                  </a:cubicBezTo>
                  <a:cubicBezTo>
                    <a:pt x="1972" y="852"/>
                    <a:pt x="1967" y="857"/>
                    <a:pt x="1961" y="857"/>
                  </a:cubicBezTo>
                  <a:cubicBezTo>
                    <a:pt x="1955" y="846"/>
                    <a:pt x="1955" y="846"/>
                    <a:pt x="1955" y="841"/>
                  </a:cubicBezTo>
                  <a:cubicBezTo>
                    <a:pt x="1955" y="836"/>
                    <a:pt x="1955" y="832"/>
                    <a:pt x="1953" y="825"/>
                  </a:cubicBezTo>
                  <a:lnTo>
                    <a:pt x="1953" y="825"/>
                  </a:lnTo>
                  <a:cubicBezTo>
                    <a:pt x="1954" y="834"/>
                    <a:pt x="1940" y="832"/>
                    <a:pt x="1944" y="846"/>
                  </a:cubicBezTo>
                  <a:cubicBezTo>
                    <a:pt x="1933" y="835"/>
                    <a:pt x="1933" y="841"/>
                    <a:pt x="1922" y="824"/>
                  </a:cubicBezTo>
                  <a:cubicBezTo>
                    <a:pt x="1920" y="832"/>
                    <a:pt x="1916" y="834"/>
                    <a:pt x="1912" y="834"/>
                  </a:cubicBezTo>
                  <a:cubicBezTo>
                    <a:pt x="1907" y="834"/>
                    <a:pt x="1900" y="832"/>
                    <a:pt x="1894" y="832"/>
                  </a:cubicBezTo>
                  <a:cubicBezTo>
                    <a:pt x="1890" y="832"/>
                    <a:pt x="1886" y="832"/>
                    <a:pt x="1883" y="835"/>
                  </a:cubicBezTo>
                  <a:cubicBezTo>
                    <a:pt x="1858" y="827"/>
                    <a:pt x="1863" y="822"/>
                    <a:pt x="1855" y="822"/>
                  </a:cubicBezTo>
                  <a:cubicBezTo>
                    <a:pt x="1852" y="822"/>
                    <a:pt x="1847" y="822"/>
                    <a:pt x="1838" y="824"/>
                  </a:cubicBezTo>
                  <a:cubicBezTo>
                    <a:pt x="1821" y="818"/>
                    <a:pt x="1855" y="807"/>
                    <a:pt x="1855" y="807"/>
                  </a:cubicBezTo>
                  <a:cubicBezTo>
                    <a:pt x="1815" y="807"/>
                    <a:pt x="1838" y="824"/>
                    <a:pt x="1827" y="835"/>
                  </a:cubicBezTo>
                  <a:cubicBezTo>
                    <a:pt x="1819" y="837"/>
                    <a:pt x="1813" y="838"/>
                    <a:pt x="1809" y="838"/>
                  </a:cubicBezTo>
                  <a:cubicBezTo>
                    <a:pt x="1793" y="838"/>
                    <a:pt x="1802" y="823"/>
                    <a:pt x="1793" y="818"/>
                  </a:cubicBezTo>
                  <a:lnTo>
                    <a:pt x="1793" y="818"/>
                  </a:lnTo>
                  <a:cubicBezTo>
                    <a:pt x="1765" y="824"/>
                    <a:pt x="1748" y="846"/>
                    <a:pt x="1726" y="846"/>
                  </a:cubicBezTo>
                  <a:cubicBezTo>
                    <a:pt x="1726" y="846"/>
                    <a:pt x="1720" y="846"/>
                    <a:pt x="1726" y="841"/>
                  </a:cubicBezTo>
                  <a:lnTo>
                    <a:pt x="1726" y="841"/>
                  </a:lnTo>
                  <a:cubicBezTo>
                    <a:pt x="1698" y="863"/>
                    <a:pt x="1642" y="863"/>
                    <a:pt x="1619" y="897"/>
                  </a:cubicBezTo>
                  <a:cubicBezTo>
                    <a:pt x="1619" y="897"/>
                    <a:pt x="1619" y="897"/>
                    <a:pt x="1618" y="897"/>
                  </a:cubicBezTo>
                  <a:lnTo>
                    <a:pt x="1618" y="897"/>
                  </a:lnTo>
                  <a:cubicBezTo>
                    <a:pt x="1622" y="902"/>
                    <a:pt x="1625" y="909"/>
                    <a:pt x="1625" y="913"/>
                  </a:cubicBezTo>
                  <a:cubicBezTo>
                    <a:pt x="1616" y="918"/>
                    <a:pt x="1608" y="928"/>
                    <a:pt x="1602" y="928"/>
                  </a:cubicBezTo>
                  <a:cubicBezTo>
                    <a:pt x="1600" y="928"/>
                    <a:pt x="1598" y="927"/>
                    <a:pt x="1597" y="925"/>
                  </a:cubicBezTo>
                  <a:cubicBezTo>
                    <a:pt x="1603" y="925"/>
                    <a:pt x="1603" y="919"/>
                    <a:pt x="1603" y="913"/>
                  </a:cubicBezTo>
                  <a:lnTo>
                    <a:pt x="1603" y="913"/>
                  </a:lnTo>
                  <a:cubicBezTo>
                    <a:pt x="1597" y="919"/>
                    <a:pt x="1597" y="919"/>
                    <a:pt x="1591" y="925"/>
                  </a:cubicBezTo>
                  <a:cubicBezTo>
                    <a:pt x="1569" y="919"/>
                    <a:pt x="1608" y="908"/>
                    <a:pt x="1603" y="902"/>
                  </a:cubicBezTo>
                  <a:lnTo>
                    <a:pt x="1603" y="902"/>
                  </a:lnTo>
                  <a:cubicBezTo>
                    <a:pt x="1575" y="919"/>
                    <a:pt x="1552" y="947"/>
                    <a:pt x="1530" y="958"/>
                  </a:cubicBezTo>
                  <a:cubicBezTo>
                    <a:pt x="1515" y="948"/>
                    <a:pt x="1562" y="929"/>
                    <a:pt x="1549" y="929"/>
                  </a:cubicBezTo>
                  <a:cubicBezTo>
                    <a:pt x="1547" y="929"/>
                    <a:pt x="1545" y="930"/>
                    <a:pt x="1541" y="930"/>
                  </a:cubicBezTo>
                  <a:cubicBezTo>
                    <a:pt x="1552" y="925"/>
                    <a:pt x="1563" y="919"/>
                    <a:pt x="1575" y="913"/>
                  </a:cubicBezTo>
                  <a:cubicBezTo>
                    <a:pt x="1535" y="908"/>
                    <a:pt x="1597" y="902"/>
                    <a:pt x="1563" y="897"/>
                  </a:cubicBezTo>
                  <a:lnTo>
                    <a:pt x="1563" y="897"/>
                  </a:lnTo>
                  <a:cubicBezTo>
                    <a:pt x="1513" y="913"/>
                    <a:pt x="1513" y="930"/>
                    <a:pt x="1468" y="958"/>
                  </a:cubicBezTo>
                  <a:cubicBezTo>
                    <a:pt x="1463" y="969"/>
                    <a:pt x="1479" y="964"/>
                    <a:pt x="1474" y="981"/>
                  </a:cubicBezTo>
                  <a:cubicBezTo>
                    <a:pt x="1435" y="1037"/>
                    <a:pt x="1407" y="986"/>
                    <a:pt x="1384" y="1042"/>
                  </a:cubicBezTo>
                  <a:cubicBezTo>
                    <a:pt x="1379" y="1059"/>
                    <a:pt x="1395" y="1076"/>
                    <a:pt x="1362" y="1104"/>
                  </a:cubicBezTo>
                  <a:lnTo>
                    <a:pt x="1356" y="1081"/>
                  </a:lnTo>
                  <a:lnTo>
                    <a:pt x="1356" y="1081"/>
                  </a:lnTo>
                  <a:cubicBezTo>
                    <a:pt x="1323" y="1121"/>
                    <a:pt x="1362" y="1115"/>
                    <a:pt x="1323" y="1154"/>
                  </a:cubicBezTo>
                  <a:cubicBezTo>
                    <a:pt x="1323" y="1144"/>
                    <a:pt x="1336" y="1125"/>
                    <a:pt x="1335" y="1125"/>
                  </a:cubicBezTo>
                  <a:lnTo>
                    <a:pt x="1335" y="1125"/>
                  </a:lnTo>
                  <a:cubicBezTo>
                    <a:pt x="1335" y="1125"/>
                    <a:pt x="1334" y="1126"/>
                    <a:pt x="1334" y="1126"/>
                  </a:cubicBezTo>
                  <a:cubicBezTo>
                    <a:pt x="1300" y="1143"/>
                    <a:pt x="1328" y="1149"/>
                    <a:pt x="1317" y="1171"/>
                  </a:cubicBezTo>
                  <a:lnTo>
                    <a:pt x="1300" y="1171"/>
                  </a:lnTo>
                  <a:cubicBezTo>
                    <a:pt x="1278" y="1216"/>
                    <a:pt x="1267" y="1272"/>
                    <a:pt x="1250" y="1328"/>
                  </a:cubicBezTo>
                  <a:cubicBezTo>
                    <a:pt x="1246" y="1324"/>
                    <a:pt x="1245" y="1317"/>
                    <a:pt x="1241" y="1317"/>
                  </a:cubicBezTo>
                  <a:cubicBezTo>
                    <a:pt x="1239" y="1317"/>
                    <a:pt x="1236" y="1319"/>
                    <a:pt x="1233" y="1322"/>
                  </a:cubicBezTo>
                  <a:cubicBezTo>
                    <a:pt x="1216" y="1395"/>
                    <a:pt x="1188" y="1468"/>
                    <a:pt x="1166" y="1535"/>
                  </a:cubicBezTo>
                  <a:lnTo>
                    <a:pt x="1171" y="1563"/>
                  </a:lnTo>
                  <a:cubicBezTo>
                    <a:pt x="1171" y="1566"/>
                    <a:pt x="1169" y="1569"/>
                    <a:pt x="1168" y="1569"/>
                  </a:cubicBezTo>
                  <a:cubicBezTo>
                    <a:pt x="1167" y="1569"/>
                    <a:pt x="1166" y="1568"/>
                    <a:pt x="1166" y="1563"/>
                  </a:cubicBezTo>
                  <a:cubicBezTo>
                    <a:pt x="1161" y="1575"/>
                    <a:pt x="1161" y="1578"/>
                    <a:pt x="1164" y="1578"/>
                  </a:cubicBezTo>
                  <a:cubicBezTo>
                    <a:pt x="1166" y="1578"/>
                    <a:pt x="1169" y="1576"/>
                    <a:pt x="1172" y="1576"/>
                  </a:cubicBezTo>
                  <a:cubicBezTo>
                    <a:pt x="1174" y="1576"/>
                    <a:pt x="1176" y="1577"/>
                    <a:pt x="1177" y="1580"/>
                  </a:cubicBezTo>
                  <a:cubicBezTo>
                    <a:pt x="1173" y="1591"/>
                    <a:pt x="1170" y="1597"/>
                    <a:pt x="1166" y="1597"/>
                  </a:cubicBezTo>
                  <a:cubicBezTo>
                    <a:pt x="1164" y="1597"/>
                    <a:pt x="1162" y="1595"/>
                    <a:pt x="1160" y="1591"/>
                  </a:cubicBezTo>
                  <a:lnTo>
                    <a:pt x="1160" y="1591"/>
                  </a:lnTo>
                  <a:cubicBezTo>
                    <a:pt x="1166" y="1641"/>
                    <a:pt x="1177" y="1731"/>
                    <a:pt x="1171" y="1781"/>
                  </a:cubicBezTo>
                  <a:lnTo>
                    <a:pt x="1166" y="1776"/>
                  </a:lnTo>
                  <a:lnTo>
                    <a:pt x="1166" y="1776"/>
                  </a:lnTo>
                  <a:cubicBezTo>
                    <a:pt x="1166" y="1815"/>
                    <a:pt x="1199" y="1815"/>
                    <a:pt x="1199" y="1854"/>
                  </a:cubicBezTo>
                  <a:lnTo>
                    <a:pt x="1194" y="1849"/>
                  </a:lnTo>
                  <a:lnTo>
                    <a:pt x="1194" y="1849"/>
                  </a:lnTo>
                  <a:cubicBezTo>
                    <a:pt x="1205" y="1933"/>
                    <a:pt x="1267" y="2017"/>
                    <a:pt x="1295" y="2078"/>
                  </a:cubicBezTo>
                  <a:cubicBezTo>
                    <a:pt x="1306" y="2078"/>
                    <a:pt x="1317" y="2095"/>
                    <a:pt x="1334" y="2112"/>
                  </a:cubicBezTo>
                  <a:cubicBezTo>
                    <a:pt x="1347" y="2120"/>
                    <a:pt x="1360" y="2132"/>
                    <a:pt x="1370" y="2132"/>
                  </a:cubicBezTo>
                  <a:cubicBezTo>
                    <a:pt x="1373" y="2132"/>
                    <a:pt x="1376" y="2131"/>
                    <a:pt x="1379" y="2129"/>
                  </a:cubicBezTo>
                  <a:cubicBezTo>
                    <a:pt x="1407" y="2168"/>
                    <a:pt x="1395" y="2168"/>
                    <a:pt x="1457" y="2207"/>
                  </a:cubicBezTo>
                  <a:cubicBezTo>
                    <a:pt x="1462" y="2210"/>
                    <a:pt x="1466" y="2211"/>
                    <a:pt x="1471" y="2211"/>
                  </a:cubicBezTo>
                  <a:cubicBezTo>
                    <a:pt x="1479" y="2211"/>
                    <a:pt x="1487" y="2209"/>
                    <a:pt x="1496" y="2209"/>
                  </a:cubicBezTo>
                  <a:cubicBezTo>
                    <a:pt x="1501" y="2209"/>
                    <a:pt x="1507" y="2210"/>
                    <a:pt x="1513" y="2213"/>
                  </a:cubicBezTo>
                  <a:lnTo>
                    <a:pt x="1507" y="2224"/>
                  </a:lnTo>
                  <a:cubicBezTo>
                    <a:pt x="1519" y="2224"/>
                    <a:pt x="1530" y="2218"/>
                    <a:pt x="1541" y="2218"/>
                  </a:cubicBezTo>
                  <a:lnTo>
                    <a:pt x="1552" y="2241"/>
                  </a:lnTo>
                  <a:lnTo>
                    <a:pt x="1575" y="2241"/>
                  </a:lnTo>
                  <a:cubicBezTo>
                    <a:pt x="1569" y="2241"/>
                    <a:pt x="1558" y="2229"/>
                    <a:pt x="1563" y="2229"/>
                  </a:cubicBezTo>
                  <a:cubicBezTo>
                    <a:pt x="1597" y="2229"/>
                    <a:pt x="1642" y="2252"/>
                    <a:pt x="1642" y="2257"/>
                  </a:cubicBezTo>
                  <a:cubicBezTo>
                    <a:pt x="1670" y="2257"/>
                    <a:pt x="1698" y="2252"/>
                    <a:pt x="1726" y="2252"/>
                  </a:cubicBezTo>
                  <a:cubicBezTo>
                    <a:pt x="1726" y="2257"/>
                    <a:pt x="1709" y="2257"/>
                    <a:pt x="1698" y="2263"/>
                  </a:cubicBezTo>
                  <a:cubicBezTo>
                    <a:pt x="1707" y="2260"/>
                    <a:pt x="1713" y="2258"/>
                    <a:pt x="1717" y="2258"/>
                  </a:cubicBezTo>
                  <a:cubicBezTo>
                    <a:pt x="1728" y="2258"/>
                    <a:pt x="1723" y="2268"/>
                    <a:pt x="1732" y="2268"/>
                  </a:cubicBezTo>
                  <a:cubicBezTo>
                    <a:pt x="1735" y="2268"/>
                    <a:pt x="1740" y="2267"/>
                    <a:pt x="1748" y="2263"/>
                  </a:cubicBezTo>
                  <a:cubicBezTo>
                    <a:pt x="1743" y="2263"/>
                    <a:pt x="1748" y="2252"/>
                    <a:pt x="1748" y="2252"/>
                  </a:cubicBezTo>
                  <a:cubicBezTo>
                    <a:pt x="1757" y="2254"/>
                    <a:pt x="1771" y="2256"/>
                    <a:pt x="1785" y="2256"/>
                  </a:cubicBezTo>
                  <a:cubicBezTo>
                    <a:pt x="1806" y="2256"/>
                    <a:pt x="1829" y="2253"/>
                    <a:pt x="1849" y="2246"/>
                  </a:cubicBezTo>
                  <a:lnTo>
                    <a:pt x="1849" y="2246"/>
                  </a:lnTo>
                  <a:lnTo>
                    <a:pt x="1843" y="2257"/>
                  </a:lnTo>
                  <a:cubicBezTo>
                    <a:pt x="1905" y="2252"/>
                    <a:pt x="1967" y="2224"/>
                    <a:pt x="2028" y="2196"/>
                  </a:cubicBezTo>
                  <a:lnTo>
                    <a:pt x="2028" y="2196"/>
                  </a:lnTo>
                  <a:cubicBezTo>
                    <a:pt x="2025" y="2197"/>
                    <a:pt x="2022" y="2197"/>
                    <a:pt x="2020" y="2197"/>
                  </a:cubicBezTo>
                  <a:cubicBezTo>
                    <a:pt x="2005" y="2197"/>
                    <a:pt x="2002" y="2183"/>
                    <a:pt x="2017" y="2173"/>
                  </a:cubicBezTo>
                  <a:lnTo>
                    <a:pt x="2017" y="2173"/>
                  </a:lnTo>
                  <a:lnTo>
                    <a:pt x="2023" y="2177"/>
                  </a:lnTo>
                  <a:lnTo>
                    <a:pt x="2023" y="2177"/>
                  </a:lnTo>
                  <a:cubicBezTo>
                    <a:pt x="2023" y="2175"/>
                    <a:pt x="2025" y="2173"/>
                    <a:pt x="2028" y="2168"/>
                  </a:cubicBezTo>
                  <a:cubicBezTo>
                    <a:pt x="2033" y="2166"/>
                    <a:pt x="2036" y="2165"/>
                    <a:pt x="2039" y="2165"/>
                  </a:cubicBezTo>
                  <a:cubicBezTo>
                    <a:pt x="2049" y="2165"/>
                    <a:pt x="2049" y="2178"/>
                    <a:pt x="2041" y="2184"/>
                  </a:cubicBezTo>
                  <a:lnTo>
                    <a:pt x="2041" y="2184"/>
                  </a:lnTo>
                  <a:lnTo>
                    <a:pt x="2067" y="2168"/>
                  </a:lnTo>
                  <a:cubicBezTo>
                    <a:pt x="2073" y="2173"/>
                    <a:pt x="2067" y="2179"/>
                    <a:pt x="2067" y="2185"/>
                  </a:cubicBezTo>
                  <a:cubicBezTo>
                    <a:pt x="2067" y="2179"/>
                    <a:pt x="2084" y="2173"/>
                    <a:pt x="2095" y="2168"/>
                  </a:cubicBezTo>
                  <a:cubicBezTo>
                    <a:pt x="2095" y="2171"/>
                    <a:pt x="2097" y="2172"/>
                    <a:pt x="2098" y="2172"/>
                  </a:cubicBezTo>
                  <a:cubicBezTo>
                    <a:pt x="2100" y="2172"/>
                    <a:pt x="2101" y="2171"/>
                    <a:pt x="2101" y="2168"/>
                  </a:cubicBezTo>
                  <a:cubicBezTo>
                    <a:pt x="2101" y="2168"/>
                    <a:pt x="2107" y="2168"/>
                    <a:pt x="2107" y="2173"/>
                  </a:cubicBezTo>
                  <a:lnTo>
                    <a:pt x="2112" y="2179"/>
                  </a:lnTo>
                  <a:cubicBezTo>
                    <a:pt x="2118" y="2190"/>
                    <a:pt x="2118" y="2196"/>
                    <a:pt x="2123" y="2207"/>
                  </a:cubicBezTo>
                  <a:cubicBezTo>
                    <a:pt x="2125" y="2206"/>
                    <a:pt x="2126" y="2206"/>
                    <a:pt x="2127" y="2206"/>
                  </a:cubicBezTo>
                  <a:cubicBezTo>
                    <a:pt x="2136" y="2206"/>
                    <a:pt x="2142" y="2225"/>
                    <a:pt x="2157" y="2235"/>
                  </a:cubicBezTo>
                  <a:cubicBezTo>
                    <a:pt x="2168" y="2269"/>
                    <a:pt x="2174" y="2313"/>
                    <a:pt x="2191" y="2353"/>
                  </a:cubicBezTo>
                  <a:cubicBezTo>
                    <a:pt x="2198" y="2365"/>
                    <a:pt x="2201" y="2368"/>
                    <a:pt x="2203" y="2368"/>
                  </a:cubicBezTo>
                  <a:cubicBezTo>
                    <a:pt x="2205" y="2368"/>
                    <a:pt x="2206" y="2366"/>
                    <a:pt x="2207" y="2366"/>
                  </a:cubicBezTo>
                  <a:cubicBezTo>
                    <a:pt x="2209" y="2366"/>
                    <a:pt x="2210" y="2367"/>
                    <a:pt x="2213" y="2369"/>
                  </a:cubicBezTo>
                  <a:cubicBezTo>
                    <a:pt x="2208" y="2374"/>
                    <a:pt x="2215" y="2402"/>
                    <a:pt x="2211" y="2402"/>
                  </a:cubicBezTo>
                  <a:cubicBezTo>
                    <a:pt x="2211" y="2402"/>
                    <a:pt x="2209" y="2400"/>
                    <a:pt x="2207" y="2397"/>
                  </a:cubicBezTo>
                  <a:lnTo>
                    <a:pt x="2207" y="2397"/>
                  </a:lnTo>
                  <a:cubicBezTo>
                    <a:pt x="2224" y="2442"/>
                    <a:pt x="2230" y="2459"/>
                    <a:pt x="2252" y="2521"/>
                  </a:cubicBezTo>
                  <a:cubicBezTo>
                    <a:pt x="2258" y="2509"/>
                    <a:pt x="2258" y="2504"/>
                    <a:pt x="2263" y="2504"/>
                  </a:cubicBezTo>
                  <a:lnTo>
                    <a:pt x="2263" y="2504"/>
                  </a:lnTo>
                  <a:cubicBezTo>
                    <a:pt x="2269" y="2515"/>
                    <a:pt x="2263" y="2532"/>
                    <a:pt x="2258" y="2532"/>
                  </a:cubicBezTo>
                  <a:cubicBezTo>
                    <a:pt x="2275" y="2560"/>
                    <a:pt x="2269" y="2605"/>
                    <a:pt x="2258" y="2638"/>
                  </a:cubicBezTo>
                  <a:cubicBezTo>
                    <a:pt x="2258" y="2655"/>
                    <a:pt x="2247" y="2666"/>
                    <a:pt x="2241" y="2678"/>
                  </a:cubicBezTo>
                  <a:cubicBezTo>
                    <a:pt x="2241" y="2683"/>
                    <a:pt x="2235" y="2683"/>
                    <a:pt x="2235" y="2694"/>
                  </a:cubicBezTo>
                  <a:cubicBezTo>
                    <a:pt x="2230" y="2706"/>
                    <a:pt x="2219" y="2711"/>
                    <a:pt x="2207" y="2722"/>
                  </a:cubicBezTo>
                  <a:cubicBezTo>
                    <a:pt x="2202" y="2722"/>
                    <a:pt x="2196" y="2722"/>
                    <a:pt x="2196" y="2734"/>
                  </a:cubicBezTo>
                  <a:cubicBezTo>
                    <a:pt x="2174" y="2734"/>
                    <a:pt x="2207" y="2717"/>
                    <a:pt x="2185" y="2717"/>
                  </a:cubicBezTo>
                  <a:cubicBezTo>
                    <a:pt x="2135" y="2756"/>
                    <a:pt x="2090" y="2745"/>
                    <a:pt x="2045" y="2773"/>
                  </a:cubicBezTo>
                  <a:cubicBezTo>
                    <a:pt x="2035" y="2767"/>
                    <a:pt x="2022" y="2765"/>
                    <a:pt x="2008" y="2765"/>
                  </a:cubicBezTo>
                  <a:cubicBezTo>
                    <a:pt x="1964" y="2765"/>
                    <a:pt x="1906" y="2787"/>
                    <a:pt x="1859" y="2787"/>
                  </a:cubicBezTo>
                  <a:cubicBezTo>
                    <a:pt x="1850" y="2787"/>
                    <a:pt x="1840" y="2786"/>
                    <a:pt x="1832" y="2784"/>
                  </a:cubicBezTo>
                  <a:lnTo>
                    <a:pt x="1832" y="2784"/>
                  </a:lnTo>
                  <a:lnTo>
                    <a:pt x="1838" y="2795"/>
                  </a:lnTo>
                  <a:cubicBezTo>
                    <a:pt x="1836" y="2796"/>
                    <a:pt x="1834" y="2797"/>
                    <a:pt x="1832" y="2797"/>
                  </a:cubicBezTo>
                  <a:cubicBezTo>
                    <a:pt x="1824" y="2797"/>
                    <a:pt x="1819" y="2790"/>
                    <a:pt x="1810" y="2790"/>
                  </a:cubicBezTo>
                  <a:lnTo>
                    <a:pt x="1810" y="2790"/>
                  </a:lnTo>
                  <a:cubicBezTo>
                    <a:pt x="1810" y="2795"/>
                    <a:pt x="1827" y="2795"/>
                    <a:pt x="1815" y="2801"/>
                  </a:cubicBezTo>
                  <a:cubicBezTo>
                    <a:pt x="1770" y="2809"/>
                    <a:pt x="1725" y="2814"/>
                    <a:pt x="1678" y="2814"/>
                  </a:cubicBezTo>
                  <a:cubicBezTo>
                    <a:pt x="1661" y="2814"/>
                    <a:pt x="1643" y="2813"/>
                    <a:pt x="1625" y="2812"/>
                  </a:cubicBezTo>
                  <a:cubicBezTo>
                    <a:pt x="1563" y="2812"/>
                    <a:pt x="1502" y="2795"/>
                    <a:pt x="1446" y="2784"/>
                  </a:cubicBezTo>
                  <a:cubicBezTo>
                    <a:pt x="1441" y="2783"/>
                    <a:pt x="1437" y="2782"/>
                    <a:pt x="1433" y="2782"/>
                  </a:cubicBezTo>
                  <a:cubicBezTo>
                    <a:pt x="1412" y="2782"/>
                    <a:pt x="1405" y="2799"/>
                    <a:pt x="1388" y="2799"/>
                  </a:cubicBezTo>
                  <a:cubicBezTo>
                    <a:pt x="1381" y="2799"/>
                    <a:pt x="1371" y="2795"/>
                    <a:pt x="1356" y="2784"/>
                  </a:cubicBezTo>
                  <a:lnTo>
                    <a:pt x="1379" y="2778"/>
                  </a:lnTo>
                  <a:cubicBezTo>
                    <a:pt x="1283" y="2773"/>
                    <a:pt x="1199" y="2717"/>
                    <a:pt x="1121" y="2683"/>
                  </a:cubicBezTo>
                  <a:cubicBezTo>
                    <a:pt x="1125" y="2683"/>
                    <a:pt x="1126" y="2681"/>
                    <a:pt x="1130" y="2681"/>
                  </a:cubicBezTo>
                  <a:cubicBezTo>
                    <a:pt x="1131" y="2681"/>
                    <a:pt x="1134" y="2681"/>
                    <a:pt x="1138" y="2683"/>
                  </a:cubicBezTo>
                  <a:cubicBezTo>
                    <a:pt x="1128" y="2664"/>
                    <a:pt x="1089" y="2648"/>
                    <a:pt x="1075" y="2648"/>
                  </a:cubicBezTo>
                  <a:cubicBezTo>
                    <a:pt x="1073" y="2648"/>
                    <a:pt x="1071" y="2649"/>
                    <a:pt x="1071" y="2650"/>
                  </a:cubicBezTo>
                  <a:cubicBezTo>
                    <a:pt x="1059" y="2644"/>
                    <a:pt x="1071" y="2644"/>
                    <a:pt x="1071" y="2633"/>
                  </a:cubicBezTo>
                  <a:cubicBezTo>
                    <a:pt x="1059" y="2616"/>
                    <a:pt x="1020" y="2616"/>
                    <a:pt x="1020" y="2599"/>
                  </a:cubicBezTo>
                  <a:lnTo>
                    <a:pt x="1020" y="2599"/>
                  </a:lnTo>
                  <a:cubicBezTo>
                    <a:pt x="1020" y="2599"/>
                    <a:pt x="1022" y="2599"/>
                    <a:pt x="1024" y="2600"/>
                  </a:cubicBezTo>
                  <a:lnTo>
                    <a:pt x="1024" y="2600"/>
                  </a:lnTo>
                  <a:cubicBezTo>
                    <a:pt x="1013" y="2592"/>
                    <a:pt x="997" y="2578"/>
                    <a:pt x="990" y="2578"/>
                  </a:cubicBezTo>
                  <a:cubicBezTo>
                    <a:pt x="988" y="2578"/>
                    <a:pt x="986" y="2579"/>
                    <a:pt x="986" y="2582"/>
                  </a:cubicBezTo>
                  <a:cubicBezTo>
                    <a:pt x="970" y="2554"/>
                    <a:pt x="936" y="2543"/>
                    <a:pt x="925" y="2515"/>
                  </a:cubicBezTo>
                  <a:cubicBezTo>
                    <a:pt x="905" y="2515"/>
                    <a:pt x="889" y="2480"/>
                    <a:pt x="874" y="2480"/>
                  </a:cubicBezTo>
                  <a:cubicBezTo>
                    <a:pt x="873" y="2480"/>
                    <a:pt x="871" y="2480"/>
                    <a:pt x="869" y="2481"/>
                  </a:cubicBezTo>
                  <a:cubicBezTo>
                    <a:pt x="886" y="2465"/>
                    <a:pt x="846" y="2425"/>
                    <a:pt x="824" y="2409"/>
                  </a:cubicBezTo>
                  <a:lnTo>
                    <a:pt x="824" y="2409"/>
                  </a:lnTo>
                  <a:cubicBezTo>
                    <a:pt x="825" y="2409"/>
                    <a:pt x="826" y="2410"/>
                    <a:pt x="827" y="2410"/>
                  </a:cubicBezTo>
                  <a:cubicBezTo>
                    <a:pt x="832" y="2410"/>
                    <a:pt x="820" y="2392"/>
                    <a:pt x="830" y="2392"/>
                  </a:cubicBezTo>
                  <a:cubicBezTo>
                    <a:pt x="820" y="2377"/>
                    <a:pt x="806" y="2363"/>
                    <a:pt x="799" y="2363"/>
                  </a:cubicBezTo>
                  <a:cubicBezTo>
                    <a:pt x="798" y="2363"/>
                    <a:pt x="797" y="2363"/>
                    <a:pt x="796" y="2364"/>
                  </a:cubicBezTo>
                  <a:cubicBezTo>
                    <a:pt x="790" y="2313"/>
                    <a:pt x="729" y="2297"/>
                    <a:pt x="746" y="2257"/>
                  </a:cubicBezTo>
                  <a:cubicBezTo>
                    <a:pt x="701" y="2201"/>
                    <a:pt x="667" y="2140"/>
                    <a:pt x="639" y="2078"/>
                  </a:cubicBezTo>
                  <a:cubicBezTo>
                    <a:pt x="640" y="2078"/>
                    <a:pt x="641" y="2078"/>
                    <a:pt x="642" y="2078"/>
                  </a:cubicBezTo>
                  <a:cubicBezTo>
                    <a:pt x="661" y="2078"/>
                    <a:pt x="667" y="2135"/>
                    <a:pt x="685" y="2135"/>
                  </a:cubicBezTo>
                  <a:cubicBezTo>
                    <a:pt x="687" y="2135"/>
                    <a:pt x="688" y="2135"/>
                    <a:pt x="690" y="2134"/>
                  </a:cubicBezTo>
                  <a:cubicBezTo>
                    <a:pt x="656" y="2084"/>
                    <a:pt x="628" y="2050"/>
                    <a:pt x="617" y="1989"/>
                  </a:cubicBezTo>
                  <a:cubicBezTo>
                    <a:pt x="617" y="1984"/>
                    <a:pt x="618" y="1982"/>
                    <a:pt x="619" y="1982"/>
                  </a:cubicBezTo>
                  <a:cubicBezTo>
                    <a:pt x="622" y="1982"/>
                    <a:pt x="630" y="1996"/>
                    <a:pt x="634" y="2000"/>
                  </a:cubicBezTo>
                  <a:cubicBezTo>
                    <a:pt x="611" y="1944"/>
                    <a:pt x="606" y="1882"/>
                    <a:pt x="589" y="1826"/>
                  </a:cubicBezTo>
                  <a:lnTo>
                    <a:pt x="589" y="1826"/>
                  </a:lnTo>
                  <a:cubicBezTo>
                    <a:pt x="589" y="1826"/>
                    <a:pt x="594" y="1832"/>
                    <a:pt x="594" y="1837"/>
                  </a:cubicBezTo>
                  <a:cubicBezTo>
                    <a:pt x="594" y="1826"/>
                    <a:pt x="594" y="1815"/>
                    <a:pt x="589" y="1815"/>
                  </a:cubicBezTo>
                  <a:lnTo>
                    <a:pt x="589" y="1826"/>
                  </a:lnTo>
                  <a:cubicBezTo>
                    <a:pt x="587" y="1830"/>
                    <a:pt x="585" y="1831"/>
                    <a:pt x="583" y="1831"/>
                  </a:cubicBezTo>
                  <a:cubicBezTo>
                    <a:pt x="572" y="1831"/>
                    <a:pt x="556" y="1791"/>
                    <a:pt x="550" y="1787"/>
                  </a:cubicBezTo>
                  <a:lnTo>
                    <a:pt x="550" y="1787"/>
                  </a:lnTo>
                  <a:cubicBezTo>
                    <a:pt x="552" y="1788"/>
                    <a:pt x="554" y="1788"/>
                    <a:pt x="555" y="1788"/>
                  </a:cubicBezTo>
                  <a:cubicBezTo>
                    <a:pt x="571" y="1788"/>
                    <a:pt x="559" y="1747"/>
                    <a:pt x="574" y="1747"/>
                  </a:cubicBezTo>
                  <a:cubicBezTo>
                    <a:pt x="578" y="1747"/>
                    <a:pt x="582" y="1749"/>
                    <a:pt x="589" y="1753"/>
                  </a:cubicBezTo>
                  <a:cubicBezTo>
                    <a:pt x="589" y="1749"/>
                    <a:pt x="585" y="1741"/>
                    <a:pt x="578" y="1741"/>
                  </a:cubicBezTo>
                  <a:cubicBezTo>
                    <a:pt x="576" y="1741"/>
                    <a:pt x="574" y="1741"/>
                    <a:pt x="572" y="1742"/>
                  </a:cubicBezTo>
                  <a:cubicBezTo>
                    <a:pt x="576" y="1735"/>
                    <a:pt x="577" y="1731"/>
                    <a:pt x="580" y="1731"/>
                  </a:cubicBezTo>
                  <a:cubicBezTo>
                    <a:pt x="582" y="1731"/>
                    <a:pt x="585" y="1732"/>
                    <a:pt x="589" y="1737"/>
                  </a:cubicBezTo>
                  <a:cubicBezTo>
                    <a:pt x="578" y="1697"/>
                    <a:pt x="572" y="1714"/>
                    <a:pt x="572" y="1675"/>
                  </a:cubicBezTo>
                  <a:lnTo>
                    <a:pt x="572" y="1675"/>
                  </a:lnTo>
                  <a:cubicBezTo>
                    <a:pt x="572" y="1675"/>
                    <a:pt x="578" y="1686"/>
                    <a:pt x="583" y="1686"/>
                  </a:cubicBezTo>
                  <a:cubicBezTo>
                    <a:pt x="572" y="1669"/>
                    <a:pt x="561" y="1653"/>
                    <a:pt x="566" y="1619"/>
                  </a:cubicBezTo>
                  <a:lnTo>
                    <a:pt x="566" y="1619"/>
                  </a:lnTo>
                  <a:cubicBezTo>
                    <a:pt x="571" y="1624"/>
                    <a:pt x="572" y="1621"/>
                    <a:pt x="572" y="1625"/>
                  </a:cubicBezTo>
                  <a:lnTo>
                    <a:pt x="572" y="1625"/>
                  </a:lnTo>
                  <a:cubicBezTo>
                    <a:pt x="571" y="1572"/>
                    <a:pt x="556" y="1533"/>
                    <a:pt x="566" y="1479"/>
                  </a:cubicBezTo>
                  <a:lnTo>
                    <a:pt x="566" y="1479"/>
                  </a:lnTo>
                  <a:cubicBezTo>
                    <a:pt x="571" y="1484"/>
                    <a:pt x="575" y="1486"/>
                    <a:pt x="577" y="1486"/>
                  </a:cubicBezTo>
                  <a:cubicBezTo>
                    <a:pt x="585" y="1486"/>
                    <a:pt x="581" y="1462"/>
                    <a:pt x="594" y="1462"/>
                  </a:cubicBezTo>
                  <a:lnTo>
                    <a:pt x="594" y="1429"/>
                  </a:lnTo>
                  <a:lnTo>
                    <a:pt x="583" y="1440"/>
                  </a:lnTo>
                  <a:cubicBezTo>
                    <a:pt x="589" y="1412"/>
                    <a:pt x="578" y="1384"/>
                    <a:pt x="589" y="1367"/>
                  </a:cubicBezTo>
                  <a:lnTo>
                    <a:pt x="594" y="1384"/>
                  </a:lnTo>
                  <a:cubicBezTo>
                    <a:pt x="594" y="1367"/>
                    <a:pt x="594" y="1350"/>
                    <a:pt x="600" y="1333"/>
                  </a:cubicBezTo>
                  <a:lnTo>
                    <a:pt x="600" y="1333"/>
                  </a:lnTo>
                  <a:lnTo>
                    <a:pt x="589" y="1361"/>
                  </a:lnTo>
                  <a:cubicBezTo>
                    <a:pt x="583" y="1333"/>
                    <a:pt x="566" y="1361"/>
                    <a:pt x="578" y="1328"/>
                  </a:cubicBezTo>
                  <a:lnTo>
                    <a:pt x="578" y="1328"/>
                  </a:lnTo>
                  <a:cubicBezTo>
                    <a:pt x="578" y="1328"/>
                    <a:pt x="578" y="1328"/>
                    <a:pt x="578" y="1328"/>
                  </a:cubicBezTo>
                  <a:cubicBezTo>
                    <a:pt x="579" y="1328"/>
                    <a:pt x="584" y="1299"/>
                    <a:pt x="594" y="1289"/>
                  </a:cubicBezTo>
                  <a:cubicBezTo>
                    <a:pt x="594" y="1272"/>
                    <a:pt x="589" y="1255"/>
                    <a:pt x="600" y="1238"/>
                  </a:cubicBezTo>
                  <a:cubicBezTo>
                    <a:pt x="601" y="1237"/>
                    <a:pt x="602" y="1237"/>
                    <a:pt x="603" y="1237"/>
                  </a:cubicBezTo>
                  <a:cubicBezTo>
                    <a:pt x="608" y="1237"/>
                    <a:pt x="615" y="1245"/>
                    <a:pt x="620" y="1245"/>
                  </a:cubicBezTo>
                  <a:cubicBezTo>
                    <a:pt x="621" y="1245"/>
                    <a:pt x="622" y="1245"/>
                    <a:pt x="622" y="1244"/>
                  </a:cubicBezTo>
                  <a:cubicBezTo>
                    <a:pt x="611" y="1227"/>
                    <a:pt x="634" y="1182"/>
                    <a:pt x="622" y="1160"/>
                  </a:cubicBezTo>
                  <a:lnTo>
                    <a:pt x="622" y="1160"/>
                  </a:lnTo>
                  <a:cubicBezTo>
                    <a:pt x="628" y="1165"/>
                    <a:pt x="634" y="1171"/>
                    <a:pt x="639" y="1171"/>
                  </a:cubicBezTo>
                  <a:lnTo>
                    <a:pt x="628" y="1154"/>
                  </a:lnTo>
                  <a:cubicBezTo>
                    <a:pt x="635" y="1148"/>
                    <a:pt x="637" y="1145"/>
                    <a:pt x="640" y="1145"/>
                  </a:cubicBezTo>
                  <a:cubicBezTo>
                    <a:pt x="641" y="1145"/>
                    <a:pt x="643" y="1146"/>
                    <a:pt x="645" y="1149"/>
                  </a:cubicBezTo>
                  <a:cubicBezTo>
                    <a:pt x="651" y="1133"/>
                    <a:pt x="649" y="1131"/>
                    <a:pt x="646" y="1131"/>
                  </a:cubicBezTo>
                  <a:lnTo>
                    <a:pt x="646" y="1131"/>
                  </a:lnTo>
                  <a:cubicBezTo>
                    <a:pt x="644" y="1131"/>
                    <a:pt x="642" y="1131"/>
                    <a:pt x="641" y="1131"/>
                  </a:cubicBezTo>
                  <a:cubicBezTo>
                    <a:pt x="637" y="1131"/>
                    <a:pt x="635" y="1128"/>
                    <a:pt x="645" y="1109"/>
                  </a:cubicBezTo>
                  <a:cubicBezTo>
                    <a:pt x="645" y="1115"/>
                    <a:pt x="645" y="1115"/>
                    <a:pt x="645" y="1121"/>
                  </a:cubicBezTo>
                  <a:cubicBezTo>
                    <a:pt x="662" y="1081"/>
                    <a:pt x="667" y="1037"/>
                    <a:pt x="690" y="997"/>
                  </a:cubicBezTo>
                  <a:lnTo>
                    <a:pt x="690" y="997"/>
                  </a:lnTo>
                  <a:cubicBezTo>
                    <a:pt x="709" y="997"/>
                    <a:pt x="686" y="1027"/>
                    <a:pt x="695" y="1027"/>
                  </a:cubicBezTo>
                  <a:cubicBezTo>
                    <a:pt x="696" y="1027"/>
                    <a:pt x="698" y="1027"/>
                    <a:pt x="701" y="1025"/>
                  </a:cubicBezTo>
                  <a:cubicBezTo>
                    <a:pt x="718" y="975"/>
                    <a:pt x="729" y="908"/>
                    <a:pt x="762" y="857"/>
                  </a:cubicBezTo>
                  <a:lnTo>
                    <a:pt x="762" y="857"/>
                  </a:lnTo>
                  <a:lnTo>
                    <a:pt x="757" y="863"/>
                  </a:lnTo>
                  <a:cubicBezTo>
                    <a:pt x="741" y="847"/>
                    <a:pt x="784" y="836"/>
                    <a:pt x="795" y="807"/>
                  </a:cubicBezTo>
                  <a:lnTo>
                    <a:pt x="795" y="807"/>
                  </a:lnTo>
                  <a:cubicBezTo>
                    <a:pt x="795" y="812"/>
                    <a:pt x="798" y="815"/>
                    <a:pt x="800" y="815"/>
                  </a:cubicBezTo>
                  <a:cubicBezTo>
                    <a:pt x="801" y="815"/>
                    <a:pt x="802" y="814"/>
                    <a:pt x="802" y="813"/>
                  </a:cubicBezTo>
                  <a:cubicBezTo>
                    <a:pt x="824" y="785"/>
                    <a:pt x="835" y="745"/>
                    <a:pt x="869" y="689"/>
                  </a:cubicBezTo>
                  <a:lnTo>
                    <a:pt x="869" y="701"/>
                  </a:lnTo>
                  <a:cubicBezTo>
                    <a:pt x="886" y="684"/>
                    <a:pt x="908" y="656"/>
                    <a:pt x="930" y="639"/>
                  </a:cubicBezTo>
                  <a:cubicBezTo>
                    <a:pt x="930" y="628"/>
                    <a:pt x="942" y="617"/>
                    <a:pt x="925" y="617"/>
                  </a:cubicBezTo>
                  <a:cubicBezTo>
                    <a:pt x="1003" y="583"/>
                    <a:pt x="1020" y="499"/>
                    <a:pt x="1093" y="482"/>
                  </a:cubicBezTo>
                  <a:lnTo>
                    <a:pt x="1093" y="482"/>
                  </a:lnTo>
                  <a:cubicBezTo>
                    <a:pt x="1088" y="487"/>
                    <a:pt x="1084" y="495"/>
                    <a:pt x="1085" y="495"/>
                  </a:cubicBezTo>
                  <a:cubicBezTo>
                    <a:pt x="1086" y="495"/>
                    <a:pt x="1086" y="494"/>
                    <a:pt x="1087" y="493"/>
                  </a:cubicBezTo>
                  <a:cubicBezTo>
                    <a:pt x="1104" y="476"/>
                    <a:pt x="1115" y="465"/>
                    <a:pt x="1132" y="454"/>
                  </a:cubicBezTo>
                  <a:cubicBezTo>
                    <a:pt x="1128" y="452"/>
                    <a:pt x="1126" y="452"/>
                    <a:pt x="1124" y="452"/>
                  </a:cubicBezTo>
                  <a:cubicBezTo>
                    <a:pt x="1120" y="452"/>
                    <a:pt x="1117" y="454"/>
                    <a:pt x="1110" y="454"/>
                  </a:cubicBezTo>
                  <a:cubicBezTo>
                    <a:pt x="1110" y="443"/>
                    <a:pt x="1121" y="432"/>
                    <a:pt x="1138" y="426"/>
                  </a:cubicBezTo>
                  <a:lnTo>
                    <a:pt x="1138" y="426"/>
                  </a:lnTo>
                  <a:cubicBezTo>
                    <a:pt x="1124" y="436"/>
                    <a:pt x="1129" y="438"/>
                    <a:pt x="1139" y="438"/>
                  </a:cubicBezTo>
                  <a:cubicBezTo>
                    <a:pt x="1145" y="438"/>
                    <a:pt x="1153" y="437"/>
                    <a:pt x="1160" y="437"/>
                  </a:cubicBezTo>
                  <a:cubicBezTo>
                    <a:pt x="1155" y="437"/>
                    <a:pt x="1155" y="432"/>
                    <a:pt x="1155" y="426"/>
                  </a:cubicBezTo>
                  <a:lnTo>
                    <a:pt x="1155" y="426"/>
                  </a:lnTo>
                  <a:cubicBezTo>
                    <a:pt x="1158" y="427"/>
                    <a:pt x="1161" y="427"/>
                    <a:pt x="1163" y="427"/>
                  </a:cubicBezTo>
                  <a:cubicBezTo>
                    <a:pt x="1181" y="427"/>
                    <a:pt x="1154" y="408"/>
                    <a:pt x="1194" y="398"/>
                  </a:cubicBezTo>
                  <a:lnTo>
                    <a:pt x="1194" y="404"/>
                  </a:lnTo>
                  <a:cubicBezTo>
                    <a:pt x="1205" y="392"/>
                    <a:pt x="1216" y="381"/>
                    <a:pt x="1233" y="376"/>
                  </a:cubicBezTo>
                  <a:lnTo>
                    <a:pt x="1233" y="376"/>
                  </a:lnTo>
                  <a:cubicBezTo>
                    <a:pt x="1244" y="387"/>
                    <a:pt x="1216" y="387"/>
                    <a:pt x="1222" y="398"/>
                  </a:cubicBezTo>
                  <a:cubicBezTo>
                    <a:pt x="1244" y="387"/>
                    <a:pt x="1255" y="359"/>
                    <a:pt x="1283" y="359"/>
                  </a:cubicBezTo>
                  <a:cubicBezTo>
                    <a:pt x="1272" y="370"/>
                    <a:pt x="1261" y="376"/>
                    <a:pt x="1250" y="381"/>
                  </a:cubicBezTo>
                  <a:cubicBezTo>
                    <a:pt x="1258" y="383"/>
                    <a:pt x="1264" y="384"/>
                    <a:pt x="1268" y="384"/>
                  </a:cubicBezTo>
                  <a:cubicBezTo>
                    <a:pt x="1279" y="384"/>
                    <a:pt x="1283" y="380"/>
                    <a:pt x="1295" y="376"/>
                  </a:cubicBezTo>
                  <a:lnTo>
                    <a:pt x="1334" y="370"/>
                  </a:lnTo>
                  <a:lnTo>
                    <a:pt x="1323" y="370"/>
                  </a:lnTo>
                  <a:cubicBezTo>
                    <a:pt x="1345" y="331"/>
                    <a:pt x="1379" y="348"/>
                    <a:pt x="1412" y="320"/>
                  </a:cubicBezTo>
                  <a:lnTo>
                    <a:pt x="1412" y="320"/>
                  </a:lnTo>
                  <a:cubicBezTo>
                    <a:pt x="1379" y="348"/>
                    <a:pt x="1412" y="331"/>
                    <a:pt x="1412" y="342"/>
                  </a:cubicBezTo>
                  <a:cubicBezTo>
                    <a:pt x="1423" y="348"/>
                    <a:pt x="1440" y="348"/>
                    <a:pt x="1435" y="353"/>
                  </a:cubicBezTo>
                  <a:cubicBezTo>
                    <a:pt x="1451" y="336"/>
                    <a:pt x="1468" y="353"/>
                    <a:pt x="1491" y="331"/>
                  </a:cubicBezTo>
                  <a:cubicBezTo>
                    <a:pt x="1491" y="336"/>
                    <a:pt x="1507" y="331"/>
                    <a:pt x="1507" y="342"/>
                  </a:cubicBezTo>
                  <a:cubicBezTo>
                    <a:pt x="1530" y="336"/>
                    <a:pt x="1502" y="336"/>
                    <a:pt x="1502" y="331"/>
                  </a:cubicBezTo>
                  <a:cubicBezTo>
                    <a:pt x="1513" y="323"/>
                    <a:pt x="1527" y="322"/>
                    <a:pt x="1542" y="322"/>
                  </a:cubicBezTo>
                  <a:cubicBezTo>
                    <a:pt x="1557" y="322"/>
                    <a:pt x="1574" y="323"/>
                    <a:pt x="1592" y="323"/>
                  </a:cubicBezTo>
                  <a:cubicBezTo>
                    <a:pt x="1610" y="323"/>
                    <a:pt x="1629" y="322"/>
                    <a:pt x="1647" y="314"/>
                  </a:cubicBezTo>
                  <a:cubicBezTo>
                    <a:pt x="1692" y="303"/>
                    <a:pt x="1698" y="286"/>
                    <a:pt x="1748" y="280"/>
                  </a:cubicBezTo>
                  <a:lnTo>
                    <a:pt x="1748" y="280"/>
                  </a:lnTo>
                  <a:cubicBezTo>
                    <a:pt x="1759" y="292"/>
                    <a:pt x="1731" y="297"/>
                    <a:pt x="1731" y="297"/>
                  </a:cubicBezTo>
                  <a:cubicBezTo>
                    <a:pt x="1754" y="303"/>
                    <a:pt x="1776" y="303"/>
                    <a:pt x="1799" y="303"/>
                  </a:cubicBezTo>
                  <a:cubicBezTo>
                    <a:pt x="1793" y="303"/>
                    <a:pt x="1799" y="308"/>
                    <a:pt x="1804" y="314"/>
                  </a:cubicBezTo>
                  <a:cubicBezTo>
                    <a:pt x="1817" y="314"/>
                    <a:pt x="1817" y="305"/>
                    <a:pt x="1825" y="305"/>
                  </a:cubicBezTo>
                  <a:cubicBezTo>
                    <a:pt x="1828" y="305"/>
                    <a:pt x="1832" y="306"/>
                    <a:pt x="1838" y="308"/>
                  </a:cubicBezTo>
                  <a:cubicBezTo>
                    <a:pt x="1838" y="314"/>
                    <a:pt x="1832" y="320"/>
                    <a:pt x="1821" y="325"/>
                  </a:cubicBezTo>
                  <a:cubicBezTo>
                    <a:pt x="1843" y="320"/>
                    <a:pt x="1866" y="314"/>
                    <a:pt x="1888" y="314"/>
                  </a:cubicBezTo>
                  <a:lnTo>
                    <a:pt x="1905" y="314"/>
                  </a:lnTo>
                  <a:cubicBezTo>
                    <a:pt x="1901" y="301"/>
                    <a:pt x="1889" y="297"/>
                    <a:pt x="1876" y="297"/>
                  </a:cubicBezTo>
                  <a:cubicBezTo>
                    <a:pt x="1858" y="297"/>
                    <a:pt x="1835" y="304"/>
                    <a:pt x="1819" y="304"/>
                  </a:cubicBezTo>
                  <a:cubicBezTo>
                    <a:pt x="1815" y="304"/>
                    <a:pt x="1812" y="303"/>
                    <a:pt x="1810" y="303"/>
                  </a:cubicBezTo>
                  <a:lnTo>
                    <a:pt x="1827" y="286"/>
                  </a:lnTo>
                  <a:lnTo>
                    <a:pt x="1787" y="297"/>
                  </a:lnTo>
                  <a:cubicBezTo>
                    <a:pt x="1782" y="292"/>
                    <a:pt x="1776" y="280"/>
                    <a:pt x="1793" y="280"/>
                  </a:cubicBezTo>
                  <a:cubicBezTo>
                    <a:pt x="1787" y="277"/>
                    <a:pt x="1783" y="276"/>
                    <a:pt x="1780" y="276"/>
                  </a:cubicBezTo>
                  <a:cubicBezTo>
                    <a:pt x="1775" y="276"/>
                    <a:pt x="1772" y="279"/>
                    <a:pt x="1767" y="279"/>
                  </a:cubicBezTo>
                  <a:cubicBezTo>
                    <a:pt x="1764" y="279"/>
                    <a:pt x="1760" y="278"/>
                    <a:pt x="1754" y="275"/>
                  </a:cubicBezTo>
                  <a:cubicBezTo>
                    <a:pt x="1754" y="275"/>
                    <a:pt x="1754" y="269"/>
                    <a:pt x="1754" y="269"/>
                  </a:cubicBezTo>
                  <a:lnTo>
                    <a:pt x="1731" y="275"/>
                  </a:lnTo>
                  <a:cubicBezTo>
                    <a:pt x="1737" y="269"/>
                    <a:pt x="1731" y="264"/>
                    <a:pt x="1743" y="264"/>
                  </a:cubicBezTo>
                  <a:cubicBezTo>
                    <a:pt x="1736" y="262"/>
                    <a:pt x="1729" y="261"/>
                    <a:pt x="1723" y="261"/>
                  </a:cubicBezTo>
                  <a:cubicBezTo>
                    <a:pt x="1703" y="261"/>
                    <a:pt x="1686" y="269"/>
                    <a:pt x="1675" y="269"/>
                  </a:cubicBezTo>
                  <a:cubicBezTo>
                    <a:pt x="1671" y="269"/>
                    <a:pt x="1667" y="268"/>
                    <a:pt x="1664" y="264"/>
                  </a:cubicBezTo>
                  <a:cubicBezTo>
                    <a:pt x="1608" y="269"/>
                    <a:pt x="1659" y="275"/>
                    <a:pt x="1619" y="297"/>
                  </a:cubicBezTo>
                  <a:lnTo>
                    <a:pt x="1586" y="264"/>
                  </a:lnTo>
                  <a:lnTo>
                    <a:pt x="1586" y="280"/>
                  </a:lnTo>
                  <a:cubicBezTo>
                    <a:pt x="1580" y="280"/>
                    <a:pt x="1563" y="275"/>
                    <a:pt x="1569" y="269"/>
                  </a:cubicBezTo>
                  <a:lnTo>
                    <a:pt x="1569" y="269"/>
                  </a:lnTo>
                  <a:cubicBezTo>
                    <a:pt x="1547" y="280"/>
                    <a:pt x="1569" y="275"/>
                    <a:pt x="1558" y="286"/>
                  </a:cubicBezTo>
                  <a:cubicBezTo>
                    <a:pt x="1554" y="285"/>
                    <a:pt x="1551" y="285"/>
                    <a:pt x="1547" y="285"/>
                  </a:cubicBezTo>
                  <a:cubicBezTo>
                    <a:pt x="1531" y="285"/>
                    <a:pt x="1511" y="291"/>
                    <a:pt x="1496" y="291"/>
                  </a:cubicBezTo>
                  <a:cubicBezTo>
                    <a:pt x="1486" y="291"/>
                    <a:pt x="1478" y="288"/>
                    <a:pt x="1474" y="280"/>
                  </a:cubicBezTo>
                  <a:lnTo>
                    <a:pt x="1474" y="280"/>
                  </a:lnTo>
                  <a:cubicBezTo>
                    <a:pt x="1468" y="297"/>
                    <a:pt x="1502" y="286"/>
                    <a:pt x="1474" y="297"/>
                  </a:cubicBezTo>
                  <a:cubicBezTo>
                    <a:pt x="1471" y="292"/>
                    <a:pt x="1467" y="289"/>
                    <a:pt x="1463" y="289"/>
                  </a:cubicBezTo>
                  <a:cubicBezTo>
                    <a:pt x="1452" y="289"/>
                    <a:pt x="1437" y="304"/>
                    <a:pt x="1419" y="304"/>
                  </a:cubicBezTo>
                  <a:cubicBezTo>
                    <a:pt x="1417" y="304"/>
                    <a:pt x="1414" y="303"/>
                    <a:pt x="1412" y="303"/>
                  </a:cubicBezTo>
                  <a:cubicBezTo>
                    <a:pt x="1418" y="292"/>
                    <a:pt x="1446" y="292"/>
                    <a:pt x="1418" y="286"/>
                  </a:cubicBezTo>
                  <a:lnTo>
                    <a:pt x="1418" y="286"/>
                  </a:lnTo>
                  <a:cubicBezTo>
                    <a:pt x="1412" y="297"/>
                    <a:pt x="1400" y="299"/>
                    <a:pt x="1386" y="299"/>
                  </a:cubicBezTo>
                  <a:cubicBezTo>
                    <a:pt x="1381" y="299"/>
                    <a:pt x="1376" y="299"/>
                    <a:pt x="1371" y="299"/>
                  </a:cubicBezTo>
                  <a:cubicBezTo>
                    <a:pt x="1362" y="299"/>
                    <a:pt x="1352" y="299"/>
                    <a:pt x="1345" y="303"/>
                  </a:cubicBezTo>
                  <a:cubicBezTo>
                    <a:pt x="1351" y="320"/>
                    <a:pt x="1300" y="325"/>
                    <a:pt x="1267" y="342"/>
                  </a:cubicBezTo>
                  <a:cubicBezTo>
                    <a:pt x="1267" y="341"/>
                    <a:pt x="1267" y="341"/>
                    <a:pt x="1266" y="341"/>
                  </a:cubicBezTo>
                  <a:cubicBezTo>
                    <a:pt x="1257" y="341"/>
                    <a:pt x="1197" y="360"/>
                    <a:pt x="1166" y="370"/>
                  </a:cubicBezTo>
                  <a:lnTo>
                    <a:pt x="1166" y="370"/>
                  </a:lnTo>
                  <a:cubicBezTo>
                    <a:pt x="1166" y="368"/>
                    <a:pt x="1166" y="366"/>
                    <a:pt x="1166" y="364"/>
                  </a:cubicBezTo>
                  <a:lnTo>
                    <a:pt x="1166" y="364"/>
                  </a:lnTo>
                  <a:lnTo>
                    <a:pt x="1166" y="370"/>
                  </a:lnTo>
                  <a:cubicBezTo>
                    <a:pt x="1166" y="370"/>
                    <a:pt x="1166" y="370"/>
                    <a:pt x="1166" y="370"/>
                  </a:cubicBezTo>
                  <a:lnTo>
                    <a:pt x="1166" y="370"/>
                  </a:lnTo>
                  <a:cubicBezTo>
                    <a:pt x="1166" y="389"/>
                    <a:pt x="1136" y="399"/>
                    <a:pt x="1115" y="415"/>
                  </a:cubicBezTo>
                  <a:cubicBezTo>
                    <a:pt x="1110" y="404"/>
                    <a:pt x="1115" y="398"/>
                    <a:pt x="1121" y="387"/>
                  </a:cubicBezTo>
                  <a:lnTo>
                    <a:pt x="1121" y="387"/>
                  </a:lnTo>
                  <a:lnTo>
                    <a:pt x="1104" y="404"/>
                  </a:lnTo>
                  <a:cubicBezTo>
                    <a:pt x="1099" y="409"/>
                    <a:pt x="1093" y="415"/>
                    <a:pt x="1082" y="426"/>
                  </a:cubicBezTo>
                  <a:lnTo>
                    <a:pt x="1082" y="409"/>
                  </a:lnTo>
                  <a:cubicBezTo>
                    <a:pt x="1054" y="432"/>
                    <a:pt x="1037" y="460"/>
                    <a:pt x="998" y="482"/>
                  </a:cubicBezTo>
                  <a:cubicBezTo>
                    <a:pt x="1003" y="493"/>
                    <a:pt x="1043" y="482"/>
                    <a:pt x="1015" y="521"/>
                  </a:cubicBezTo>
                  <a:cubicBezTo>
                    <a:pt x="1009" y="516"/>
                    <a:pt x="1003" y="510"/>
                    <a:pt x="1009" y="499"/>
                  </a:cubicBezTo>
                  <a:lnTo>
                    <a:pt x="1009" y="499"/>
                  </a:lnTo>
                  <a:cubicBezTo>
                    <a:pt x="1009" y="499"/>
                    <a:pt x="1003" y="510"/>
                    <a:pt x="998" y="516"/>
                  </a:cubicBezTo>
                  <a:lnTo>
                    <a:pt x="1003" y="493"/>
                  </a:lnTo>
                  <a:lnTo>
                    <a:pt x="1003" y="493"/>
                  </a:lnTo>
                  <a:cubicBezTo>
                    <a:pt x="986" y="504"/>
                    <a:pt x="998" y="510"/>
                    <a:pt x="986" y="516"/>
                  </a:cubicBezTo>
                  <a:cubicBezTo>
                    <a:pt x="985" y="514"/>
                    <a:pt x="984" y="514"/>
                    <a:pt x="983" y="514"/>
                  </a:cubicBezTo>
                  <a:cubicBezTo>
                    <a:pt x="980" y="514"/>
                    <a:pt x="978" y="515"/>
                    <a:pt x="976" y="515"/>
                  </a:cubicBezTo>
                  <a:cubicBezTo>
                    <a:pt x="974" y="515"/>
                    <a:pt x="972" y="514"/>
                    <a:pt x="970" y="511"/>
                  </a:cubicBezTo>
                  <a:lnTo>
                    <a:pt x="970" y="511"/>
                  </a:lnTo>
                  <a:cubicBezTo>
                    <a:pt x="960" y="517"/>
                    <a:pt x="949" y="521"/>
                    <a:pt x="942" y="521"/>
                  </a:cubicBezTo>
                  <a:cubicBezTo>
                    <a:pt x="947" y="521"/>
                    <a:pt x="953" y="527"/>
                    <a:pt x="942" y="538"/>
                  </a:cubicBezTo>
                  <a:cubicBezTo>
                    <a:pt x="935" y="546"/>
                    <a:pt x="932" y="549"/>
                    <a:pt x="930" y="549"/>
                  </a:cubicBezTo>
                  <a:cubicBezTo>
                    <a:pt x="927" y="549"/>
                    <a:pt x="926" y="546"/>
                    <a:pt x="922" y="546"/>
                  </a:cubicBezTo>
                  <a:cubicBezTo>
                    <a:pt x="920" y="546"/>
                    <a:pt x="917" y="547"/>
                    <a:pt x="914" y="549"/>
                  </a:cubicBezTo>
                  <a:cubicBezTo>
                    <a:pt x="914" y="560"/>
                    <a:pt x="891" y="572"/>
                    <a:pt x="902" y="577"/>
                  </a:cubicBezTo>
                  <a:cubicBezTo>
                    <a:pt x="900" y="583"/>
                    <a:pt x="897" y="584"/>
                    <a:pt x="894" y="584"/>
                  </a:cubicBezTo>
                  <a:cubicBezTo>
                    <a:pt x="891" y="584"/>
                    <a:pt x="888" y="583"/>
                    <a:pt x="886" y="583"/>
                  </a:cubicBezTo>
                  <a:cubicBezTo>
                    <a:pt x="880" y="599"/>
                    <a:pt x="840" y="639"/>
                    <a:pt x="854" y="639"/>
                  </a:cubicBezTo>
                  <a:cubicBezTo>
                    <a:pt x="855" y="639"/>
                    <a:pt x="856" y="639"/>
                    <a:pt x="858" y="639"/>
                  </a:cubicBezTo>
                  <a:lnTo>
                    <a:pt x="863" y="639"/>
                  </a:lnTo>
                  <a:cubicBezTo>
                    <a:pt x="841" y="689"/>
                    <a:pt x="785" y="723"/>
                    <a:pt x="762" y="773"/>
                  </a:cubicBezTo>
                  <a:lnTo>
                    <a:pt x="757" y="773"/>
                  </a:lnTo>
                  <a:cubicBezTo>
                    <a:pt x="746" y="801"/>
                    <a:pt x="723" y="835"/>
                    <a:pt x="723" y="857"/>
                  </a:cubicBezTo>
                  <a:cubicBezTo>
                    <a:pt x="719" y="866"/>
                    <a:pt x="709" y="871"/>
                    <a:pt x="704" y="871"/>
                  </a:cubicBezTo>
                  <a:cubicBezTo>
                    <a:pt x="702" y="871"/>
                    <a:pt x="701" y="870"/>
                    <a:pt x="701" y="869"/>
                  </a:cubicBezTo>
                  <a:cubicBezTo>
                    <a:pt x="690" y="891"/>
                    <a:pt x="695" y="897"/>
                    <a:pt x="673" y="925"/>
                  </a:cubicBezTo>
                  <a:cubicBezTo>
                    <a:pt x="675" y="917"/>
                    <a:pt x="674" y="915"/>
                    <a:pt x="673" y="915"/>
                  </a:cubicBezTo>
                  <a:cubicBezTo>
                    <a:pt x="672" y="915"/>
                    <a:pt x="671" y="916"/>
                    <a:pt x="671" y="916"/>
                  </a:cubicBezTo>
                  <a:cubicBezTo>
                    <a:pt x="670" y="916"/>
                    <a:pt x="672" y="914"/>
                    <a:pt x="678" y="902"/>
                  </a:cubicBezTo>
                  <a:lnTo>
                    <a:pt x="678" y="902"/>
                  </a:lnTo>
                  <a:cubicBezTo>
                    <a:pt x="662" y="925"/>
                    <a:pt x="650" y="930"/>
                    <a:pt x="650" y="969"/>
                  </a:cubicBezTo>
                  <a:cubicBezTo>
                    <a:pt x="649" y="966"/>
                    <a:pt x="648" y="965"/>
                    <a:pt x="646" y="965"/>
                  </a:cubicBezTo>
                  <a:cubicBezTo>
                    <a:pt x="639" y="965"/>
                    <a:pt x="627" y="988"/>
                    <a:pt x="622" y="997"/>
                  </a:cubicBezTo>
                  <a:lnTo>
                    <a:pt x="639" y="981"/>
                  </a:lnTo>
                  <a:lnTo>
                    <a:pt x="639" y="981"/>
                  </a:lnTo>
                  <a:cubicBezTo>
                    <a:pt x="634" y="997"/>
                    <a:pt x="628" y="1014"/>
                    <a:pt x="622" y="1025"/>
                  </a:cubicBezTo>
                  <a:lnTo>
                    <a:pt x="611" y="1014"/>
                  </a:lnTo>
                  <a:cubicBezTo>
                    <a:pt x="566" y="1070"/>
                    <a:pt x="600" y="1132"/>
                    <a:pt x="555" y="1171"/>
                  </a:cubicBezTo>
                  <a:cubicBezTo>
                    <a:pt x="556" y="1175"/>
                    <a:pt x="558" y="1177"/>
                    <a:pt x="559" y="1177"/>
                  </a:cubicBezTo>
                  <a:cubicBezTo>
                    <a:pt x="564" y="1177"/>
                    <a:pt x="571" y="1156"/>
                    <a:pt x="578" y="1156"/>
                  </a:cubicBezTo>
                  <a:cubicBezTo>
                    <a:pt x="580" y="1156"/>
                    <a:pt x="582" y="1157"/>
                    <a:pt x="583" y="1160"/>
                  </a:cubicBezTo>
                  <a:cubicBezTo>
                    <a:pt x="572" y="1188"/>
                    <a:pt x="538" y="1210"/>
                    <a:pt x="538" y="1221"/>
                  </a:cubicBezTo>
                  <a:cubicBezTo>
                    <a:pt x="522" y="1261"/>
                    <a:pt x="550" y="1266"/>
                    <a:pt x="533" y="1305"/>
                  </a:cubicBezTo>
                  <a:cubicBezTo>
                    <a:pt x="536" y="1304"/>
                    <a:pt x="539" y="1303"/>
                    <a:pt x="542" y="1303"/>
                  </a:cubicBezTo>
                  <a:cubicBezTo>
                    <a:pt x="550" y="1303"/>
                    <a:pt x="555" y="1310"/>
                    <a:pt x="555" y="1333"/>
                  </a:cubicBezTo>
                  <a:cubicBezTo>
                    <a:pt x="552" y="1349"/>
                    <a:pt x="544" y="1356"/>
                    <a:pt x="537" y="1356"/>
                  </a:cubicBezTo>
                  <a:cubicBezTo>
                    <a:pt x="532" y="1356"/>
                    <a:pt x="527" y="1352"/>
                    <a:pt x="527" y="1345"/>
                  </a:cubicBezTo>
                  <a:cubicBezTo>
                    <a:pt x="527" y="1339"/>
                    <a:pt x="527" y="1333"/>
                    <a:pt x="533" y="1333"/>
                  </a:cubicBezTo>
                  <a:cubicBezTo>
                    <a:pt x="533" y="1325"/>
                    <a:pt x="533" y="1318"/>
                    <a:pt x="529" y="1318"/>
                  </a:cubicBezTo>
                  <a:cubicBezTo>
                    <a:pt x="527" y="1318"/>
                    <a:pt x="525" y="1319"/>
                    <a:pt x="522" y="1322"/>
                  </a:cubicBezTo>
                  <a:lnTo>
                    <a:pt x="527" y="1328"/>
                  </a:lnTo>
                  <a:cubicBezTo>
                    <a:pt x="517" y="1338"/>
                    <a:pt x="512" y="1374"/>
                    <a:pt x="507" y="1374"/>
                  </a:cubicBezTo>
                  <a:cubicBezTo>
                    <a:pt x="506" y="1374"/>
                    <a:pt x="505" y="1374"/>
                    <a:pt x="505" y="1373"/>
                  </a:cubicBezTo>
                  <a:lnTo>
                    <a:pt x="505" y="1373"/>
                  </a:lnTo>
                  <a:cubicBezTo>
                    <a:pt x="505" y="1382"/>
                    <a:pt x="506" y="1385"/>
                    <a:pt x="507" y="1385"/>
                  </a:cubicBezTo>
                  <a:cubicBezTo>
                    <a:pt x="509" y="1385"/>
                    <a:pt x="513" y="1377"/>
                    <a:pt x="516" y="1367"/>
                  </a:cubicBezTo>
                  <a:lnTo>
                    <a:pt x="516" y="1367"/>
                  </a:lnTo>
                  <a:cubicBezTo>
                    <a:pt x="505" y="1400"/>
                    <a:pt x="510" y="1422"/>
                    <a:pt x="500" y="1460"/>
                  </a:cubicBezTo>
                  <a:lnTo>
                    <a:pt x="500" y="1460"/>
                  </a:lnTo>
                  <a:cubicBezTo>
                    <a:pt x="501" y="1459"/>
                    <a:pt x="503" y="1458"/>
                    <a:pt x="505" y="1458"/>
                  </a:cubicBezTo>
                  <a:cubicBezTo>
                    <a:pt x="508" y="1458"/>
                    <a:pt x="510" y="1459"/>
                    <a:pt x="510" y="1462"/>
                  </a:cubicBezTo>
                  <a:cubicBezTo>
                    <a:pt x="494" y="1518"/>
                    <a:pt x="516" y="1485"/>
                    <a:pt x="516" y="1524"/>
                  </a:cubicBezTo>
                  <a:cubicBezTo>
                    <a:pt x="505" y="1546"/>
                    <a:pt x="494" y="1518"/>
                    <a:pt x="499" y="1557"/>
                  </a:cubicBezTo>
                  <a:cubicBezTo>
                    <a:pt x="497" y="1565"/>
                    <a:pt x="494" y="1568"/>
                    <a:pt x="492" y="1568"/>
                  </a:cubicBezTo>
                  <a:cubicBezTo>
                    <a:pt x="488" y="1568"/>
                    <a:pt x="484" y="1563"/>
                    <a:pt x="483" y="1557"/>
                  </a:cubicBezTo>
                  <a:lnTo>
                    <a:pt x="483" y="1557"/>
                  </a:lnTo>
                  <a:cubicBezTo>
                    <a:pt x="487" y="1593"/>
                    <a:pt x="471" y="1620"/>
                    <a:pt x="466" y="1641"/>
                  </a:cubicBezTo>
                  <a:cubicBezTo>
                    <a:pt x="466" y="1645"/>
                    <a:pt x="466" y="1648"/>
                    <a:pt x="466" y="1653"/>
                  </a:cubicBezTo>
                  <a:lnTo>
                    <a:pt x="477" y="1641"/>
                  </a:lnTo>
                  <a:lnTo>
                    <a:pt x="477" y="1641"/>
                  </a:lnTo>
                  <a:cubicBezTo>
                    <a:pt x="477" y="1653"/>
                    <a:pt x="477" y="1664"/>
                    <a:pt x="471" y="1664"/>
                  </a:cubicBezTo>
                  <a:cubicBezTo>
                    <a:pt x="473" y="1666"/>
                    <a:pt x="474" y="1667"/>
                    <a:pt x="476" y="1667"/>
                  </a:cubicBezTo>
                  <a:cubicBezTo>
                    <a:pt x="479" y="1667"/>
                    <a:pt x="483" y="1665"/>
                    <a:pt x="487" y="1665"/>
                  </a:cubicBezTo>
                  <a:cubicBezTo>
                    <a:pt x="491" y="1665"/>
                    <a:pt x="495" y="1667"/>
                    <a:pt x="499" y="1675"/>
                  </a:cubicBezTo>
                  <a:cubicBezTo>
                    <a:pt x="494" y="1692"/>
                    <a:pt x="505" y="1725"/>
                    <a:pt x="494" y="1731"/>
                  </a:cubicBezTo>
                  <a:cubicBezTo>
                    <a:pt x="494" y="1712"/>
                    <a:pt x="491" y="1708"/>
                    <a:pt x="488" y="1708"/>
                  </a:cubicBezTo>
                  <a:cubicBezTo>
                    <a:pt x="486" y="1708"/>
                    <a:pt x="483" y="1711"/>
                    <a:pt x="480" y="1711"/>
                  </a:cubicBezTo>
                  <a:cubicBezTo>
                    <a:pt x="479" y="1711"/>
                    <a:pt x="477" y="1710"/>
                    <a:pt x="476" y="1709"/>
                  </a:cubicBezTo>
                  <a:lnTo>
                    <a:pt x="476" y="1709"/>
                  </a:lnTo>
                  <a:cubicBezTo>
                    <a:pt x="477" y="1714"/>
                    <a:pt x="477" y="1720"/>
                    <a:pt x="477" y="1725"/>
                  </a:cubicBezTo>
                  <a:cubicBezTo>
                    <a:pt x="471" y="1725"/>
                    <a:pt x="471" y="1720"/>
                    <a:pt x="471" y="1720"/>
                  </a:cubicBezTo>
                  <a:lnTo>
                    <a:pt x="471" y="1720"/>
                  </a:lnTo>
                  <a:cubicBezTo>
                    <a:pt x="460" y="1765"/>
                    <a:pt x="488" y="1737"/>
                    <a:pt x="494" y="1787"/>
                  </a:cubicBezTo>
                  <a:cubicBezTo>
                    <a:pt x="492" y="1786"/>
                    <a:pt x="491" y="1786"/>
                    <a:pt x="489" y="1786"/>
                  </a:cubicBezTo>
                  <a:cubicBezTo>
                    <a:pt x="482" y="1786"/>
                    <a:pt x="478" y="1796"/>
                    <a:pt x="477" y="1805"/>
                  </a:cubicBezTo>
                  <a:lnTo>
                    <a:pt x="477" y="1805"/>
                  </a:lnTo>
                  <a:cubicBezTo>
                    <a:pt x="478" y="1799"/>
                    <a:pt x="480" y="1797"/>
                    <a:pt x="483" y="1797"/>
                  </a:cubicBezTo>
                  <a:cubicBezTo>
                    <a:pt x="488" y="1797"/>
                    <a:pt x="496" y="1805"/>
                    <a:pt x="499" y="1815"/>
                  </a:cubicBezTo>
                  <a:cubicBezTo>
                    <a:pt x="499" y="1843"/>
                    <a:pt x="510" y="1843"/>
                    <a:pt x="510" y="1860"/>
                  </a:cubicBezTo>
                  <a:lnTo>
                    <a:pt x="510" y="1843"/>
                  </a:lnTo>
                  <a:cubicBezTo>
                    <a:pt x="522" y="1849"/>
                    <a:pt x="522" y="1860"/>
                    <a:pt x="527" y="1882"/>
                  </a:cubicBezTo>
                  <a:cubicBezTo>
                    <a:pt x="527" y="1883"/>
                    <a:pt x="526" y="1883"/>
                    <a:pt x="526" y="1883"/>
                  </a:cubicBezTo>
                  <a:cubicBezTo>
                    <a:pt x="522" y="1883"/>
                    <a:pt x="521" y="1870"/>
                    <a:pt x="518" y="1870"/>
                  </a:cubicBezTo>
                  <a:cubicBezTo>
                    <a:pt x="517" y="1870"/>
                    <a:pt x="517" y="1870"/>
                    <a:pt x="516" y="1871"/>
                  </a:cubicBezTo>
                  <a:cubicBezTo>
                    <a:pt x="538" y="1893"/>
                    <a:pt x="516" y="1927"/>
                    <a:pt x="527" y="1955"/>
                  </a:cubicBezTo>
                  <a:cubicBezTo>
                    <a:pt x="527" y="1972"/>
                    <a:pt x="516" y="1961"/>
                    <a:pt x="516" y="1977"/>
                  </a:cubicBezTo>
                  <a:cubicBezTo>
                    <a:pt x="533" y="2011"/>
                    <a:pt x="510" y="2017"/>
                    <a:pt x="533" y="2056"/>
                  </a:cubicBezTo>
                  <a:cubicBezTo>
                    <a:pt x="535" y="2048"/>
                    <a:pt x="536" y="2044"/>
                    <a:pt x="537" y="2044"/>
                  </a:cubicBezTo>
                  <a:cubicBezTo>
                    <a:pt x="539" y="2044"/>
                    <a:pt x="543" y="2049"/>
                    <a:pt x="555" y="2061"/>
                  </a:cubicBezTo>
                  <a:cubicBezTo>
                    <a:pt x="544" y="2045"/>
                    <a:pt x="538" y="2022"/>
                    <a:pt x="527" y="2000"/>
                  </a:cubicBezTo>
                  <a:lnTo>
                    <a:pt x="527" y="2000"/>
                  </a:lnTo>
                  <a:lnTo>
                    <a:pt x="555" y="2039"/>
                  </a:lnTo>
                  <a:cubicBezTo>
                    <a:pt x="550" y="2017"/>
                    <a:pt x="538" y="2000"/>
                    <a:pt x="538" y="1989"/>
                  </a:cubicBezTo>
                  <a:lnTo>
                    <a:pt x="538" y="1989"/>
                  </a:lnTo>
                  <a:cubicBezTo>
                    <a:pt x="545" y="1998"/>
                    <a:pt x="547" y="2002"/>
                    <a:pt x="550" y="2002"/>
                  </a:cubicBezTo>
                  <a:cubicBezTo>
                    <a:pt x="551" y="2002"/>
                    <a:pt x="553" y="1999"/>
                    <a:pt x="555" y="1994"/>
                  </a:cubicBezTo>
                  <a:lnTo>
                    <a:pt x="555" y="1994"/>
                  </a:lnTo>
                  <a:cubicBezTo>
                    <a:pt x="544" y="2022"/>
                    <a:pt x="578" y="2039"/>
                    <a:pt x="578" y="2073"/>
                  </a:cubicBezTo>
                  <a:lnTo>
                    <a:pt x="550" y="2078"/>
                  </a:lnTo>
                  <a:cubicBezTo>
                    <a:pt x="550" y="2124"/>
                    <a:pt x="581" y="2146"/>
                    <a:pt x="600" y="2191"/>
                  </a:cubicBezTo>
                  <a:lnTo>
                    <a:pt x="600" y="2191"/>
                  </a:lnTo>
                  <a:cubicBezTo>
                    <a:pt x="600" y="2191"/>
                    <a:pt x="600" y="2191"/>
                    <a:pt x="600" y="2190"/>
                  </a:cubicBezTo>
                  <a:lnTo>
                    <a:pt x="600" y="2190"/>
                  </a:lnTo>
                  <a:cubicBezTo>
                    <a:pt x="611" y="2190"/>
                    <a:pt x="617" y="2224"/>
                    <a:pt x="628" y="2235"/>
                  </a:cubicBezTo>
                  <a:cubicBezTo>
                    <a:pt x="617" y="2241"/>
                    <a:pt x="622" y="2252"/>
                    <a:pt x="617" y="2263"/>
                  </a:cubicBezTo>
                  <a:cubicBezTo>
                    <a:pt x="617" y="2263"/>
                    <a:pt x="618" y="2263"/>
                    <a:pt x="618" y="2263"/>
                  </a:cubicBezTo>
                  <a:cubicBezTo>
                    <a:pt x="624" y="2263"/>
                    <a:pt x="638" y="2297"/>
                    <a:pt x="653" y="2297"/>
                  </a:cubicBezTo>
                  <a:cubicBezTo>
                    <a:pt x="654" y="2297"/>
                    <a:pt x="655" y="2297"/>
                    <a:pt x="656" y="2297"/>
                  </a:cubicBezTo>
                  <a:lnTo>
                    <a:pt x="656" y="2325"/>
                  </a:lnTo>
                  <a:cubicBezTo>
                    <a:pt x="678" y="2369"/>
                    <a:pt x="712" y="2358"/>
                    <a:pt x="729" y="2397"/>
                  </a:cubicBezTo>
                  <a:cubicBezTo>
                    <a:pt x="727" y="2397"/>
                    <a:pt x="725" y="2397"/>
                    <a:pt x="724" y="2397"/>
                  </a:cubicBezTo>
                  <a:cubicBezTo>
                    <a:pt x="717" y="2397"/>
                    <a:pt x="715" y="2402"/>
                    <a:pt x="711" y="2402"/>
                  </a:cubicBezTo>
                  <a:cubicBezTo>
                    <a:pt x="707" y="2402"/>
                    <a:pt x="703" y="2400"/>
                    <a:pt x="695" y="2392"/>
                  </a:cubicBezTo>
                  <a:lnTo>
                    <a:pt x="695" y="2392"/>
                  </a:lnTo>
                  <a:cubicBezTo>
                    <a:pt x="705" y="2402"/>
                    <a:pt x="710" y="2415"/>
                    <a:pt x="715" y="2415"/>
                  </a:cubicBezTo>
                  <a:cubicBezTo>
                    <a:pt x="716" y="2415"/>
                    <a:pt x="717" y="2415"/>
                    <a:pt x="718" y="2414"/>
                  </a:cubicBezTo>
                  <a:cubicBezTo>
                    <a:pt x="718" y="2425"/>
                    <a:pt x="751" y="2442"/>
                    <a:pt x="751" y="2459"/>
                  </a:cubicBezTo>
                  <a:cubicBezTo>
                    <a:pt x="757" y="2465"/>
                    <a:pt x="768" y="2459"/>
                    <a:pt x="779" y="2470"/>
                  </a:cubicBezTo>
                  <a:cubicBezTo>
                    <a:pt x="779" y="2473"/>
                    <a:pt x="778" y="2474"/>
                    <a:pt x="777" y="2475"/>
                  </a:cubicBezTo>
                  <a:lnTo>
                    <a:pt x="777" y="2475"/>
                  </a:lnTo>
                  <a:cubicBezTo>
                    <a:pt x="777" y="2475"/>
                    <a:pt x="776" y="2475"/>
                    <a:pt x="776" y="2475"/>
                  </a:cubicBezTo>
                  <a:cubicBezTo>
                    <a:pt x="775" y="2475"/>
                    <a:pt x="774" y="2475"/>
                    <a:pt x="774" y="2476"/>
                  </a:cubicBezTo>
                  <a:cubicBezTo>
                    <a:pt x="774" y="2476"/>
                    <a:pt x="775" y="2476"/>
                    <a:pt x="777" y="2475"/>
                  </a:cubicBezTo>
                  <a:lnTo>
                    <a:pt x="777" y="2475"/>
                  </a:lnTo>
                  <a:cubicBezTo>
                    <a:pt x="782" y="2476"/>
                    <a:pt x="789" y="2482"/>
                    <a:pt x="793" y="2482"/>
                  </a:cubicBezTo>
                  <a:cubicBezTo>
                    <a:pt x="795" y="2482"/>
                    <a:pt x="796" y="2481"/>
                    <a:pt x="796" y="2476"/>
                  </a:cubicBezTo>
                  <a:cubicBezTo>
                    <a:pt x="802" y="2532"/>
                    <a:pt x="880" y="2571"/>
                    <a:pt x="891" y="2616"/>
                  </a:cubicBezTo>
                  <a:cubicBezTo>
                    <a:pt x="919" y="2638"/>
                    <a:pt x="953" y="2661"/>
                    <a:pt x="975" y="2678"/>
                  </a:cubicBezTo>
                  <a:cubicBezTo>
                    <a:pt x="975" y="2678"/>
                    <a:pt x="975" y="2680"/>
                    <a:pt x="974" y="2680"/>
                  </a:cubicBezTo>
                  <a:cubicBezTo>
                    <a:pt x="973" y="2680"/>
                    <a:pt x="972" y="2679"/>
                    <a:pt x="970" y="2678"/>
                  </a:cubicBezTo>
                  <a:lnTo>
                    <a:pt x="970" y="2678"/>
                  </a:lnTo>
                  <a:cubicBezTo>
                    <a:pt x="980" y="2690"/>
                    <a:pt x="988" y="2693"/>
                    <a:pt x="995" y="2693"/>
                  </a:cubicBezTo>
                  <a:cubicBezTo>
                    <a:pt x="998" y="2693"/>
                    <a:pt x="1002" y="2692"/>
                    <a:pt x="1006" y="2692"/>
                  </a:cubicBezTo>
                  <a:cubicBezTo>
                    <a:pt x="1014" y="2692"/>
                    <a:pt x="1023" y="2695"/>
                    <a:pt x="1037" y="2711"/>
                  </a:cubicBezTo>
                  <a:cubicBezTo>
                    <a:pt x="1040" y="2717"/>
                    <a:pt x="1040" y="2719"/>
                    <a:pt x="1038" y="2719"/>
                  </a:cubicBezTo>
                  <a:cubicBezTo>
                    <a:pt x="1034" y="2719"/>
                    <a:pt x="1025" y="2712"/>
                    <a:pt x="1021" y="2712"/>
                  </a:cubicBezTo>
                  <a:cubicBezTo>
                    <a:pt x="1020" y="2712"/>
                    <a:pt x="1019" y="2713"/>
                    <a:pt x="1020" y="2717"/>
                  </a:cubicBezTo>
                  <a:cubicBezTo>
                    <a:pt x="1009" y="2745"/>
                    <a:pt x="1071" y="2745"/>
                    <a:pt x="1087" y="2773"/>
                  </a:cubicBezTo>
                  <a:lnTo>
                    <a:pt x="1082" y="2773"/>
                  </a:lnTo>
                  <a:cubicBezTo>
                    <a:pt x="1099" y="2795"/>
                    <a:pt x="1138" y="2790"/>
                    <a:pt x="1177" y="2812"/>
                  </a:cubicBezTo>
                  <a:cubicBezTo>
                    <a:pt x="1177" y="2812"/>
                    <a:pt x="1171" y="2812"/>
                    <a:pt x="1171" y="2818"/>
                  </a:cubicBezTo>
                  <a:cubicBezTo>
                    <a:pt x="1176" y="2817"/>
                    <a:pt x="1181" y="2816"/>
                    <a:pt x="1186" y="2816"/>
                  </a:cubicBezTo>
                  <a:cubicBezTo>
                    <a:pt x="1219" y="2816"/>
                    <a:pt x="1260" y="2830"/>
                    <a:pt x="1289" y="2834"/>
                  </a:cubicBezTo>
                  <a:cubicBezTo>
                    <a:pt x="1278" y="2846"/>
                    <a:pt x="1272" y="2834"/>
                    <a:pt x="1278" y="2851"/>
                  </a:cubicBezTo>
                  <a:cubicBezTo>
                    <a:pt x="1291" y="2851"/>
                    <a:pt x="1283" y="2837"/>
                    <a:pt x="1297" y="2837"/>
                  </a:cubicBezTo>
                  <a:cubicBezTo>
                    <a:pt x="1300" y="2837"/>
                    <a:pt x="1305" y="2838"/>
                    <a:pt x="1311" y="2840"/>
                  </a:cubicBezTo>
                  <a:cubicBezTo>
                    <a:pt x="1317" y="2846"/>
                    <a:pt x="1339" y="2857"/>
                    <a:pt x="1339" y="2874"/>
                  </a:cubicBezTo>
                  <a:lnTo>
                    <a:pt x="1311" y="2862"/>
                  </a:lnTo>
                  <a:lnTo>
                    <a:pt x="1311" y="2862"/>
                  </a:lnTo>
                  <a:cubicBezTo>
                    <a:pt x="1323" y="2885"/>
                    <a:pt x="1351" y="2874"/>
                    <a:pt x="1367" y="2885"/>
                  </a:cubicBezTo>
                  <a:lnTo>
                    <a:pt x="1362" y="2890"/>
                  </a:lnTo>
                  <a:cubicBezTo>
                    <a:pt x="1369" y="2891"/>
                    <a:pt x="1376" y="2892"/>
                    <a:pt x="1382" y="2892"/>
                  </a:cubicBezTo>
                  <a:cubicBezTo>
                    <a:pt x="1405" y="2892"/>
                    <a:pt x="1417" y="2886"/>
                    <a:pt x="1436" y="2886"/>
                  </a:cubicBezTo>
                  <a:cubicBezTo>
                    <a:pt x="1445" y="2886"/>
                    <a:pt x="1455" y="2887"/>
                    <a:pt x="1468" y="2890"/>
                  </a:cubicBezTo>
                  <a:lnTo>
                    <a:pt x="1463" y="2885"/>
                  </a:lnTo>
                  <a:cubicBezTo>
                    <a:pt x="1471" y="2881"/>
                    <a:pt x="1476" y="2879"/>
                    <a:pt x="1480" y="2879"/>
                  </a:cubicBezTo>
                  <a:cubicBezTo>
                    <a:pt x="1490" y="2879"/>
                    <a:pt x="1493" y="2887"/>
                    <a:pt x="1504" y="2887"/>
                  </a:cubicBezTo>
                  <a:cubicBezTo>
                    <a:pt x="1508" y="2887"/>
                    <a:pt x="1513" y="2887"/>
                    <a:pt x="1519" y="2885"/>
                  </a:cubicBezTo>
                  <a:lnTo>
                    <a:pt x="1524" y="2907"/>
                  </a:lnTo>
                  <a:cubicBezTo>
                    <a:pt x="1547" y="2902"/>
                    <a:pt x="1591" y="2890"/>
                    <a:pt x="1625" y="2885"/>
                  </a:cubicBezTo>
                  <a:lnTo>
                    <a:pt x="1625" y="2885"/>
                  </a:lnTo>
                  <a:cubicBezTo>
                    <a:pt x="1619" y="2896"/>
                    <a:pt x="1603" y="2896"/>
                    <a:pt x="1591" y="2902"/>
                  </a:cubicBezTo>
                  <a:cubicBezTo>
                    <a:pt x="1563" y="2902"/>
                    <a:pt x="1558" y="2913"/>
                    <a:pt x="1530" y="2913"/>
                  </a:cubicBezTo>
                  <a:cubicBezTo>
                    <a:pt x="1519" y="2918"/>
                    <a:pt x="1530" y="2924"/>
                    <a:pt x="1524" y="2935"/>
                  </a:cubicBezTo>
                  <a:cubicBezTo>
                    <a:pt x="1518" y="2937"/>
                    <a:pt x="1513" y="2938"/>
                    <a:pt x="1509" y="2938"/>
                  </a:cubicBezTo>
                  <a:cubicBezTo>
                    <a:pt x="1486" y="2938"/>
                    <a:pt x="1481" y="2913"/>
                    <a:pt x="1466" y="2913"/>
                  </a:cubicBezTo>
                  <a:cubicBezTo>
                    <a:pt x="1462" y="2913"/>
                    <a:pt x="1457" y="2914"/>
                    <a:pt x="1451" y="2918"/>
                  </a:cubicBezTo>
                  <a:cubicBezTo>
                    <a:pt x="1447" y="2927"/>
                    <a:pt x="1442" y="2944"/>
                    <a:pt x="1429" y="2944"/>
                  </a:cubicBezTo>
                  <a:cubicBezTo>
                    <a:pt x="1426" y="2944"/>
                    <a:pt x="1422" y="2943"/>
                    <a:pt x="1418" y="2941"/>
                  </a:cubicBezTo>
                  <a:lnTo>
                    <a:pt x="1423" y="2924"/>
                  </a:lnTo>
                  <a:cubicBezTo>
                    <a:pt x="1421" y="2923"/>
                    <a:pt x="1418" y="2923"/>
                    <a:pt x="1417" y="2923"/>
                  </a:cubicBezTo>
                  <a:cubicBezTo>
                    <a:pt x="1401" y="2923"/>
                    <a:pt x="1402" y="2938"/>
                    <a:pt x="1387" y="2938"/>
                  </a:cubicBezTo>
                  <a:cubicBezTo>
                    <a:pt x="1383" y="2938"/>
                    <a:pt x="1379" y="2937"/>
                    <a:pt x="1373" y="2935"/>
                  </a:cubicBezTo>
                  <a:cubicBezTo>
                    <a:pt x="1379" y="2930"/>
                    <a:pt x="1395" y="2930"/>
                    <a:pt x="1395" y="2930"/>
                  </a:cubicBezTo>
                  <a:cubicBezTo>
                    <a:pt x="1389" y="2925"/>
                    <a:pt x="1385" y="2923"/>
                    <a:pt x="1382" y="2923"/>
                  </a:cubicBezTo>
                  <a:cubicBezTo>
                    <a:pt x="1374" y="2923"/>
                    <a:pt x="1374" y="2935"/>
                    <a:pt x="1362" y="2935"/>
                  </a:cubicBezTo>
                  <a:lnTo>
                    <a:pt x="1356" y="2918"/>
                  </a:lnTo>
                  <a:cubicBezTo>
                    <a:pt x="1323" y="2924"/>
                    <a:pt x="1289" y="2930"/>
                    <a:pt x="1250" y="2930"/>
                  </a:cubicBezTo>
                  <a:cubicBezTo>
                    <a:pt x="1250" y="2930"/>
                    <a:pt x="1261" y="2924"/>
                    <a:pt x="1250" y="2918"/>
                  </a:cubicBezTo>
                  <a:cubicBezTo>
                    <a:pt x="1245" y="2919"/>
                    <a:pt x="1240" y="2919"/>
                    <a:pt x="1235" y="2919"/>
                  </a:cubicBezTo>
                  <a:cubicBezTo>
                    <a:pt x="1193" y="2919"/>
                    <a:pt x="1145" y="2900"/>
                    <a:pt x="1110" y="2885"/>
                  </a:cubicBezTo>
                  <a:lnTo>
                    <a:pt x="1087" y="2896"/>
                  </a:lnTo>
                  <a:cubicBezTo>
                    <a:pt x="1087" y="2896"/>
                    <a:pt x="1082" y="2890"/>
                    <a:pt x="1087" y="2885"/>
                  </a:cubicBezTo>
                  <a:cubicBezTo>
                    <a:pt x="1085" y="2884"/>
                    <a:pt x="1083" y="2884"/>
                    <a:pt x="1082" y="2884"/>
                  </a:cubicBezTo>
                  <a:lnTo>
                    <a:pt x="1082" y="2884"/>
                  </a:lnTo>
                  <a:cubicBezTo>
                    <a:pt x="1075" y="2884"/>
                    <a:pt x="1086" y="2897"/>
                    <a:pt x="1076" y="2902"/>
                  </a:cubicBezTo>
                  <a:cubicBezTo>
                    <a:pt x="1065" y="2896"/>
                    <a:pt x="1065" y="2890"/>
                    <a:pt x="1071" y="2885"/>
                  </a:cubicBezTo>
                  <a:lnTo>
                    <a:pt x="1071" y="2885"/>
                  </a:lnTo>
                  <a:cubicBezTo>
                    <a:pt x="1060" y="2886"/>
                    <a:pt x="1048" y="2888"/>
                    <a:pt x="1034" y="2888"/>
                  </a:cubicBezTo>
                  <a:cubicBezTo>
                    <a:pt x="1005" y="2888"/>
                    <a:pt x="972" y="2882"/>
                    <a:pt x="953" y="2862"/>
                  </a:cubicBezTo>
                  <a:lnTo>
                    <a:pt x="958" y="2862"/>
                  </a:lnTo>
                  <a:cubicBezTo>
                    <a:pt x="955" y="2860"/>
                    <a:pt x="951" y="2860"/>
                    <a:pt x="948" y="2860"/>
                  </a:cubicBezTo>
                  <a:cubicBezTo>
                    <a:pt x="936" y="2860"/>
                    <a:pt x="928" y="2868"/>
                    <a:pt x="917" y="2868"/>
                  </a:cubicBezTo>
                  <a:cubicBezTo>
                    <a:pt x="913" y="2868"/>
                    <a:pt x="908" y="2866"/>
                    <a:pt x="902" y="2862"/>
                  </a:cubicBezTo>
                  <a:lnTo>
                    <a:pt x="908" y="2857"/>
                  </a:lnTo>
                  <a:cubicBezTo>
                    <a:pt x="858" y="2834"/>
                    <a:pt x="796" y="2823"/>
                    <a:pt x="768" y="2784"/>
                  </a:cubicBezTo>
                  <a:cubicBezTo>
                    <a:pt x="766" y="2786"/>
                    <a:pt x="763" y="2787"/>
                    <a:pt x="760" y="2787"/>
                  </a:cubicBezTo>
                  <a:cubicBezTo>
                    <a:pt x="747" y="2787"/>
                    <a:pt x="731" y="2767"/>
                    <a:pt x="720" y="2767"/>
                  </a:cubicBezTo>
                  <a:cubicBezTo>
                    <a:pt x="717" y="2767"/>
                    <a:pt x="714" y="2769"/>
                    <a:pt x="712" y="2773"/>
                  </a:cubicBezTo>
                  <a:cubicBezTo>
                    <a:pt x="690" y="2745"/>
                    <a:pt x="701" y="2745"/>
                    <a:pt x="667" y="2717"/>
                  </a:cubicBezTo>
                  <a:cubicBezTo>
                    <a:pt x="666" y="2714"/>
                    <a:pt x="663" y="2713"/>
                    <a:pt x="660" y="2713"/>
                  </a:cubicBezTo>
                  <a:cubicBezTo>
                    <a:pt x="655" y="2713"/>
                    <a:pt x="649" y="2715"/>
                    <a:pt x="642" y="2715"/>
                  </a:cubicBezTo>
                  <a:cubicBezTo>
                    <a:pt x="637" y="2715"/>
                    <a:pt x="633" y="2714"/>
                    <a:pt x="628" y="2711"/>
                  </a:cubicBezTo>
                  <a:lnTo>
                    <a:pt x="639" y="2700"/>
                  </a:lnTo>
                  <a:lnTo>
                    <a:pt x="611" y="2700"/>
                  </a:lnTo>
                  <a:lnTo>
                    <a:pt x="617" y="2683"/>
                  </a:lnTo>
                  <a:lnTo>
                    <a:pt x="606" y="2678"/>
                  </a:lnTo>
                  <a:cubicBezTo>
                    <a:pt x="606" y="2678"/>
                    <a:pt x="606" y="2689"/>
                    <a:pt x="606" y="2689"/>
                  </a:cubicBezTo>
                  <a:cubicBezTo>
                    <a:pt x="583" y="2683"/>
                    <a:pt x="572" y="2650"/>
                    <a:pt x="578" y="2644"/>
                  </a:cubicBezTo>
                  <a:cubicBezTo>
                    <a:pt x="561" y="2638"/>
                    <a:pt x="544" y="2627"/>
                    <a:pt x="533" y="2621"/>
                  </a:cubicBezTo>
                  <a:cubicBezTo>
                    <a:pt x="533" y="2620"/>
                    <a:pt x="534" y="2619"/>
                    <a:pt x="536" y="2619"/>
                  </a:cubicBezTo>
                  <a:cubicBezTo>
                    <a:pt x="540" y="2619"/>
                    <a:pt x="546" y="2621"/>
                    <a:pt x="550" y="2621"/>
                  </a:cubicBezTo>
                  <a:cubicBezTo>
                    <a:pt x="522" y="2616"/>
                    <a:pt x="555" y="2610"/>
                    <a:pt x="533" y="2599"/>
                  </a:cubicBezTo>
                  <a:lnTo>
                    <a:pt x="533" y="2599"/>
                  </a:lnTo>
                  <a:cubicBezTo>
                    <a:pt x="533" y="2605"/>
                    <a:pt x="522" y="2605"/>
                    <a:pt x="522" y="2605"/>
                  </a:cubicBezTo>
                  <a:cubicBezTo>
                    <a:pt x="516" y="2593"/>
                    <a:pt x="499" y="2571"/>
                    <a:pt x="482" y="2560"/>
                  </a:cubicBezTo>
                  <a:lnTo>
                    <a:pt x="494" y="2554"/>
                  </a:lnTo>
                  <a:cubicBezTo>
                    <a:pt x="471" y="2526"/>
                    <a:pt x="438" y="2498"/>
                    <a:pt x="415" y="2465"/>
                  </a:cubicBezTo>
                  <a:lnTo>
                    <a:pt x="415" y="2465"/>
                  </a:lnTo>
                  <a:cubicBezTo>
                    <a:pt x="419" y="2476"/>
                    <a:pt x="413" y="2482"/>
                    <a:pt x="406" y="2482"/>
                  </a:cubicBezTo>
                  <a:cubicBezTo>
                    <a:pt x="401" y="2482"/>
                    <a:pt x="397" y="2480"/>
                    <a:pt x="393" y="2476"/>
                  </a:cubicBezTo>
                  <a:lnTo>
                    <a:pt x="395" y="2474"/>
                  </a:lnTo>
                  <a:lnTo>
                    <a:pt x="395" y="2474"/>
                  </a:lnTo>
                  <a:cubicBezTo>
                    <a:pt x="395" y="2474"/>
                    <a:pt x="395" y="2474"/>
                    <a:pt x="395" y="2474"/>
                  </a:cubicBezTo>
                  <a:cubicBezTo>
                    <a:pt x="397" y="2474"/>
                    <a:pt x="398" y="2473"/>
                    <a:pt x="398" y="2471"/>
                  </a:cubicBezTo>
                  <a:lnTo>
                    <a:pt x="398" y="2471"/>
                  </a:lnTo>
                  <a:lnTo>
                    <a:pt x="395" y="2474"/>
                  </a:lnTo>
                  <a:lnTo>
                    <a:pt x="395" y="2474"/>
                  </a:lnTo>
                  <a:cubicBezTo>
                    <a:pt x="393" y="2474"/>
                    <a:pt x="391" y="2473"/>
                    <a:pt x="387" y="2470"/>
                  </a:cubicBezTo>
                  <a:cubicBezTo>
                    <a:pt x="379" y="2462"/>
                    <a:pt x="386" y="2457"/>
                    <a:pt x="394" y="2457"/>
                  </a:cubicBezTo>
                  <a:cubicBezTo>
                    <a:pt x="398" y="2457"/>
                    <a:pt x="401" y="2458"/>
                    <a:pt x="404" y="2459"/>
                  </a:cubicBezTo>
                  <a:lnTo>
                    <a:pt x="387" y="2448"/>
                  </a:lnTo>
                  <a:cubicBezTo>
                    <a:pt x="390" y="2445"/>
                    <a:pt x="393" y="2445"/>
                    <a:pt x="395" y="2445"/>
                  </a:cubicBezTo>
                  <a:cubicBezTo>
                    <a:pt x="397" y="2445"/>
                    <a:pt x="398" y="2445"/>
                    <a:pt x="398" y="2442"/>
                  </a:cubicBezTo>
                  <a:cubicBezTo>
                    <a:pt x="387" y="2442"/>
                    <a:pt x="393" y="2409"/>
                    <a:pt x="376" y="2409"/>
                  </a:cubicBezTo>
                  <a:lnTo>
                    <a:pt x="376" y="2403"/>
                  </a:lnTo>
                  <a:cubicBezTo>
                    <a:pt x="354" y="2369"/>
                    <a:pt x="342" y="2353"/>
                    <a:pt x="326" y="2325"/>
                  </a:cubicBezTo>
                  <a:cubicBezTo>
                    <a:pt x="322" y="2326"/>
                    <a:pt x="320" y="2326"/>
                    <a:pt x="318" y="2326"/>
                  </a:cubicBezTo>
                  <a:cubicBezTo>
                    <a:pt x="308" y="2326"/>
                    <a:pt x="306" y="2318"/>
                    <a:pt x="292" y="2313"/>
                  </a:cubicBezTo>
                  <a:cubicBezTo>
                    <a:pt x="281" y="2291"/>
                    <a:pt x="281" y="2257"/>
                    <a:pt x="264" y="2235"/>
                  </a:cubicBezTo>
                  <a:cubicBezTo>
                    <a:pt x="260" y="2229"/>
                    <a:pt x="257" y="2227"/>
                    <a:pt x="255" y="2227"/>
                  </a:cubicBezTo>
                  <a:cubicBezTo>
                    <a:pt x="252" y="2227"/>
                    <a:pt x="250" y="2231"/>
                    <a:pt x="246" y="2231"/>
                  </a:cubicBezTo>
                  <a:cubicBezTo>
                    <a:pt x="245" y="2231"/>
                    <a:pt x="243" y="2230"/>
                    <a:pt x="242" y="2229"/>
                  </a:cubicBezTo>
                  <a:cubicBezTo>
                    <a:pt x="252" y="2219"/>
                    <a:pt x="239" y="2201"/>
                    <a:pt x="248" y="2201"/>
                  </a:cubicBezTo>
                  <a:lnTo>
                    <a:pt x="248" y="2201"/>
                  </a:lnTo>
                  <a:cubicBezTo>
                    <a:pt x="250" y="2201"/>
                    <a:pt x="251" y="2201"/>
                    <a:pt x="253" y="2201"/>
                  </a:cubicBezTo>
                  <a:cubicBezTo>
                    <a:pt x="236" y="2173"/>
                    <a:pt x="230" y="2162"/>
                    <a:pt x="202" y="2123"/>
                  </a:cubicBezTo>
                  <a:cubicBezTo>
                    <a:pt x="202" y="2129"/>
                    <a:pt x="202" y="2134"/>
                    <a:pt x="197" y="2134"/>
                  </a:cubicBezTo>
                  <a:cubicBezTo>
                    <a:pt x="191" y="2129"/>
                    <a:pt x="197" y="2112"/>
                    <a:pt x="202" y="2112"/>
                  </a:cubicBezTo>
                  <a:cubicBezTo>
                    <a:pt x="169" y="2073"/>
                    <a:pt x="197" y="1989"/>
                    <a:pt x="163" y="1955"/>
                  </a:cubicBezTo>
                  <a:lnTo>
                    <a:pt x="163" y="1961"/>
                  </a:lnTo>
                  <a:lnTo>
                    <a:pt x="141" y="1921"/>
                  </a:lnTo>
                  <a:cubicBezTo>
                    <a:pt x="139" y="1915"/>
                    <a:pt x="139" y="1912"/>
                    <a:pt x="141" y="1912"/>
                  </a:cubicBezTo>
                  <a:cubicBezTo>
                    <a:pt x="144" y="1912"/>
                    <a:pt x="149" y="1919"/>
                    <a:pt x="154" y="1919"/>
                  </a:cubicBezTo>
                  <a:cubicBezTo>
                    <a:pt x="155" y="1919"/>
                    <a:pt x="157" y="1918"/>
                    <a:pt x="158" y="1916"/>
                  </a:cubicBezTo>
                  <a:cubicBezTo>
                    <a:pt x="124" y="1871"/>
                    <a:pt x="141" y="1843"/>
                    <a:pt x="124" y="1804"/>
                  </a:cubicBezTo>
                  <a:cubicBezTo>
                    <a:pt x="152" y="1770"/>
                    <a:pt x="102" y="1703"/>
                    <a:pt x="124" y="1658"/>
                  </a:cubicBezTo>
                  <a:lnTo>
                    <a:pt x="124" y="1658"/>
                  </a:lnTo>
                  <a:lnTo>
                    <a:pt x="118" y="1664"/>
                  </a:lnTo>
                  <a:cubicBezTo>
                    <a:pt x="107" y="1653"/>
                    <a:pt x="124" y="1653"/>
                    <a:pt x="124" y="1641"/>
                  </a:cubicBezTo>
                  <a:lnTo>
                    <a:pt x="124" y="1641"/>
                  </a:lnTo>
                  <a:cubicBezTo>
                    <a:pt x="120" y="1641"/>
                    <a:pt x="119" y="1649"/>
                    <a:pt x="116" y="1649"/>
                  </a:cubicBezTo>
                  <a:cubicBezTo>
                    <a:pt x="115" y="1649"/>
                    <a:pt x="114" y="1648"/>
                    <a:pt x="113" y="1647"/>
                  </a:cubicBezTo>
                  <a:cubicBezTo>
                    <a:pt x="90" y="1563"/>
                    <a:pt x="118" y="1468"/>
                    <a:pt x="135" y="1378"/>
                  </a:cubicBezTo>
                  <a:cubicBezTo>
                    <a:pt x="141" y="1350"/>
                    <a:pt x="90" y="1356"/>
                    <a:pt x="118" y="1317"/>
                  </a:cubicBezTo>
                  <a:lnTo>
                    <a:pt x="118" y="1317"/>
                  </a:lnTo>
                  <a:lnTo>
                    <a:pt x="130" y="1333"/>
                  </a:lnTo>
                  <a:cubicBezTo>
                    <a:pt x="118" y="1261"/>
                    <a:pt x="158" y="1199"/>
                    <a:pt x="152" y="1132"/>
                  </a:cubicBezTo>
                  <a:lnTo>
                    <a:pt x="152" y="1132"/>
                  </a:lnTo>
                  <a:cubicBezTo>
                    <a:pt x="158" y="1137"/>
                    <a:pt x="158" y="1137"/>
                    <a:pt x="158" y="1143"/>
                  </a:cubicBezTo>
                  <a:cubicBezTo>
                    <a:pt x="169" y="1132"/>
                    <a:pt x="169" y="1093"/>
                    <a:pt x="163" y="1093"/>
                  </a:cubicBezTo>
                  <a:cubicBezTo>
                    <a:pt x="165" y="1088"/>
                    <a:pt x="167" y="1087"/>
                    <a:pt x="168" y="1087"/>
                  </a:cubicBezTo>
                  <a:cubicBezTo>
                    <a:pt x="169" y="1087"/>
                    <a:pt x="171" y="1089"/>
                    <a:pt x="174" y="1089"/>
                  </a:cubicBezTo>
                  <a:cubicBezTo>
                    <a:pt x="176" y="1089"/>
                    <a:pt x="177" y="1088"/>
                    <a:pt x="180" y="1087"/>
                  </a:cubicBezTo>
                  <a:cubicBezTo>
                    <a:pt x="186" y="1076"/>
                    <a:pt x="174" y="1053"/>
                    <a:pt x="186" y="1048"/>
                  </a:cubicBezTo>
                  <a:cubicBezTo>
                    <a:pt x="188" y="1048"/>
                    <a:pt x="189" y="1049"/>
                    <a:pt x="190" y="1050"/>
                  </a:cubicBezTo>
                  <a:lnTo>
                    <a:pt x="190" y="1050"/>
                  </a:lnTo>
                  <a:cubicBezTo>
                    <a:pt x="189" y="1039"/>
                    <a:pt x="199" y="1019"/>
                    <a:pt x="194" y="1019"/>
                  </a:cubicBezTo>
                  <a:lnTo>
                    <a:pt x="194" y="1019"/>
                  </a:lnTo>
                  <a:cubicBezTo>
                    <a:pt x="193" y="1019"/>
                    <a:pt x="192" y="1019"/>
                    <a:pt x="191" y="1020"/>
                  </a:cubicBezTo>
                  <a:cubicBezTo>
                    <a:pt x="202" y="997"/>
                    <a:pt x="197" y="975"/>
                    <a:pt x="214" y="958"/>
                  </a:cubicBezTo>
                  <a:cubicBezTo>
                    <a:pt x="202" y="941"/>
                    <a:pt x="236" y="925"/>
                    <a:pt x="219" y="913"/>
                  </a:cubicBezTo>
                  <a:lnTo>
                    <a:pt x="219" y="913"/>
                  </a:lnTo>
                  <a:cubicBezTo>
                    <a:pt x="220" y="914"/>
                    <a:pt x="221" y="914"/>
                    <a:pt x="222" y="914"/>
                  </a:cubicBezTo>
                  <a:cubicBezTo>
                    <a:pt x="237" y="914"/>
                    <a:pt x="247" y="879"/>
                    <a:pt x="247" y="863"/>
                  </a:cubicBezTo>
                  <a:cubicBezTo>
                    <a:pt x="248" y="864"/>
                    <a:pt x="249" y="864"/>
                    <a:pt x="250" y="864"/>
                  </a:cubicBezTo>
                  <a:cubicBezTo>
                    <a:pt x="254" y="864"/>
                    <a:pt x="258" y="856"/>
                    <a:pt x="262" y="856"/>
                  </a:cubicBezTo>
                  <a:cubicBezTo>
                    <a:pt x="262" y="856"/>
                    <a:pt x="263" y="857"/>
                    <a:pt x="264" y="857"/>
                  </a:cubicBezTo>
                  <a:cubicBezTo>
                    <a:pt x="270" y="846"/>
                    <a:pt x="275" y="829"/>
                    <a:pt x="264" y="824"/>
                  </a:cubicBezTo>
                  <a:cubicBezTo>
                    <a:pt x="303" y="807"/>
                    <a:pt x="275" y="757"/>
                    <a:pt x="314" y="757"/>
                  </a:cubicBezTo>
                  <a:cubicBezTo>
                    <a:pt x="326" y="706"/>
                    <a:pt x="348" y="661"/>
                    <a:pt x="376" y="622"/>
                  </a:cubicBezTo>
                  <a:lnTo>
                    <a:pt x="376" y="622"/>
                  </a:lnTo>
                  <a:cubicBezTo>
                    <a:pt x="387" y="639"/>
                    <a:pt x="342" y="667"/>
                    <a:pt x="365" y="678"/>
                  </a:cubicBezTo>
                  <a:cubicBezTo>
                    <a:pt x="382" y="639"/>
                    <a:pt x="382" y="605"/>
                    <a:pt x="415" y="572"/>
                  </a:cubicBezTo>
                  <a:cubicBezTo>
                    <a:pt x="416" y="571"/>
                    <a:pt x="417" y="571"/>
                    <a:pt x="417" y="571"/>
                  </a:cubicBezTo>
                  <a:lnTo>
                    <a:pt x="417" y="571"/>
                  </a:lnTo>
                  <a:cubicBezTo>
                    <a:pt x="419" y="571"/>
                    <a:pt x="415" y="584"/>
                    <a:pt x="415" y="589"/>
                  </a:cubicBezTo>
                  <a:cubicBezTo>
                    <a:pt x="438" y="549"/>
                    <a:pt x="477" y="527"/>
                    <a:pt x="494" y="488"/>
                  </a:cubicBezTo>
                  <a:cubicBezTo>
                    <a:pt x="478" y="488"/>
                    <a:pt x="491" y="450"/>
                    <a:pt x="489" y="439"/>
                  </a:cubicBezTo>
                  <a:lnTo>
                    <a:pt x="489" y="439"/>
                  </a:lnTo>
                  <a:cubicBezTo>
                    <a:pt x="492" y="445"/>
                    <a:pt x="495" y="446"/>
                    <a:pt x="498" y="446"/>
                  </a:cubicBezTo>
                  <a:cubicBezTo>
                    <a:pt x="505" y="446"/>
                    <a:pt x="513" y="438"/>
                    <a:pt x="520" y="438"/>
                  </a:cubicBezTo>
                  <a:cubicBezTo>
                    <a:pt x="525" y="438"/>
                    <a:pt x="529" y="442"/>
                    <a:pt x="533" y="454"/>
                  </a:cubicBezTo>
                  <a:cubicBezTo>
                    <a:pt x="533" y="448"/>
                    <a:pt x="538" y="443"/>
                    <a:pt x="533" y="437"/>
                  </a:cubicBezTo>
                  <a:cubicBezTo>
                    <a:pt x="538" y="437"/>
                    <a:pt x="544" y="437"/>
                    <a:pt x="544" y="448"/>
                  </a:cubicBezTo>
                  <a:cubicBezTo>
                    <a:pt x="561" y="426"/>
                    <a:pt x="544" y="420"/>
                    <a:pt x="566" y="404"/>
                  </a:cubicBezTo>
                  <a:cubicBezTo>
                    <a:pt x="566" y="409"/>
                    <a:pt x="566" y="415"/>
                    <a:pt x="566" y="420"/>
                  </a:cubicBezTo>
                  <a:cubicBezTo>
                    <a:pt x="572" y="404"/>
                    <a:pt x="572" y="387"/>
                    <a:pt x="594" y="376"/>
                  </a:cubicBezTo>
                  <a:cubicBezTo>
                    <a:pt x="594" y="380"/>
                    <a:pt x="598" y="381"/>
                    <a:pt x="597" y="384"/>
                  </a:cubicBezTo>
                  <a:lnTo>
                    <a:pt x="597" y="384"/>
                  </a:lnTo>
                  <a:cubicBezTo>
                    <a:pt x="618" y="357"/>
                    <a:pt x="629" y="325"/>
                    <a:pt x="667" y="308"/>
                  </a:cubicBezTo>
                  <a:cubicBezTo>
                    <a:pt x="667" y="317"/>
                    <a:pt x="669" y="319"/>
                    <a:pt x="671" y="319"/>
                  </a:cubicBezTo>
                  <a:cubicBezTo>
                    <a:pt x="674" y="319"/>
                    <a:pt x="678" y="316"/>
                    <a:pt x="682" y="316"/>
                  </a:cubicBezTo>
                  <a:cubicBezTo>
                    <a:pt x="685" y="316"/>
                    <a:pt x="687" y="317"/>
                    <a:pt x="690" y="320"/>
                  </a:cubicBezTo>
                  <a:lnTo>
                    <a:pt x="706" y="303"/>
                  </a:lnTo>
                  <a:lnTo>
                    <a:pt x="695" y="303"/>
                  </a:lnTo>
                  <a:cubicBezTo>
                    <a:pt x="706" y="292"/>
                    <a:pt x="718" y="269"/>
                    <a:pt x="734" y="269"/>
                  </a:cubicBezTo>
                  <a:lnTo>
                    <a:pt x="734" y="269"/>
                  </a:lnTo>
                  <a:lnTo>
                    <a:pt x="729" y="280"/>
                  </a:lnTo>
                  <a:lnTo>
                    <a:pt x="757" y="258"/>
                  </a:lnTo>
                  <a:lnTo>
                    <a:pt x="734" y="264"/>
                  </a:lnTo>
                  <a:cubicBezTo>
                    <a:pt x="746" y="247"/>
                    <a:pt x="723" y="247"/>
                    <a:pt x="746" y="236"/>
                  </a:cubicBezTo>
                  <a:lnTo>
                    <a:pt x="746" y="236"/>
                  </a:lnTo>
                  <a:cubicBezTo>
                    <a:pt x="745" y="237"/>
                    <a:pt x="745" y="237"/>
                    <a:pt x="745" y="237"/>
                  </a:cubicBezTo>
                  <a:cubicBezTo>
                    <a:pt x="749" y="237"/>
                    <a:pt x="766" y="230"/>
                    <a:pt x="779" y="230"/>
                  </a:cubicBezTo>
                  <a:cubicBezTo>
                    <a:pt x="785" y="224"/>
                    <a:pt x="790" y="213"/>
                    <a:pt x="802" y="208"/>
                  </a:cubicBezTo>
                  <a:cubicBezTo>
                    <a:pt x="807" y="213"/>
                    <a:pt x="807" y="230"/>
                    <a:pt x="813" y="230"/>
                  </a:cubicBezTo>
                  <a:cubicBezTo>
                    <a:pt x="813" y="215"/>
                    <a:pt x="845" y="209"/>
                    <a:pt x="855" y="191"/>
                  </a:cubicBezTo>
                  <a:lnTo>
                    <a:pt x="855" y="191"/>
                  </a:lnTo>
                  <a:cubicBezTo>
                    <a:pt x="855" y="196"/>
                    <a:pt x="858" y="202"/>
                    <a:pt x="858" y="202"/>
                  </a:cubicBezTo>
                  <a:lnTo>
                    <a:pt x="863" y="185"/>
                  </a:lnTo>
                  <a:cubicBezTo>
                    <a:pt x="869" y="185"/>
                    <a:pt x="874" y="191"/>
                    <a:pt x="874" y="196"/>
                  </a:cubicBezTo>
                  <a:cubicBezTo>
                    <a:pt x="902" y="185"/>
                    <a:pt x="858" y="180"/>
                    <a:pt x="891" y="174"/>
                  </a:cubicBezTo>
                  <a:lnTo>
                    <a:pt x="891" y="174"/>
                  </a:lnTo>
                  <a:cubicBezTo>
                    <a:pt x="891" y="177"/>
                    <a:pt x="891" y="178"/>
                    <a:pt x="891" y="179"/>
                  </a:cubicBezTo>
                  <a:lnTo>
                    <a:pt x="891" y="179"/>
                  </a:lnTo>
                  <a:cubicBezTo>
                    <a:pt x="922" y="172"/>
                    <a:pt x="943" y="151"/>
                    <a:pt x="970" y="146"/>
                  </a:cubicBezTo>
                  <a:lnTo>
                    <a:pt x="970" y="146"/>
                  </a:lnTo>
                  <a:cubicBezTo>
                    <a:pt x="986" y="157"/>
                    <a:pt x="947" y="157"/>
                    <a:pt x="964" y="168"/>
                  </a:cubicBezTo>
                  <a:cubicBezTo>
                    <a:pt x="1003" y="152"/>
                    <a:pt x="1037" y="118"/>
                    <a:pt x="1082" y="112"/>
                  </a:cubicBezTo>
                  <a:lnTo>
                    <a:pt x="1071" y="112"/>
                  </a:lnTo>
                  <a:cubicBezTo>
                    <a:pt x="1071" y="105"/>
                    <a:pt x="1074" y="103"/>
                    <a:pt x="1079" y="103"/>
                  </a:cubicBezTo>
                  <a:cubicBezTo>
                    <a:pt x="1086" y="103"/>
                    <a:pt x="1096" y="107"/>
                    <a:pt x="1105" y="107"/>
                  </a:cubicBezTo>
                  <a:cubicBezTo>
                    <a:pt x="1110" y="107"/>
                    <a:pt x="1115" y="106"/>
                    <a:pt x="1119" y="103"/>
                  </a:cubicBezTo>
                  <a:lnTo>
                    <a:pt x="1119" y="103"/>
                  </a:lnTo>
                  <a:cubicBezTo>
                    <a:pt x="1118" y="107"/>
                    <a:pt x="1120" y="114"/>
                    <a:pt x="1121" y="114"/>
                  </a:cubicBezTo>
                  <a:cubicBezTo>
                    <a:pt x="1121" y="114"/>
                    <a:pt x="1121" y="113"/>
                    <a:pt x="1121" y="112"/>
                  </a:cubicBezTo>
                  <a:cubicBezTo>
                    <a:pt x="1149" y="107"/>
                    <a:pt x="1171" y="96"/>
                    <a:pt x="1216" y="79"/>
                  </a:cubicBezTo>
                  <a:lnTo>
                    <a:pt x="1216" y="79"/>
                  </a:lnTo>
                  <a:lnTo>
                    <a:pt x="1211" y="84"/>
                  </a:lnTo>
                  <a:cubicBezTo>
                    <a:pt x="1214" y="86"/>
                    <a:pt x="1218" y="86"/>
                    <a:pt x="1222" y="86"/>
                  </a:cubicBezTo>
                  <a:cubicBezTo>
                    <a:pt x="1234" y="86"/>
                    <a:pt x="1248" y="83"/>
                    <a:pt x="1260" y="83"/>
                  </a:cubicBezTo>
                  <a:cubicBezTo>
                    <a:pt x="1265" y="83"/>
                    <a:pt x="1269" y="83"/>
                    <a:pt x="1272" y="84"/>
                  </a:cubicBezTo>
                  <a:cubicBezTo>
                    <a:pt x="1278" y="73"/>
                    <a:pt x="1289" y="73"/>
                    <a:pt x="1278" y="68"/>
                  </a:cubicBezTo>
                  <a:lnTo>
                    <a:pt x="1278" y="68"/>
                  </a:lnTo>
                  <a:cubicBezTo>
                    <a:pt x="1291" y="74"/>
                    <a:pt x="1303" y="76"/>
                    <a:pt x="1315" y="76"/>
                  </a:cubicBezTo>
                  <a:cubicBezTo>
                    <a:pt x="1347" y="76"/>
                    <a:pt x="1375" y="60"/>
                    <a:pt x="1403" y="60"/>
                  </a:cubicBezTo>
                  <a:cubicBezTo>
                    <a:pt x="1413" y="60"/>
                    <a:pt x="1424" y="62"/>
                    <a:pt x="1435" y="68"/>
                  </a:cubicBezTo>
                  <a:cubicBezTo>
                    <a:pt x="1429" y="68"/>
                    <a:pt x="1418" y="73"/>
                    <a:pt x="1423" y="73"/>
                  </a:cubicBezTo>
                  <a:cubicBezTo>
                    <a:pt x="1440" y="73"/>
                    <a:pt x="1451" y="68"/>
                    <a:pt x="1468" y="68"/>
                  </a:cubicBezTo>
                  <a:cubicBezTo>
                    <a:pt x="1463" y="56"/>
                    <a:pt x="1463" y="62"/>
                    <a:pt x="1451" y="51"/>
                  </a:cubicBezTo>
                  <a:cubicBezTo>
                    <a:pt x="1457" y="45"/>
                    <a:pt x="1468" y="40"/>
                    <a:pt x="1479" y="40"/>
                  </a:cubicBezTo>
                  <a:lnTo>
                    <a:pt x="1479" y="40"/>
                  </a:lnTo>
                  <a:cubicBezTo>
                    <a:pt x="1463" y="45"/>
                    <a:pt x="1479" y="56"/>
                    <a:pt x="1491" y="68"/>
                  </a:cubicBezTo>
                  <a:cubicBezTo>
                    <a:pt x="1485" y="62"/>
                    <a:pt x="1491" y="56"/>
                    <a:pt x="1491" y="56"/>
                  </a:cubicBezTo>
                  <a:cubicBezTo>
                    <a:pt x="1494" y="60"/>
                    <a:pt x="1496" y="61"/>
                    <a:pt x="1497" y="61"/>
                  </a:cubicBezTo>
                  <a:cubicBezTo>
                    <a:pt x="1503" y="61"/>
                    <a:pt x="1502" y="47"/>
                    <a:pt x="1512" y="47"/>
                  </a:cubicBezTo>
                  <a:cubicBezTo>
                    <a:pt x="1515" y="47"/>
                    <a:pt x="1519" y="48"/>
                    <a:pt x="1524" y="51"/>
                  </a:cubicBezTo>
                  <a:lnTo>
                    <a:pt x="1519" y="56"/>
                  </a:lnTo>
                  <a:cubicBezTo>
                    <a:pt x="1535" y="51"/>
                    <a:pt x="1547" y="45"/>
                    <a:pt x="1558" y="45"/>
                  </a:cubicBezTo>
                  <a:lnTo>
                    <a:pt x="1558" y="45"/>
                  </a:lnTo>
                  <a:cubicBezTo>
                    <a:pt x="1558" y="62"/>
                    <a:pt x="1541" y="51"/>
                    <a:pt x="1541" y="62"/>
                  </a:cubicBezTo>
                  <a:cubicBezTo>
                    <a:pt x="1554" y="62"/>
                    <a:pt x="1569" y="53"/>
                    <a:pt x="1581" y="53"/>
                  </a:cubicBezTo>
                  <a:cubicBezTo>
                    <a:pt x="1585" y="53"/>
                    <a:pt x="1589" y="54"/>
                    <a:pt x="1591" y="56"/>
                  </a:cubicBezTo>
                  <a:cubicBezTo>
                    <a:pt x="1589" y="59"/>
                    <a:pt x="1584" y="59"/>
                    <a:pt x="1579" y="59"/>
                  </a:cubicBezTo>
                  <a:cubicBezTo>
                    <a:pt x="1575" y="59"/>
                    <a:pt x="1569" y="59"/>
                    <a:pt x="1563" y="62"/>
                  </a:cubicBezTo>
                  <a:cubicBezTo>
                    <a:pt x="1580" y="79"/>
                    <a:pt x="1580" y="73"/>
                    <a:pt x="1597" y="79"/>
                  </a:cubicBezTo>
                  <a:lnTo>
                    <a:pt x="1591" y="79"/>
                  </a:lnTo>
                  <a:lnTo>
                    <a:pt x="1619" y="90"/>
                  </a:lnTo>
                  <a:lnTo>
                    <a:pt x="1614" y="84"/>
                  </a:lnTo>
                  <a:cubicBezTo>
                    <a:pt x="1624" y="74"/>
                    <a:pt x="1632" y="72"/>
                    <a:pt x="1641" y="72"/>
                  </a:cubicBezTo>
                  <a:cubicBezTo>
                    <a:pt x="1651" y="72"/>
                    <a:pt x="1661" y="76"/>
                    <a:pt x="1672" y="76"/>
                  </a:cubicBezTo>
                  <a:cubicBezTo>
                    <a:pt x="1677" y="76"/>
                    <a:pt x="1681" y="75"/>
                    <a:pt x="1687" y="73"/>
                  </a:cubicBezTo>
                  <a:lnTo>
                    <a:pt x="1687" y="73"/>
                  </a:lnTo>
                  <a:cubicBezTo>
                    <a:pt x="1659" y="84"/>
                    <a:pt x="1681" y="84"/>
                    <a:pt x="1675" y="96"/>
                  </a:cubicBezTo>
                  <a:cubicBezTo>
                    <a:pt x="1681" y="101"/>
                    <a:pt x="1692" y="107"/>
                    <a:pt x="1687" y="112"/>
                  </a:cubicBezTo>
                  <a:cubicBezTo>
                    <a:pt x="1690" y="110"/>
                    <a:pt x="1693" y="109"/>
                    <a:pt x="1696" y="109"/>
                  </a:cubicBezTo>
                  <a:cubicBezTo>
                    <a:pt x="1704" y="109"/>
                    <a:pt x="1710" y="116"/>
                    <a:pt x="1719" y="116"/>
                  </a:cubicBezTo>
                  <a:cubicBezTo>
                    <a:pt x="1723" y="116"/>
                    <a:pt x="1727" y="115"/>
                    <a:pt x="1731" y="112"/>
                  </a:cubicBezTo>
                  <a:cubicBezTo>
                    <a:pt x="1731" y="118"/>
                    <a:pt x="1743" y="118"/>
                    <a:pt x="1737" y="129"/>
                  </a:cubicBezTo>
                  <a:cubicBezTo>
                    <a:pt x="1754" y="129"/>
                    <a:pt x="1737" y="118"/>
                    <a:pt x="1737" y="112"/>
                  </a:cubicBezTo>
                  <a:cubicBezTo>
                    <a:pt x="1739" y="112"/>
                    <a:pt x="1741" y="112"/>
                    <a:pt x="1743" y="112"/>
                  </a:cubicBezTo>
                  <a:cubicBezTo>
                    <a:pt x="1771" y="112"/>
                    <a:pt x="1788" y="147"/>
                    <a:pt x="1825" y="147"/>
                  </a:cubicBezTo>
                  <a:cubicBezTo>
                    <a:pt x="1827" y="147"/>
                    <a:pt x="1830" y="146"/>
                    <a:pt x="1832" y="146"/>
                  </a:cubicBezTo>
                  <a:cubicBezTo>
                    <a:pt x="1845" y="150"/>
                    <a:pt x="1854" y="151"/>
                    <a:pt x="1863" y="151"/>
                  </a:cubicBezTo>
                  <a:cubicBezTo>
                    <a:pt x="1872" y="151"/>
                    <a:pt x="1880" y="150"/>
                    <a:pt x="1891" y="150"/>
                  </a:cubicBezTo>
                  <a:cubicBezTo>
                    <a:pt x="1897" y="150"/>
                    <a:pt x="1903" y="150"/>
                    <a:pt x="1911" y="152"/>
                  </a:cubicBezTo>
                  <a:cubicBezTo>
                    <a:pt x="1916" y="163"/>
                    <a:pt x="1894" y="163"/>
                    <a:pt x="1894" y="163"/>
                  </a:cubicBezTo>
                  <a:cubicBezTo>
                    <a:pt x="1905" y="180"/>
                    <a:pt x="1916" y="180"/>
                    <a:pt x="1933" y="185"/>
                  </a:cubicBezTo>
                  <a:cubicBezTo>
                    <a:pt x="1927" y="185"/>
                    <a:pt x="1927" y="191"/>
                    <a:pt x="1933" y="196"/>
                  </a:cubicBezTo>
                  <a:cubicBezTo>
                    <a:pt x="1935" y="200"/>
                    <a:pt x="1936" y="201"/>
                    <a:pt x="1938" y="201"/>
                  </a:cubicBezTo>
                  <a:cubicBezTo>
                    <a:pt x="1940" y="201"/>
                    <a:pt x="1942" y="200"/>
                    <a:pt x="1945" y="200"/>
                  </a:cubicBezTo>
                  <a:cubicBezTo>
                    <a:pt x="1948" y="200"/>
                    <a:pt x="1951" y="201"/>
                    <a:pt x="1955" y="208"/>
                  </a:cubicBezTo>
                  <a:cubicBezTo>
                    <a:pt x="1950" y="208"/>
                    <a:pt x="1944" y="213"/>
                    <a:pt x="1933" y="213"/>
                  </a:cubicBezTo>
                  <a:cubicBezTo>
                    <a:pt x="1950" y="219"/>
                    <a:pt x="1967" y="219"/>
                    <a:pt x="1983" y="224"/>
                  </a:cubicBezTo>
                  <a:cubicBezTo>
                    <a:pt x="1983" y="224"/>
                    <a:pt x="1983" y="224"/>
                    <a:pt x="1983" y="224"/>
                  </a:cubicBezTo>
                  <a:lnTo>
                    <a:pt x="1983" y="224"/>
                  </a:lnTo>
                  <a:lnTo>
                    <a:pt x="1995" y="230"/>
                  </a:lnTo>
                  <a:cubicBezTo>
                    <a:pt x="2000" y="202"/>
                    <a:pt x="1955" y="208"/>
                    <a:pt x="1939" y="191"/>
                  </a:cubicBezTo>
                  <a:lnTo>
                    <a:pt x="1955" y="180"/>
                  </a:lnTo>
                  <a:lnTo>
                    <a:pt x="1927" y="180"/>
                  </a:lnTo>
                  <a:cubicBezTo>
                    <a:pt x="1927" y="175"/>
                    <a:pt x="1931" y="167"/>
                    <a:pt x="1938" y="167"/>
                  </a:cubicBezTo>
                  <a:cubicBezTo>
                    <a:pt x="1940" y="167"/>
                    <a:pt x="1942" y="167"/>
                    <a:pt x="1944" y="168"/>
                  </a:cubicBezTo>
                  <a:cubicBezTo>
                    <a:pt x="1933" y="146"/>
                    <a:pt x="1927" y="163"/>
                    <a:pt x="1922" y="146"/>
                  </a:cubicBezTo>
                  <a:lnTo>
                    <a:pt x="1905" y="140"/>
                  </a:lnTo>
                  <a:cubicBezTo>
                    <a:pt x="1909" y="140"/>
                    <a:pt x="1910" y="133"/>
                    <a:pt x="1913" y="133"/>
                  </a:cubicBezTo>
                  <a:cubicBezTo>
                    <a:pt x="1914" y="133"/>
                    <a:pt x="1915" y="134"/>
                    <a:pt x="1916" y="135"/>
                  </a:cubicBezTo>
                  <a:lnTo>
                    <a:pt x="1916" y="135"/>
                  </a:lnTo>
                  <a:cubicBezTo>
                    <a:pt x="1894" y="112"/>
                    <a:pt x="1866" y="129"/>
                    <a:pt x="1866" y="107"/>
                  </a:cubicBezTo>
                  <a:cubicBezTo>
                    <a:pt x="1858" y="105"/>
                    <a:pt x="1853" y="104"/>
                    <a:pt x="1850" y="104"/>
                  </a:cubicBezTo>
                  <a:cubicBezTo>
                    <a:pt x="1837" y="104"/>
                    <a:pt x="1854" y="119"/>
                    <a:pt x="1827" y="124"/>
                  </a:cubicBezTo>
                  <a:lnTo>
                    <a:pt x="1821" y="84"/>
                  </a:lnTo>
                  <a:lnTo>
                    <a:pt x="1810" y="96"/>
                  </a:lnTo>
                  <a:cubicBezTo>
                    <a:pt x="1804" y="96"/>
                    <a:pt x="1799" y="90"/>
                    <a:pt x="1804" y="84"/>
                  </a:cubicBezTo>
                  <a:lnTo>
                    <a:pt x="1804" y="84"/>
                  </a:lnTo>
                  <a:cubicBezTo>
                    <a:pt x="1782" y="90"/>
                    <a:pt x="1804" y="90"/>
                    <a:pt x="1793" y="96"/>
                  </a:cubicBezTo>
                  <a:cubicBezTo>
                    <a:pt x="1776" y="79"/>
                    <a:pt x="1737" y="84"/>
                    <a:pt x="1743" y="62"/>
                  </a:cubicBezTo>
                  <a:lnTo>
                    <a:pt x="1743" y="62"/>
                  </a:lnTo>
                  <a:cubicBezTo>
                    <a:pt x="1731" y="73"/>
                    <a:pt x="1754" y="73"/>
                    <a:pt x="1731" y="79"/>
                  </a:cubicBezTo>
                  <a:cubicBezTo>
                    <a:pt x="1731" y="67"/>
                    <a:pt x="1727" y="64"/>
                    <a:pt x="1721" y="64"/>
                  </a:cubicBezTo>
                  <a:cubicBezTo>
                    <a:pt x="1716" y="64"/>
                    <a:pt x="1711" y="65"/>
                    <a:pt x="1705" y="65"/>
                  </a:cubicBezTo>
                  <a:cubicBezTo>
                    <a:pt x="1700" y="65"/>
                    <a:pt x="1696" y="65"/>
                    <a:pt x="1692" y="62"/>
                  </a:cubicBezTo>
                  <a:cubicBezTo>
                    <a:pt x="1703" y="51"/>
                    <a:pt x="1720" y="62"/>
                    <a:pt x="1703" y="45"/>
                  </a:cubicBezTo>
                  <a:lnTo>
                    <a:pt x="1703" y="45"/>
                  </a:lnTo>
                  <a:cubicBezTo>
                    <a:pt x="1700" y="49"/>
                    <a:pt x="1697" y="50"/>
                    <a:pt x="1693" y="50"/>
                  </a:cubicBezTo>
                  <a:cubicBezTo>
                    <a:pt x="1680" y="50"/>
                    <a:pt x="1666" y="28"/>
                    <a:pt x="1653" y="28"/>
                  </a:cubicBezTo>
                  <a:cubicBezTo>
                    <a:pt x="1653" y="28"/>
                    <a:pt x="1653" y="28"/>
                    <a:pt x="1653" y="23"/>
                  </a:cubicBezTo>
                  <a:cubicBezTo>
                    <a:pt x="1647" y="23"/>
                    <a:pt x="1642" y="34"/>
                    <a:pt x="1642" y="40"/>
                  </a:cubicBezTo>
                  <a:cubicBezTo>
                    <a:pt x="1631" y="40"/>
                    <a:pt x="1608" y="34"/>
                    <a:pt x="1591" y="34"/>
                  </a:cubicBezTo>
                  <a:cubicBezTo>
                    <a:pt x="1591" y="28"/>
                    <a:pt x="1547" y="17"/>
                    <a:pt x="1519" y="12"/>
                  </a:cubicBezTo>
                  <a:cubicBezTo>
                    <a:pt x="1515" y="22"/>
                    <a:pt x="1506" y="24"/>
                    <a:pt x="1495" y="24"/>
                  </a:cubicBezTo>
                  <a:cubicBezTo>
                    <a:pt x="1488" y="24"/>
                    <a:pt x="1480" y="23"/>
                    <a:pt x="1474" y="23"/>
                  </a:cubicBezTo>
                  <a:cubicBezTo>
                    <a:pt x="1474" y="12"/>
                    <a:pt x="1479" y="12"/>
                    <a:pt x="1485" y="6"/>
                  </a:cubicBezTo>
                  <a:lnTo>
                    <a:pt x="1468" y="6"/>
                  </a:lnTo>
                  <a:cubicBezTo>
                    <a:pt x="1468" y="12"/>
                    <a:pt x="1463" y="12"/>
                    <a:pt x="1451" y="12"/>
                  </a:cubicBezTo>
                  <a:lnTo>
                    <a:pt x="1451" y="0"/>
                  </a:lnTo>
                  <a:close/>
                </a:path>
              </a:pathLst>
            </a:custGeom>
            <a:solidFill>
              <a:srgbClr val="EA7322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defRPr/>
              </a:pPr>
              <a:endParaRPr sz="105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29" y="981227"/>
            <a:ext cx="8452139" cy="4933202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77717" y="720644"/>
            <a:ext cx="51193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51"/>
          <p:cNvSpPr txBox="1">
            <a:spLocks noGrp="1"/>
          </p:cNvSpPr>
          <p:nvPr>
            <p:ph type="title"/>
          </p:nvPr>
        </p:nvSpPr>
        <p:spPr>
          <a:xfrm>
            <a:off x="4069954" y="640747"/>
            <a:ext cx="4318589" cy="6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 err="1">
                <a:solidFill>
                  <a:srgbClr val="C00000"/>
                </a:solidFill>
                <a:latin typeface="HL-Comic1unicode Normal" panose="02040603050506020204" pitchFamily="18" charset="0"/>
                <a:cs typeface="Apple Chancery" panose="03020702040506060504" pitchFamily="66" charset="-79"/>
              </a:rPr>
              <a:t>Kết</a:t>
            </a:r>
            <a:r>
              <a:rPr lang="en" sz="4400" b="1" dirty="0">
                <a:solidFill>
                  <a:srgbClr val="C00000"/>
                </a:solidFill>
                <a:latin typeface="HL-Comic1unicode Normal" panose="02040603050506020204" pitchFamily="18" charset="0"/>
                <a:cs typeface="Apple Chancery" panose="03020702040506060504" pitchFamily="66" charset="-79"/>
              </a:rPr>
              <a:t> </a:t>
            </a:r>
            <a:r>
              <a:rPr lang="en" sz="4400" b="1" dirty="0" err="1">
                <a:solidFill>
                  <a:srgbClr val="C00000"/>
                </a:solidFill>
                <a:latin typeface="HL-Comic1unicode Normal" panose="02040603050506020204" pitchFamily="18" charset="0"/>
                <a:cs typeface="Apple Chancery" panose="03020702040506060504" pitchFamily="66" charset="-79"/>
              </a:rPr>
              <a:t>luận</a:t>
            </a:r>
            <a:endParaRPr sz="4400" b="1" dirty="0">
              <a:solidFill>
                <a:srgbClr val="C00000"/>
              </a:solidFill>
              <a:latin typeface="HL-Comic1unicode Normal" panose="02040603050506020204" pitchFamily="18" charset="0"/>
              <a:cs typeface="Apple Chancery" panose="03020702040506060504" pitchFamily="66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11346E-BB9A-A241-B1D6-E6DF9829399E}"/>
              </a:ext>
            </a:extLst>
          </p:cNvPr>
          <p:cNvSpPr txBox="1"/>
          <p:nvPr/>
        </p:nvSpPr>
        <p:spPr>
          <a:xfrm>
            <a:off x="3048000" y="1332847"/>
            <a:ext cx="6096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2800" b="1" dirty="0">
                <a:latin typeface="Calibri" panose="020F0502020204030204" pitchFamily="34" charset="0"/>
                <a:cs typeface="Calibri" panose="020F0502020204030204" pitchFamily="34" charset="0"/>
              </a:rPr>
              <a:t>     Trên Trái Đất có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x-none" sz="2800" b="1" dirty="0">
                <a:latin typeface="Calibri" panose="020F0502020204030204" pitchFamily="34" charset="0"/>
                <a:cs typeface="Calibri" panose="020F0502020204030204" pitchFamily="34" charset="0"/>
              </a:rPr>
              <a:t> đại dương đó là: Thái Bình Dương, Đại Tây Dương, Ấn Độ Dương và Bắc Băng Dương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Nam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x-none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0476A6-7486-9F49-8AC0-DEB3B401145D}"/>
              </a:ext>
            </a:extLst>
          </p:cNvPr>
          <p:cNvSpPr/>
          <p:nvPr/>
        </p:nvSpPr>
        <p:spPr>
          <a:xfrm>
            <a:off x="3048000" y="3171497"/>
            <a:ext cx="609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x-non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Thái Bình Dương là đại dương có diện tích và độ sâu trung bình lớn nhất.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7" name="Google Shape;2217;p57"/>
          <p:cNvSpPr txBox="1">
            <a:spLocks noGrp="1"/>
          </p:cNvSpPr>
          <p:nvPr>
            <p:ph type="title"/>
          </p:nvPr>
        </p:nvSpPr>
        <p:spPr>
          <a:xfrm>
            <a:off x="713225" y="368825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 err="1">
                <a:solidFill>
                  <a:srgbClr val="FF0000"/>
                </a:solidFill>
                <a:latin typeface="HL-Comic1unicode Normal" panose="02040603050506020204" pitchFamily="18" charset="0"/>
              </a:rPr>
              <a:t>Dặn</a:t>
            </a:r>
            <a:r>
              <a:rPr lang="en" b="1" dirty="0">
                <a:solidFill>
                  <a:srgbClr val="FF0000"/>
                </a:solidFill>
                <a:latin typeface="HL-Comic1unicode Normal" panose="02040603050506020204" pitchFamily="18" charset="0"/>
              </a:rPr>
              <a:t> </a:t>
            </a:r>
            <a:r>
              <a:rPr lang="en" b="1" dirty="0" err="1">
                <a:solidFill>
                  <a:srgbClr val="FF0000"/>
                </a:solidFill>
                <a:latin typeface="HL-Comic1unicode Normal" panose="02040603050506020204" pitchFamily="18" charset="0"/>
              </a:rPr>
              <a:t>dò</a:t>
            </a:r>
            <a:endParaRPr b="1" dirty="0">
              <a:solidFill>
                <a:srgbClr val="FF0000"/>
              </a:solidFill>
              <a:latin typeface="HL-Comic1unicode Normal" panose="02040603050506020204" pitchFamily="18" charset="0"/>
            </a:endParaRPr>
          </a:p>
        </p:txBody>
      </p:sp>
      <p:grpSp>
        <p:nvGrpSpPr>
          <p:cNvPr id="2219" name="Google Shape;2219;p57"/>
          <p:cNvGrpSpPr/>
          <p:nvPr/>
        </p:nvGrpSpPr>
        <p:grpSpPr>
          <a:xfrm flipH="1">
            <a:off x="5487536" y="1983406"/>
            <a:ext cx="3256675" cy="2558967"/>
            <a:chOff x="3705561" y="1335706"/>
            <a:chExt cx="3256675" cy="2558967"/>
          </a:xfrm>
        </p:grpSpPr>
        <p:sp>
          <p:nvSpPr>
            <p:cNvPr id="2220" name="Google Shape;2220;p57"/>
            <p:cNvSpPr/>
            <p:nvPr/>
          </p:nvSpPr>
          <p:spPr>
            <a:xfrm>
              <a:off x="4929382" y="3512181"/>
              <a:ext cx="808975" cy="355379"/>
            </a:xfrm>
            <a:custGeom>
              <a:avLst/>
              <a:gdLst/>
              <a:ahLst/>
              <a:cxnLst/>
              <a:rect l="l" t="t" r="r" b="b"/>
              <a:pathLst>
                <a:path w="20326" h="9884" extrusionOk="0">
                  <a:moveTo>
                    <a:pt x="2967" y="0"/>
                  </a:moveTo>
                  <a:lnTo>
                    <a:pt x="0" y="9884"/>
                  </a:lnTo>
                  <a:lnTo>
                    <a:pt x="20325" y="9884"/>
                  </a:lnTo>
                  <a:lnTo>
                    <a:pt x="1735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57"/>
            <p:cNvSpPr/>
            <p:nvPr/>
          </p:nvSpPr>
          <p:spPr>
            <a:xfrm>
              <a:off x="3705561" y="1481252"/>
              <a:ext cx="3256675" cy="2101642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57"/>
            <p:cNvSpPr/>
            <p:nvPr/>
          </p:nvSpPr>
          <p:spPr>
            <a:xfrm>
              <a:off x="3705561" y="1335706"/>
              <a:ext cx="3256675" cy="1999673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57"/>
            <p:cNvSpPr/>
            <p:nvPr/>
          </p:nvSpPr>
          <p:spPr>
            <a:xfrm>
              <a:off x="3877771" y="1475356"/>
              <a:ext cx="2912246" cy="1639620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57"/>
            <p:cNvSpPr/>
            <p:nvPr/>
          </p:nvSpPr>
          <p:spPr>
            <a:xfrm>
              <a:off x="4868688" y="3839266"/>
              <a:ext cx="930325" cy="55407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57"/>
            <p:cNvSpPr/>
            <p:nvPr/>
          </p:nvSpPr>
          <p:spPr>
            <a:xfrm>
              <a:off x="5282880" y="3399677"/>
              <a:ext cx="102000" cy="1020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26" name="Google Shape;222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3015" y="2110825"/>
            <a:ext cx="3072000" cy="1728000"/>
          </a:xfrm>
          <a:prstGeom prst="roundRect">
            <a:avLst>
              <a:gd name="adj" fmla="val 3859"/>
            </a:avLst>
          </a:prstGeom>
          <a:noFill/>
          <a:ln>
            <a:noFill/>
          </a:ln>
        </p:spPr>
      </p:pic>
      <p:grpSp>
        <p:nvGrpSpPr>
          <p:cNvPr id="2227" name="Google Shape;2227;p57"/>
          <p:cNvGrpSpPr/>
          <p:nvPr/>
        </p:nvGrpSpPr>
        <p:grpSpPr>
          <a:xfrm flipH="1">
            <a:off x="4868525" y="3100269"/>
            <a:ext cx="945191" cy="1728042"/>
            <a:chOff x="6664655" y="2516269"/>
            <a:chExt cx="945191" cy="1728042"/>
          </a:xfrm>
        </p:grpSpPr>
        <p:sp>
          <p:nvSpPr>
            <p:cNvPr id="2228" name="Google Shape;2228;p57"/>
            <p:cNvSpPr/>
            <p:nvPr/>
          </p:nvSpPr>
          <p:spPr>
            <a:xfrm>
              <a:off x="6752129" y="2516680"/>
              <a:ext cx="857717" cy="1727631"/>
            </a:xfrm>
            <a:custGeom>
              <a:avLst/>
              <a:gdLst/>
              <a:ahLst/>
              <a:cxnLst/>
              <a:rect l="l" t="t" r="r" b="b"/>
              <a:pathLst>
                <a:path w="34554" h="71434" extrusionOk="0">
                  <a:moveTo>
                    <a:pt x="1575" y="0"/>
                  </a:moveTo>
                  <a:cubicBezTo>
                    <a:pt x="706" y="0"/>
                    <a:pt x="1" y="689"/>
                    <a:pt x="1" y="1557"/>
                  </a:cubicBezTo>
                  <a:lnTo>
                    <a:pt x="1" y="69876"/>
                  </a:lnTo>
                  <a:cubicBezTo>
                    <a:pt x="1" y="70728"/>
                    <a:pt x="706" y="71433"/>
                    <a:pt x="1575" y="71433"/>
                  </a:cubicBezTo>
                  <a:lnTo>
                    <a:pt x="32980" y="71433"/>
                  </a:lnTo>
                  <a:cubicBezTo>
                    <a:pt x="33849" y="71433"/>
                    <a:pt x="34554" y="70728"/>
                    <a:pt x="34554" y="69876"/>
                  </a:cubicBezTo>
                  <a:lnTo>
                    <a:pt x="34554" y="1557"/>
                  </a:lnTo>
                  <a:cubicBezTo>
                    <a:pt x="34554" y="689"/>
                    <a:pt x="33849" y="0"/>
                    <a:pt x="329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57"/>
            <p:cNvSpPr/>
            <p:nvPr/>
          </p:nvSpPr>
          <p:spPr>
            <a:xfrm>
              <a:off x="6664655" y="2516269"/>
              <a:ext cx="862210" cy="1728042"/>
            </a:xfrm>
            <a:custGeom>
              <a:avLst/>
              <a:gdLst/>
              <a:ahLst/>
              <a:cxnLst/>
              <a:rect l="l" t="t" r="r" b="b"/>
              <a:pathLst>
                <a:path w="34735" h="71451" extrusionOk="0">
                  <a:moveTo>
                    <a:pt x="1787" y="1"/>
                  </a:moveTo>
                  <a:cubicBezTo>
                    <a:pt x="804" y="1"/>
                    <a:pt x="1" y="1115"/>
                    <a:pt x="1" y="2492"/>
                  </a:cubicBezTo>
                  <a:lnTo>
                    <a:pt x="1" y="68975"/>
                  </a:lnTo>
                  <a:cubicBezTo>
                    <a:pt x="1" y="70336"/>
                    <a:pt x="804" y="71450"/>
                    <a:pt x="1787" y="71450"/>
                  </a:cubicBezTo>
                  <a:lnTo>
                    <a:pt x="34734" y="71450"/>
                  </a:lnTo>
                  <a:lnTo>
                    <a:pt x="347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57"/>
            <p:cNvSpPr/>
            <p:nvPr/>
          </p:nvSpPr>
          <p:spPr>
            <a:xfrm>
              <a:off x="6739515" y="2609457"/>
              <a:ext cx="807675" cy="1446963"/>
            </a:xfrm>
            <a:custGeom>
              <a:avLst/>
              <a:gdLst/>
              <a:ahLst/>
              <a:cxnLst/>
              <a:rect l="l" t="t" r="r" b="b"/>
              <a:pathLst>
                <a:path w="32538" h="60944" extrusionOk="0">
                  <a:moveTo>
                    <a:pt x="427" y="0"/>
                  </a:moveTo>
                  <a:cubicBezTo>
                    <a:pt x="198" y="0"/>
                    <a:pt x="1" y="197"/>
                    <a:pt x="1" y="426"/>
                  </a:cubicBezTo>
                  <a:lnTo>
                    <a:pt x="1" y="60533"/>
                  </a:lnTo>
                  <a:cubicBezTo>
                    <a:pt x="1" y="60763"/>
                    <a:pt x="198" y="60943"/>
                    <a:pt x="427" y="60943"/>
                  </a:cubicBezTo>
                  <a:lnTo>
                    <a:pt x="32128" y="60943"/>
                  </a:lnTo>
                  <a:cubicBezTo>
                    <a:pt x="32357" y="60943"/>
                    <a:pt x="32538" y="60763"/>
                    <a:pt x="32538" y="60533"/>
                  </a:cubicBezTo>
                  <a:lnTo>
                    <a:pt x="32538" y="426"/>
                  </a:lnTo>
                  <a:cubicBezTo>
                    <a:pt x="32538" y="197"/>
                    <a:pt x="32357" y="0"/>
                    <a:pt x="321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57"/>
            <p:cNvSpPr/>
            <p:nvPr/>
          </p:nvSpPr>
          <p:spPr>
            <a:xfrm>
              <a:off x="7100415" y="4101330"/>
              <a:ext cx="96063" cy="82560"/>
            </a:xfrm>
            <a:custGeom>
              <a:avLst/>
              <a:gdLst/>
              <a:ahLst/>
              <a:cxnLst/>
              <a:rect l="l" t="t" r="r" b="b"/>
              <a:pathLst>
                <a:path w="3870" h="3326" extrusionOk="0">
                  <a:moveTo>
                    <a:pt x="2214" y="358"/>
                  </a:moveTo>
                  <a:lnTo>
                    <a:pt x="2214" y="375"/>
                  </a:lnTo>
                  <a:cubicBezTo>
                    <a:pt x="2935" y="375"/>
                    <a:pt x="3509" y="948"/>
                    <a:pt x="3525" y="1670"/>
                  </a:cubicBezTo>
                  <a:cubicBezTo>
                    <a:pt x="3525" y="2456"/>
                    <a:pt x="2882" y="2973"/>
                    <a:pt x="2212" y="2973"/>
                  </a:cubicBezTo>
                  <a:cubicBezTo>
                    <a:pt x="1890" y="2973"/>
                    <a:pt x="1562" y="2853"/>
                    <a:pt x="1296" y="2587"/>
                  </a:cubicBezTo>
                  <a:cubicBezTo>
                    <a:pt x="476" y="1768"/>
                    <a:pt x="1066" y="358"/>
                    <a:pt x="2214" y="358"/>
                  </a:cubicBezTo>
                  <a:close/>
                  <a:moveTo>
                    <a:pt x="2197" y="1"/>
                  </a:moveTo>
                  <a:cubicBezTo>
                    <a:pt x="1793" y="1"/>
                    <a:pt x="1383" y="152"/>
                    <a:pt x="1050" y="489"/>
                  </a:cubicBezTo>
                  <a:cubicBezTo>
                    <a:pt x="1" y="1538"/>
                    <a:pt x="739" y="3325"/>
                    <a:pt x="2214" y="3325"/>
                  </a:cubicBezTo>
                  <a:cubicBezTo>
                    <a:pt x="3132" y="3325"/>
                    <a:pt x="3869" y="2587"/>
                    <a:pt x="3869" y="1670"/>
                  </a:cubicBezTo>
                  <a:cubicBezTo>
                    <a:pt x="3869" y="669"/>
                    <a:pt x="3048" y="1"/>
                    <a:pt x="2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57"/>
            <p:cNvSpPr/>
            <p:nvPr/>
          </p:nvSpPr>
          <p:spPr>
            <a:xfrm>
              <a:off x="6869317" y="4138290"/>
              <a:ext cx="82212" cy="8961"/>
            </a:xfrm>
            <a:custGeom>
              <a:avLst/>
              <a:gdLst/>
              <a:ahLst/>
              <a:cxnLst/>
              <a:rect l="l" t="t" r="r" b="b"/>
              <a:pathLst>
                <a:path w="3312" h="361" extrusionOk="0">
                  <a:moveTo>
                    <a:pt x="1" y="0"/>
                  </a:moveTo>
                  <a:lnTo>
                    <a:pt x="1" y="361"/>
                  </a:lnTo>
                  <a:lnTo>
                    <a:pt x="3312" y="361"/>
                  </a:lnTo>
                  <a:lnTo>
                    <a:pt x="33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57"/>
            <p:cNvSpPr/>
            <p:nvPr/>
          </p:nvSpPr>
          <p:spPr>
            <a:xfrm>
              <a:off x="7358792" y="4118358"/>
              <a:ext cx="60244" cy="48429"/>
            </a:xfrm>
            <a:custGeom>
              <a:avLst/>
              <a:gdLst/>
              <a:ahLst/>
              <a:cxnLst/>
              <a:rect l="l" t="t" r="r" b="b"/>
              <a:pathLst>
                <a:path w="2427" h="1951" extrusionOk="0">
                  <a:moveTo>
                    <a:pt x="2328" y="0"/>
                  </a:moveTo>
                  <a:lnTo>
                    <a:pt x="328" y="656"/>
                  </a:lnTo>
                  <a:cubicBezTo>
                    <a:pt x="148" y="688"/>
                    <a:pt x="0" y="836"/>
                    <a:pt x="0" y="1033"/>
                  </a:cubicBezTo>
                  <a:cubicBezTo>
                    <a:pt x="0" y="1197"/>
                    <a:pt x="132" y="1328"/>
                    <a:pt x="361" y="1393"/>
                  </a:cubicBezTo>
                  <a:lnTo>
                    <a:pt x="2328" y="1951"/>
                  </a:lnTo>
                  <a:lnTo>
                    <a:pt x="2426" y="1606"/>
                  </a:lnTo>
                  <a:lnTo>
                    <a:pt x="459" y="1049"/>
                  </a:lnTo>
                  <a:cubicBezTo>
                    <a:pt x="427" y="1049"/>
                    <a:pt x="394" y="1033"/>
                    <a:pt x="377" y="1016"/>
                  </a:cubicBezTo>
                  <a:lnTo>
                    <a:pt x="427" y="1000"/>
                  </a:lnTo>
                  <a:lnTo>
                    <a:pt x="2426" y="344"/>
                  </a:lnTo>
                  <a:lnTo>
                    <a:pt x="23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57"/>
            <p:cNvSpPr/>
            <p:nvPr/>
          </p:nvSpPr>
          <p:spPr>
            <a:xfrm>
              <a:off x="7030246" y="2556161"/>
              <a:ext cx="236409" cy="14248"/>
            </a:xfrm>
            <a:custGeom>
              <a:avLst/>
              <a:gdLst/>
              <a:ahLst/>
              <a:cxnLst/>
              <a:rect l="l" t="t" r="r" b="b"/>
              <a:pathLst>
                <a:path w="9524" h="574" extrusionOk="0">
                  <a:moveTo>
                    <a:pt x="164" y="0"/>
                  </a:moveTo>
                  <a:cubicBezTo>
                    <a:pt x="82" y="0"/>
                    <a:pt x="0" y="82"/>
                    <a:pt x="0" y="164"/>
                  </a:cubicBezTo>
                  <a:lnTo>
                    <a:pt x="0" y="410"/>
                  </a:lnTo>
                  <a:cubicBezTo>
                    <a:pt x="0" y="492"/>
                    <a:pt x="82" y="574"/>
                    <a:pt x="164" y="574"/>
                  </a:cubicBezTo>
                  <a:lnTo>
                    <a:pt x="9359" y="574"/>
                  </a:lnTo>
                  <a:cubicBezTo>
                    <a:pt x="9458" y="574"/>
                    <a:pt x="9523" y="492"/>
                    <a:pt x="9523" y="410"/>
                  </a:cubicBezTo>
                  <a:lnTo>
                    <a:pt x="9523" y="164"/>
                  </a:lnTo>
                  <a:cubicBezTo>
                    <a:pt x="9523" y="82"/>
                    <a:pt x="9458" y="0"/>
                    <a:pt x="9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35" name="Google Shape;2235;p57"/>
          <p:cNvPicPr preferRelativeResize="0"/>
          <p:nvPr/>
        </p:nvPicPr>
        <p:blipFill rotWithShape="1">
          <a:blip r:embed="rId4">
            <a:alphaModFix/>
          </a:blip>
          <a:srcRect l="64975" r="2467"/>
          <a:stretch/>
        </p:blipFill>
        <p:spPr>
          <a:xfrm>
            <a:off x="4920590" y="3188988"/>
            <a:ext cx="835274" cy="14669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2FB532-7B6D-1943-97B6-12EB512866A1}"/>
              </a:ext>
            </a:extLst>
          </p:cNvPr>
          <p:cNvSpPr/>
          <p:nvPr/>
        </p:nvSpPr>
        <p:spPr>
          <a:xfrm>
            <a:off x="411872" y="1722395"/>
            <a:ext cx="5141438" cy="1305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800" b="1" dirty="0">
                <a:solidFill>
                  <a:srgbClr val="7030A0"/>
                </a:solidFill>
              </a:rPr>
              <a:t>- Xem lại kiến thức bài học.</a:t>
            </a:r>
          </a:p>
          <a:p>
            <a:pPr>
              <a:lnSpc>
                <a:spcPct val="150000"/>
              </a:lnSpc>
            </a:pPr>
            <a:r>
              <a:rPr lang="x-none" sz="2800" b="1" dirty="0">
                <a:solidFill>
                  <a:srgbClr val="7030A0"/>
                </a:solidFill>
              </a:rPr>
              <a:t>- Chuẩn bị bài tiếp theo.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B7A9A712-C275-4CAC-2C7D-EC3464BBC6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r="11325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3E5DDD-31B9-139B-F78A-BE5D3D3B2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11" y="2851911"/>
            <a:ext cx="4053568" cy="2291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1C592B-C091-8327-C605-ACA103715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996" y="390786"/>
            <a:ext cx="6689416" cy="277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A90ADA-0C40-D847-EAF4-D8F142D3DC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5518" y="2775159"/>
            <a:ext cx="1286845" cy="2495993"/>
          </a:xfrm>
          <a:prstGeom prst="rect">
            <a:avLst/>
          </a:prstGeom>
        </p:spPr>
      </p:pic>
      <p:grpSp>
        <p:nvGrpSpPr>
          <p:cNvPr id="4" name="A">
            <a:extLst>
              <a:ext uri="{FF2B5EF4-FFF2-40B4-BE49-F238E27FC236}">
                <a16:creationId xmlns:a16="http://schemas.microsoft.com/office/drawing/2014/main" id="{64EBA289-B43A-AC69-E0ED-599290293B47}"/>
              </a:ext>
            </a:extLst>
          </p:cNvPr>
          <p:cNvGrpSpPr/>
          <p:nvPr/>
        </p:nvGrpSpPr>
        <p:grpSpPr>
          <a:xfrm>
            <a:off x="675032" y="2166632"/>
            <a:ext cx="3288000" cy="841835"/>
            <a:chOff x="1106373" y="2653723"/>
            <a:chExt cx="4384000" cy="1122446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4F2B3A98-08C8-D004-27BE-5913A31C9BEE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21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" name="A">
              <a:extLst>
                <a:ext uri="{FF2B5EF4-FFF2-40B4-BE49-F238E27FC236}">
                  <a16:creationId xmlns:a16="http://schemas.microsoft.com/office/drawing/2014/main" id="{8C10876E-C495-17EB-15AC-85EDC24882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96AD937B-0862-0CCD-D675-A6D272E26699}"/>
              </a:ext>
            </a:extLst>
          </p:cNvPr>
          <p:cNvGrpSpPr/>
          <p:nvPr/>
        </p:nvGrpSpPr>
        <p:grpSpPr>
          <a:xfrm>
            <a:off x="4465196" y="2147720"/>
            <a:ext cx="3204357" cy="841835"/>
            <a:chOff x="6575139" y="2616106"/>
            <a:chExt cx="4272476" cy="1122447"/>
          </a:xfrm>
        </p:grpSpPr>
        <p:sp>
          <p:nvSpPr>
            <p:cNvPr id="8" name="Hình chữ nhật: Góc Tròn 5">
              <a:extLst>
                <a:ext uri="{FF2B5EF4-FFF2-40B4-BE49-F238E27FC236}">
                  <a16:creationId xmlns:a16="http://schemas.microsoft.com/office/drawing/2014/main" id="{D0A35989-12A0-06AA-9D38-D6E223F3A4C2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21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" name="Hình ảnh 10">
              <a:extLst>
                <a:ext uri="{FF2B5EF4-FFF2-40B4-BE49-F238E27FC236}">
                  <a16:creationId xmlns:a16="http://schemas.microsoft.com/office/drawing/2014/main" id="{6CD98A73-0D54-5BBE-844D-6A07B2DFC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0" name="C">
            <a:extLst>
              <a:ext uri="{FF2B5EF4-FFF2-40B4-BE49-F238E27FC236}">
                <a16:creationId xmlns:a16="http://schemas.microsoft.com/office/drawing/2014/main" id="{E7FF072A-948B-E407-5C48-B68D66ED0231}"/>
              </a:ext>
            </a:extLst>
          </p:cNvPr>
          <p:cNvGrpSpPr/>
          <p:nvPr/>
        </p:nvGrpSpPr>
        <p:grpSpPr>
          <a:xfrm>
            <a:off x="704150" y="3402319"/>
            <a:ext cx="3258882" cy="747845"/>
            <a:chOff x="1106373" y="4263687"/>
            <a:chExt cx="4345176" cy="997127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94ABAD3B-20C4-70B2-DB6F-42D9693BA8AD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21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74B50B2D-2BA3-0180-9760-6D189FDC6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EE7780F5-A1CD-5DFC-FA81-B8A30DCDD524}"/>
              </a:ext>
            </a:extLst>
          </p:cNvPr>
          <p:cNvGrpSpPr/>
          <p:nvPr/>
        </p:nvGrpSpPr>
        <p:grpSpPr>
          <a:xfrm>
            <a:off x="4542491" y="3383407"/>
            <a:ext cx="3127062" cy="747845"/>
            <a:chOff x="6575139" y="4263687"/>
            <a:chExt cx="4169416" cy="997127"/>
          </a:xfrm>
        </p:grpSpPr>
        <p:sp>
          <p:nvSpPr>
            <p:cNvPr id="14" name="60">
              <a:extLst>
                <a:ext uri="{FF2B5EF4-FFF2-40B4-BE49-F238E27FC236}">
                  <a16:creationId xmlns:a16="http://schemas.microsoft.com/office/drawing/2014/main" id="{E9B5E2CF-BAD2-0499-8B9D-1159DAD471E4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21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Hình ảnh 12">
              <a:extLst>
                <a:ext uri="{FF2B5EF4-FFF2-40B4-BE49-F238E27FC236}">
                  <a16:creationId xmlns:a16="http://schemas.microsoft.com/office/drawing/2014/main" id="{8C1DC00D-148E-F081-EE4B-CE4885CBB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1B82DDE6-779F-010C-D043-B1177D11B9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7333288" y="3442426"/>
            <a:ext cx="672530" cy="667629"/>
          </a:xfrm>
          <a:prstGeom prst="rect">
            <a:avLst/>
          </a:prstGeom>
        </p:spPr>
      </p:pic>
      <p:pic>
        <p:nvPicPr>
          <p:cNvPr id="17" name="Hình ảnh 15">
            <a:extLst>
              <a:ext uri="{FF2B5EF4-FFF2-40B4-BE49-F238E27FC236}">
                <a16:creationId xmlns:a16="http://schemas.microsoft.com/office/drawing/2014/main" id="{E362F986-71B7-7FA8-A7D4-494F7E451A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3693477" y="2277054"/>
            <a:ext cx="672530" cy="667629"/>
          </a:xfrm>
          <a:prstGeom prst="rect">
            <a:avLst/>
          </a:prstGeom>
        </p:spPr>
      </p:pic>
      <p:pic>
        <p:nvPicPr>
          <p:cNvPr id="18" name="Hình ảnh 16">
            <a:extLst>
              <a:ext uri="{FF2B5EF4-FFF2-40B4-BE49-F238E27FC236}">
                <a16:creationId xmlns:a16="http://schemas.microsoft.com/office/drawing/2014/main" id="{87290ED6-696D-7079-9364-33F9A4C5BC6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7445064" y="2278406"/>
            <a:ext cx="672530" cy="667629"/>
          </a:xfrm>
          <a:prstGeom prst="rect">
            <a:avLst/>
          </a:prstGeom>
        </p:spPr>
      </p:pic>
      <p:pic>
        <p:nvPicPr>
          <p:cNvPr id="19" name="Hình ảnh 17">
            <a:extLst>
              <a:ext uri="{FF2B5EF4-FFF2-40B4-BE49-F238E27FC236}">
                <a16:creationId xmlns:a16="http://schemas.microsoft.com/office/drawing/2014/main" id="{BD56C89A-0E93-5DA1-123B-0E39500929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3693477" y="3458142"/>
            <a:ext cx="672530" cy="667629"/>
          </a:xfrm>
          <a:prstGeom prst="rect">
            <a:avLst/>
          </a:prstGeom>
        </p:spPr>
      </p:pic>
      <p:pic>
        <p:nvPicPr>
          <p:cNvPr id="20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66F25DEF-6E89-3381-9512-CFAF26B8B1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43750" y="4023156"/>
            <a:ext cx="365522" cy="365522"/>
          </a:xfrm>
          <a:prstGeom prst="rect">
            <a:avLst/>
          </a:prstGeom>
        </p:spPr>
      </p:pic>
      <p:pic>
        <p:nvPicPr>
          <p:cNvPr id="2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0F87998F-9736-0D03-D962-6286A2DD3D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97511" y="6155246"/>
            <a:ext cx="365522" cy="36552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030B8E4-DAA5-8F68-BC30-C21CD277C67E}"/>
              </a:ext>
            </a:extLst>
          </p:cNvPr>
          <p:cNvGrpSpPr/>
          <p:nvPr/>
        </p:nvGrpSpPr>
        <p:grpSpPr>
          <a:xfrm>
            <a:off x="417715" y="451865"/>
            <a:ext cx="8370095" cy="1456481"/>
            <a:chOff x="705337" y="671164"/>
            <a:chExt cx="10632534" cy="2035447"/>
          </a:xfrm>
        </p:grpSpPr>
        <p:grpSp>
          <p:nvGrpSpPr>
            <p:cNvPr id="23" name="组合 8">
              <a:extLst>
                <a:ext uri="{FF2B5EF4-FFF2-40B4-BE49-F238E27FC236}">
                  <a16:creationId xmlns:a16="http://schemas.microsoft.com/office/drawing/2014/main" id="{449A4887-D11A-B18B-6BA5-D0405D2973CC}"/>
                </a:ext>
              </a:extLst>
            </p:cNvPr>
            <p:cNvGrpSpPr/>
            <p:nvPr/>
          </p:nvGrpSpPr>
          <p:grpSpPr>
            <a:xfrm>
              <a:off x="705337" y="671164"/>
              <a:ext cx="10632534" cy="2035447"/>
              <a:chOff x="1413" y="1564"/>
              <a:chExt cx="5003" cy="1281"/>
            </a:xfrm>
          </p:grpSpPr>
          <p:sp>
            <p:nvSpPr>
              <p:cNvPr id="25" name="圆角矩形 7">
                <a:extLst>
                  <a:ext uri="{FF2B5EF4-FFF2-40B4-BE49-F238E27FC236}">
                    <a16:creationId xmlns:a16="http://schemas.microsoft.com/office/drawing/2014/main" id="{E3211356-F4F7-C339-FE7D-2E05676513EF}"/>
                  </a:ext>
                </a:extLst>
              </p:cNvPr>
              <p:cNvSpPr/>
              <p:nvPr/>
            </p:nvSpPr>
            <p:spPr>
              <a:xfrm>
                <a:off x="1473" y="1633"/>
                <a:ext cx="4943" cy="1212"/>
              </a:xfrm>
              <a:prstGeom prst="roundRect">
                <a:avLst>
                  <a:gd name="adj" fmla="val 50000"/>
                </a:avLst>
              </a:prstGeom>
              <a:noFill/>
              <a:ln w="25400" cmpd="sng">
                <a:solidFill>
                  <a:srgbClr val="75950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A0CC3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zh-CN" altLang="en-US" sz="2400" b="1" kern="1200" spc="-225">
                    <a:solidFill>
                      <a:srgbClr val="5F7700"/>
                    </a:solidFill>
                    <a:latin typeface="字魂189号-星岩乐黑体" panose="00000500000000000000" charset="-122"/>
                    <a:ea typeface="字魂189号-星岩乐黑体" panose="00000500000000000000" charset="-122"/>
                    <a:cs typeface="Open Sans Light" pitchFamily="34" charset="0"/>
                    <a:sym typeface="+mn-lt"/>
                  </a:rPr>
                  <a:t>开头</a:t>
                </a:r>
              </a:p>
            </p:txBody>
          </p:sp>
          <p:sp>
            <p:nvSpPr>
              <p:cNvPr id="26" name="圆角矩形 5">
                <a:extLst>
                  <a:ext uri="{FF2B5EF4-FFF2-40B4-BE49-F238E27FC236}">
                    <a16:creationId xmlns:a16="http://schemas.microsoft.com/office/drawing/2014/main" id="{A72B8F05-EB64-4BB0-463E-736158813EE7}"/>
                  </a:ext>
                </a:extLst>
              </p:cNvPr>
              <p:cNvSpPr/>
              <p:nvPr/>
            </p:nvSpPr>
            <p:spPr>
              <a:xfrm>
                <a:off x="1413" y="1564"/>
                <a:ext cx="4943" cy="1212"/>
              </a:xfrm>
              <a:prstGeom prst="roundRect">
                <a:avLst>
                  <a:gd name="adj" fmla="val 50000"/>
                </a:avLst>
              </a:prstGeom>
              <a:solidFill>
                <a:srgbClr val="9CCA34"/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zh-CN" altLang="en-US" sz="3600" b="1" kern="1200" dirty="0">
                  <a:solidFill>
                    <a:srgbClr val="5F7700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302FDFB-737D-17CC-854C-E55F67FA605D}"/>
                </a:ext>
              </a:extLst>
            </p:cNvPr>
            <p:cNvSpPr txBox="1"/>
            <p:nvPr/>
          </p:nvSpPr>
          <p:spPr>
            <a:xfrm>
              <a:off x="705340" y="975055"/>
              <a:ext cx="10505017" cy="645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1: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Châu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lục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diện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tích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lớn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nhất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?</a:t>
              </a:r>
              <a:endParaRPr lang="en-US" sz="2400" b="1" kern="1200" dirty="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hlinkClick r:id="" action="ppaction://noaction"/>
            <a:extLst>
              <a:ext uri="{FF2B5EF4-FFF2-40B4-BE49-F238E27FC236}">
                <a16:creationId xmlns:a16="http://schemas.microsoft.com/office/drawing/2014/main" id="{34E8759C-D5E9-7192-2221-7915E3470E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1892" y="4411793"/>
            <a:ext cx="1380864" cy="887045"/>
          </a:xfrm>
          <a:prstGeom prst="rect">
            <a:avLst/>
          </a:prstGeom>
        </p:spPr>
      </p:pic>
      <p:pic>
        <p:nvPicPr>
          <p:cNvPr id="27" name="cau 1">
            <a:hlinkClick r:id="" action="ppaction://media"/>
            <a:extLst>
              <a:ext uri="{FF2B5EF4-FFF2-40B4-BE49-F238E27FC236}">
                <a16:creationId xmlns:a16="http://schemas.microsoft.com/office/drawing/2014/main" id="{62ECE2D8-CFA2-FC13-5E68-A39663EB4BF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>
            <a:off x="-860036" y="68298"/>
            <a:ext cx="682430" cy="38356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312160" y="97536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02FDFB-737D-17CC-854C-E55F67FA605D}"/>
              </a:ext>
            </a:extLst>
          </p:cNvPr>
          <p:cNvSpPr txBox="1"/>
          <p:nvPr/>
        </p:nvSpPr>
        <p:spPr>
          <a:xfrm>
            <a:off x="1975171" y="3549484"/>
            <a:ext cx="1387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Châu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Mĩ</a:t>
            </a:r>
            <a:endParaRPr lang="en-US" sz="2400" b="1" kern="1200" dirty="0">
              <a:solidFill>
                <a:prstClr val="black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02FDFB-737D-17CC-854C-E55F67FA605D}"/>
              </a:ext>
            </a:extLst>
          </p:cNvPr>
          <p:cNvSpPr txBox="1"/>
          <p:nvPr/>
        </p:nvSpPr>
        <p:spPr>
          <a:xfrm>
            <a:off x="2022488" y="2380035"/>
            <a:ext cx="1387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Châu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Âu</a:t>
            </a:r>
            <a:endParaRPr lang="en-US" sz="2400" b="1" kern="1200" dirty="0">
              <a:solidFill>
                <a:prstClr val="black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02FDFB-737D-17CC-854C-E55F67FA605D}"/>
              </a:ext>
            </a:extLst>
          </p:cNvPr>
          <p:cNvSpPr txBox="1"/>
          <p:nvPr/>
        </p:nvSpPr>
        <p:spPr>
          <a:xfrm>
            <a:off x="5653091" y="2337804"/>
            <a:ext cx="1747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Châu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Phi</a:t>
            </a:r>
            <a:endParaRPr lang="en-US" sz="2400" b="1" kern="1200" dirty="0">
              <a:solidFill>
                <a:prstClr val="black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02FDFB-737D-17CC-854C-E55F67FA605D}"/>
              </a:ext>
            </a:extLst>
          </p:cNvPr>
          <p:cNvSpPr txBox="1"/>
          <p:nvPr/>
        </p:nvSpPr>
        <p:spPr>
          <a:xfrm>
            <a:off x="5554018" y="3561125"/>
            <a:ext cx="1747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Châu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Á</a:t>
            </a:r>
            <a:endParaRPr lang="en-US" sz="2400" b="1" kern="1200" dirty="0">
              <a:solidFill>
                <a:prstClr val="black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03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86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4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94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94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7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A90ADA-0C40-D847-EAF4-D8F142D3DC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5518" y="2775159"/>
            <a:ext cx="1286845" cy="2495993"/>
          </a:xfrm>
          <a:prstGeom prst="rect">
            <a:avLst/>
          </a:prstGeom>
        </p:spPr>
      </p:pic>
      <p:grpSp>
        <p:nvGrpSpPr>
          <p:cNvPr id="4" name="A">
            <a:extLst>
              <a:ext uri="{FF2B5EF4-FFF2-40B4-BE49-F238E27FC236}">
                <a16:creationId xmlns:a16="http://schemas.microsoft.com/office/drawing/2014/main" id="{64EBA289-B43A-AC69-E0ED-599290293B47}"/>
              </a:ext>
            </a:extLst>
          </p:cNvPr>
          <p:cNvGrpSpPr/>
          <p:nvPr/>
        </p:nvGrpSpPr>
        <p:grpSpPr>
          <a:xfrm>
            <a:off x="675032" y="2166632"/>
            <a:ext cx="3288000" cy="841835"/>
            <a:chOff x="1106373" y="2653723"/>
            <a:chExt cx="4384000" cy="1122446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4F2B3A98-08C8-D004-27BE-5913A31C9BEE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21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" name="A">
              <a:extLst>
                <a:ext uri="{FF2B5EF4-FFF2-40B4-BE49-F238E27FC236}">
                  <a16:creationId xmlns:a16="http://schemas.microsoft.com/office/drawing/2014/main" id="{8C10876E-C495-17EB-15AC-85EDC24882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96AD937B-0862-0CCD-D675-A6D272E26699}"/>
              </a:ext>
            </a:extLst>
          </p:cNvPr>
          <p:cNvGrpSpPr/>
          <p:nvPr/>
        </p:nvGrpSpPr>
        <p:grpSpPr>
          <a:xfrm>
            <a:off x="4465196" y="2147720"/>
            <a:ext cx="3204357" cy="841835"/>
            <a:chOff x="6575139" y="2616106"/>
            <a:chExt cx="4272476" cy="1122447"/>
          </a:xfrm>
        </p:grpSpPr>
        <p:sp>
          <p:nvSpPr>
            <p:cNvPr id="8" name="Hình chữ nhật: Góc Tròn 5">
              <a:extLst>
                <a:ext uri="{FF2B5EF4-FFF2-40B4-BE49-F238E27FC236}">
                  <a16:creationId xmlns:a16="http://schemas.microsoft.com/office/drawing/2014/main" id="{D0A35989-12A0-06AA-9D38-D6E223F3A4C2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21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" name="Hình ảnh 10">
              <a:extLst>
                <a:ext uri="{FF2B5EF4-FFF2-40B4-BE49-F238E27FC236}">
                  <a16:creationId xmlns:a16="http://schemas.microsoft.com/office/drawing/2014/main" id="{6CD98A73-0D54-5BBE-844D-6A07B2DFC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0" name="C">
            <a:extLst>
              <a:ext uri="{FF2B5EF4-FFF2-40B4-BE49-F238E27FC236}">
                <a16:creationId xmlns:a16="http://schemas.microsoft.com/office/drawing/2014/main" id="{E7FF072A-948B-E407-5C48-B68D66ED0231}"/>
              </a:ext>
            </a:extLst>
          </p:cNvPr>
          <p:cNvGrpSpPr/>
          <p:nvPr/>
        </p:nvGrpSpPr>
        <p:grpSpPr>
          <a:xfrm>
            <a:off x="704150" y="3402319"/>
            <a:ext cx="3258882" cy="747845"/>
            <a:chOff x="1106373" y="4263687"/>
            <a:chExt cx="4345176" cy="997127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94ABAD3B-20C4-70B2-DB6F-42D9693BA8AD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21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74B50B2D-2BA3-0180-9760-6D189FDC65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EE7780F5-A1CD-5DFC-FA81-B8A30DCDD524}"/>
              </a:ext>
            </a:extLst>
          </p:cNvPr>
          <p:cNvGrpSpPr/>
          <p:nvPr/>
        </p:nvGrpSpPr>
        <p:grpSpPr>
          <a:xfrm>
            <a:off x="4542491" y="3383407"/>
            <a:ext cx="3127062" cy="747845"/>
            <a:chOff x="6575139" y="4263687"/>
            <a:chExt cx="4169416" cy="997127"/>
          </a:xfrm>
        </p:grpSpPr>
        <p:sp>
          <p:nvSpPr>
            <p:cNvPr id="14" name="60">
              <a:extLst>
                <a:ext uri="{FF2B5EF4-FFF2-40B4-BE49-F238E27FC236}">
                  <a16:creationId xmlns:a16="http://schemas.microsoft.com/office/drawing/2014/main" id="{E9B5E2CF-BAD2-0499-8B9D-1159DAD471E4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21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Hình ảnh 12">
              <a:extLst>
                <a:ext uri="{FF2B5EF4-FFF2-40B4-BE49-F238E27FC236}">
                  <a16:creationId xmlns:a16="http://schemas.microsoft.com/office/drawing/2014/main" id="{8C1DC00D-148E-F081-EE4B-CE4885CBB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1B82DDE6-779F-010C-D043-B1177D11B9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3649935" y="3482820"/>
            <a:ext cx="672530" cy="667629"/>
          </a:xfrm>
          <a:prstGeom prst="rect">
            <a:avLst/>
          </a:prstGeom>
        </p:spPr>
      </p:pic>
      <p:pic>
        <p:nvPicPr>
          <p:cNvPr id="17" name="Hình ảnh 15">
            <a:extLst>
              <a:ext uri="{FF2B5EF4-FFF2-40B4-BE49-F238E27FC236}">
                <a16:creationId xmlns:a16="http://schemas.microsoft.com/office/drawing/2014/main" id="{E362F986-71B7-7FA8-A7D4-494F7E451A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3693477" y="2277054"/>
            <a:ext cx="672530" cy="667629"/>
          </a:xfrm>
          <a:prstGeom prst="rect">
            <a:avLst/>
          </a:prstGeom>
        </p:spPr>
      </p:pic>
      <p:pic>
        <p:nvPicPr>
          <p:cNvPr id="18" name="Hình ảnh 16">
            <a:extLst>
              <a:ext uri="{FF2B5EF4-FFF2-40B4-BE49-F238E27FC236}">
                <a16:creationId xmlns:a16="http://schemas.microsoft.com/office/drawing/2014/main" id="{87290ED6-696D-7079-9364-33F9A4C5BC6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7445064" y="2278406"/>
            <a:ext cx="672530" cy="667629"/>
          </a:xfrm>
          <a:prstGeom prst="rect">
            <a:avLst/>
          </a:prstGeom>
        </p:spPr>
      </p:pic>
      <p:pic>
        <p:nvPicPr>
          <p:cNvPr id="19" name="Hình ảnh 17">
            <a:extLst>
              <a:ext uri="{FF2B5EF4-FFF2-40B4-BE49-F238E27FC236}">
                <a16:creationId xmlns:a16="http://schemas.microsoft.com/office/drawing/2014/main" id="{BD56C89A-0E93-5DA1-123B-0E39500929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7400327" y="3526748"/>
            <a:ext cx="672530" cy="667629"/>
          </a:xfrm>
          <a:prstGeom prst="rect">
            <a:avLst/>
          </a:prstGeom>
        </p:spPr>
      </p:pic>
      <p:pic>
        <p:nvPicPr>
          <p:cNvPr id="20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66F25DEF-6E89-3381-9512-CFAF26B8B1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43750" y="4023156"/>
            <a:ext cx="365522" cy="365522"/>
          </a:xfrm>
          <a:prstGeom prst="rect">
            <a:avLst/>
          </a:prstGeom>
        </p:spPr>
      </p:pic>
      <p:pic>
        <p:nvPicPr>
          <p:cNvPr id="2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0F87998F-9736-0D03-D962-6286A2DD3D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97511" y="6155246"/>
            <a:ext cx="365522" cy="36552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030B8E4-DAA5-8F68-BC30-C21CD277C67E}"/>
              </a:ext>
            </a:extLst>
          </p:cNvPr>
          <p:cNvGrpSpPr/>
          <p:nvPr/>
        </p:nvGrpSpPr>
        <p:grpSpPr>
          <a:xfrm>
            <a:off x="417717" y="402974"/>
            <a:ext cx="8370092" cy="1505372"/>
            <a:chOff x="705340" y="602838"/>
            <a:chExt cx="10632531" cy="2103771"/>
          </a:xfrm>
        </p:grpSpPr>
        <p:grpSp>
          <p:nvGrpSpPr>
            <p:cNvPr id="23" name="组合 8">
              <a:extLst>
                <a:ext uri="{FF2B5EF4-FFF2-40B4-BE49-F238E27FC236}">
                  <a16:creationId xmlns:a16="http://schemas.microsoft.com/office/drawing/2014/main" id="{449A4887-D11A-B18B-6BA5-D0405D2973CC}"/>
                </a:ext>
              </a:extLst>
            </p:cNvPr>
            <p:cNvGrpSpPr/>
            <p:nvPr/>
          </p:nvGrpSpPr>
          <p:grpSpPr>
            <a:xfrm>
              <a:off x="786096" y="602838"/>
              <a:ext cx="10551775" cy="2103771"/>
              <a:chOff x="1451" y="1521"/>
              <a:chExt cx="4965" cy="1324"/>
            </a:xfrm>
          </p:grpSpPr>
          <p:sp>
            <p:nvSpPr>
              <p:cNvPr id="25" name="圆角矩形 7">
                <a:extLst>
                  <a:ext uri="{FF2B5EF4-FFF2-40B4-BE49-F238E27FC236}">
                    <a16:creationId xmlns:a16="http://schemas.microsoft.com/office/drawing/2014/main" id="{E3211356-F4F7-C339-FE7D-2E05676513EF}"/>
                  </a:ext>
                </a:extLst>
              </p:cNvPr>
              <p:cNvSpPr/>
              <p:nvPr/>
            </p:nvSpPr>
            <p:spPr>
              <a:xfrm>
                <a:off x="1473" y="1633"/>
                <a:ext cx="4943" cy="1212"/>
              </a:xfrm>
              <a:prstGeom prst="roundRect">
                <a:avLst>
                  <a:gd name="adj" fmla="val 50000"/>
                </a:avLst>
              </a:prstGeom>
              <a:noFill/>
              <a:ln w="25400" cmpd="sng">
                <a:solidFill>
                  <a:srgbClr val="75950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A0CC3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zh-CN" altLang="en-US" sz="2400" b="1" kern="1200" spc="-225" dirty="0">
                  <a:solidFill>
                    <a:srgbClr val="5F7700"/>
                  </a:solidFill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endParaRPr>
              </a:p>
            </p:txBody>
          </p:sp>
          <p:sp>
            <p:nvSpPr>
              <p:cNvPr id="26" name="圆角矩形 5">
                <a:extLst>
                  <a:ext uri="{FF2B5EF4-FFF2-40B4-BE49-F238E27FC236}">
                    <a16:creationId xmlns:a16="http://schemas.microsoft.com/office/drawing/2014/main" id="{A72B8F05-EB64-4BB0-463E-736158813EE7}"/>
                  </a:ext>
                </a:extLst>
              </p:cNvPr>
              <p:cNvSpPr/>
              <p:nvPr/>
            </p:nvSpPr>
            <p:spPr>
              <a:xfrm>
                <a:off x="1451" y="1521"/>
                <a:ext cx="4943" cy="1212"/>
              </a:xfrm>
              <a:prstGeom prst="roundRect">
                <a:avLst>
                  <a:gd name="adj" fmla="val 50000"/>
                </a:avLst>
              </a:prstGeom>
              <a:solidFill>
                <a:srgbClr val="9CCA34"/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zh-CN" altLang="en-US" sz="3600" b="1" kern="1200" dirty="0">
                  <a:solidFill>
                    <a:srgbClr val="5F7700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302FDFB-737D-17CC-854C-E55F67FA605D}"/>
                </a:ext>
              </a:extLst>
            </p:cNvPr>
            <p:cNvSpPr txBox="1"/>
            <p:nvPr/>
          </p:nvSpPr>
          <p:spPr>
            <a:xfrm>
              <a:off x="705340" y="1112634"/>
              <a:ext cx="10505017" cy="645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2: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Động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vật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tiêu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biểu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nhất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ở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Châu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Nam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Cực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?</a:t>
              </a:r>
              <a:endParaRPr lang="en-US" sz="2400" b="1" kern="1200" dirty="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hlinkClick r:id="" action="ppaction://noaction"/>
            <a:extLst>
              <a:ext uri="{FF2B5EF4-FFF2-40B4-BE49-F238E27FC236}">
                <a16:creationId xmlns:a16="http://schemas.microsoft.com/office/drawing/2014/main" id="{34E8759C-D5E9-7192-2221-7915E3470E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1892" y="4411793"/>
            <a:ext cx="1380864" cy="887045"/>
          </a:xfrm>
          <a:prstGeom prst="rect">
            <a:avLst/>
          </a:prstGeom>
        </p:spPr>
      </p:pic>
      <p:pic>
        <p:nvPicPr>
          <p:cNvPr id="27" name="cau 2">
            <a:hlinkClick r:id="" action="ppaction://media"/>
            <a:extLst>
              <a:ext uri="{FF2B5EF4-FFF2-40B4-BE49-F238E27FC236}">
                <a16:creationId xmlns:a16="http://schemas.microsoft.com/office/drawing/2014/main" id="{A1260390-0B43-904A-09A0-1B66CD807E0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59018" y="90480"/>
            <a:ext cx="556603" cy="31284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302FDFB-737D-17CC-854C-E55F67FA605D}"/>
              </a:ext>
            </a:extLst>
          </p:cNvPr>
          <p:cNvSpPr txBox="1"/>
          <p:nvPr/>
        </p:nvSpPr>
        <p:spPr>
          <a:xfrm>
            <a:off x="1424675" y="3549484"/>
            <a:ext cx="2225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Chim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cánh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cụt</a:t>
            </a:r>
            <a:endParaRPr lang="en-US" sz="2400" b="1" kern="1200" dirty="0">
              <a:solidFill>
                <a:prstClr val="black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02FDFB-737D-17CC-854C-E55F67FA605D}"/>
              </a:ext>
            </a:extLst>
          </p:cNvPr>
          <p:cNvSpPr txBox="1"/>
          <p:nvPr/>
        </p:nvSpPr>
        <p:spPr>
          <a:xfrm>
            <a:off x="2022488" y="2380035"/>
            <a:ext cx="1387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Hải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cẩu</a:t>
            </a:r>
            <a:endParaRPr lang="en-US" sz="2400" b="1" kern="1200" dirty="0">
              <a:solidFill>
                <a:prstClr val="black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02FDFB-737D-17CC-854C-E55F67FA605D}"/>
              </a:ext>
            </a:extLst>
          </p:cNvPr>
          <p:cNvSpPr txBox="1"/>
          <p:nvPr/>
        </p:nvSpPr>
        <p:spPr>
          <a:xfrm>
            <a:off x="5653091" y="2337804"/>
            <a:ext cx="1747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Cá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heo</a:t>
            </a:r>
            <a:endParaRPr lang="en-US" sz="2400" b="1" kern="1200" dirty="0">
              <a:solidFill>
                <a:prstClr val="black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02FDFB-737D-17CC-854C-E55F67FA605D}"/>
              </a:ext>
            </a:extLst>
          </p:cNvPr>
          <p:cNvSpPr txBox="1"/>
          <p:nvPr/>
        </p:nvSpPr>
        <p:spPr>
          <a:xfrm>
            <a:off x="5554018" y="3561125"/>
            <a:ext cx="1747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Gấu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trắng</a:t>
            </a:r>
            <a:endParaRPr lang="en-US" sz="2400" b="1" kern="1200" dirty="0">
              <a:solidFill>
                <a:prstClr val="black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84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63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4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94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7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94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">
            <a:extLst>
              <a:ext uri="{FF2B5EF4-FFF2-40B4-BE49-F238E27FC236}">
                <a16:creationId xmlns:a16="http://schemas.microsoft.com/office/drawing/2014/main" id="{DEEA24BE-B42A-64E1-E116-6FE283409AA6}"/>
              </a:ext>
            </a:extLst>
          </p:cNvPr>
          <p:cNvGrpSpPr/>
          <p:nvPr/>
        </p:nvGrpSpPr>
        <p:grpSpPr>
          <a:xfrm>
            <a:off x="563868" y="2293891"/>
            <a:ext cx="3288000" cy="841835"/>
            <a:chOff x="1106373" y="2653723"/>
            <a:chExt cx="4384000" cy="1122446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71990CC9-2B39-5BAD-2E92-8EE4A2F77F68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27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" name="A">
              <a:extLst>
                <a:ext uri="{FF2B5EF4-FFF2-40B4-BE49-F238E27FC236}">
                  <a16:creationId xmlns:a16="http://schemas.microsoft.com/office/drawing/2014/main" id="{D3243F2E-2E86-0C36-AB46-011D249D0B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BA467A6E-B12D-BD33-5ABC-E7EEDCDD52FE}"/>
              </a:ext>
            </a:extLst>
          </p:cNvPr>
          <p:cNvGrpSpPr/>
          <p:nvPr/>
        </p:nvGrpSpPr>
        <p:grpSpPr>
          <a:xfrm>
            <a:off x="4572000" y="2321803"/>
            <a:ext cx="3204357" cy="841835"/>
            <a:chOff x="6575139" y="2616106"/>
            <a:chExt cx="4272476" cy="1122447"/>
          </a:xfrm>
        </p:grpSpPr>
        <p:sp>
          <p:nvSpPr>
            <p:cNvPr id="8" name="Hình chữ nhật: Góc Tròn 5">
              <a:extLst>
                <a:ext uri="{FF2B5EF4-FFF2-40B4-BE49-F238E27FC236}">
                  <a16:creationId xmlns:a16="http://schemas.microsoft.com/office/drawing/2014/main" id="{5F8BD5CE-0342-390D-0D68-034514B18A90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27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" name="Hình ảnh 10">
              <a:extLst>
                <a:ext uri="{FF2B5EF4-FFF2-40B4-BE49-F238E27FC236}">
                  <a16:creationId xmlns:a16="http://schemas.microsoft.com/office/drawing/2014/main" id="{37EE6F1A-0DDB-FDDE-49E1-D854B682D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0" name="C">
            <a:extLst>
              <a:ext uri="{FF2B5EF4-FFF2-40B4-BE49-F238E27FC236}">
                <a16:creationId xmlns:a16="http://schemas.microsoft.com/office/drawing/2014/main" id="{F2A2B5C6-039D-93BA-78F5-0B993829ED7C}"/>
              </a:ext>
            </a:extLst>
          </p:cNvPr>
          <p:cNvGrpSpPr/>
          <p:nvPr/>
        </p:nvGrpSpPr>
        <p:grpSpPr>
          <a:xfrm>
            <a:off x="592986" y="3529578"/>
            <a:ext cx="3258882" cy="747845"/>
            <a:chOff x="1106373" y="4263687"/>
            <a:chExt cx="4345176" cy="997127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D39E09DA-897C-DD9B-98E5-2253804A1C17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27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A3F5B012-6B5A-19D5-F633-4DE134417E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6AF5EE0A-6346-7EFA-399A-F66422B3C232}"/>
              </a:ext>
            </a:extLst>
          </p:cNvPr>
          <p:cNvGrpSpPr/>
          <p:nvPr/>
        </p:nvGrpSpPr>
        <p:grpSpPr>
          <a:xfrm>
            <a:off x="4455042" y="3504322"/>
            <a:ext cx="3852209" cy="852454"/>
            <a:chOff x="6575139" y="4199908"/>
            <a:chExt cx="4169416" cy="1022638"/>
          </a:xfrm>
        </p:grpSpPr>
        <p:sp>
          <p:nvSpPr>
            <p:cNvPr id="14" name="60">
              <a:extLst>
                <a:ext uri="{FF2B5EF4-FFF2-40B4-BE49-F238E27FC236}">
                  <a16:creationId xmlns:a16="http://schemas.microsoft.com/office/drawing/2014/main" id="{7807D2C6-8272-41DA-4793-FA5EC394AE42}"/>
                </a:ext>
              </a:extLst>
            </p:cNvPr>
            <p:cNvSpPr/>
            <p:nvPr/>
          </p:nvSpPr>
          <p:spPr>
            <a:xfrm>
              <a:off x="7535839" y="4225419"/>
              <a:ext cx="320871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27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Hình ảnh 12">
              <a:extLst>
                <a:ext uri="{FF2B5EF4-FFF2-40B4-BE49-F238E27FC236}">
                  <a16:creationId xmlns:a16="http://schemas.microsoft.com/office/drawing/2014/main" id="{144651C9-7EF8-445B-0E76-33079263D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199908"/>
              <a:ext cx="960700" cy="997126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BE968242-2536-9635-609E-0DF5B89092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3691747" y="2404810"/>
            <a:ext cx="672530" cy="667629"/>
          </a:xfrm>
          <a:prstGeom prst="rect">
            <a:avLst/>
          </a:prstGeom>
        </p:spPr>
      </p:pic>
      <p:pic>
        <p:nvPicPr>
          <p:cNvPr id="17" name="Hình ảnh 15">
            <a:extLst>
              <a:ext uri="{FF2B5EF4-FFF2-40B4-BE49-F238E27FC236}">
                <a16:creationId xmlns:a16="http://schemas.microsoft.com/office/drawing/2014/main" id="{51E56844-2C69-84C4-E654-6A3C9BB26A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7517434" y="2459909"/>
            <a:ext cx="672530" cy="667629"/>
          </a:xfrm>
          <a:prstGeom prst="rect">
            <a:avLst/>
          </a:prstGeom>
        </p:spPr>
      </p:pic>
      <p:pic>
        <p:nvPicPr>
          <p:cNvPr id="18" name="Hình ảnh 16">
            <a:extLst>
              <a:ext uri="{FF2B5EF4-FFF2-40B4-BE49-F238E27FC236}">
                <a16:creationId xmlns:a16="http://schemas.microsoft.com/office/drawing/2014/main" id="{7BF67F7D-D128-0C78-B34A-E970242D992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3691747" y="3671198"/>
            <a:ext cx="672530" cy="667629"/>
          </a:xfrm>
          <a:prstGeom prst="rect">
            <a:avLst/>
          </a:prstGeom>
        </p:spPr>
      </p:pic>
      <p:pic>
        <p:nvPicPr>
          <p:cNvPr id="19" name="Hình ảnh 17">
            <a:extLst>
              <a:ext uri="{FF2B5EF4-FFF2-40B4-BE49-F238E27FC236}">
                <a16:creationId xmlns:a16="http://schemas.microsoft.com/office/drawing/2014/main" id="{050AF0E1-1BF2-C4B9-0925-9ACF489EAA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8189964" y="3560680"/>
            <a:ext cx="672530" cy="667629"/>
          </a:xfrm>
          <a:prstGeom prst="rect">
            <a:avLst/>
          </a:prstGeom>
        </p:spPr>
      </p:pic>
      <p:pic>
        <p:nvPicPr>
          <p:cNvPr id="20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998CD1F8-EED6-B351-68BA-88746E49FE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43750" y="4023156"/>
            <a:ext cx="365522" cy="365522"/>
          </a:xfrm>
          <a:prstGeom prst="rect">
            <a:avLst/>
          </a:prstGeom>
        </p:spPr>
      </p:pic>
      <p:pic>
        <p:nvPicPr>
          <p:cNvPr id="2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6E7A6B10-32E0-3747-A8F9-92FB9B33EA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97511" y="6155246"/>
            <a:ext cx="365522" cy="36552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2DEDCC5-0A2D-81B7-A079-90D99E7FB80D}"/>
              </a:ext>
            </a:extLst>
          </p:cNvPr>
          <p:cNvGrpSpPr/>
          <p:nvPr/>
        </p:nvGrpSpPr>
        <p:grpSpPr>
          <a:xfrm>
            <a:off x="559001" y="389614"/>
            <a:ext cx="8092942" cy="1526585"/>
            <a:chOff x="547283" y="671164"/>
            <a:chExt cx="10790588" cy="2035447"/>
          </a:xfrm>
        </p:grpSpPr>
        <p:grpSp>
          <p:nvGrpSpPr>
            <p:cNvPr id="23" name="组合 8">
              <a:extLst>
                <a:ext uri="{FF2B5EF4-FFF2-40B4-BE49-F238E27FC236}">
                  <a16:creationId xmlns:a16="http://schemas.microsoft.com/office/drawing/2014/main" id="{23676C7C-C7BD-1107-B859-E7741491B2C3}"/>
                </a:ext>
              </a:extLst>
            </p:cNvPr>
            <p:cNvGrpSpPr/>
            <p:nvPr/>
          </p:nvGrpSpPr>
          <p:grpSpPr>
            <a:xfrm>
              <a:off x="705337" y="671164"/>
              <a:ext cx="10632534" cy="2035447"/>
              <a:chOff x="1413" y="1564"/>
              <a:chExt cx="5003" cy="1281"/>
            </a:xfrm>
          </p:grpSpPr>
          <p:sp>
            <p:nvSpPr>
              <p:cNvPr id="25" name="圆角矩形 7">
                <a:extLst>
                  <a:ext uri="{FF2B5EF4-FFF2-40B4-BE49-F238E27FC236}">
                    <a16:creationId xmlns:a16="http://schemas.microsoft.com/office/drawing/2014/main" id="{B77AD63A-AEFB-E73D-D9CD-F6EE62290E1D}"/>
                  </a:ext>
                </a:extLst>
              </p:cNvPr>
              <p:cNvSpPr/>
              <p:nvPr/>
            </p:nvSpPr>
            <p:spPr>
              <a:xfrm>
                <a:off x="1473" y="1633"/>
                <a:ext cx="4943" cy="1212"/>
              </a:xfrm>
              <a:prstGeom prst="roundRect">
                <a:avLst>
                  <a:gd name="adj" fmla="val 50000"/>
                </a:avLst>
              </a:prstGeom>
              <a:noFill/>
              <a:ln w="25400" cmpd="sng">
                <a:solidFill>
                  <a:srgbClr val="75950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A0CC3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zh-CN" altLang="en-US" sz="2400" b="1" kern="1200" spc="-225">
                    <a:solidFill>
                      <a:srgbClr val="5F7700"/>
                    </a:solidFill>
                    <a:latin typeface="字魂189号-星岩乐黑体" panose="00000500000000000000" charset="-122"/>
                    <a:ea typeface="字魂189号-星岩乐黑体" panose="00000500000000000000" charset="-122"/>
                    <a:cs typeface="Open Sans Light" pitchFamily="34" charset="0"/>
                    <a:sym typeface="+mn-lt"/>
                  </a:rPr>
                  <a:t>开头</a:t>
                </a:r>
              </a:p>
            </p:txBody>
          </p:sp>
          <p:sp>
            <p:nvSpPr>
              <p:cNvPr id="26" name="圆角矩形 5">
                <a:extLst>
                  <a:ext uri="{FF2B5EF4-FFF2-40B4-BE49-F238E27FC236}">
                    <a16:creationId xmlns:a16="http://schemas.microsoft.com/office/drawing/2014/main" id="{E54738E1-DFA4-A697-37FA-A27D984170D3}"/>
                  </a:ext>
                </a:extLst>
              </p:cNvPr>
              <p:cNvSpPr/>
              <p:nvPr/>
            </p:nvSpPr>
            <p:spPr>
              <a:xfrm>
                <a:off x="1413" y="1564"/>
                <a:ext cx="4943" cy="1212"/>
              </a:xfrm>
              <a:prstGeom prst="roundRect">
                <a:avLst>
                  <a:gd name="adj" fmla="val 50000"/>
                </a:avLst>
              </a:prstGeom>
              <a:solidFill>
                <a:srgbClr val="9CCA34"/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zh-CN" altLang="en-US" sz="3600" b="1" kern="1200" dirty="0">
                  <a:solidFill>
                    <a:srgbClr val="5F7700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9D8BB82-5172-4F18-5FE6-911F7620500F}"/>
                </a:ext>
              </a:extLst>
            </p:cNvPr>
            <p:cNvSpPr txBox="1"/>
            <p:nvPr/>
          </p:nvSpPr>
          <p:spPr>
            <a:xfrm>
              <a:off x="547283" y="1244217"/>
              <a:ext cx="10701328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3200" b="1" kern="1200" dirty="0" err="1">
                  <a:solidFill>
                    <a:prstClr val="black"/>
                  </a:solidFill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lang="en-US" sz="3200" b="1" kern="1200" dirty="0">
                  <a:solidFill>
                    <a:prstClr val="black"/>
                  </a:solidFill>
                  <a:latin typeface="Cambria" panose="02040503050406030204" pitchFamily="18" charset="0"/>
                  <a:ea typeface="+mn-ea"/>
                  <a:cs typeface="+mn-cs"/>
                </a:rPr>
                <a:t> 3: </a:t>
              </a:r>
              <a:r>
                <a:rPr lang="en-US" sz="3200" b="1" kern="1200" dirty="0" err="1">
                  <a:solidFill>
                    <a:prstClr val="black"/>
                  </a:solidFill>
                  <a:latin typeface="Cambria" panose="02040503050406030204" pitchFamily="18" charset="0"/>
                  <a:ea typeface="+mn-ea"/>
                  <a:cs typeface="+mn-cs"/>
                </a:rPr>
                <a:t>Người</a:t>
              </a:r>
              <a:r>
                <a:rPr lang="en-US" sz="3200" b="1" kern="1200" dirty="0">
                  <a:solidFill>
                    <a:prstClr val="black"/>
                  </a:solidFill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200" b="1" kern="1200" dirty="0" err="1">
                  <a:solidFill>
                    <a:prstClr val="black"/>
                  </a:solidFill>
                  <a:latin typeface="Cambria" panose="02040503050406030204" pitchFamily="18" charset="0"/>
                  <a:ea typeface="+mn-ea"/>
                  <a:cs typeface="+mn-cs"/>
                </a:rPr>
                <a:t>dân</a:t>
              </a:r>
              <a:r>
                <a:rPr lang="en-US" sz="3200" b="1" kern="1200" dirty="0">
                  <a:solidFill>
                    <a:prstClr val="black"/>
                  </a:solidFill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200" b="1" kern="1200" dirty="0" err="1">
                  <a:solidFill>
                    <a:prstClr val="black"/>
                  </a:solidFill>
                  <a:latin typeface="Cambria" panose="02040503050406030204" pitchFamily="18" charset="0"/>
                  <a:ea typeface="+mn-ea"/>
                  <a:cs typeface="+mn-cs"/>
                </a:rPr>
                <a:t>châu</a:t>
              </a:r>
              <a:r>
                <a:rPr lang="en-US" sz="3200" b="1" kern="1200" dirty="0">
                  <a:solidFill>
                    <a:prstClr val="black"/>
                  </a:solidFill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200" b="1" kern="1200" dirty="0" err="1">
                  <a:solidFill>
                    <a:prstClr val="black"/>
                  </a:solidFill>
                  <a:latin typeface="Cambria" panose="02040503050406030204" pitchFamily="18" charset="0"/>
                  <a:ea typeface="+mn-ea"/>
                  <a:cs typeface="+mn-cs"/>
                </a:rPr>
                <a:t>Âu</a:t>
              </a:r>
              <a:r>
                <a:rPr lang="en-US" sz="3200" b="1" kern="1200" dirty="0">
                  <a:solidFill>
                    <a:prstClr val="black"/>
                  </a:solidFill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200" b="1" kern="1200" dirty="0" err="1">
                  <a:solidFill>
                    <a:prstClr val="black"/>
                  </a:solidFill>
                  <a:latin typeface="Cambria" panose="02040503050406030204" pitchFamily="18" charset="0"/>
                  <a:ea typeface="+mn-ea"/>
                  <a:cs typeface="+mn-cs"/>
                </a:rPr>
                <a:t>có</a:t>
              </a:r>
              <a:r>
                <a:rPr lang="en-US" sz="3200" b="1" kern="1200" dirty="0">
                  <a:solidFill>
                    <a:prstClr val="black"/>
                  </a:solidFill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200" b="1" kern="1200" dirty="0" err="1">
                  <a:solidFill>
                    <a:prstClr val="black"/>
                  </a:solidFill>
                  <a:latin typeface="Cambria" panose="02040503050406030204" pitchFamily="18" charset="0"/>
                  <a:ea typeface="+mn-ea"/>
                  <a:cs typeface="+mn-cs"/>
                </a:rPr>
                <a:t>đặc</a:t>
              </a:r>
              <a:r>
                <a:rPr lang="en-US" sz="3200" b="1" kern="1200" dirty="0">
                  <a:solidFill>
                    <a:prstClr val="black"/>
                  </a:solidFill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200" b="1" kern="1200" dirty="0" err="1">
                  <a:solidFill>
                    <a:prstClr val="black"/>
                  </a:solidFill>
                  <a:latin typeface="Cambria" panose="02040503050406030204" pitchFamily="18" charset="0"/>
                  <a:ea typeface="+mn-ea"/>
                  <a:cs typeface="+mn-cs"/>
                </a:rPr>
                <a:t>điểm</a:t>
              </a:r>
              <a:r>
                <a:rPr lang="en-US" sz="3200" b="1" kern="1200" dirty="0">
                  <a:solidFill>
                    <a:prstClr val="black"/>
                  </a:solidFill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3200" b="1" kern="1200" dirty="0" err="1">
                  <a:solidFill>
                    <a:prstClr val="black"/>
                  </a:solidFill>
                  <a:latin typeface="Cambria" panose="02040503050406030204" pitchFamily="18" charset="0"/>
                  <a:ea typeface="+mn-ea"/>
                  <a:cs typeface="+mn-cs"/>
                </a:rPr>
                <a:t>gì</a:t>
              </a:r>
              <a:r>
                <a:rPr lang="en-US" sz="3200" b="1" kern="1200" dirty="0">
                  <a:solidFill>
                    <a:prstClr val="black"/>
                  </a:solidFill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2" name="Picture 1">
            <a:hlinkClick r:id="" action="ppaction://noaction"/>
            <a:extLst>
              <a:ext uri="{FF2B5EF4-FFF2-40B4-BE49-F238E27FC236}">
                <a16:creationId xmlns:a16="http://schemas.microsoft.com/office/drawing/2014/main" id="{BBFBB780-EB9F-DA12-D686-568CFA317D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1892" y="4411793"/>
            <a:ext cx="1380864" cy="887045"/>
          </a:xfrm>
          <a:prstGeom prst="rect">
            <a:avLst/>
          </a:prstGeom>
        </p:spPr>
      </p:pic>
      <p:pic>
        <p:nvPicPr>
          <p:cNvPr id="27" name="cau 3">
            <a:hlinkClick r:id="" action="ppaction://media"/>
            <a:extLst>
              <a:ext uri="{FF2B5EF4-FFF2-40B4-BE49-F238E27FC236}">
                <a16:creationId xmlns:a16="http://schemas.microsoft.com/office/drawing/2014/main" id="{0E0E98B7-9013-69D8-EE71-99E2A779A9B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25913" y="65284"/>
            <a:ext cx="723334" cy="40655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302FDFB-737D-17CC-854C-E55F67FA605D}"/>
              </a:ext>
            </a:extLst>
          </p:cNvPr>
          <p:cNvSpPr txBox="1"/>
          <p:nvPr/>
        </p:nvSpPr>
        <p:spPr>
          <a:xfrm>
            <a:off x="1424675" y="3549484"/>
            <a:ext cx="2225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Chủ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yếu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là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nhập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cư</a:t>
            </a:r>
            <a:endParaRPr lang="en-US" sz="2000" b="1" kern="1200" dirty="0">
              <a:solidFill>
                <a:prstClr val="black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02FDFB-737D-17CC-854C-E55F67FA605D}"/>
              </a:ext>
            </a:extLst>
          </p:cNvPr>
          <p:cNvSpPr txBox="1"/>
          <p:nvPr/>
        </p:nvSpPr>
        <p:spPr>
          <a:xfrm>
            <a:off x="1573619" y="2380035"/>
            <a:ext cx="2196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Chủ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yếu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là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người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da </a:t>
            </a: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trắng</a:t>
            </a:r>
            <a:endParaRPr lang="en-US" sz="2000" b="1" kern="1200" dirty="0">
              <a:solidFill>
                <a:prstClr val="black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02FDFB-737D-17CC-854C-E55F67FA605D}"/>
              </a:ext>
            </a:extLst>
          </p:cNvPr>
          <p:cNvSpPr txBox="1"/>
          <p:nvPr/>
        </p:nvSpPr>
        <p:spPr>
          <a:xfrm>
            <a:off x="5412382" y="2364553"/>
            <a:ext cx="2030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Sống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tập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trung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ở </a:t>
            </a: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nông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thôn</a:t>
            </a:r>
            <a:endParaRPr lang="en-US" sz="2000" b="1" kern="1200" dirty="0">
              <a:solidFill>
                <a:prstClr val="black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02FDFB-737D-17CC-854C-E55F67FA605D}"/>
              </a:ext>
            </a:extLst>
          </p:cNvPr>
          <p:cNvSpPr txBox="1"/>
          <p:nvPr/>
        </p:nvSpPr>
        <p:spPr>
          <a:xfrm>
            <a:off x="5369818" y="3606178"/>
            <a:ext cx="2937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Sống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tập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trung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cả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ở </a:t>
            </a: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nông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thôn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thành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phố</a:t>
            </a:r>
            <a:endParaRPr lang="en-US" sz="2000" b="1" kern="1200" dirty="0">
              <a:solidFill>
                <a:prstClr val="black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24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90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7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94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94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94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video>
              <p:cMediaNode vol="100000">
                <p:cTn id="7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A90ADA-0C40-D847-EAF4-D8F142D3DC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5518" y="2775159"/>
            <a:ext cx="1286845" cy="2495993"/>
          </a:xfrm>
          <a:prstGeom prst="rect">
            <a:avLst/>
          </a:prstGeom>
        </p:spPr>
      </p:pic>
      <p:grpSp>
        <p:nvGrpSpPr>
          <p:cNvPr id="4" name="A">
            <a:extLst>
              <a:ext uri="{FF2B5EF4-FFF2-40B4-BE49-F238E27FC236}">
                <a16:creationId xmlns:a16="http://schemas.microsoft.com/office/drawing/2014/main" id="{64EBA289-B43A-AC69-E0ED-599290293B47}"/>
              </a:ext>
            </a:extLst>
          </p:cNvPr>
          <p:cNvGrpSpPr/>
          <p:nvPr/>
        </p:nvGrpSpPr>
        <p:grpSpPr>
          <a:xfrm>
            <a:off x="675032" y="2166632"/>
            <a:ext cx="3288000" cy="841835"/>
            <a:chOff x="1106373" y="2653723"/>
            <a:chExt cx="4384000" cy="1122446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4F2B3A98-08C8-D004-27BE-5913A31C9BEE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21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" name="A">
              <a:extLst>
                <a:ext uri="{FF2B5EF4-FFF2-40B4-BE49-F238E27FC236}">
                  <a16:creationId xmlns:a16="http://schemas.microsoft.com/office/drawing/2014/main" id="{8C10876E-C495-17EB-15AC-85EDC24882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7" name="B">
            <a:extLst>
              <a:ext uri="{FF2B5EF4-FFF2-40B4-BE49-F238E27FC236}">
                <a16:creationId xmlns:a16="http://schemas.microsoft.com/office/drawing/2014/main" id="{96AD937B-0862-0CCD-D675-A6D272E26699}"/>
              </a:ext>
            </a:extLst>
          </p:cNvPr>
          <p:cNvGrpSpPr/>
          <p:nvPr/>
        </p:nvGrpSpPr>
        <p:grpSpPr>
          <a:xfrm>
            <a:off x="4465196" y="2147720"/>
            <a:ext cx="3700609" cy="841835"/>
            <a:chOff x="6575139" y="2616106"/>
            <a:chExt cx="4272476" cy="1122447"/>
          </a:xfrm>
        </p:grpSpPr>
        <p:sp>
          <p:nvSpPr>
            <p:cNvPr id="8" name="Hình chữ nhật: Góc Tròn 5">
              <a:extLst>
                <a:ext uri="{FF2B5EF4-FFF2-40B4-BE49-F238E27FC236}">
                  <a16:creationId xmlns:a16="http://schemas.microsoft.com/office/drawing/2014/main" id="{D0A35989-12A0-06AA-9D38-D6E223F3A4C2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21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9" name="Hình ảnh 10">
              <a:extLst>
                <a:ext uri="{FF2B5EF4-FFF2-40B4-BE49-F238E27FC236}">
                  <a16:creationId xmlns:a16="http://schemas.microsoft.com/office/drawing/2014/main" id="{6CD98A73-0D54-5BBE-844D-6A07B2DFC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sp>
        <p:nvSpPr>
          <p:cNvPr id="11" name="Hình chữ nhật: Góc Tròn 6">
            <a:extLst>
              <a:ext uri="{FF2B5EF4-FFF2-40B4-BE49-F238E27FC236}">
                <a16:creationId xmlns:a16="http://schemas.microsoft.com/office/drawing/2014/main" id="{94ABAD3B-20C4-70B2-DB6F-42D9693BA8AD}"/>
              </a:ext>
            </a:extLst>
          </p:cNvPr>
          <p:cNvSpPr/>
          <p:nvPr/>
        </p:nvSpPr>
        <p:spPr>
          <a:xfrm>
            <a:off x="1469428" y="3402319"/>
            <a:ext cx="2493605" cy="747845"/>
          </a:xfrm>
          <a:prstGeom prst="roundRect">
            <a:avLst/>
          </a:prstGeom>
          <a:noFill/>
          <a:ln w="19050">
            <a:solidFill>
              <a:srgbClr val="3A9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100" b="1" kern="1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D">
            <a:extLst>
              <a:ext uri="{FF2B5EF4-FFF2-40B4-BE49-F238E27FC236}">
                <a16:creationId xmlns:a16="http://schemas.microsoft.com/office/drawing/2014/main" id="{EE7780F5-A1CD-5DFC-FA81-B8A30DCDD524}"/>
              </a:ext>
            </a:extLst>
          </p:cNvPr>
          <p:cNvGrpSpPr/>
          <p:nvPr/>
        </p:nvGrpSpPr>
        <p:grpSpPr>
          <a:xfrm>
            <a:off x="4542491" y="3383407"/>
            <a:ext cx="3127062" cy="747845"/>
            <a:chOff x="6575139" y="4263687"/>
            <a:chExt cx="4169416" cy="997127"/>
          </a:xfrm>
        </p:grpSpPr>
        <p:sp>
          <p:nvSpPr>
            <p:cNvPr id="14" name="60">
              <a:extLst>
                <a:ext uri="{FF2B5EF4-FFF2-40B4-BE49-F238E27FC236}">
                  <a16:creationId xmlns:a16="http://schemas.microsoft.com/office/drawing/2014/main" id="{E9B5E2CF-BAD2-0499-8B9D-1159DAD471E4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2100" b="1" kern="1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Hình ảnh 12">
              <a:extLst>
                <a:ext uri="{FF2B5EF4-FFF2-40B4-BE49-F238E27FC236}">
                  <a16:creationId xmlns:a16="http://schemas.microsoft.com/office/drawing/2014/main" id="{8C1DC00D-148E-F081-EE4B-CE4885CBB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6" name="Đúng">
            <a:extLst>
              <a:ext uri="{FF2B5EF4-FFF2-40B4-BE49-F238E27FC236}">
                <a16:creationId xmlns:a16="http://schemas.microsoft.com/office/drawing/2014/main" id="{1B82DDE6-779F-010C-D043-B1177D11B96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7955401" y="2246849"/>
            <a:ext cx="672530" cy="667629"/>
          </a:xfrm>
          <a:prstGeom prst="rect">
            <a:avLst/>
          </a:prstGeom>
        </p:spPr>
      </p:pic>
      <p:pic>
        <p:nvPicPr>
          <p:cNvPr id="17" name="Hình ảnh 15">
            <a:extLst>
              <a:ext uri="{FF2B5EF4-FFF2-40B4-BE49-F238E27FC236}">
                <a16:creationId xmlns:a16="http://schemas.microsoft.com/office/drawing/2014/main" id="{E362F986-71B7-7FA8-A7D4-494F7E451A3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3693477" y="2277054"/>
            <a:ext cx="672530" cy="667629"/>
          </a:xfrm>
          <a:prstGeom prst="rect">
            <a:avLst/>
          </a:prstGeom>
        </p:spPr>
      </p:pic>
      <p:pic>
        <p:nvPicPr>
          <p:cNvPr id="18" name="Hình ảnh 16">
            <a:extLst>
              <a:ext uri="{FF2B5EF4-FFF2-40B4-BE49-F238E27FC236}">
                <a16:creationId xmlns:a16="http://schemas.microsoft.com/office/drawing/2014/main" id="{87290ED6-696D-7079-9364-33F9A4C5BC6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3597511" y="3456157"/>
            <a:ext cx="672530" cy="667629"/>
          </a:xfrm>
          <a:prstGeom prst="rect">
            <a:avLst/>
          </a:prstGeom>
        </p:spPr>
      </p:pic>
      <p:pic>
        <p:nvPicPr>
          <p:cNvPr id="19" name="Hình ảnh 17">
            <a:extLst>
              <a:ext uri="{FF2B5EF4-FFF2-40B4-BE49-F238E27FC236}">
                <a16:creationId xmlns:a16="http://schemas.microsoft.com/office/drawing/2014/main" id="{BD56C89A-0E93-5DA1-123B-0E39500929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7400327" y="3526748"/>
            <a:ext cx="672530" cy="667629"/>
          </a:xfrm>
          <a:prstGeom prst="rect">
            <a:avLst/>
          </a:prstGeom>
        </p:spPr>
      </p:pic>
      <p:pic>
        <p:nvPicPr>
          <p:cNvPr id="20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66F25DEF-6E89-3381-9512-CFAF26B8B1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43750" y="4023156"/>
            <a:ext cx="365522" cy="365522"/>
          </a:xfrm>
          <a:prstGeom prst="rect">
            <a:avLst/>
          </a:prstGeom>
        </p:spPr>
      </p:pic>
      <p:pic>
        <p:nvPicPr>
          <p:cNvPr id="2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id="{0F87998F-9736-0D03-D962-6286A2DD3D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97511" y="6155246"/>
            <a:ext cx="365522" cy="36552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030B8E4-DAA5-8F68-BC30-C21CD277C67E}"/>
              </a:ext>
            </a:extLst>
          </p:cNvPr>
          <p:cNvGrpSpPr/>
          <p:nvPr/>
        </p:nvGrpSpPr>
        <p:grpSpPr>
          <a:xfrm>
            <a:off x="417715" y="451865"/>
            <a:ext cx="8370095" cy="1456481"/>
            <a:chOff x="705337" y="671164"/>
            <a:chExt cx="10632534" cy="2035447"/>
          </a:xfrm>
        </p:grpSpPr>
        <p:grpSp>
          <p:nvGrpSpPr>
            <p:cNvPr id="23" name="组合 8">
              <a:extLst>
                <a:ext uri="{FF2B5EF4-FFF2-40B4-BE49-F238E27FC236}">
                  <a16:creationId xmlns:a16="http://schemas.microsoft.com/office/drawing/2014/main" id="{449A4887-D11A-B18B-6BA5-D0405D2973CC}"/>
                </a:ext>
              </a:extLst>
            </p:cNvPr>
            <p:cNvGrpSpPr/>
            <p:nvPr/>
          </p:nvGrpSpPr>
          <p:grpSpPr>
            <a:xfrm>
              <a:off x="705337" y="671164"/>
              <a:ext cx="10632534" cy="2035447"/>
              <a:chOff x="1413" y="1564"/>
              <a:chExt cx="5003" cy="1281"/>
            </a:xfrm>
          </p:grpSpPr>
          <p:sp>
            <p:nvSpPr>
              <p:cNvPr id="25" name="圆角矩形 7">
                <a:extLst>
                  <a:ext uri="{FF2B5EF4-FFF2-40B4-BE49-F238E27FC236}">
                    <a16:creationId xmlns:a16="http://schemas.microsoft.com/office/drawing/2014/main" id="{E3211356-F4F7-C339-FE7D-2E05676513EF}"/>
                  </a:ext>
                </a:extLst>
              </p:cNvPr>
              <p:cNvSpPr/>
              <p:nvPr/>
            </p:nvSpPr>
            <p:spPr>
              <a:xfrm>
                <a:off x="1473" y="1633"/>
                <a:ext cx="4943" cy="1212"/>
              </a:xfrm>
              <a:prstGeom prst="roundRect">
                <a:avLst>
                  <a:gd name="adj" fmla="val 50000"/>
                </a:avLst>
              </a:prstGeom>
              <a:noFill/>
              <a:ln w="25400" cmpd="sng">
                <a:solidFill>
                  <a:srgbClr val="75950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A0CC3F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zh-CN" altLang="en-US" sz="2400" b="1" kern="1200" spc="-225">
                    <a:solidFill>
                      <a:srgbClr val="5F7700"/>
                    </a:solidFill>
                    <a:latin typeface="字魂189号-星岩乐黑体" panose="00000500000000000000" charset="-122"/>
                    <a:ea typeface="字魂189号-星岩乐黑体" panose="00000500000000000000" charset="-122"/>
                    <a:cs typeface="Open Sans Light" pitchFamily="34" charset="0"/>
                    <a:sym typeface="+mn-lt"/>
                  </a:rPr>
                  <a:t>开头</a:t>
                </a:r>
              </a:p>
            </p:txBody>
          </p:sp>
          <p:sp>
            <p:nvSpPr>
              <p:cNvPr id="26" name="圆角矩形 5">
                <a:extLst>
                  <a:ext uri="{FF2B5EF4-FFF2-40B4-BE49-F238E27FC236}">
                    <a16:creationId xmlns:a16="http://schemas.microsoft.com/office/drawing/2014/main" id="{A72B8F05-EB64-4BB0-463E-736158813EE7}"/>
                  </a:ext>
                </a:extLst>
              </p:cNvPr>
              <p:cNvSpPr/>
              <p:nvPr/>
            </p:nvSpPr>
            <p:spPr>
              <a:xfrm>
                <a:off x="1413" y="1564"/>
                <a:ext cx="4943" cy="1212"/>
              </a:xfrm>
              <a:prstGeom prst="roundRect">
                <a:avLst>
                  <a:gd name="adj" fmla="val 50000"/>
                </a:avLst>
              </a:prstGeom>
              <a:solidFill>
                <a:srgbClr val="9CCA34"/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zh-CN" altLang="en-US" sz="3600" b="1" kern="1200" dirty="0">
                  <a:solidFill>
                    <a:srgbClr val="5F7700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+mn-lt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302FDFB-737D-17CC-854C-E55F67FA605D}"/>
                </a:ext>
              </a:extLst>
            </p:cNvPr>
            <p:cNvSpPr txBox="1"/>
            <p:nvPr/>
          </p:nvSpPr>
          <p:spPr>
            <a:xfrm>
              <a:off x="705340" y="1112843"/>
              <a:ext cx="10261101" cy="1161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4: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Những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nơi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mưa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nhiều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ở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Châu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Phi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cảnh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quan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chủ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yếu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gì</a:t>
              </a:r>
              <a:r>
                <a:rPr lang="en-US" sz="2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?</a:t>
              </a:r>
              <a:endParaRPr lang="en-US" sz="2400" b="1" kern="1200" dirty="0">
                <a:solidFill>
                  <a:prstClr val="black"/>
                </a:solidFill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hlinkClick r:id="" action="ppaction://noaction"/>
            <a:extLst>
              <a:ext uri="{FF2B5EF4-FFF2-40B4-BE49-F238E27FC236}">
                <a16:creationId xmlns:a16="http://schemas.microsoft.com/office/drawing/2014/main" id="{34E8759C-D5E9-7192-2221-7915E3470E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91892" y="4411793"/>
            <a:ext cx="1380864" cy="887045"/>
          </a:xfrm>
          <a:prstGeom prst="rect">
            <a:avLst/>
          </a:prstGeom>
        </p:spPr>
      </p:pic>
      <p:pic>
        <p:nvPicPr>
          <p:cNvPr id="27" name="Hình ảnh 11">
            <a:extLst>
              <a:ext uri="{FF2B5EF4-FFF2-40B4-BE49-F238E27FC236}">
                <a16:creationId xmlns:a16="http://schemas.microsoft.com/office/drawing/2014/main" id="{9C9F4642-2EDD-8D11-7A93-8E4B07C501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45" t="1924" r="26318" b="-1924"/>
          <a:stretch/>
        </p:blipFill>
        <p:spPr>
          <a:xfrm>
            <a:off x="704150" y="3402319"/>
            <a:ext cx="720524" cy="747845"/>
          </a:xfrm>
          <a:prstGeom prst="rect">
            <a:avLst/>
          </a:prstGeom>
        </p:spPr>
      </p:pic>
      <p:pic>
        <p:nvPicPr>
          <p:cNvPr id="29" name="cau 4">
            <a:hlinkClick r:id="" action="ppaction://media"/>
            <a:extLst>
              <a:ext uri="{FF2B5EF4-FFF2-40B4-BE49-F238E27FC236}">
                <a16:creationId xmlns:a16="http://schemas.microsoft.com/office/drawing/2014/main" id="{113BBA7B-D61B-5E31-1F0A-1619556CDE8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>
            <a:off x="-638641" y="0"/>
            <a:ext cx="435125" cy="24456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302FDFB-737D-17CC-854C-E55F67FA605D}"/>
              </a:ext>
            </a:extLst>
          </p:cNvPr>
          <p:cNvSpPr txBox="1"/>
          <p:nvPr/>
        </p:nvSpPr>
        <p:spPr>
          <a:xfrm>
            <a:off x="1424675" y="3549484"/>
            <a:ext cx="2225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Xa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van</a:t>
            </a:r>
            <a:endParaRPr lang="en-US" sz="2000" b="1" kern="1200" dirty="0">
              <a:solidFill>
                <a:prstClr val="black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02FDFB-737D-17CC-854C-E55F67FA605D}"/>
              </a:ext>
            </a:extLst>
          </p:cNvPr>
          <p:cNvSpPr txBox="1"/>
          <p:nvPr/>
        </p:nvSpPr>
        <p:spPr>
          <a:xfrm>
            <a:off x="1573619" y="2380035"/>
            <a:ext cx="2196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Rừng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thưa</a:t>
            </a:r>
            <a:endParaRPr lang="en-US" sz="2000" b="1" kern="1200" dirty="0">
              <a:solidFill>
                <a:prstClr val="black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02FDFB-737D-17CC-854C-E55F67FA605D}"/>
              </a:ext>
            </a:extLst>
          </p:cNvPr>
          <p:cNvSpPr txBox="1"/>
          <p:nvPr/>
        </p:nvSpPr>
        <p:spPr>
          <a:xfrm>
            <a:off x="5329112" y="2375049"/>
            <a:ext cx="2660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Rừng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rậm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nhiệt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đới</a:t>
            </a:r>
            <a:endParaRPr lang="en-US" sz="2000" b="1" kern="1200" dirty="0">
              <a:solidFill>
                <a:prstClr val="black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02FDFB-737D-17CC-854C-E55F67FA605D}"/>
              </a:ext>
            </a:extLst>
          </p:cNvPr>
          <p:cNvSpPr txBox="1"/>
          <p:nvPr/>
        </p:nvSpPr>
        <p:spPr>
          <a:xfrm>
            <a:off x="4892120" y="3574279"/>
            <a:ext cx="2937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Tất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cả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các</a:t>
            </a:r>
            <a:r>
              <a:rPr lang="en-US" sz="2000" b="1" dirty="0">
                <a:solidFill>
                  <a:prstClr val="black"/>
                </a:solidFill>
                <a:latin typeface="Cambria" panose="02040503050406030204" pitchFamily="18" charset="0"/>
              </a:rPr>
              <a:t> ý </a:t>
            </a:r>
            <a:r>
              <a:rPr lang="en-US" sz="20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trên</a:t>
            </a:r>
            <a:endParaRPr lang="en-US" sz="2000" b="1" kern="1200" dirty="0">
              <a:solidFill>
                <a:prstClr val="black"/>
              </a:solidFill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04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23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94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4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94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san8">
            <a:extLst>
              <a:ext uri="{FF2B5EF4-FFF2-40B4-BE49-F238E27FC236}">
                <a16:creationId xmlns:a16="http://schemas.microsoft.com/office/drawing/2014/main" id="{D0159B36-76F0-2A90-4C28-303EA80F1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3015" y="215011"/>
            <a:ext cx="2968904" cy="22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under-the-ocean">
            <a:extLst>
              <a:ext uri="{FF2B5EF4-FFF2-40B4-BE49-F238E27FC236}">
                <a16:creationId xmlns:a16="http://schemas.microsoft.com/office/drawing/2014/main" id="{42463664-A165-83E9-0611-6D58166B1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290" y="2764573"/>
            <a:ext cx="2946609" cy="216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4" descr="muidiem">
            <a:extLst>
              <a:ext uri="{FF2B5EF4-FFF2-40B4-BE49-F238E27FC236}">
                <a16:creationId xmlns:a16="http://schemas.microsoft.com/office/drawing/2014/main" id="{3F8AEEA1-BB4D-E6D7-9726-0359847C3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57854" y="215011"/>
            <a:ext cx="3048690" cy="22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Cá heo">
            <a:extLst>
              <a:ext uri="{FF2B5EF4-FFF2-40B4-BE49-F238E27FC236}">
                <a16:creationId xmlns:a16="http://schemas.microsoft.com/office/drawing/2014/main" id="{325E0888-FE7B-303F-A073-7AA0A6A05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74381" y="2764573"/>
            <a:ext cx="2743199" cy="216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 descr="poisson-aquarium-mer-fishes-monaco-899064">
            <a:extLst>
              <a:ext uri="{FF2B5EF4-FFF2-40B4-BE49-F238E27FC236}">
                <a16:creationId xmlns:a16="http://schemas.microsoft.com/office/drawing/2014/main" id="{9B64AB6A-EACE-8CF5-4B52-CE24CF397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77062" y="2764573"/>
            <a:ext cx="2855992" cy="216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942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36"/>
          <p:cNvSpPr txBox="1">
            <a:spLocks noGrp="1"/>
          </p:cNvSpPr>
          <p:nvPr>
            <p:ph type="title"/>
          </p:nvPr>
        </p:nvSpPr>
        <p:spPr>
          <a:xfrm>
            <a:off x="206646" y="258144"/>
            <a:ext cx="769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FF0000"/>
                </a:solidFill>
                <a:latin typeface="+mn-lt"/>
              </a:rPr>
              <a:t>Yêu</a:t>
            </a:r>
            <a:r>
              <a:rPr lang="en-US" sz="4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n-lt"/>
              </a:rPr>
              <a:t>cầu</a:t>
            </a:r>
            <a:r>
              <a:rPr lang="en-US" sz="4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n-lt"/>
              </a:rPr>
              <a:t>cần</a:t>
            </a:r>
            <a:r>
              <a:rPr lang="en-US" sz="4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n-lt"/>
              </a:rPr>
              <a:t>đạt</a:t>
            </a:r>
            <a:endParaRPr sz="4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71" name="Google Shape;1071;p36"/>
          <p:cNvSpPr txBox="1">
            <a:spLocks noGrp="1"/>
          </p:cNvSpPr>
          <p:nvPr>
            <p:ph type="title" idx="3"/>
          </p:nvPr>
        </p:nvSpPr>
        <p:spPr>
          <a:xfrm>
            <a:off x="4705742" y="1450851"/>
            <a:ext cx="640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076" name="Google Shape;1076;p36"/>
          <p:cNvSpPr txBox="1">
            <a:spLocks noGrp="1"/>
          </p:cNvSpPr>
          <p:nvPr>
            <p:ph type="title" idx="6"/>
          </p:nvPr>
        </p:nvSpPr>
        <p:spPr>
          <a:xfrm>
            <a:off x="5468978" y="2464372"/>
            <a:ext cx="6402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079" name="Google Shape;1079;p36"/>
          <p:cNvSpPr txBox="1">
            <a:spLocks noGrp="1"/>
          </p:cNvSpPr>
          <p:nvPr>
            <p:ph type="title" idx="9"/>
          </p:nvPr>
        </p:nvSpPr>
        <p:spPr>
          <a:xfrm>
            <a:off x="4055946" y="3083158"/>
            <a:ext cx="637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cxnSp>
        <p:nvCxnSpPr>
          <p:cNvPr id="1086" name="Google Shape;1086;p36"/>
          <p:cNvCxnSpPr>
            <a:cxnSpLocks/>
          </p:cNvCxnSpPr>
          <p:nvPr/>
        </p:nvCxnSpPr>
        <p:spPr>
          <a:xfrm rot="10800000">
            <a:off x="3988259" y="3925578"/>
            <a:ext cx="1167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87" name="Google Shape;1087;p36"/>
          <p:cNvGrpSpPr/>
          <p:nvPr/>
        </p:nvGrpSpPr>
        <p:grpSpPr>
          <a:xfrm>
            <a:off x="4094215" y="105710"/>
            <a:ext cx="2954323" cy="5299971"/>
            <a:chOff x="3585733" y="179454"/>
            <a:chExt cx="3101224" cy="5299971"/>
          </a:xfrm>
        </p:grpSpPr>
        <p:grpSp>
          <p:nvGrpSpPr>
            <p:cNvPr id="1088" name="Google Shape;1088;p36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89" name="Google Shape;1089;p36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36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36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36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36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36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36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6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7" name="Google Shape;1097;p36"/>
            <p:cNvGrpSpPr/>
            <p:nvPr/>
          </p:nvGrpSpPr>
          <p:grpSpPr>
            <a:xfrm>
              <a:off x="3585733" y="1184641"/>
              <a:ext cx="1983104" cy="4294784"/>
              <a:chOff x="3585733" y="1184641"/>
              <a:chExt cx="1983104" cy="4294784"/>
            </a:xfrm>
          </p:grpSpPr>
          <p:sp>
            <p:nvSpPr>
              <p:cNvPr id="1098" name="Google Shape;1098;p36"/>
              <p:cNvSpPr/>
              <p:nvPr/>
            </p:nvSpPr>
            <p:spPr>
              <a:xfrm rot="822121" flipH="1">
                <a:off x="4231896" y="1184641"/>
                <a:ext cx="773829" cy="4294784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1099" name="Google Shape;1099;p36"/>
              <p:cNvCxnSpPr>
                <a:cxnSpLocks/>
              </p:cNvCxnSpPr>
              <p:nvPr/>
            </p:nvCxnSpPr>
            <p:spPr>
              <a:xfrm>
                <a:off x="4258164" y="2054575"/>
                <a:ext cx="913779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754C2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0" name="Google Shape;1100;p36"/>
              <p:cNvCxnSpPr>
                <a:cxnSpLocks/>
              </p:cNvCxnSpPr>
              <p:nvPr/>
            </p:nvCxnSpPr>
            <p:spPr>
              <a:xfrm>
                <a:off x="4869868" y="2976726"/>
                <a:ext cx="698969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754C2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1" name="Google Shape;1101;p36"/>
              <p:cNvCxnSpPr>
                <a:cxnSpLocks/>
              </p:cNvCxnSpPr>
              <p:nvPr/>
            </p:nvCxnSpPr>
            <p:spPr>
              <a:xfrm flipH="1">
                <a:off x="3585733" y="3642307"/>
                <a:ext cx="840009" cy="3056"/>
              </a:xfrm>
              <a:prstGeom prst="straightConnector1">
                <a:avLst/>
              </a:prstGeom>
              <a:noFill/>
              <a:ln w="19050" cap="flat" cmpd="sng">
                <a:solidFill>
                  <a:srgbClr val="754C2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DBB9519-0CB8-1D4E-BA58-B9CFB7C30663}"/>
              </a:ext>
            </a:extLst>
          </p:cNvPr>
          <p:cNvSpPr/>
          <p:nvPr/>
        </p:nvSpPr>
        <p:spPr>
          <a:xfrm>
            <a:off x="132161" y="1950802"/>
            <a:ext cx="48963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400" b="1" dirty="0">
                <a:solidFill>
                  <a:srgbClr val="775734"/>
                </a:solidFill>
              </a:rPr>
              <a:t>Nhớ tên và xác định được vị trí </a:t>
            </a:r>
            <a:r>
              <a:rPr lang="en-US" sz="2400" b="1" dirty="0" err="1">
                <a:solidFill>
                  <a:srgbClr val="775734"/>
                </a:solidFill>
              </a:rPr>
              <a:t>các</a:t>
            </a:r>
            <a:r>
              <a:rPr lang="vi-VN" sz="2400" b="1" dirty="0">
                <a:solidFill>
                  <a:srgbClr val="775734"/>
                </a:solidFill>
              </a:rPr>
              <a:t> đại dương</a:t>
            </a:r>
            <a:r>
              <a:rPr lang="en-US" sz="2400" b="1" dirty="0">
                <a:solidFill>
                  <a:srgbClr val="775734"/>
                </a:solidFill>
              </a:rPr>
              <a:t> </a:t>
            </a:r>
            <a:r>
              <a:rPr lang="en-US" sz="2400" b="1" dirty="0" err="1">
                <a:solidFill>
                  <a:srgbClr val="775734"/>
                </a:solidFill>
              </a:rPr>
              <a:t>trên</a:t>
            </a:r>
            <a:r>
              <a:rPr lang="en-US" sz="2400" b="1" dirty="0">
                <a:solidFill>
                  <a:srgbClr val="775734"/>
                </a:solidFill>
              </a:rPr>
              <a:t> </a:t>
            </a:r>
            <a:r>
              <a:rPr lang="en-US" sz="2400" b="1" dirty="0" err="1">
                <a:solidFill>
                  <a:srgbClr val="775734"/>
                </a:solidFill>
              </a:rPr>
              <a:t>quả</a:t>
            </a:r>
            <a:r>
              <a:rPr lang="en-US" sz="2400" b="1" dirty="0">
                <a:solidFill>
                  <a:srgbClr val="775734"/>
                </a:solidFill>
              </a:rPr>
              <a:t> </a:t>
            </a:r>
            <a:r>
              <a:rPr lang="en-US" sz="2400" b="1" dirty="0" err="1">
                <a:solidFill>
                  <a:srgbClr val="775734"/>
                </a:solidFill>
              </a:rPr>
              <a:t>địa</a:t>
            </a:r>
            <a:r>
              <a:rPr lang="en-US" sz="2400" b="1" dirty="0">
                <a:solidFill>
                  <a:srgbClr val="775734"/>
                </a:solidFill>
              </a:rPr>
              <a:t> </a:t>
            </a:r>
            <a:r>
              <a:rPr lang="en-US" sz="2400" b="1" dirty="0" err="1">
                <a:solidFill>
                  <a:srgbClr val="775734"/>
                </a:solidFill>
              </a:rPr>
              <a:t>cầu</a:t>
            </a:r>
            <a:r>
              <a:rPr lang="en-US" sz="2400" b="1" dirty="0">
                <a:solidFill>
                  <a:srgbClr val="775734"/>
                </a:solidFill>
              </a:rPr>
              <a:t> </a:t>
            </a:r>
            <a:r>
              <a:rPr lang="en-US" sz="2400" b="1" dirty="0" err="1">
                <a:solidFill>
                  <a:srgbClr val="775734"/>
                </a:solidFill>
              </a:rPr>
              <a:t>và</a:t>
            </a:r>
            <a:r>
              <a:rPr lang="en-US" sz="2400" b="1" dirty="0">
                <a:solidFill>
                  <a:srgbClr val="775734"/>
                </a:solidFill>
              </a:rPr>
              <a:t> </a:t>
            </a:r>
            <a:r>
              <a:rPr lang="en-US" sz="2400" b="1" dirty="0" err="1">
                <a:solidFill>
                  <a:srgbClr val="775734"/>
                </a:solidFill>
              </a:rPr>
              <a:t>lược</a:t>
            </a:r>
            <a:r>
              <a:rPr lang="en-US" sz="2400" b="1" dirty="0">
                <a:solidFill>
                  <a:srgbClr val="775734"/>
                </a:solidFill>
              </a:rPr>
              <a:t> </a:t>
            </a:r>
            <a:r>
              <a:rPr lang="en-US" sz="2400" b="1" dirty="0" err="1">
                <a:solidFill>
                  <a:srgbClr val="775734"/>
                </a:solidFill>
              </a:rPr>
              <a:t>đồ</a:t>
            </a:r>
            <a:r>
              <a:rPr lang="en-US" sz="2400" b="1" dirty="0">
                <a:solidFill>
                  <a:srgbClr val="775734"/>
                </a:solidFill>
              </a:rPr>
              <a:t>.</a:t>
            </a:r>
            <a:endParaRPr lang="vi-VN" sz="2400" b="1" dirty="0">
              <a:solidFill>
                <a:srgbClr val="775734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06C7F93-8B1F-CD4C-99DF-7FEC5E6EFD61}"/>
              </a:ext>
            </a:extLst>
          </p:cNvPr>
          <p:cNvSpPr/>
          <p:nvPr/>
        </p:nvSpPr>
        <p:spPr>
          <a:xfrm>
            <a:off x="5322124" y="2923118"/>
            <a:ext cx="38429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775734"/>
                </a:solidFill>
              </a:rPr>
              <a:t>Mô tả được một số đặc điểm của các đại dương.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88ACFE3-9021-E84F-BD08-213806DA5467}"/>
              </a:ext>
            </a:extLst>
          </p:cNvPr>
          <p:cNvSpPr/>
          <p:nvPr/>
        </p:nvSpPr>
        <p:spPr>
          <a:xfrm>
            <a:off x="-117989" y="3552270"/>
            <a:ext cx="45637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vi-VN" sz="2400" b="1" dirty="0">
                <a:solidFill>
                  <a:srgbClr val="775734"/>
                </a:solidFill>
              </a:rPr>
              <a:t>Biết phân tích bảng số liệu và lược đồ, tìm một số đặc điểm nổi bật của các đại dương.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9" name="Google Shape;1109;p37"/>
          <p:cNvGrpSpPr/>
          <p:nvPr/>
        </p:nvGrpSpPr>
        <p:grpSpPr>
          <a:xfrm>
            <a:off x="4749372" y="670134"/>
            <a:ext cx="5041458" cy="5680615"/>
            <a:chOff x="4216653" y="781084"/>
            <a:chExt cx="5041458" cy="5680615"/>
          </a:xfrm>
        </p:grpSpPr>
        <p:grpSp>
          <p:nvGrpSpPr>
            <p:cNvPr id="1110" name="Google Shape;1110;p37"/>
            <p:cNvGrpSpPr/>
            <p:nvPr/>
          </p:nvGrpSpPr>
          <p:grpSpPr>
            <a:xfrm>
              <a:off x="6029824" y="781084"/>
              <a:ext cx="3228287" cy="4699162"/>
              <a:chOff x="5925256" y="467618"/>
              <a:chExt cx="1701157" cy="2476241"/>
            </a:xfrm>
          </p:grpSpPr>
          <p:sp>
            <p:nvSpPr>
              <p:cNvPr id="1111" name="Google Shape;1111;p37"/>
              <p:cNvSpPr/>
              <p:nvPr/>
            </p:nvSpPr>
            <p:spPr>
              <a:xfrm>
                <a:off x="6735855" y="1197418"/>
                <a:ext cx="488342" cy="1746440"/>
              </a:xfrm>
              <a:custGeom>
                <a:avLst/>
                <a:gdLst/>
                <a:ahLst/>
                <a:cxnLst/>
                <a:rect l="l" t="t" r="r" b="b"/>
                <a:pathLst>
                  <a:path w="9900" h="35405" extrusionOk="0">
                    <a:moveTo>
                      <a:pt x="0" y="0"/>
                    </a:moveTo>
                    <a:cubicBezTo>
                      <a:pt x="0" y="1"/>
                      <a:pt x="2164" y="9265"/>
                      <a:pt x="2481" y="13785"/>
                    </a:cubicBezTo>
                    <a:cubicBezTo>
                      <a:pt x="2799" y="18304"/>
                      <a:pt x="3484" y="35405"/>
                      <a:pt x="3484" y="35405"/>
                    </a:cubicBezTo>
                    <a:cubicBezTo>
                      <a:pt x="4688" y="34884"/>
                      <a:pt x="5560" y="34276"/>
                      <a:pt x="6802" y="34276"/>
                    </a:cubicBezTo>
                    <a:cubicBezTo>
                      <a:pt x="6834" y="34276"/>
                      <a:pt x="6867" y="34276"/>
                      <a:pt x="6901" y="34277"/>
                    </a:cubicBezTo>
                    <a:cubicBezTo>
                      <a:pt x="7469" y="34284"/>
                      <a:pt x="7935" y="35302"/>
                      <a:pt x="8361" y="35302"/>
                    </a:cubicBezTo>
                    <a:cubicBezTo>
                      <a:pt x="8424" y="35302"/>
                      <a:pt x="8485" y="35280"/>
                      <a:pt x="8546" y="35229"/>
                    </a:cubicBezTo>
                    <a:cubicBezTo>
                      <a:pt x="9014" y="34837"/>
                      <a:pt x="9900" y="34419"/>
                      <a:pt x="9900" y="34419"/>
                    </a:cubicBezTo>
                    <a:cubicBezTo>
                      <a:pt x="9064" y="17269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754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37"/>
              <p:cNvSpPr/>
              <p:nvPr/>
            </p:nvSpPr>
            <p:spPr>
              <a:xfrm>
                <a:off x="6083942" y="677063"/>
                <a:ext cx="630109" cy="536486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37"/>
              <p:cNvSpPr/>
              <p:nvPr/>
            </p:nvSpPr>
            <p:spPr>
              <a:xfrm>
                <a:off x="5925256" y="1152333"/>
                <a:ext cx="788796" cy="288665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37"/>
              <p:cNvSpPr/>
              <p:nvPr/>
            </p:nvSpPr>
            <p:spPr>
              <a:xfrm>
                <a:off x="6733783" y="1099898"/>
                <a:ext cx="892630" cy="258673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37"/>
              <p:cNvSpPr/>
              <p:nvPr/>
            </p:nvSpPr>
            <p:spPr>
              <a:xfrm>
                <a:off x="6688846" y="467618"/>
                <a:ext cx="547733" cy="754563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37"/>
              <p:cNvSpPr/>
              <p:nvPr/>
            </p:nvSpPr>
            <p:spPr>
              <a:xfrm>
                <a:off x="6241346" y="1223365"/>
                <a:ext cx="485876" cy="781348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>
                <a:off x="5925256" y="1144885"/>
                <a:ext cx="801966" cy="296113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37"/>
              <p:cNvSpPr/>
              <p:nvPr/>
            </p:nvSpPr>
            <p:spPr>
              <a:xfrm>
                <a:off x="6083942" y="677359"/>
                <a:ext cx="643280" cy="546055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37"/>
              <p:cNvSpPr/>
              <p:nvPr/>
            </p:nvSpPr>
            <p:spPr>
              <a:xfrm>
                <a:off x="6615939" y="468013"/>
                <a:ext cx="620639" cy="729455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0" name="Google Shape;1120;p37"/>
            <p:cNvGrpSpPr/>
            <p:nvPr/>
          </p:nvGrpSpPr>
          <p:grpSpPr>
            <a:xfrm rot="240851">
              <a:off x="4301139" y="3713910"/>
              <a:ext cx="4813662" cy="2582470"/>
              <a:chOff x="1429662" y="7982527"/>
              <a:chExt cx="4813888" cy="2582591"/>
            </a:xfrm>
          </p:grpSpPr>
          <p:sp>
            <p:nvSpPr>
              <p:cNvPr id="1121" name="Google Shape;1121;p37"/>
              <p:cNvSpPr/>
              <p:nvPr/>
            </p:nvSpPr>
            <p:spPr>
              <a:xfrm>
                <a:off x="4720021" y="8820305"/>
                <a:ext cx="262965" cy="380414"/>
              </a:xfrm>
              <a:custGeom>
                <a:avLst/>
                <a:gdLst/>
                <a:ahLst/>
                <a:cxnLst/>
                <a:rect l="l" t="t" r="r" b="b"/>
                <a:pathLst>
                  <a:path w="5331" h="7712" extrusionOk="0">
                    <a:moveTo>
                      <a:pt x="1045" y="2156"/>
                    </a:moveTo>
                    <a:cubicBezTo>
                      <a:pt x="1" y="6642"/>
                      <a:pt x="3844" y="7711"/>
                      <a:pt x="3994" y="7536"/>
                    </a:cubicBezTo>
                    <a:cubicBezTo>
                      <a:pt x="4487" y="6942"/>
                      <a:pt x="4829" y="6341"/>
                      <a:pt x="4963" y="5581"/>
                    </a:cubicBezTo>
                    <a:cubicBezTo>
                      <a:pt x="5331" y="3542"/>
                      <a:pt x="3777" y="1095"/>
                      <a:pt x="2073" y="59"/>
                    </a:cubicBezTo>
                    <a:cubicBezTo>
                      <a:pt x="1964" y="0"/>
                      <a:pt x="1822" y="401"/>
                      <a:pt x="1797" y="451"/>
                    </a:cubicBezTo>
                    <a:cubicBezTo>
                      <a:pt x="1555" y="1011"/>
                      <a:pt x="1179" y="1562"/>
                      <a:pt x="1045" y="2156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37"/>
              <p:cNvSpPr/>
              <p:nvPr/>
            </p:nvSpPr>
            <p:spPr>
              <a:xfrm>
                <a:off x="2892437" y="8029931"/>
                <a:ext cx="3351113" cy="2317159"/>
              </a:xfrm>
              <a:custGeom>
                <a:avLst/>
                <a:gdLst/>
                <a:ahLst/>
                <a:cxnLst/>
                <a:rect l="l" t="t" r="r" b="b"/>
                <a:pathLst>
                  <a:path w="67936" h="46975" extrusionOk="0">
                    <a:moveTo>
                      <a:pt x="10794" y="20743"/>
                    </a:moveTo>
                    <a:cubicBezTo>
                      <a:pt x="8948" y="5556"/>
                      <a:pt x="22874" y="0"/>
                      <a:pt x="30301" y="1111"/>
                    </a:cubicBezTo>
                    <a:cubicBezTo>
                      <a:pt x="40501" y="2632"/>
                      <a:pt x="48220" y="14336"/>
                      <a:pt x="48780" y="16190"/>
                    </a:cubicBezTo>
                    <a:cubicBezTo>
                      <a:pt x="49699" y="19281"/>
                      <a:pt x="54427" y="16800"/>
                      <a:pt x="59824" y="20618"/>
                    </a:cubicBezTo>
                    <a:cubicBezTo>
                      <a:pt x="67936" y="26366"/>
                      <a:pt x="64068" y="38178"/>
                      <a:pt x="59582" y="38070"/>
                    </a:cubicBezTo>
                    <a:cubicBezTo>
                      <a:pt x="50242" y="37844"/>
                      <a:pt x="7118" y="46975"/>
                      <a:pt x="4236" y="38746"/>
                    </a:cubicBezTo>
                    <a:cubicBezTo>
                      <a:pt x="1" y="26625"/>
                      <a:pt x="11370" y="25463"/>
                      <a:pt x="10794" y="20743"/>
                    </a:cubicBezTo>
                    <a:close/>
                  </a:path>
                </a:pathLst>
              </a:custGeom>
              <a:solidFill>
                <a:srgbClr val="78A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37"/>
              <p:cNvSpPr/>
              <p:nvPr/>
            </p:nvSpPr>
            <p:spPr>
              <a:xfrm>
                <a:off x="4014539" y="8183635"/>
                <a:ext cx="389885" cy="276530"/>
              </a:xfrm>
              <a:custGeom>
                <a:avLst/>
                <a:gdLst/>
                <a:ahLst/>
                <a:cxnLst/>
                <a:rect l="l" t="t" r="r" b="b"/>
                <a:pathLst>
                  <a:path w="7904" h="5606" extrusionOk="0">
                    <a:moveTo>
                      <a:pt x="2315" y="351"/>
                    </a:moveTo>
                    <a:lnTo>
                      <a:pt x="2198" y="351"/>
                    </a:lnTo>
                    <a:lnTo>
                      <a:pt x="2181" y="351"/>
                    </a:lnTo>
                    <a:lnTo>
                      <a:pt x="2173" y="351"/>
                    </a:lnTo>
                    <a:lnTo>
                      <a:pt x="2156" y="351"/>
                    </a:lnTo>
                    <a:lnTo>
                      <a:pt x="2148" y="351"/>
                    </a:lnTo>
                    <a:lnTo>
                      <a:pt x="2139" y="351"/>
                    </a:lnTo>
                    <a:lnTo>
                      <a:pt x="2123" y="351"/>
                    </a:lnTo>
                    <a:lnTo>
                      <a:pt x="2114" y="351"/>
                    </a:lnTo>
                    <a:lnTo>
                      <a:pt x="2106" y="351"/>
                    </a:lnTo>
                    <a:lnTo>
                      <a:pt x="2097" y="351"/>
                    </a:lnTo>
                    <a:lnTo>
                      <a:pt x="2089" y="351"/>
                    </a:lnTo>
                    <a:lnTo>
                      <a:pt x="2081" y="351"/>
                    </a:lnTo>
                    <a:lnTo>
                      <a:pt x="2072" y="351"/>
                    </a:lnTo>
                    <a:lnTo>
                      <a:pt x="2064" y="351"/>
                    </a:lnTo>
                    <a:lnTo>
                      <a:pt x="2056" y="351"/>
                    </a:lnTo>
                    <a:lnTo>
                      <a:pt x="2056" y="359"/>
                    </a:lnTo>
                    <a:lnTo>
                      <a:pt x="2047" y="368"/>
                    </a:lnTo>
                    <a:lnTo>
                      <a:pt x="2039" y="368"/>
                    </a:lnTo>
                    <a:lnTo>
                      <a:pt x="2031" y="376"/>
                    </a:lnTo>
                    <a:lnTo>
                      <a:pt x="2031" y="385"/>
                    </a:lnTo>
                    <a:lnTo>
                      <a:pt x="2022" y="393"/>
                    </a:lnTo>
                    <a:lnTo>
                      <a:pt x="2014" y="401"/>
                    </a:lnTo>
                    <a:lnTo>
                      <a:pt x="2014" y="410"/>
                    </a:lnTo>
                    <a:lnTo>
                      <a:pt x="2006" y="418"/>
                    </a:lnTo>
                    <a:lnTo>
                      <a:pt x="1997" y="426"/>
                    </a:lnTo>
                    <a:lnTo>
                      <a:pt x="1997" y="443"/>
                    </a:lnTo>
                    <a:lnTo>
                      <a:pt x="1989" y="451"/>
                    </a:lnTo>
                    <a:lnTo>
                      <a:pt x="1989" y="468"/>
                    </a:lnTo>
                    <a:lnTo>
                      <a:pt x="1981" y="485"/>
                    </a:lnTo>
                    <a:lnTo>
                      <a:pt x="1981" y="501"/>
                    </a:lnTo>
                    <a:lnTo>
                      <a:pt x="1981" y="518"/>
                    </a:lnTo>
                    <a:lnTo>
                      <a:pt x="1981" y="527"/>
                    </a:lnTo>
                    <a:lnTo>
                      <a:pt x="1981" y="543"/>
                    </a:lnTo>
                    <a:lnTo>
                      <a:pt x="1981" y="560"/>
                    </a:lnTo>
                    <a:lnTo>
                      <a:pt x="1981" y="577"/>
                    </a:lnTo>
                    <a:lnTo>
                      <a:pt x="1981" y="593"/>
                    </a:lnTo>
                    <a:lnTo>
                      <a:pt x="1981" y="610"/>
                    </a:lnTo>
                    <a:lnTo>
                      <a:pt x="1981" y="719"/>
                    </a:lnTo>
                    <a:lnTo>
                      <a:pt x="1981" y="735"/>
                    </a:lnTo>
                    <a:lnTo>
                      <a:pt x="1981" y="735"/>
                    </a:lnTo>
                    <a:lnTo>
                      <a:pt x="1981" y="760"/>
                    </a:lnTo>
                    <a:lnTo>
                      <a:pt x="1981" y="777"/>
                    </a:lnTo>
                    <a:lnTo>
                      <a:pt x="1981" y="777"/>
                    </a:lnTo>
                    <a:lnTo>
                      <a:pt x="1981" y="794"/>
                    </a:lnTo>
                    <a:lnTo>
                      <a:pt x="1981" y="811"/>
                    </a:lnTo>
                    <a:lnTo>
                      <a:pt x="1981" y="811"/>
                    </a:lnTo>
                    <a:lnTo>
                      <a:pt x="1981" y="836"/>
                    </a:lnTo>
                    <a:lnTo>
                      <a:pt x="1981" y="852"/>
                    </a:lnTo>
                    <a:lnTo>
                      <a:pt x="1981" y="852"/>
                    </a:lnTo>
                    <a:lnTo>
                      <a:pt x="1981" y="869"/>
                    </a:lnTo>
                    <a:lnTo>
                      <a:pt x="1989" y="886"/>
                    </a:lnTo>
                    <a:lnTo>
                      <a:pt x="1989" y="886"/>
                    </a:lnTo>
                    <a:lnTo>
                      <a:pt x="1997" y="911"/>
                    </a:lnTo>
                    <a:lnTo>
                      <a:pt x="2006" y="928"/>
                    </a:lnTo>
                    <a:lnTo>
                      <a:pt x="2006" y="928"/>
                    </a:lnTo>
                    <a:lnTo>
                      <a:pt x="2006" y="944"/>
                    </a:lnTo>
                    <a:lnTo>
                      <a:pt x="2014" y="961"/>
                    </a:lnTo>
                    <a:lnTo>
                      <a:pt x="2014" y="961"/>
                    </a:lnTo>
                    <a:lnTo>
                      <a:pt x="2022" y="986"/>
                    </a:lnTo>
                    <a:lnTo>
                      <a:pt x="2031" y="1003"/>
                    </a:lnTo>
                    <a:lnTo>
                      <a:pt x="2031" y="1003"/>
                    </a:lnTo>
                    <a:lnTo>
                      <a:pt x="2039" y="1019"/>
                    </a:lnTo>
                    <a:lnTo>
                      <a:pt x="2047" y="1045"/>
                    </a:lnTo>
                    <a:lnTo>
                      <a:pt x="2056" y="1061"/>
                    </a:lnTo>
                    <a:lnTo>
                      <a:pt x="2064" y="1078"/>
                    </a:lnTo>
                    <a:lnTo>
                      <a:pt x="2072" y="1095"/>
                    </a:lnTo>
                    <a:lnTo>
                      <a:pt x="2081" y="1111"/>
                    </a:lnTo>
                    <a:lnTo>
                      <a:pt x="2097" y="1128"/>
                    </a:lnTo>
                    <a:lnTo>
                      <a:pt x="2106" y="1145"/>
                    </a:lnTo>
                    <a:lnTo>
                      <a:pt x="2114" y="1161"/>
                    </a:lnTo>
                    <a:lnTo>
                      <a:pt x="2123" y="1187"/>
                    </a:lnTo>
                    <a:lnTo>
                      <a:pt x="2139" y="1203"/>
                    </a:lnTo>
                    <a:lnTo>
                      <a:pt x="2148" y="1220"/>
                    </a:lnTo>
                    <a:lnTo>
                      <a:pt x="2164" y="1237"/>
                    </a:lnTo>
                    <a:lnTo>
                      <a:pt x="2173" y="1253"/>
                    </a:lnTo>
                    <a:lnTo>
                      <a:pt x="2198" y="1295"/>
                    </a:lnTo>
                    <a:lnTo>
                      <a:pt x="2223" y="1329"/>
                    </a:lnTo>
                    <a:lnTo>
                      <a:pt x="2256" y="1370"/>
                    </a:lnTo>
                    <a:lnTo>
                      <a:pt x="2281" y="1404"/>
                    </a:lnTo>
                    <a:lnTo>
                      <a:pt x="2306" y="1437"/>
                    </a:lnTo>
                    <a:lnTo>
                      <a:pt x="2306" y="1437"/>
                    </a:lnTo>
                    <a:lnTo>
                      <a:pt x="2340" y="1471"/>
                    </a:lnTo>
                    <a:lnTo>
                      <a:pt x="2373" y="1504"/>
                    </a:lnTo>
                    <a:lnTo>
                      <a:pt x="2407" y="1546"/>
                    </a:lnTo>
                    <a:lnTo>
                      <a:pt x="2440" y="1579"/>
                    </a:lnTo>
                    <a:lnTo>
                      <a:pt x="2473" y="1613"/>
                    </a:lnTo>
                    <a:lnTo>
                      <a:pt x="2507" y="1646"/>
                    </a:lnTo>
                    <a:lnTo>
                      <a:pt x="2540" y="1679"/>
                    </a:lnTo>
                    <a:lnTo>
                      <a:pt x="2574" y="1721"/>
                    </a:lnTo>
                    <a:lnTo>
                      <a:pt x="2615" y="1755"/>
                    </a:lnTo>
                    <a:lnTo>
                      <a:pt x="2649" y="1788"/>
                    </a:lnTo>
                    <a:lnTo>
                      <a:pt x="2682" y="1821"/>
                    </a:lnTo>
                    <a:lnTo>
                      <a:pt x="2724" y="1855"/>
                    </a:lnTo>
                    <a:lnTo>
                      <a:pt x="2757" y="1880"/>
                    </a:lnTo>
                    <a:lnTo>
                      <a:pt x="2799" y="1913"/>
                    </a:lnTo>
                    <a:lnTo>
                      <a:pt x="2833" y="1947"/>
                    </a:lnTo>
                    <a:lnTo>
                      <a:pt x="2874" y="1980"/>
                    </a:lnTo>
                    <a:lnTo>
                      <a:pt x="2908" y="2005"/>
                    </a:lnTo>
                    <a:lnTo>
                      <a:pt x="2950" y="2039"/>
                    </a:lnTo>
                    <a:lnTo>
                      <a:pt x="2983" y="2064"/>
                    </a:lnTo>
                    <a:lnTo>
                      <a:pt x="3025" y="2097"/>
                    </a:lnTo>
                    <a:lnTo>
                      <a:pt x="3058" y="2122"/>
                    </a:lnTo>
                    <a:lnTo>
                      <a:pt x="3100" y="2147"/>
                    </a:lnTo>
                    <a:lnTo>
                      <a:pt x="3133" y="2181"/>
                    </a:lnTo>
                    <a:lnTo>
                      <a:pt x="3175" y="2206"/>
                    </a:lnTo>
                    <a:lnTo>
                      <a:pt x="3209" y="2231"/>
                    </a:lnTo>
                    <a:lnTo>
                      <a:pt x="3242" y="2256"/>
                    </a:lnTo>
                    <a:lnTo>
                      <a:pt x="3309" y="2298"/>
                    </a:lnTo>
                    <a:lnTo>
                      <a:pt x="3376" y="2348"/>
                    </a:lnTo>
                    <a:lnTo>
                      <a:pt x="3442" y="2381"/>
                    </a:lnTo>
                    <a:lnTo>
                      <a:pt x="3501" y="2423"/>
                    </a:lnTo>
                    <a:lnTo>
                      <a:pt x="3551" y="2456"/>
                    </a:lnTo>
                    <a:lnTo>
                      <a:pt x="3660" y="2515"/>
                    </a:lnTo>
                    <a:lnTo>
                      <a:pt x="3760" y="2582"/>
                    </a:lnTo>
                    <a:lnTo>
                      <a:pt x="3869" y="2640"/>
                    </a:lnTo>
                    <a:lnTo>
                      <a:pt x="3969" y="2699"/>
                    </a:lnTo>
                    <a:lnTo>
                      <a:pt x="3977" y="2699"/>
                    </a:lnTo>
                    <a:lnTo>
                      <a:pt x="4178" y="2824"/>
                    </a:lnTo>
                    <a:lnTo>
                      <a:pt x="4278" y="2882"/>
                    </a:lnTo>
                    <a:lnTo>
                      <a:pt x="4387" y="2949"/>
                    </a:lnTo>
                    <a:lnTo>
                      <a:pt x="4387" y="2949"/>
                    </a:lnTo>
                    <a:lnTo>
                      <a:pt x="4395" y="2958"/>
                    </a:lnTo>
                    <a:lnTo>
                      <a:pt x="4395" y="2958"/>
                    </a:lnTo>
                    <a:lnTo>
                      <a:pt x="4412" y="2966"/>
                    </a:lnTo>
                    <a:lnTo>
                      <a:pt x="4412" y="2966"/>
                    </a:lnTo>
                    <a:lnTo>
                      <a:pt x="4420" y="2974"/>
                    </a:lnTo>
                    <a:lnTo>
                      <a:pt x="4420" y="2974"/>
                    </a:lnTo>
                    <a:lnTo>
                      <a:pt x="4437" y="2983"/>
                    </a:lnTo>
                    <a:lnTo>
                      <a:pt x="4453" y="2983"/>
                    </a:lnTo>
                    <a:lnTo>
                      <a:pt x="4453" y="2983"/>
                    </a:lnTo>
                    <a:lnTo>
                      <a:pt x="4470" y="2991"/>
                    </a:lnTo>
                    <a:lnTo>
                      <a:pt x="4503" y="3008"/>
                    </a:lnTo>
                    <a:lnTo>
                      <a:pt x="4570" y="3033"/>
                    </a:lnTo>
                    <a:lnTo>
                      <a:pt x="4604" y="3041"/>
                    </a:lnTo>
                    <a:lnTo>
                      <a:pt x="4645" y="3058"/>
                    </a:lnTo>
                    <a:lnTo>
                      <a:pt x="4645" y="3058"/>
                    </a:lnTo>
                    <a:lnTo>
                      <a:pt x="4662" y="3066"/>
                    </a:lnTo>
                    <a:lnTo>
                      <a:pt x="4679" y="3075"/>
                    </a:lnTo>
                    <a:lnTo>
                      <a:pt x="4696" y="3083"/>
                    </a:lnTo>
                    <a:lnTo>
                      <a:pt x="4712" y="3091"/>
                    </a:lnTo>
                    <a:lnTo>
                      <a:pt x="4729" y="3100"/>
                    </a:lnTo>
                    <a:lnTo>
                      <a:pt x="4746" y="3108"/>
                    </a:lnTo>
                    <a:lnTo>
                      <a:pt x="4762" y="3125"/>
                    </a:lnTo>
                    <a:lnTo>
                      <a:pt x="4771" y="3133"/>
                    </a:lnTo>
                    <a:lnTo>
                      <a:pt x="4779" y="3141"/>
                    </a:lnTo>
                    <a:lnTo>
                      <a:pt x="4788" y="3150"/>
                    </a:lnTo>
                    <a:lnTo>
                      <a:pt x="4788" y="3158"/>
                    </a:lnTo>
                    <a:lnTo>
                      <a:pt x="4796" y="3166"/>
                    </a:lnTo>
                    <a:lnTo>
                      <a:pt x="4804" y="3183"/>
                    </a:lnTo>
                    <a:lnTo>
                      <a:pt x="4813" y="3191"/>
                    </a:lnTo>
                    <a:lnTo>
                      <a:pt x="4813" y="3208"/>
                    </a:lnTo>
                    <a:lnTo>
                      <a:pt x="4813" y="3225"/>
                    </a:lnTo>
                    <a:lnTo>
                      <a:pt x="4813" y="3258"/>
                    </a:lnTo>
                    <a:lnTo>
                      <a:pt x="4813" y="3275"/>
                    </a:lnTo>
                    <a:lnTo>
                      <a:pt x="4813" y="3283"/>
                    </a:lnTo>
                    <a:lnTo>
                      <a:pt x="4804" y="3300"/>
                    </a:lnTo>
                    <a:lnTo>
                      <a:pt x="4796" y="3308"/>
                    </a:lnTo>
                    <a:lnTo>
                      <a:pt x="4788" y="3325"/>
                    </a:lnTo>
                    <a:lnTo>
                      <a:pt x="4779" y="3334"/>
                    </a:lnTo>
                    <a:lnTo>
                      <a:pt x="4771" y="3342"/>
                    </a:lnTo>
                    <a:lnTo>
                      <a:pt x="4762" y="3359"/>
                    </a:lnTo>
                    <a:lnTo>
                      <a:pt x="4762" y="3359"/>
                    </a:lnTo>
                    <a:lnTo>
                      <a:pt x="4746" y="3367"/>
                    </a:lnTo>
                    <a:lnTo>
                      <a:pt x="4737" y="3375"/>
                    </a:lnTo>
                    <a:lnTo>
                      <a:pt x="4721" y="3384"/>
                    </a:lnTo>
                    <a:lnTo>
                      <a:pt x="4704" y="3400"/>
                    </a:lnTo>
                    <a:lnTo>
                      <a:pt x="4696" y="3409"/>
                    </a:lnTo>
                    <a:lnTo>
                      <a:pt x="4679" y="3417"/>
                    </a:lnTo>
                    <a:lnTo>
                      <a:pt x="4637" y="3459"/>
                    </a:lnTo>
                    <a:lnTo>
                      <a:pt x="4620" y="3467"/>
                    </a:lnTo>
                    <a:lnTo>
                      <a:pt x="4604" y="3476"/>
                    </a:lnTo>
                    <a:lnTo>
                      <a:pt x="4587" y="3484"/>
                    </a:lnTo>
                    <a:lnTo>
                      <a:pt x="4570" y="3484"/>
                    </a:lnTo>
                    <a:lnTo>
                      <a:pt x="4554" y="3492"/>
                    </a:lnTo>
                    <a:lnTo>
                      <a:pt x="4537" y="3501"/>
                    </a:lnTo>
                    <a:lnTo>
                      <a:pt x="4520" y="3509"/>
                    </a:lnTo>
                    <a:lnTo>
                      <a:pt x="4503" y="3509"/>
                    </a:lnTo>
                    <a:lnTo>
                      <a:pt x="4462" y="3517"/>
                    </a:lnTo>
                    <a:lnTo>
                      <a:pt x="4428" y="3534"/>
                    </a:lnTo>
                    <a:lnTo>
                      <a:pt x="4387" y="3542"/>
                    </a:lnTo>
                    <a:lnTo>
                      <a:pt x="4345" y="3551"/>
                    </a:lnTo>
                    <a:lnTo>
                      <a:pt x="4303" y="3551"/>
                    </a:lnTo>
                    <a:lnTo>
                      <a:pt x="4261" y="3559"/>
                    </a:lnTo>
                    <a:lnTo>
                      <a:pt x="4219" y="3567"/>
                    </a:lnTo>
                    <a:lnTo>
                      <a:pt x="4178" y="3576"/>
                    </a:lnTo>
                    <a:lnTo>
                      <a:pt x="4136" y="3576"/>
                    </a:lnTo>
                    <a:lnTo>
                      <a:pt x="4086" y="3584"/>
                    </a:lnTo>
                    <a:lnTo>
                      <a:pt x="4052" y="3584"/>
                    </a:lnTo>
                    <a:lnTo>
                      <a:pt x="4002" y="3584"/>
                    </a:lnTo>
                    <a:lnTo>
                      <a:pt x="3927" y="3592"/>
                    </a:lnTo>
                    <a:lnTo>
                      <a:pt x="3843" y="3601"/>
                    </a:lnTo>
                    <a:lnTo>
                      <a:pt x="3710" y="3609"/>
                    </a:lnTo>
                    <a:lnTo>
                      <a:pt x="3660" y="3609"/>
                    </a:lnTo>
                    <a:lnTo>
                      <a:pt x="3635" y="3609"/>
                    </a:lnTo>
                    <a:lnTo>
                      <a:pt x="3610" y="3609"/>
                    </a:lnTo>
                    <a:lnTo>
                      <a:pt x="3568" y="3609"/>
                    </a:lnTo>
                    <a:lnTo>
                      <a:pt x="3526" y="3609"/>
                    </a:lnTo>
                    <a:lnTo>
                      <a:pt x="3484" y="3609"/>
                    </a:lnTo>
                    <a:lnTo>
                      <a:pt x="3434" y="3609"/>
                    </a:lnTo>
                    <a:lnTo>
                      <a:pt x="3342" y="3618"/>
                    </a:lnTo>
                    <a:lnTo>
                      <a:pt x="3234" y="3626"/>
                    </a:lnTo>
                    <a:lnTo>
                      <a:pt x="3167" y="3634"/>
                    </a:lnTo>
                    <a:lnTo>
                      <a:pt x="3125" y="3634"/>
                    </a:lnTo>
                    <a:lnTo>
                      <a:pt x="3025" y="3643"/>
                    </a:lnTo>
                    <a:lnTo>
                      <a:pt x="2799" y="3659"/>
                    </a:lnTo>
                    <a:lnTo>
                      <a:pt x="2682" y="3668"/>
                    </a:lnTo>
                    <a:lnTo>
                      <a:pt x="2557" y="3676"/>
                    </a:lnTo>
                    <a:lnTo>
                      <a:pt x="2440" y="3693"/>
                    </a:lnTo>
                    <a:lnTo>
                      <a:pt x="2382" y="3693"/>
                    </a:lnTo>
                    <a:lnTo>
                      <a:pt x="2315" y="3701"/>
                    </a:lnTo>
                    <a:lnTo>
                      <a:pt x="2256" y="3709"/>
                    </a:lnTo>
                    <a:lnTo>
                      <a:pt x="2198" y="3718"/>
                    </a:lnTo>
                    <a:lnTo>
                      <a:pt x="2131" y="3726"/>
                    </a:lnTo>
                    <a:lnTo>
                      <a:pt x="2072" y="3735"/>
                    </a:lnTo>
                    <a:lnTo>
                      <a:pt x="2014" y="3743"/>
                    </a:lnTo>
                    <a:lnTo>
                      <a:pt x="1947" y="3751"/>
                    </a:lnTo>
                    <a:lnTo>
                      <a:pt x="1889" y="3760"/>
                    </a:lnTo>
                    <a:lnTo>
                      <a:pt x="1830" y="3768"/>
                    </a:lnTo>
                    <a:lnTo>
                      <a:pt x="1772" y="3785"/>
                    </a:lnTo>
                    <a:lnTo>
                      <a:pt x="1705" y="3793"/>
                    </a:lnTo>
                    <a:lnTo>
                      <a:pt x="1646" y="3801"/>
                    </a:lnTo>
                    <a:lnTo>
                      <a:pt x="1588" y="3818"/>
                    </a:lnTo>
                    <a:lnTo>
                      <a:pt x="1529" y="3826"/>
                    </a:lnTo>
                    <a:lnTo>
                      <a:pt x="1471" y="3843"/>
                    </a:lnTo>
                    <a:lnTo>
                      <a:pt x="1412" y="3860"/>
                    </a:lnTo>
                    <a:lnTo>
                      <a:pt x="1362" y="3868"/>
                    </a:lnTo>
                    <a:lnTo>
                      <a:pt x="1304" y="3885"/>
                    </a:lnTo>
                    <a:lnTo>
                      <a:pt x="1245" y="3902"/>
                    </a:lnTo>
                    <a:lnTo>
                      <a:pt x="1195" y="3918"/>
                    </a:lnTo>
                    <a:lnTo>
                      <a:pt x="1137" y="3935"/>
                    </a:lnTo>
                    <a:lnTo>
                      <a:pt x="1095" y="3952"/>
                    </a:lnTo>
                    <a:lnTo>
                      <a:pt x="1087" y="3952"/>
                    </a:lnTo>
                    <a:lnTo>
                      <a:pt x="1062" y="3960"/>
                    </a:lnTo>
                    <a:lnTo>
                      <a:pt x="1037" y="3968"/>
                    </a:lnTo>
                    <a:lnTo>
                      <a:pt x="1011" y="3977"/>
                    </a:lnTo>
                    <a:lnTo>
                      <a:pt x="986" y="3993"/>
                    </a:lnTo>
                    <a:lnTo>
                      <a:pt x="961" y="4002"/>
                    </a:lnTo>
                    <a:lnTo>
                      <a:pt x="936" y="4010"/>
                    </a:lnTo>
                    <a:lnTo>
                      <a:pt x="911" y="4019"/>
                    </a:lnTo>
                    <a:lnTo>
                      <a:pt x="895" y="4035"/>
                    </a:lnTo>
                    <a:lnTo>
                      <a:pt x="869" y="4044"/>
                    </a:lnTo>
                    <a:lnTo>
                      <a:pt x="844" y="4052"/>
                    </a:lnTo>
                    <a:lnTo>
                      <a:pt x="819" y="4069"/>
                    </a:lnTo>
                    <a:lnTo>
                      <a:pt x="803" y="4077"/>
                    </a:lnTo>
                    <a:lnTo>
                      <a:pt x="778" y="4085"/>
                    </a:lnTo>
                    <a:lnTo>
                      <a:pt x="761" y="4102"/>
                    </a:lnTo>
                    <a:lnTo>
                      <a:pt x="736" y="4110"/>
                    </a:lnTo>
                    <a:lnTo>
                      <a:pt x="719" y="4127"/>
                    </a:lnTo>
                    <a:lnTo>
                      <a:pt x="694" y="4135"/>
                    </a:lnTo>
                    <a:lnTo>
                      <a:pt x="669" y="4194"/>
                    </a:lnTo>
                    <a:lnTo>
                      <a:pt x="652" y="4202"/>
                    </a:lnTo>
                    <a:lnTo>
                      <a:pt x="636" y="4219"/>
                    </a:lnTo>
                    <a:lnTo>
                      <a:pt x="610" y="4227"/>
                    </a:lnTo>
                    <a:lnTo>
                      <a:pt x="594" y="4244"/>
                    </a:lnTo>
                    <a:lnTo>
                      <a:pt x="577" y="4252"/>
                    </a:lnTo>
                    <a:lnTo>
                      <a:pt x="560" y="4269"/>
                    </a:lnTo>
                    <a:lnTo>
                      <a:pt x="544" y="4286"/>
                    </a:lnTo>
                    <a:lnTo>
                      <a:pt x="544" y="4286"/>
                    </a:lnTo>
                    <a:lnTo>
                      <a:pt x="527" y="4303"/>
                    </a:lnTo>
                    <a:lnTo>
                      <a:pt x="510" y="4319"/>
                    </a:lnTo>
                    <a:lnTo>
                      <a:pt x="510" y="4319"/>
                    </a:lnTo>
                    <a:lnTo>
                      <a:pt x="494" y="4328"/>
                    </a:lnTo>
                    <a:lnTo>
                      <a:pt x="477" y="4344"/>
                    </a:lnTo>
                    <a:lnTo>
                      <a:pt x="477" y="4344"/>
                    </a:lnTo>
                    <a:lnTo>
                      <a:pt x="460" y="4361"/>
                    </a:lnTo>
                    <a:lnTo>
                      <a:pt x="443" y="4378"/>
                    </a:lnTo>
                    <a:lnTo>
                      <a:pt x="443" y="4378"/>
                    </a:lnTo>
                    <a:lnTo>
                      <a:pt x="427" y="4394"/>
                    </a:lnTo>
                    <a:lnTo>
                      <a:pt x="418" y="4411"/>
                    </a:lnTo>
                    <a:lnTo>
                      <a:pt x="418" y="4411"/>
                    </a:lnTo>
                    <a:lnTo>
                      <a:pt x="402" y="4428"/>
                    </a:lnTo>
                    <a:lnTo>
                      <a:pt x="385" y="4445"/>
                    </a:lnTo>
                    <a:lnTo>
                      <a:pt x="385" y="4445"/>
                    </a:lnTo>
                    <a:lnTo>
                      <a:pt x="368" y="4470"/>
                    </a:lnTo>
                    <a:lnTo>
                      <a:pt x="360" y="4486"/>
                    </a:lnTo>
                    <a:lnTo>
                      <a:pt x="360" y="4486"/>
                    </a:lnTo>
                    <a:lnTo>
                      <a:pt x="343" y="4503"/>
                    </a:lnTo>
                    <a:lnTo>
                      <a:pt x="343" y="4503"/>
                    </a:lnTo>
                    <a:lnTo>
                      <a:pt x="343" y="4511"/>
                    </a:lnTo>
                    <a:lnTo>
                      <a:pt x="360" y="4503"/>
                    </a:lnTo>
                    <a:lnTo>
                      <a:pt x="352" y="4511"/>
                    </a:lnTo>
                    <a:lnTo>
                      <a:pt x="352" y="4520"/>
                    </a:lnTo>
                    <a:lnTo>
                      <a:pt x="352" y="4528"/>
                    </a:lnTo>
                    <a:lnTo>
                      <a:pt x="352" y="4536"/>
                    </a:lnTo>
                    <a:lnTo>
                      <a:pt x="352" y="4545"/>
                    </a:lnTo>
                    <a:lnTo>
                      <a:pt x="352" y="4553"/>
                    </a:lnTo>
                    <a:lnTo>
                      <a:pt x="352" y="4612"/>
                    </a:lnTo>
                    <a:lnTo>
                      <a:pt x="352" y="4612"/>
                    </a:lnTo>
                    <a:lnTo>
                      <a:pt x="352" y="4620"/>
                    </a:lnTo>
                    <a:lnTo>
                      <a:pt x="352" y="4620"/>
                    </a:lnTo>
                    <a:lnTo>
                      <a:pt x="352" y="4628"/>
                    </a:lnTo>
                    <a:lnTo>
                      <a:pt x="352" y="4637"/>
                    </a:lnTo>
                    <a:lnTo>
                      <a:pt x="352" y="4645"/>
                    </a:lnTo>
                    <a:lnTo>
                      <a:pt x="352" y="4653"/>
                    </a:lnTo>
                    <a:lnTo>
                      <a:pt x="360" y="4662"/>
                    </a:lnTo>
                    <a:lnTo>
                      <a:pt x="360" y="4662"/>
                    </a:lnTo>
                    <a:lnTo>
                      <a:pt x="368" y="4679"/>
                    </a:lnTo>
                    <a:lnTo>
                      <a:pt x="368" y="4679"/>
                    </a:lnTo>
                    <a:lnTo>
                      <a:pt x="385" y="4687"/>
                    </a:lnTo>
                    <a:lnTo>
                      <a:pt x="385" y="4687"/>
                    </a:lnTo>
                    <a:lnTo>
                      <a:pt x="393" y="4704"/>
                    </a:lnTo>
                    <a:lnTo>
                      <a:pt x="393" y="4704"/>
                    </a:lnTo>
                    <a:lnTo>
                      <a:pt x="410" y="4712"/>
                    </a:lnTo>
                    <a:lnTo>
                      <a:pt x="410" y="4712"/>
                    </a:lnTo>
                    <a:lnTo>
                      <a:pt x="418" y="4729"/>
                    </a:lnTo>
                    <a:lnTo>
                      <a:pt x="418" y="4729"/>
                    </a:lnTo>
                    <a:lnTo>
                      <a:pt x="435" y="4737"/>
                    </a:lnTo>
                    <a:lnTo>
                      <a:pt x="443" y="4745"/>
                    </a:lnTo>
                    <a:lnTo>
                      <a:pt x="443" y="4745"/>
                    </a:lnTo>
                    <a:lnTo>
                      <a:pt x="460" y="4762"/>
                    </a:lnTo>
                    <a:lnTo>
                      <a:pt x="468" y="4770"/>
                    </a:lnTo>
                    <a:lnTo>
                      <a:pt x="468" y="4770"/>
                    </a:lnTo>
                    <a:lnTo>
                      <a:pt x="485" y="4779"/>
                    </a:lnTo>
                    <a:lnTo>
                      <a:pt x="502" y="4787"/>
                    </a:lnTo>
                    <a:lnTo>
                      <a:pt x="502" y="4787"/>
                    </a:lnTo>
                    <a:lnTo>
                      <a:pt x="510" y="4795"/>
                    </a:lnTo>
                    <a:lnTo>
                      <a:pt x="527" y="4812"/>
                    </a:lnTo>
                    <a:lnTo>
                      <a:pt x="527" y="4812"/>
                    </a:lnTo>
                    <a:lnTo>
                      <a:pt x="544" y="4821"/>
                    </a:lnTo>
                    <a:lnTo>
                      <a:pt x="560" y="4829"/>
                    </a:lnTo>
                    <a:lnTo>
                      <a:pt x="560" y="4829"/>
                    </a:lnTo>
                    <a:lnTo>
                      <a:pt x="577" y="4837"/>
                    </a:lnTo>
                    <a:lnTo>
                      <a:pt x="594" y="4846"/>
                    </a:lnTo>
                    <a:lnTo>
                      <a:pt x="610" y="4854"/>
                    </a:lnTo>
                    <a:lnTo>
                      <a:pt x="627" y="4862"/>
                    </a:lnTo>
                    <a:lnTo>
                      <a:pt x="644" y="4871"/>
                    </a:lnTo>
                    <a:lnTo>
                      <a:pt x="686" y="4887"/>
                    </a:lnTo>
                    <a:lnTo>
                      <a:pt x="727" y="4904"/>
                    </a:lnTo>
                    <a:lnTo>
                      <a:pt x="761" y="4921"/>
                    </a:lnTo>
                    <a:lnTo>
                      <a:pt x="803" y="4937"/>
                    </a:lnTo>
                    <a:lnTo>
                      <a:pt x="844" y="4954"/>
                    </a:lnTo>
                    <a:lnTo>
                      <a:pt x="895" y="4971"/>
                    </a:lnTo>
                    <a:lnTo>
                      <a:pt x="936" y="4988"/>
                    </a:lnTo>
                    <a:lnTo>
                      <a:pt x="986" y="4996"/>
                    </a:lnTo>
                    <a:lnTo>
                      <a:pt x="1028" y="5013"/>
                    </a:lnTo>
                    <a:lnTo>
                      <a:pt x="1028" y="5013"/>
                    </a:lnTo>
                    <a:lnTo>
                      <a:pt x="1070" y="5029"/>
                    </a:lnTo>
                    <a:lnTo>
                      <a:pt x="1120" y="5038"/>
                    </a:lnTo>
                    <a:lnTo>
                      <a:pt x="1170" y="5054"/>
                    </a:lnTo>
                    <a:lnTo>
                      <a:pt x="1220" y="5063"/>
                    </a:lnTo>
                    <a:lnTo>
                      <a:pt x="1262" y="5080"/>
                    </a:lnTo>
                    <a:lnTo>
                      <a:pt x="1312" y="5088"/>
                    </a:lnTo>
                    <a:lnTo>
                      <a:pt x="1362" y="5096"/>
                    </a:lnTo>
                    <a:lnTo>
                      <a:pt x="1412" y="5113"/>
                    </a:lnTo>
                    <a:lnTo>
                      <a:pt x="1463" y="5121"/>
                    </a:lnTo>
                    <a:lnTo>
                      <a:pt x="1504" y="5130"/>
                    </a:lnTo>
                    <a:lnTo>
                      <a:pt x="1554" y="5138"/>
                    </a:lnTo>
                    <a:lnTo>
                      <a:pt x="1605" y="5146"/>
                    </a:lnTo>
                    <a:lnTo>
                      <a:pt x="1646" y="5155"/>
                    </a:lnTo>
                    <a:lnTo>
                      <a:pt x="1697" y="5163"/>
                    </a:lnTo>
                    <a:lnTo>
                      <a:pt x="1738" y="5171"/>
                    </a:lnTo>
                    <a:lnTo>
                      <a:pt x="1780" y="5180"/>
                    </a:lnTo>
                    <a:lnTo>
                      <a:pt x="1864" y="5188"/>
                    </a:lnTo>
                    <a:lnTo>
                      <a:pt x="1947" y="5205"/>
                    </a:lnTo>
                    <a:lnTo>
                      <a:pt x="2014" y="5213"/>
                    </a:lnTo>
                    <a:lnTo>
                      <a:pt x="2081" y="5222"/>
                    </a:lnTo>
                    <a:lnTo>
                      <a:pt x="2131" y="5222"/>
                    </a:lnTo>
                    <a:lnTo>
                      <a:pt x="2181" y="5222"/>
                    </a:lnTo>
                    <a:lnTo>
                      <a:pt x="2214" y="5222"/>
                    </a:lnTo>
                    <a:lnTo>
                      <a:pt x="2398" y="5222"/>
                    </a:lnTo>
                    <a:lnTo>
                      <a:pt x="2457" y="5222"/>
                    </a:lnTo>
                    <a:lnTo>
                      <a:pt x="2515" y="5222"/>
                    </a:lnTo>
                    <a:lnTo>
                      <a:pt x="2565" y="5222"/>
                    </a:lnTo>
                    <a:lnTo>
                      <a:pt x="2624" y="5222"/>
                    </a:lnTo>
                    <a:lnTo>
                      <a:pt x="2682" y="5222"/>
                    </a:lnTo>
                    <a:lnTo>
                      <a:pt x="2732" y="5222"/>
                    </a:lnTo>
                    <a:lnTo>
                      <a:pt x="2732" y="5222"/>
                    </a:lnTo>
                    <a:lnTo>
                      <a:pt x="2791" y="5222"/>
                    </a:lnTo>
                    <a:lnTo>
                      <a:pt x="2841" y="5222"/>
                    </a:lnTo>
                    <a:lnTo>
                      <a:pt x="2899" y="5222"/>
                    </a:lnTo>
                    <a:lnTo>
                      <a:pt x="3016" y="5213"/>
                    </a:lnTo>
                    <a:lnTo>
                      <a:pt x="3125" y="5205"/>
                    </a:lnTo>
                    <a:lnTo>
                      <a:pt x="3242" y="5196"/>
                    </a:lnTo>
                    <a:lnTo>
                      <a:pt x="3351" y="5188"/>
                    </a:lnTo>
                    <a:lnTo>
                      <a:pt x="3468" y="5171"/>
                    </a:lnTo>
                    <a:lnTo>
                      <a:pt x="3585" y="5163"/>
                    </a:lnTo>
                    <a:lnTo>
                      <a:pt x="3810" y="5138"/>
                    </a:lnTo>
                    <a:lnTo>
                      <a:pt x="3927" y="5130"/>
                    </a:lnTo>
                    <a:lnTo>
                      <a:pt x="4044" y="5113"/>
                    </a:lnTo>
                    <a:lnTo>
                      <a:pt x="4194" y="5096"/>
                    </a:lnTo>
                    <a:lnTo>
                      <a:pt x="4328" y="5029"/>
                    </a:lnTo>
                    <a:lnTo>
                      <a:pt x="4478" y="5013"/>
                    </a:lnTo>
                    <a:lnTo>
                      <a:pt x="4637" y="5004"/>
                    </a:lnTo>
                    <a:lnTo>
                      <a:pt x="4788" y="4988"/>
                    </a:lnTo>
                    <a:lnTo>
                      <a:pt x="4813" y="4988"/>
                    </a:lnTo>
                    <a:lnTo>
                      <a:pt x="4938" y="4979"/>
                    </a:lnTo>
                    <a:lnTo>
                      <a:pt x="5097" y="4971"/>
                    </a:lnTo>
                    <a:lnTo>
                      <a:pt x="5247" y="4954"/>
                    </a:lnTo>
                    <a:lnTo>
                      <a:pt x="5556" y="4937"/>
                    </a:lnTo>
                    <a:lnTo>
                      <a:pt x="5857" y="4912"/>
                    </a:lnTo>
                    <a:lnTo>
                      <a:pt x="6166" y="4896"/>
                    </a:lnTo>
                    <a:lnTo>
                      <a:pt x="6467" y="4879"/>
                    </a:lnTo>
                    <a:lnTo>
                      <a:pt x="6676" y="5054"/>
                    </a:lnTo>
                    <a:lnTo>
                      <a:pt x="6492" y="5263"/>
                    </a:lnTo>
                    <a:lnTo>
                      <a:pt x="6191" y="5288"/>
                    </a:lnTo>
                    <a:lnTo>
                      <a:pt x="5882" y="5313"/>
                    </a:lnTo>
                    <a:lnTo>
                      <a:pt x="5581" y="5338"/>
                    </a:lnTo>
                    <a:lnTo>
                      <a:pt x="5272" y="5364"/>
                    </a:lnTo>
                    <a:lnTo>
                      <a:pt x="5122" y="5380"/>
                    </a:lnTo>
                    <a:lnTo>
                      <a:pt x="4971" y="5389"/>
                    </a:lnTo>
                    <a:lnTo>
                      <a:pt x="4838" y="5405"/>
                    </a:lnTo>
                    <a:lnTo>
                      <a:pt x="4821" y="5405"/>
                    </a:lnTo>
                    <a:lnTo>
                      <a:pt x="4662" y="5414"/>
                    </a:lnTo>
                    <a:lnTo>
                      <a:pt x="4512" y="5430"/>
                    </a:lnTo>
                    <a:lnTo>
                      <a:pt x="4361" y="5447"/>
                    </a:lnTo>
                    <a:lnTo>
                      <a:pt x="4211" y="5464"/>
                    </a:lnTo>
                    <a:lnTo>
                      <a:pt x="4061" y="5472"/>
                    </a:lnTo>
                    <a:lnTo>
                      <a:pt x="3944" y="5489"/>
                    </a:lnTo>
                    <a:lnTo>
                      <a:pt x="3835" y="5497"/>
                    </a:lnTo>
                    <a:lnTo>
                      <a:pt x="3601" y="5531"/>
                    </a:lnTo>
                    <a:lnTo>
                      <a:pt x="3493" y="5547"/>
                    </a:lnTo>
                    <a:lnTo>
                      <a:pt x="3376" y="5564"/>
                    </a:lnTo>
                    <a:lnTo>
                      <a:pt x="3259" y="5572"/>
                    </a:lnTo>
                    <a:lnTo>
                      <a:pt x="3142" y="5581"/>
                    </a:lnTo>
                    <a:lnTo>
                      <a:pt x="3025" y="5597"/>
                    </a:lnTo>
                    <a:lnTo>
                      <a:pt x="2916" y="5606"/>
                    </a:lnTo>
                    <a:lnTo>
                      <a:pt x="2849" y="5606"/>
                    </a:lnTo>
                    <a:lnTo>
                      <a:pt x="2791" y="5606"/>
                    </a:lnTo>
                    <a:lnTo>
                      <a:pt x="2732" y="5606"/>
                    </a:lnTo>
                    <a:lnTo>
                      <a:pt x="2732" y="5606"/>
                    </a:lnTo>
                    <a:lnTo>
                      <a:pt x="2682" y="5606"/>
                    </a:lnTo>
                    <a:lnTo>
                      <a:pt x="2624" y="5606"/>
                    </a:lnTo>
                    <a:lnTo>
                      <a:pt x="2164" y="5606"/>
                    </a:lnTo>
                    <a:lnTo>
                      <a:pt x="2123" y="5606"/>
                    </a:lnTo>
                    <a:lnTo>
                      <a:pt x="2064" y="5597"/>
                    </a:lnTo>
                    <a:lnTo>
                      <a:pt x="2006" y="5589"/>
                    </a:lnTo>
                    <a:lnTo>
                      <a:pt x="1939" y="5581"/>
                    </a:lnTo>
                    <a:lnTo>
                      <a:pt x="1855" y="5572"/>
                    </a:lnTo>
                    <a:lnTo>
                      <a:pt x="1780" y="5556"/>
                    </a:lnTo>
                    <a:lnTo>
                      <a:pt x="1688" y="5539"/>
                    </a:lnTo>
                    <a:lnTo>
                      <a:pt x="1646" y="5531"/>
                    </a:lnTo>
                    <a:lnTo>
                      <a:pt x="1596" y="5522"/>
                    </a:lnTo>
                    <a:lnTo>
                      <a:pt x="1546" y="5514"/>
                    </a:lnTo>
                    <a:lnTo>
                      <a:pt x="1504" y="5497"/>
                    </a:lnTo>
                    <a:lnTo>
                      <a:pt x="1454" y="5489"/>
                    </a:lnTo>
                    <a:lnTo>
                      <a:pt x="1404" y="5480"/>
                    </a:lnTo>
                    <a:lnTo>
                      <a:pt x="1346" y="5464"/>
                    </a:lnTo>
                    <a:lnTo>
                      <a:pt x="1296" y="5455"/>
                    </a:lnTo>
                    <a:lnTo>
                      <a:pt x="1245" y="5439"/>
                    </a:lnTo>
                    <a:lnTo>
                      <a:pt x="1195" y="5430"/>
                    </a:lnTo>
                    <a:lnTo>
                      <a:pt x="1145" y="5414"/>
                    </a:lnTo>
                    <a:lnTo>
                      <a:pt x="1087" y="5397"/>
                    </a:lnTo>
                    <a:lnTo>
                      <a:pt x="1037" y="5380"/>
                    </a:lnTo>
                    <a:lnTo>
                      <a:pt x="986" y="5372"/>
                    </a:lnTo>
                    <a:lnTo>
                      <a:pt x="936" y="5355"/>
                    </a:lnTo>
                    <a:lnTo>
                      <a:pt x="878" y="5338"/>
                    </a:lnTo>
                    <a:lnTo>
                      <a:pt x="878" y="5338"/>
                    </a:lnTo>
                    <a:lnTo>
                      <a:pt x="836" y="5322"/>
                    </a:lnTo>
                    <a:lnTo>
                      <a:pt x="786" y="5305"/>
                    </a:lnTo>
                    <a:lnTo>
                      <a:pt x="736" y="5288"/>
                    </a:lnTo>
                    <a:lnTo>
                      <a:pt x="686" y="5263"/>
                    </a:lnTo>
                    <a:lnTo>
                      <a:pt x="636" y="5247"/>
                    </a:lnTo>
                    <a:lnTo>
                      <a:pt x="594" y="5230"/>
                    </a:lnTo>
                    <a:lnTo>
                      <a:pt x="544" y="5205"/>
                    </a:lnTo>
                    <a:lnTo>
                      <a:pt x="502" y="5180"/>
                    </a:lnTo>
                    <a:lnTo>
                      <a:pt x="452" y="5163"/>
                    </a:lnTo>
                    <a:lnTo>
                      <a:pt x="435" y="5146"/>
                    </a:lnTo>
                    <a:lnTo>
                      <a:pt x="410" y="5138"/>
                    </a:lnTo>
                    <a:lnTo>
                      <a:pt x="393" y="5121"/>
                    </a:lnTo>
                    <a:lnTo>
                      <a:pt x="368" y="5113"/>
                    </a:lnTo>
                    <a:lnTo>
                      <a:pt x="352" y="5096"/>
                    </a:lnTo>
                    <a:lnTo>
                      <a:pt x="326" y="5088"/>
                    </a:lnTo>
                    <a:lnTo>
                      <a:pt x="310" y="5071"/>
                    </a:lnTo>
                    <a:lnTo>
                      <a:pt x="293" y="5054"/>
                    </a:lnTo>
                    <a:lnTo>
                      <a:pt x="268" y="5046"/>
                    </a:lnTo>
                    <a:lnTo>
                      <a:pt x="251" y="5029"/>
                    </a:lnTo>
                    <a:lnTo>
                      <a:pt x="235" y="5013"/>
                    </a:lnTo>
                    <a:lnTo>
                      <a:pt x="218" y="5004"/>
                    </a:lnTo>
                    <a:lnTo>
                      <a:pt x="201" y="4988"/>
                    </a:lnTo>
                    <a:lnTo>
                      <a:pt x="184" y="4971"/>
                    </a:lnTo>
                    <a:lnTo>
                      <a:pt x="168" y="4954"/>
                    </a:lnTo>
                    <a:lnTo>
                      <a:pt x="151" y="4937"/>
                    </a:lnTo>
                    <a:lnTo>
                      <a:pt x="134" y="4921"/>
                    </a:lnTo>
                    <a:lnTo>
                      <a:pt x="118" y="4904"/>
                    </a:lnTo>
                    <a:lnTo>
                      <a:pt x="101" y="4887"/>
                    </a:lnTo>
                    <a:lnTo>
                      <a:pt x="93" y="4871"/>
                    </a:lnTo>
                    <a:lnTo>
                      <a:pt x="76" y="4854"/>
                    </a:lnTo>
                    <a:lnTo>
                      <a:pt x="67" y="4837"/>
                    </a:lnTo>
                    <a:lnTo>
                      <a:pt x="51" y="4812"/>
                    </a:lnTo>
                    <a:lnTo>
                      <a:pt x="42" y="4795"/>
                    </a:lnTo>
                    <a:lnTo>
                      <a:pt x="34" y="4770"/>
                    </a:lnTo>
                    <a:lnTo>
                      <a:pt x="26" y="4754"/>
                    </a:lnTo>
                    <a:lnTo>
                      <a:pt x="17" y="4729"/>
                    </a:lnTo>
                    <a:lnTo>
                      <a:pt x="9" y="4712"/>
                    </a:lnTo>
                    <a:lnTo>
                      <a:pt x="1" y="4687"/>
                    </a:lnTo>
                    <a:lnTo>
                      <a:pt x="1" y="4662"/>
                    </a:lnTo>
                    <a:lnTo>
                      <a:pt x="1" y="4637"/>
                    </a:lnTo>
                    <a:lnTo>
                      <a:pt x="1" y="4612"/>
                    </a:lnTo>
                    <a:lnTo>
                      <a:pt x="1" y="4545"/>
                    </a:lnTo>
                    <a:lnTo>
                      <a:pt x="1" y="4520"/>
                    </a:lnTo>
                    <a:lnTo>
                      <a:pt x="1" y="4495"/>
                    </a:lnTo>
                    <a:lnTo>
                      <a:pt x="9" y="4470"/>
                    </a:lnTo>
                    <a:lnTo>
                      <a:pt x="17" y="4445"/>
                    </a:lnTo>
                    <a:lnTo>
                      <a:pt x="26" y="4420"/>
                    </a:lnTo>
                    <a:lnTo>
                      <a:pt x="34" y="4403"/>
                    </a:lnTo>
                    <a:lnTo>
                      <a:pt x="42" y="4378"/>
                    </a:lnTo>
                    <a:lnTo>
                      <a:pt x="51" y="4353"/>
                    </a:lnTo>
                    <a:lnTo>
                      <a:pt x="67" y="4336"/>
                    </a:lnTo>
                    <a:lnTo>
                      <a:pt x="76" y="4311"/>
                    </a:lnTo>
                    <a:lnTo>
                      <a:pt x="93" y="4286"/>
                    </a:lnTo>
                    <a:lnTo>
                      <a:pt x="109" y="4269"/>
                    </a:lnTo>
                    <a:lnTo>
                      <a:pt x="126" y="4244"/>
                    </a:lnTo>
                    <a:lnTo>
                      <a:pt x="143" y="4219"/>
                    </a:lnTo>
                    <a:lnTo>
                      <a:pt x="159" y="4202"/>
                    </a:lnTo>
                    <a:lnTo>
                      <a:pt x="184" y="4177"/>
                    </a:lnTo>
                    <a:lnTo>
                      <a:pt x="201" y="4161"/>
                    </a:lnTo>
                    <a:lnTo>
                      <a:pt x="218" y="4144"/>
                    </a:lnTo>
                    <a:lnTo>
                      <a:pt x="243" y="4119"/>
                    </a:lnTo>
                    <a:lnTo>
                      <a:pt x="260" y="4102"/>
                    </a:lnTo>
                    <a:lnTo>
                      <a:pt x="285" y="4085"/>
                    </a:lnTo>
                    <a:lnTo>
                      <a:pt x="301" y="4060"/>
                    </a:lnTo>
                    <a:lnTo>
                      <a:pt x="326" y="4044"/>
                    </a:lnTo>
                    <a:lnTo>
                      <a:pt x="343" y="4027"/>
                    </a:lnTo>
                    <a:lnTo>
                      <a:pt x="368" y="4010"/>
                    </a:lnTo>
                    <a:lnTo>
                      <a:pt x="393" y="3993"/>
                    </a:lnTo>
                    <a:lnTo>
                      <a:pt x="410" y="3977"/>
                    </a:lnTo>
                    <a:lnTo>
                      <a:pt x="435" y="3960"/>
                    </a:lnTo>
                    <a:lnTo>
                      <a:pt x="460" y="3943"/>
                    </a:lnTo>
                    <a:lnTo>
                      <a:pt x="485" y="3935"/>
                    </a:lnTo>
                    <a:lnTo>
                      <a:pt x="510" y="3918"/>
                    </a:lnTo>
                    <a:lnTo>
                      <a:pt x="535" y="3902"/>
                    </a:lnTo>
                    <a:lnTo>
                      <a:pt x="560" y="3885"/>
                    </a:lnTo>
                    <a:lnTo>
                      <a:pt x="585" y="3877"/>
                    </a:lnTo>
                    <a:lnTo>
                      <a:pt x="610" y="3860"/>
                    </a:lnTo>
                    <a:lnTo>
                      <a:pt x="636" y="3851"/>
                    </a:lnTo>
                    <a:lnTo>
                      <a:pt x="661" y="3835"/>
                    </a:lnTo>
                    <a:lnTo>
                      <a:pt x="686" y="3826"/>
                    </a:lnTo>
                    <a:lnTo>
                      <a:pt x="711" y="3810"/>
                    </a:lnTo>
                    <a:lnTo>
                      <a:pt x="744" y="3801"/>
                    </a:lnTo>
                    <a:lnTo>
                      <a:pt x="769" y="3785"/>
                    </a:lnTo>
                    <a:lnTo>
                      <a:pt x="794" y="3776"/>
                    </a:lnTo>
                    <a:lnTo>
                      <a:pt x="819" y="3768"/>
                    </a:lnTo>
                    <a:lnTo>
                      <a:pt x="853" y="3751"/>
                    </a:lnTo>
                    <a:lnTo>
                      <a:pt x="878" y="3743"/>
                    </a:lnTo>
                    <a:lnTo>
                      <a:pt x="903" y="3735"/>
                    </a:lnTo>
                    <a:lnTo>
                      <a:pt x="936" y="3726"/>
                    </a:lnTo>
                    <a:lnTo>
                      <a:pt x="961" y="3718"/>
                    </a:lnTo>
                    <a:lnTo>
                      <a:pt x="995" y="3701"/>
                    </a:lnTo>
                    <a:lnTo>
                      <a:pt x="1003" y="3701"/>
                    </a:lnTo>
                    <a:lnTo>
                      <a:pt x="1045" y="3693"/>
                    </a:lnTo>
                    <a:lnTo>
                      <a:pt x="1112" y="3676"/>
                    </a:lnTo>
                    <a:lnTo>
                      <a:pt x="1170" y="3659"/>
                    </a:lnTo>
                    <a:lnTo>
                      <a:pt x="1229" y="3643"/>
                    </a:lnTo>
                    <a:lnTo>
                      <a:pt x="1287" y="3626"/>
                    </a:lnTo>
                    <a:lnTo>
                      <a:pt x="1346" y="3609"/>
                    </a:lnTo>
                    <a:lnTo>
                      <a:pt x="1412" y="3601"/>
                    </a:lnTo>
                    <a:lnTo>
                      <a:pt x="1471" y="3584"/>
                    </a:lnTo>
                    <a:lnTo>
                      <a:pt x="1538" y="3576"/>
                    </a:lnTo>
                    <a:lnTo>
                      <a:pt x="1596" y="3567"/>
                    </a:lnTo>
                    <a:lnTo>
                      <a:pt x="1663" y="3559"/>
                    </a:lnTo>
                    <a:lnTo>
                      <a:pt x="1722" y="3542"/>
                    </a:lnTo>
                    <a:lnTo>
                      <a:pt x="1788" y="3534"/>
                    </a:lnTo>
                    <a:lnTo>
                      <a:pt x="1847" y="3526"/>
                    </a:lnTo>
                    <a:lnTo>
                      <a:pt x="1914" y="3526"/>
                    </a:lnTo>
                    <a:lnTo>
                      <a:pt x="1981" y="3517"/>
                    </a:lnTo>
                    <a:lnTo>
                      <a:pt x="2039" y="3509"/>
                    </a:lnTo>
                    <a:lnTo>
                      <a:pt x="2106" y="3501"/>
                    </a:lnTo>
                    <a:lnTo>
                      <a:pt x="2164" y="3492"/>
                    </a:lnTo>
                    <a:lnTo>
                      <a:pt x="2231" y="3492"/>
                    </a:lnTo>
                    <a:lnTo>
                      <a:pt x="2290" y="3484"/>
                    </a:lnTo>
                    <a:lnTo>
                      <a:pt x="2356" y="3484"/>
                    </a:lnTo>
                    <a:lnTo>
                      <a:pt x="2415" y="3484"/>
                    </a:lnTo>
                    <a:lnTo>
                      <a:pt x="2540" y="3476"/>
                    </a:lnTo>
                    <a:lnTo>
                      <a:pt x="2657" y="3459"/>
                    </a:lnTo>
                    <a:lnTo>
                      <a:pt x="2774" y="3450"/>
                    </a:lnTo>
                    <a:lnTo>
                      <a:pt x="3000" y="3442"/>
                    </a:lnTo>
                    <a:lnTo>
                      <a:pt x="3108" y="3434"/>
                    </a:lnTo>
                    <a:lnTo>
                      <a:pt x="3142" y="3434"/>
                    </a:lnTo>
                    <a:lnTo>
                      <a:pt x="3209" y="3434"/>
                    </a:lnTo>
                    <a:lnTo>
                      <a:pt x="3317" y="3434"/>
                    </a:lnTo>
                    <a:lnTo>
                      <a:pt x="3409" y="3425"/>
                    </a:lnTo>
                    <a:lnTo>
                      <a:pt x="3459" y="3425"/>
                    </a:lnTo>
                    <a:lnTo>
                      <a:pt x="3501" y="3425"/>
                    </a:lnTo>
                    <a:lnTo>
                      <a:pt x="3543" y="3425"/>
                    </a:lnTo>
                    <a:lnTo>
                      <a:pt x="3585" y="3425"/>
                    </a:lnTo>
                    <a:lnTo>
                      <a:pt x="3610" y="3425"/>
                    </a:lnTo>
                    <a:lnTo>
                      <a:pt x="3635" y="3425"/>
                    </a:lnTo>
                    <a:lnTo>
                      <a:pt x="3693" y="3425"/>
                    </a:lnTo>
                    <a:lnTo>
                      <a:pt x="3827" y="3417"/>
                    </a:lnTo>
                    <a:lnTo>
                      <a:pt x="3902" y="3417"/>
                    </a:lnTo>
                    <a:lnTo>
                      <a:pt x="3986" y="3409"/>
                    </a:lnTo>
                    <a:lnTo>
                      <a:pt x="4019" y="3409"/>
                    </a:lnTo>
                    <a:lnTo>
                      <a:pt x="4061" y="3409"/>
                    </a:lnTo>
                    <a:lnTo>
                      <a:pt x="4102" y="3409"/>
                    </a:lnTo>
                    <a:lnTo>
                      <a:pt x="4144" y="3409"/>
                    </a:lnTo>
                    <a:lnTo>
                      <a:pt x="4186" y="3409"/>
                    </a:lnTo>
                    <a:lnTo>
                      <a:pt x="4228" y="3409"/>
                    </a:lnTo>
                    <a:lnTo>
                      <a:pt x="4270" y="3409"/>
                    </a:lnTo>
                    <a:lnTo>
                      <a:pt x="4303" y="3400"/>
                    </a:lnTo>
                    <a:lnTo>
                      <a:pt x="4345" y="3392"/>
                    </a:lnTo>
                    <a:lnTo>
                      <a:pt x="4378" y="3384"/>
                    </a:lnTo>
                    <a:lnTo>
                      <a:pt x="4412" y="3384"/>
                    </a:lnTo>
                    <a:lnTo>
                      <a:pt x="4445" y="3375"/>
                    </a:lnTo>
                    <a:lnTo>
                      <a:pt x="4445" y="3375"/>
                    </a:lnTo>
                    <a:lnTo>
                      <a:pt x="4462" y="3375"/>
                    </a:lnTo>
                    <a:lnTo>
                      <a:pt x="4478" y="3375"/>
                    </a:lnTo>
                    <a:lnTo>
                      <a:pt x="4478" y="3375"/>
                    </a:lnTo>
                    <a:lnTo>
                      <a:pt x="4495" y="3375"/>
                    </a:lnTo>
                    <a:lnTo>
                      <a:pt x="4512" y="3375"/>
                    </a:lnTo>
                    <a:lnTo>
                      <a:pt x="4512" y="3375"/>
                    </a:lnTo>
                    <a:lnTo>
                      <a:pt x="4529" y="3375"/>
                    </a:lnTo>
                    <a:lnTo>
                      <a:pt x="4537" y="3367"/>
                    </a:lnTo>
                    <a:lnTo>
                      <a:pt x="4545" y="3367"/>
                    </a:lnTo>
                    <a:lnTo>
                      <a:pt x="4520" y="3359"/>
                    </a:lnTo>
                    <a:lnTo>
                      <a:pt x="4487" y="3350"/>
                    </a:lnTo>
                    <a:lnTo>
                      <a:pt x="4412" y="3325"/>
                    </a:lnTo>
                    <a:lnTo>
                      <a:pt x="4378" y="3317"/>
                    </a:lnTo>
                    <a:lnTo>
                      <a:pt x="4361" y="3308"/>
                    </a:lnTo>
                    <a:lnTo>
                      <a:pt x="4336" y="3300"/>
                    </a:lnTo>
                    <a:lnTo>
                      <a:pt x="4320" y="3292"/>
                    </a:lnTo>
                    <a:lnTo>
                      <a:pt x="4303" y="3292"/>
                    </a:lnTo>
                    <a:lnTo>
                      <a:pt x="4286" y="3283"/>
                    </a:lnTo>
                    <a:lnTo>
                      <a:pt x="4270" y="3275"/>
                    </a:lnTo>
                    <a:lnTo>
                      <a:pt x="4169" y="3217"/>
                    </a:lnTo>
                    <a:lnTo>
                      <a:pt x="4061" y="3166"/>
                    </a:lnTo>
                    <a:lnTo>
                      <a:pt x="3852" y="3058"/>
                    </a:lnTo>
                    <a:lnTo>
                      <a:pt x="3843" y="3058"/>
                    </a:lnTo>
                    <a:lnTo>
                      <a:pt x="3743" y="2999"/>
                    </a:lnTo>
                    <a:lnTo>
                      <a:pt x="3635" y="2941"/>
                    </a:lnTo>
                    <a:lnTo>
                      <a:pt x="3534" y="2882"/>
                    </a:lnTo>
                    <a:lnTo>
                      <a:pt x="3426" y="2824"/>
                    </a:lnTo>
                    <a:lnTo>
                      <a:pt x="3367" y="2790"/>
                    </a:lnTo>
                    <a:lnTo>
                      <a:pt x="3309" y="2749"/>
                    </a:lnTo>
                    <a:lnTo>
                      <a:pt x="3242" y="2707"/>
                    </a:lnTo>
                    <a:lnTo>
                      <a:pt x="3167" y="2665"/>
                    </a:lnTo>
                    <a:lnTo>
                      <a:pt x="3100" y="2623"/>
                    </a:lnTo>
                    <a:lnTo>
                      <a:pt x="3058" y="2598"/>
                    </a:lnTo>
                    <a:lnTo>
                      <a:pt x="3025" y="2573"/>
                    </a:lnTo>
                    <a:lnTo>
                      <a:pt x="2983" y="2540"/>
                    </a:lnTo>
                    <a:lnTo>
                      <a:pt x="2941" y="2515"/>
                    </a:lnTo>
                    <a:lnTo>
                      <a:pt x="2899" y="2490"/>
                    </a:lnTo>
                    <a:lnTo>
                      <a:pt x="2866" y="2465"/>
                    </a:lnTo>
                    <a:lnTo>
                      <a:pt x="2824" y="2431"/>
                    </a:lnTo>
                    <a:lnTo>
                      <a:pt x="2783" y="2406"/>
                    </a:lnTo>
                    <a:lnTo>
                      <a:pt x="2741" y="2373"/>
                    </a:lnTo>
                    <a:lnTo>
                      <a:pt x="2699" y="2339"/>
                    </a:lnTo>
                    <a:lnTo>
                      <a:pt x="2657" y="2314"/>
                    </a:lnTo>
                    <a:lnTo>
                      <a:pt x="2624" y="2281"/>
                    </a:lnTo>
                    <a:lnTo>
                      <a:pt x="2582" y="2247"/>
                    </a:lnTo>
                    <a:lnTo>
                      <a:pt x="2540" y="2214"/>
                    </a:lnTo>
                    <a:lnTo>
                      <a:pt x="2498" y="2181"/>
                    </a:lnTo>
                    <a:lnTo>
                      <a:pt x="2457" y="2147"/>
                    </a:lnTo>
                    <a:lnTo>
                      <a:pt x="2415" y="2105"/>
                    </a:lnTo>
                    <a:lnTo>
                      <a:pt x="2373" y="2072"/>
                    </a:lnTo>
                    <a:lnTo>
                      <a:pt x="2340" y="2039"/>
                    </a:lnTo>
                    <a:lnTo>
                      <a:pt x="2298" y="2005"/>
                    </a:lnTo>
                    <a:lnTo>
                      <a:pt x="2256" y="1963"/>
                    </a:lnTo>
                    <a:lnTo>
                      <a:pt x="2223" y="1930"/>
                    </a:lnTo>
                    <a:lnTo>
                      <a:pt x="2181" y="1888"/>
                    </a:lnTo>
                    <a:lnTo>
                      <a:pt x="2148" y="1846"/>
                    </a:lnTo>
                    <a:lnTo>
                      <a:pt x="2106" y="1813"/>
                    </a:lnTo>
                    <a:lnTo>
                      <a:pt x="2072" y="1771"/>
                    </a:lnTo>
                    <a:lnTo>
                      <a:pt x="2072" y="1771"/>
                    </a:lnTo>
                    <a:lnTo>
                      <a:pt x="2039" y="1738"/>
                    </a:lnTo>
                    <a:lnTo>
                      <a:pt x="2006" y="1696"/>
                    </a:lnTo>
                    <a:lnTo>
                      <a:pt x="1981" y="1654"/>
                    </a:lnTo>
                    <a:lnTo>
                      <a:pt x="1947" y="1613"/>
                    </a:lnTo>
                    <a:lnTo>
                      <a:pt x="1914" y="1571"/>
                    </a:lnTo>
                    <a:lnTo>
                      <a:pt x="1897" y="1546"/>
                    </a:lnTo>
                    <a:lnTo>
                      <a:pt x="1889" y="1521"/>
                    </a:lnTo>
                    <a:lnTo>
                      <a:pt x="1872" y="1504"/>
                    </a:lnTo>
                    <a:lnTo>
                      <a:pt x="1855" y="1479"/>
                    </a:lnTo>
                    <a:lnTo>
                      <a:pt x="1847" y="1462"/>
                    </a:lnTo>
                    <a:lnTo>
                      <a:pt x="1830" y="1437"/>
                    </a:lnTo>
                    <a:lnTo>
                      <a:pt x="1813" y="1412"/>
                    </a:lnTo>
                    <a:lnTo>
                      <a:pt x="1805" y="1395"/>
                    </a:lnTo>
                    <a:lnTo>
                      <a:pt x="1788" y="1370"/>
                    </a:lnTo>
                    <a:lnTo>
                      <a:pt x="1780" y="1345"/>
                    </a:lnTo>
                    <a:lnTo>
                      <a:pt x="1772" y="1329"/>
                    </a:lnTo>
                    <a:lnTo>
                      <a:pt x="1755" y="1303"/>
                    </a:lnTo>
                    <a:lnTo>
                      <a:pt x="1747" y="1278"/>
                    </a:lnTo>
                    <a:lnTo>
                      <a:pt x="1738" y="1253"/>
                    </a:lnTo>
                    <a:lnTo>
                      <a:pt x="1722" y="1237"/>
                    </a:lnTo>
                    <a:lnTo>
                      <a:pt x="1713" y="1212"/>
                    </a:lnTo>
                    <a:lnTo>
                      <a:pt x="1705" y="1187"/>
                    </a:lnTo>
                    <a:lnTo>
                      <a:pt x="1697" y="1161"/>
                    </a:lnTo>
                    <a:lnTo>
                      <a:pt x="1688" y="1136"/>
                    </a:lnTo>
                    <a:lnTo>
                      <a:pt x="1680" y="1120"/>
                    </a:lnTo>
                    <a:lnTo>
                      <a:pt x="1671" y="1095"/>
                    </a:lnTo>
                    <a:lnTo>
                      <a:pt x="1663" y="1070"/>
                    </a:lnTo>
                    <a:lnTo>
                      <a:pt x="1663" y="1045"/>
                    </a:lnTo>
                    <a:lnTo>
                      <a:pt x="1655" y="1019"/>
                    </a:lnTo>
                    <a:lnTo>
                      <a:pt x="1646" y="994"/>
                    </a:lnTo>
                    <a:lnTo>
                      <a:pt x="1646" y="969"/>
                    </a:lnTo>
                    <a:lnTo>
                      <a:pt x="1646" y="944"/>
                    </a:lnTo>
                    <a:lnTo>
                      <a:pt x="1646" y="919"/>
                    </a:lnTo>
                    <a:lnTo>
                      <a:pt x="1646" y="894"/>
                    </a:lnTo>
                    <a:lnTo>
                      <a:pt x="1646" y="869"/>
                    </a:lnTo>
                    <a:lnTo>
                      <a:pt x="1646" y="844"/>
                    </a:lnTo>
                    <a:lnTo>
                      <a:pt x="1646" y="719"/>
                    </a:lnTo>
                    <a:lnTo>
                      <a:pt x="1646" y="694"/>
                    </a:lnTo>
                    <a:lnTo>
                      <a:pt x="1646" y="669"/>
                    </a:lnTo>
                    <a:lnTo>
                      <a:pt x="1646" y="644"/>
                    </a:lnTo>
                    <a:lnTo>
                      <a:pt x="1646" y="618"/>
                    </a:lnTo>
                    <a:lnTo>
                      <a:pt x="1646" y="593"/>
                    </a:lnTo>
                    <a:lnTo>
                      <a:pt x="1655" y="568"/>
                    </a:lnTo>
                    <a:lnTo>
                      <a:pt x="1663" y="543"/>
                    </a:lnTo>
                    <a:lnTo>
                      <a:pt x="1671" y="518"/>
                    </a:lnTo>
                    <a:lnTo>
                      <a:pt x="1680" y="493"/>
                    </a:lnTo>
                    <a:lnTo>
                      <a:pt x="1688" y="468"/>
                    </a:lnTo>
                    <a:lnTo>
                      <a:pt x="1697" y="435"/>
                    </a:lnTo>
                    <a:lnTo>
                      <a:pt x="1705" y="410"/>
                    </a:lnTo>
                    <a:lnTo>
                      <a:pt x="1722" y="385"/>
                    </a:lnTo>
                    <a:lnTo>
                      <a:pt x="1730" y="368"/>
                    </a:lnTo>
                    <a:lnTo>
                      <a:pt x="1747" y="343"/>
                    </a:lnTo>
                    <a:lnTo>
                      <a:pt x="1763" y="318"/>
                    </a:lnTo>
                    <a:lnTo>
                      <a:pt x="1780" y="301"/>
                    </a:lnTo>
                    <a:lnTo>
                      <a:pt x="1797" y="276"/>
                    </a:lnTo>
                    <a:lnTo>
                      <a:pt x="1813" y="259"/>
                    </a:lnTo>
                    <a:lnTo>
                      <a:pt x="1830" y="234"/>
                    </a:lnTo>
                    <a:lnTo>
                      <a:pt x="1847" y="217"/>
                    </a:lnTo>
                    <a:lnTo>
                      <a:pt x="1872" y="201"/>
                    </a:lnTo>
                    <a:lnTo>
                      <a:pt x="1889" y="184"/>
                    </a:lnTo>
                    <a:lnTo>
                      <a:pt x="1905" y="176"/>
                    </a:lnTo>
                    <a:lnTo>
                      <a:pt x="1930" y="159"/>
                    </a:lnTo>
                    <a:lnTo>
                      <a:pt x="1947" y="151"/>
                    </a:lnTo>
                    <a:lnTo>
                      <a:pt x="1972" y="134"/>
                    </a:lnTo>
                    <a:lnTo>
                      <a:pt x="1997" y="126"/>
                    </a:lnTo>
                    <a:lnTo>
                      <a:pt x="2014" y="117"/>
                    </a:lnTo>
                    <a:lnTo>
                      <a:pt x="2039" y="109"/>
                    </a:lnTo>
                    <a:lnTo>
                      <a:pt x="2031" y="17"/>
                    </a:lnTo>
                    <a:lnTo>
                      <a:pt x="2056" y="9"/>
                    </a:lnTo>
                    <a:lnTo>
                      <a:pt x="2072" y="0"/>
                    </a:lnTo>
                    <a:lnTo>
                      <a:pt x="2097" y="0"/>
                    </a:lnTo>
                    <a:lnTo>
                      <a:pt x="2123" y="0"/>
                    </a:lnTo>
                    <a:lnTo>
                      <a:pt x="2139" y="0"/>
                    </a:lnTo>
                    <a:lnTo>
                      <a:pt x="2164" y="0"/>
                    </a:lnTo>
                    <a:lnTo>
                      <a:pt x="2189" y="0"/>
                    </a:lnTo>
                    <a:lnTo>
                      <a:pt x="2206" y="0"/>
                    </a:lnTo>
                    <a:lnTo>
                      <a:pt x="2365" y="0"/>
                    </a:lnTo>
                    <a:lnTo>
                      <a:pt x="2407" y="0"/>
                    </a:lnTo>
                    <a:lnTo>
                      <a:pt x="2448" y="0"/>
                    </a:lnTo>
                    <a:lnTo>
                      <a:pt x="2490" y="0"/>
                    </a:lnTo>
                    <a:lnTo>
                      <a:pt x="2532" y="9"/>
                    </a:lnTo>
                    <a:lnTo>
                      <a:pt x="2574" y="17"/>
                    </a:lnTo>
                    <a:lnTo>
                      <a:pt x="2615" y="17"/>
                    </a:lnTo>
                    <a:lnTo>
                      <a:pt x="2657" y="25"/>
                    </a:lnTo>
                    <a:lnTo>
                      <a:pt x="2691" y="34"/>
                    </a:lnTo>
                    <a:lnTo>
                      <a:pt x="2766" y="50"/>
                    </a:lnTo>
                    <a:lnTo>
                      <a:pt x="2833" y="67"/>
                    </a:lnTo>
                    <a:lnTo>
                      <a:pt x="2841" y="67"/>
                    </a:lnTo>
                    <a:lnTo>
                      <a:pt x="2891" y="75"/>
                    </a:lnTo>
                    <a:lnTo>
                      <a:pt x="2950" y="92"/>
                    </a:lnTo>
                    <a:lnTo>
                      <a:pt x="3000" y="109"/>
                    </a:lnTo>
                    <a:lnTo>
                      <a:pt x="3058" y="117"/>
                    </a:lnTo>
                    <a:lnTo>
                      <a:pt x="3108" y="134"/>
                    </a:lnTo>
                    <a:lnTo>
                      <a:pt x="3167" y="151"/>
                    </a:lnTo>
                    <a:lnTo>
                      <a:pt x="3217" y="159"/>
                    </a:lnTo>
                    <a:lnTo>
                      <a:pt x="3267" y="176"/>
                    </a:lnTo>
                    <a:lnTo>
                      <a:pt x="3326" y="192"/>
                    </a:lnTo>
                    <a:lnTo>
                      <a:pt x="3376" y="209"/>
                    </a:lnTo>
                    <a:lnTo>
                      <a:pt x="3426" y="226"/>
                    </a:lnTo>
                    <a:lnTo>
                      <a:pt x="3476" y="243"/>
                    </a:lnTo>
                    <a:lnTo>
                      <a:pt x="3526" y="259"/>
                    </a:lnTo>
                    <a:lnTo>
                      <a:pt x="3576" y="276"/>
                    </a:lnTo>
                    <a:lnTo>
                      <a:pt x="3626" y="293"/>
                    </a:lnTo>
                    <a:lnTo>
                      <a:pt x="3676" y="318"/>
                    </a:lnTo>
                    <a:lnTo>
                      <a:pt x="3727" y="334"/>
                    </a:lnTo>
                    <a:lnTo>
                      <a:pt x="3777" y="351"/>
                    </a:lnTo>
                    <a:lnTo>
                      <a:pt x="3827" y="368"/>
                    </a:lnTo>
                    <a:lnTo>
                      <a:pt x="3877" y="393"/>
                    </a:lnTo>
                    <a:lnTo>
                      <a:pt x="3927" y="410"/>
                    </a:lnTo>
                    <a:lnTo>
                      <a:pt x="3977" y="435"/>
                    </a:lnTo>
                    <a:lnTo>
                      <a:pt x="4019" y="451"/>
                    </a:lnTo>
                    <a:lnTo>
                      <a:pt x="4069" y="476"/>
                    </a:lnTo>
                    <a:lnTo>
                      <a:pt x="4119" y="493"/>
                    </a:lnTo>
                    <a:lnTo>
                      <a:pt x="4169" y="518"/>
                    </a:lnTo>
                    <a:lnTo>
                      <a:pt x="4211" y="543"/>
                    </a:lnTo>
                    <a:lnTo>
                      <a:pt x="4261" y="560"/>
                    </a:lnTo>
                    <a:lnTo>
                      <a:pt x="4303" y="585"/>
                    </a:lnTo>
                    <a:lnTo>
                      <a:pt x="4353" y="610"/>
                    </a:lnTo>
                    <a:lnTo>
                      <a:pt x="4395" y="635"/>
                    </a:lnTo>
                    <a:lnTo>
                      <a:pt x="4445" y="660"/>
                    </a:lnTo>
                    <a:lnTo>
                      <a:pt x="4478" y="677"/>
                    </a:lnTo>
                    <a:lnTo>
                      <a:pt x="4495" y="685"/>
                    </a:lnTo>
                    <a:lnTo>
                      <a:pt x="4537" y="710"/>
                    </a:lnTo>
                    <a:lnTo>
                      <a:pt x="4587" y="735"/>
                    </a:lnTo>
                    <a:lnTo>
                      <a:pt x="4629" y="760"/>
                    </a:lnTo>
                    <a:lnTo>
                      <a:pt x="4671" y="786"/>
                    </a:lnTo>
                    <a:lnTo>
                      <a:pt x="4721" y="811"/>
                    </a:lnTo>
                    <a:lnTo>
                      <a:pt x="4762" y="836"/>
                    </a:lnTo>
                    <a:lnTo>
                      <a:pt x="4804" y="861"/>
                    </a:lnTo>
                    <a:lnTo>
                      <a:pt x="4854" y="886"/>
                    </a:lnTo>
                    <a:lnTo>
                      <a:pt x="4896" y="919"/>
                    </a:lnTo>
                    <a:lnTo>
                      <a:pt x="4938" y="944"/>
                    </a:lnTo>
                    <a:lnTo>
                      <a:pt x="4988" y="969"/>
                    </a:lnTo>
                    <a:lnTo>
                      <a:pt x="5030" y="1003"/>
                    </a:lnTo>
                    <a:lnTo>
                      <a:pt x="5072" y="1028"/>
                    </a:lnTo>
                    <a:lnTo>
                      <a:pt x="5113" y="1053"/>
                    </a:lnTo>
                    <a:lnTo>
                      <a:pt x="5205" y="1111"/>
                    </a:lnTo>
                    <a:lnTo>
                      <a:pt x="5289" y="1178"/>
                    </a:lnTo>
                    <a:lnTo>
                      <a:pt x="5372" y="1237"/>
                    </a:lnTo>
                    <a:lnTo>
                      <a:pt x="5464" y="1295"/>
                    </a:lnTo>
                    <a:lnTo>
                      <a:pt x="5548" y="1362"/>
                    </a:lnTo>
                    <a:lnTo>
                      <a:pt x="5631" y="1420"/>
                    </a:lnTo>
                    <a:lnTo>
                      <a:pt x="5723" y="1487"/>
                    </a:lnTo>
                    <a:lnTo>
                      <a:pt x="5807" y="1554"/>
                    </a:lnTo>
                    <a:lnTo>
                      <a:pt x="5874" y="1604"/>
                    </a:lnTo>
                    <a:lnTo>
                      <a:pt x="5890" y="1621"/>
                    </a:lnTo>
                    <a:lnTo>
                      <a:pt x="5932" y="1646"/>
                    </a:lnTo>
                    <a:lnTo>
                      <a:pt x="5957" y="1679"/>
                    </a:lnTo>
                    <a:lnTo>
                      <a:pt x="5999" y="1704"/>
                    </a:lnTo>
                    <a:lnTo>
                      <a:pt x="6032" y="1738"/>
                    </a:lnTo>
                    <a:lnTo>
                      <a:pt x="6091" y="1796"/>
                    </a:lnTo>
                    <a:lnTo>
                      <a:pt x="6158" y="1855"/>
                    </a:lnTo>
                    <a:lnTo>
                      <a:pt x="6224" y="1913"/>
                    </a:lnTo>
                    <a:lnTo>
                      <a:pt x="6291" y="1972"/>
                    </a:lnTo>
                    <a:lnTo>
                      <a:pt x="6350" y="2030"/>
                    </a:lnTo>
                    <a:lnTo>
                      <a:pt x="6417" y="2089"/>
                    </a:lnTo>
                    <a:lnTo>
                      <a:pt x="6475" y="2156"/>
                    </a:lnTo>
                    <a:lnTo>
                      <a:pt x="6542" y="2214"/>
                    </a:lnTo>
                    <a:lnTo>
                      <a:pt x="6600" y="2273"/>
                    </a:lnTo>
                    <a:lnTo>
                      <a:pt x="6659" y="2339"/>
                    </a:lnTo>
                    <a:lnTo>
                      <a:pt x="6784" y="2456"/>
                    </a:lnTo>
                    <a:lnTo>
                      <a:pt x="6901" y="2582"/>
                    </a:lnTo>
                    <a:lnTo>
                      <a:pt x="7018" y="2707"/>
                    </a:lnTo>
                    <a:lnTo>
                      <a:pt x="7085" y="2765"/>
                    </a:lnTo>
                    <a:lnTo>
                      <a:pt x="7143" y="2824"/>
                    </a:lnTo>
                    <a:lnTo>
                      <a:pt x="7202" y="2891"/>
                    </a:lnTo>
                    <a:lnTo>
                      <a:pt x="7260" y="2949"/>
                    </a:lnTo>
                    <a:lnTo>
                      <a:pt x="7319" y="3008"/>
                    </a:lnTo>
                    <a:lnTo>
                      <a:pt x="7386" y="3066"/>
                    </a:lnTo>
                    <a:lnTo>
                      <a:pt x="7444" y="3125"/>
                    </a:lnTo>
                    <a:lnTo>
                      <a:pt x="7511" y="3183"/>
                    </a:lnTo>
                    <a:lnTo>
                      <a:pt x="7569" y="3242"/>
                    </a:lnTo>
                    <a:lnTo>
                      <a:pt x="7636" y="3300"/>
                    </a:lnTo>
                    <a:lnTo>
                      <a:pt x="7695" y="3350"/>
                    </a:lnTo>
                    <a:lnTo>
                      <a:pt x="7762" y="3409"/>
                    </a:lnTo>
                    <a:lnTo>
                      <a:pt x="7795" y="3434"/>
                    </a:lnTo>
                    <a:lnTo>
                      <a:pt x="7828" y="3459"/>
                    </a:lnTo>
                    <a:lnTo>
                      <a:pt x="7862" y="3484"/>
                    </a:lnTo>
                    <a:lnTo>
                      <a:pt x="7895" y="3517"/>
                    </a:lnTo>
                    <a:lnTo>
                      <a:pt x="7904" y="3609"/>
                    </a:lnTo>
                    <a:lnTo>
                      <a:pt x="7812" y="3618"/>
                    </a:lnTo>
                    <a:lnTo>
                      <a:pt x="7778" y="3592"/>
                    </a:lnTo>
                    <a:lnTo>
                      <a:pt x="7745" y="3567"/>
                    </a:lnTo>
                    <a:lnTo>
                      <a:pt x="7711" y="3542"/>
                    </a:lnTo>
                    <a:lnTo>
                      <a:pt x="7678" y="3517"/>
                    </a:lnTo>
                    <a:lnTo>
                      <a:pt x="7603" y="3467"/>
                    </a:lnTo>
                    <a:lnTo>
                      <a:pt x="7536" y="3417"/>
                    </a:lnTo>
                    <a:lnTo>
                      <a:pt x="7469" y="3359"/>
                    </a:lnTo>
                    <a:lnTo>
                      <a:pt x="7402" y="3308"/>
                    </a:lnTo>
                    <a:lnTo>
                      <a:pt x="7335" y="3250"/>
                    </a:lnTo>
                    <a:lnTo>
                      <a:pt x="7269" y="3200"/>
                    </a:lnTo>
                    <a:lnTo>
                      <a:pt x="7202" y="3141"/>
                    </a:lnTo>
                    <a:lnTo>
                      <a:pt x="7143" y="3083"/>
                    </a:lnTo>
                    <a:lnTo>
                      <a:pt x="7077" y="3024"/>
                    </a:lnTo>
                    <a:lnTo>
                      <a:pt x="7010" y="2966"/>
                    </a:lnTo>
                    <a:lnTo>
                      <a:pt x="6943" y="2916"/>
                    </a:lnTo>
                    <a:lnTo>
                      <a:pt x="6884" y="2857"/>
                    </a:lnTo>
                    <a:lnTo>
                      <a:pt x="6759" y="2740"/>
                    </a:lnTo>
                    <a:lnTo>
                      <a:pt x="6625" y="2615"/>
                    </a:lnTo>
                    <a:lnTo>
                      <a:pt x="6492" y="2498"/>
                    </a:lnTo>
                    <a:lnTo>
                      <a:pt x="6433" y="2440"/>
                    </a:lnTo>
                    <a:lnTo>
                      <a:pt x="6366" y="2390"/>
                    </a:lnTo>
                    <a:lnTo>
                      <a:pt x="6300" y="2331"/>
                    </a:lnTo>
                    <a:lnTo>
                      <a:pt x="6241" y="2273"/>
                    </a:lnTo>
                    <a:lnTo>
                      <a:pt x="6174" y="2222"/>
                    </a:lnTo>
                    <a:lnTo>
                      <a:pt x="6107" y="2164"/>
                    </a:lnTo>
                    <a:lnTo>
                      <a:pt x="6041" y="2114"/>
                    </a:lnTo>
                    <a:lnTo>
                      <a:pt x="5974" y="2064"/>
                    </a:lnTo>
                    <a:lnTo>
                      <a:pt x="5907" y="2014"/>
                    </a:lnTo>
                    <a:lnTo>
                      <a:pt x="5840" y="1963"/>
                    </a:lnTo>
                    <a:lnTo>
                      <a:pt x="5807" y="1938"/>
                    </a:lnTo>
                    <a:lnTo>
                      <a:pt x="5773" y="1913"/>
                    </a:lnTo>
                    <a:lnTo>
                      <a:pt x="5740" y="1888"/>
                    </a:lnTo>
                    <a:lnTo>
                      <a:pt x="5706" y="1863"/>
                    </a:lnTo>
                    <a:lnTo>
                      <a:pt x="5690" y="1846"/>
                    </a:lnTo>
                    <a:lnTo>
                      <a:pt x="5615" y="1796"/>
                    </a:lnTo>
                    <a:lnTo>
                      <a:pt x="5531" y="1738"/>
                    </a:lnTo>
                    <a:lnTo>
                      <a:pt x="5447" y="1671"/>
                    </a:lnTo>
                    <a:lnTo>
                      <a:pt x="5356" y="1613"/>
                    </a:lnTo>
                    <a:lnTo>
                      <a:pt x="5272" y="1554"/>
                    </a:lnTo>
                    <a:lnTo>
                      <a:pt x="5188" y="1496"/>
                    </a:lnTo>
                    <a:lnTo>
                      <a:pt x="5105" y="1445"/>
                    </a:lnTo>
                    <a:lnTo>
                      <a:pt x="5013" y="1387"/>
                    </a:lnTo>
                    <a:lnTo>
                      <a:pt x="4930" y="1329"/>
                    </a:lnTo>
                    <a:lnTo>
                      <a:pt x="4888" y="1303"/>
                    </a:lnTo>
                    <a:lnTo>
                      <a:pt x="4846" y="1278"/>
                    </a:lnTo>
                    <a:lnTo>
                      <a:pt x="4804" y="1253"/>
                    </a:lnTo>
                    <a:lnTo>
                      <a:pt x="4762" y="1228"/>
                    </a:lnTo>
                    <a:lnTo>
                      <a:pt x="4712" y="1203"/>
                    </a:lnTo>
                    <a:lnTo>
                      <a:pt x="4671" y="1178"/>
                    </a:lnTo>
                    <a:lnTo>
                      <a:pt x="4629" y="1153"/>
                    </a:lnTo>
                    <a:lnTo>
                      <a:pt x="4587" y="1128"/>
                    </a:lnTo>
                    <a:lnTo>
                      <a:pt x="4545" y="1103"/>
                    </a:lnTo>
                    <a:lnTo>
                      <a:pt x="4495" y="1078"/>
                    </a:lnTo>
                    <a:lnTo>
                      <a:pt x="4453" y="1053"/>
                    </a:lnTo>
                    <a:lnTo>
                      <a:pt x="4412" y="1036"/>
                    </a:lnTo>
                    <a:lnTo>
                      <a:pt x="4370" y="1011"/>
                    </a:lnTo>
                    <a:lnTo>
                      <a:pt x="4320" y="986"/>
                    </a:lnTo>
                    <a:lnTo>
                      <a:pt x="4311" y="986"/>
                    </a:lnTo>
                    <a:lnTo>
                      <a:pt x="4278" y="969"/>
                    </a:lnTo>
                    <a:lnTo>
                      <a:pt x="4236" y="944"/>
                    </a:lnTo>
                    <a:lnTo>
                      <a:pt x="4194" y="928"/>
                    </a:lnTo>
                    <a:lnTo>
                      <a:pt x="4144" y="902"/>
                    </a:lnTo>
                    <a:lnTo>
                      <a:pt x="4102" y="886"/>
                    </a:lnTo>
                    <a:lnTo>
                      <a:pt x="4061" y="861"/>
                    </a:lnTo>
                    <a:lnTo>
                      <a:pt x="4011" y="844"/>
                    </a:lnTo>
                    <a:lnTo>
                      <a:pt x="3969" y="819"/>
                    </a:lnTo>
                    <a:lnTo>
                      <a:pt x="3919" y="802"/>
                    </a:lnTo>
                    <a:lnTo>
                      <a:pt x="3877" y="786"/>
                    </a:lnTo>
                    <a:lnTo>
                      <a:pt x="3827" y="760"/>
                    </a:lnTo>
                    <a:lnTo>
                      <a:pt x="3785" y="744"/>
                    </a:lnTo>
                    <a:lnTo>
                      <a:pt x="3735" y="727"/>
                    </a:lnTo>
                    <a:lnTo>
                      <a:pt x="3693" y="710"/>
                    </a:lnTo>
                    <a:lnTo>
                      <a:pt x="3643" y="694"/>
                    </a:lnTo>
                    <a:lnTo>
                      <a:pt x="3601" y="677"/>
                    </a:lnTo>
                    <a:lnTo>
                      <a:pt x="3551" y="660"/>
                    </a:lnTo>
                    <a:lnTo>
                      <a:pt x="3501" y="644"/>
                    </a:lnTo>
                    <a:lnTo>
                      <a:pt x="3459" y="627"/>
                    </a:lnTo>
                    <a:lnTo>
                      <a:pt x="3409" y="610"/>
                    </a:lnTo>
                    <a:lnTo>
                      <a:pt x="3359" y="593"/>
                    </a:lnTo>
                    <a:lnTo>
                      <a:pt x="3309" y="577"/>
                    </a:lnTo>
                    <a:lnTo>
                      <a:pt x="3267" y="568"/>
                    </a:lnTo>
                    <a:lnTo>
                      <a:pt x="3217" y="552"/>
                    </a:lnTo>
                    <a:lnTo>
                      <a:pt x="3167" y="535"/>
                    </a:lnTo>
                    <a:lnTo>
                      <a:pt x="3117" y="527"/>
                    </a:lnTo>
                    <a:lnTo>
                      <a:pt x="3067" y="510"/>
                    </a:lnTo>
                    <a:lnTo>
                      <a:pt x="3016" y="501"/>
                    </a:lnTo>
                    <a:lnTo>
                      <a:pt x="2966" y="485"/>
                    </a:lnTo>
                    <a:lnTo>
                      <a:pt x="2916" y="476"/>
                    </a:lnTo>
                    <a:lnTo>
                      <a:pt x="2858" y="460"/>
                    </a:lnTo>
                    <a:lnTo>
                      <a:pt x="2808" y="451"/>
                    </a:lnTo>
                    <a:lnTo>
                      <a:pt x="2757" y="443"/>
                    </a:lnTo>
                    <a:lnTo>
                      <a:pt x="2749" y="443"/>
                    </a:lnTo>
                    <a:lnTo>
                      <a:pt x="2682" y="426"/>
                    </a:lnTo>
                    <a:lnTo>
                      <a:pt x="2615" y="410"/>
                    </a:lnTo>
                    <a:lnTo>
                      <a:pt x="2582" y="401"/>
                    </a:lnTo>
                    <a:lnTo>
                      <a:pt x="2540" y="393"/>
                    </a:lnTo>
                    <a:lnTo>
                      <a:pt x="2507" y="385"/>
                    </a:lnTo>
                    <a:lnTo>
                      <a:pt x="2473" y="376"/>
                    </a:lnTo>
                    <a:lnTo>
                      <a:pt x="2440" y="376"/>
                    </a:lnTo>
                    <a:lnTo>
                      <a:pt x="2407" y="376"/>
                    </a:lnTo>
                    <a:lnTo>
                      <a:pt x="2373" y="376"/>
                    </a:lnTo>
                    <a:lnTo>
                      <a:pt x="2340" y="376"/>
                    </a:lnTo>
                    <a:lnTo>
                      <a:pt x="2306" y="376"/>
                    </a:lnTo>
                    <a:close/>
                    <a:moveTo>
                      <a:pt x="4612" y="3250"/>
                    </a:moveTo>
                    <a:close/>
                    <a:moveTo>
                      <a:pt x="4612" y="3250"/>
                    </a:move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37"/>
              <p:cNvSpPr/>
              <p:nvPr/>
            </p:nvSpPr>
            <p:spPr>
              <a:xfrm>
                <a:off x="3764843" y="8271833"/>
                <a:ext cx="263360" cy="145072"/>
              </a:xfrm>
              <a:custGeom>
                <a:avLst/>
                <a:gdLst/>
                <a:ahLst/>
                <a:cxnLst/>
                <a:rect l="l" t="t" r="r" b="b"/>
                <a:pathLst>
                  <a:path w="5339" h="2941" extrusionOk="0">
                    <a:moveTo>
                      <a:pt x="3099" y="0"/>
                    </a:moveTo>
                    <a:lnTo>
                      <a:pt x="3158" y="0"/>
                    </a:lnTo>
                    <a:lnTo>
                      <a:pt x="3225" y="0"/>
                    </a:lnTo>
                    <a:lnTo>
                      <a:pt x="3292" y="0"/>
                    </a:lnTo>
                    <a:lnTo>
                      <a:pt x="3350" y="0"/>
                    </a:lnTo>
                    <a:lnTo>
                      <a:pt x="3409" y="0"/>
                    </a:lnTo>
                    <a:lnTo>
                      <a:pt x="3417" y="0"/>
                    </a:lnTo>
                    <a:lnTo>
                      <a:pt x="3475" y="8"/>
                    </a:lnTo>
                    <a:lnTo>
                      <a:pt x="3542" y="8"/>
                    </a:lnTo>
                    <a:lnTo>
                      <a:pt x="3609" y="17"/>
                    </a:lnTo>
                    <a:lnTo>
                      <a:pt x="3668" y="25"/>
                    </a:lnTo>
                    <a:lnTo>
                      <a:pt x="3734" y="33"/>
                    </a:lnTo>
                    <a:lnTo>
                      <a:pt x="3793" y="42"/>
                    </a:lnTo>
                    <a:lnTo>
                      <a:pt x="3860" y="58"/>
                    </a:lnTo>
                    <a:lnTo>
                      <a:pt x="3918" y="67"/>
                    </a:lnTo>
                    <a:lnTo>
                      <a:pt x="3985" y="75"/>
                    </a:lnTo>
                    <a:lnTo>
                      <a:pt x="4043" y="92"/>
                    </a:lnTo>
                    <a:lnTo>
                      <a:pt x="4110" y="100"/>
                    </a:lnTo>
                    <a:lnTo>
                      <a:pt x="4152" y="109"/>
                    </a:lnTo>
                    <a:lnTo>
                      <a:pt x="4169" y="109"/>
                    </a:lnTo>
                    <a:lnTo>
                      <a:pt x="4227" y="125"/>
                    </a:lnTo>
                    <a:lnTo>
                      <a:pt x="4294" y="142"/>
                    </a:lnTo>
                    <a:lnTo>
                      <a:pt x="4353" y="159"/>
                    </a:lnTo>
                    <a:lnTo>
                      <a:pt x="4411" y="175"/>
                    </a:lnTo>
                    <a:lnTo>
                      <a:pt x="4469" y="192"/>
                    </a:lnTo>
                    <a:lnTo>
                      <a:pt x="4528" y="209"/>
                    </a:lnTo>
                    <a:lnTo>
                      <a:pt x="4586" y="226"/>
                    </a:lnTo>
                    <a:lnTo>
                      <a:pt x="4653" y="242"/>
                    </a:lnTo>
                    <a:lnTo>
                      <a:pt x="4712" y="267"/>
                    </a:lnTo>
                    <a:lnTo>
                      <a:pt x="4770" y="284"/>
                    </a:lnTo>
                    <a:lnTo>
                      <a:pt x="4820" y="309"/>
                    </a:lnTo>
                    <a:lnTo>
                      <a:pt x="4879" y="326"/>
                    </a:lnTo>
                    <a:lnTo>
                      <a:pt x="4937" y="351"/>
                    </a:lnTo>
                    <a:lnTo>
                      <a:pt x="4996" y="376"/>
                    </a:lnTo>
                    <a:lnTo>
                      <a:pt x="5054" y="401"/>
                    </a:lnTo>
                    <a:lnTo>
                      <a:pt x="5104" y="418"/>
                    </a:lnTo>
                    <a:lnTo>
                      <a:pt x="5163" y="443"/>
                    </a:lnTo>
                    <a:lnTo>
                      <a:pt x="5221" y="468"/>
                    </a:lnTo>
                    <a:lnTo>
                      <a:pt x="5230" y="476"/>
                    </a:lnTo>
                    <a:lnTo>
                      <a:pt x="5263" y="518"/>
                    </a:lnTo>
                    <a:lnTo>
                      <a:pt x="5305" y="560"/>
                    </a:lnTo>
                    <a:lnTo>
                      <a:pt x="5338" y="652"/>
                    </a:lnTo>
                    <a:lnTo>
                      <a:pt x="5255" y="685"/>
                    </a:lnTo>
                    <a:lnTo>
                      <a:pt x="5188" y="685"/>
                    </a:lnTo>
                    <a:lnTo>
                      <a:pt x="5138" y="693"/>
                    </a:lnTo>
                    <a:lnTo>
                      <a:pt x="5129" y="693"/>
                    </a:lnTo>
                    <a:lnTo>
                      <a:pt x="5071" y="668"/>
                    </a:lnTo>
                    <a:lnTo>
                      <a:pt x="5021" y="652"/>
                    </a:lnTo>
                    <a:lnTo>
                      <a:pt x="4962" y="635"/>
                    </a:lnTo>
                    <a:lnTo>
                      <a:pt x="4904" y="618"/>
                    </a:lnTo>
                    <a:lnTo>
                      <a:pt x="4854" y="602"/>
                    </a:lnTo>
                    <a:lnTo>
                      <a:pt x="4795" y="585"/>
                    </a:lnTo>
                    <a:lnTo>
                      <a:pt x="4737" y="568"/>
                    </a:lnTo>
                    <a:lnTo>
                      <a:pt x="4687" y="560"/>
                    </a:lnTo>
                    <a:lnTo>
                      <a:pt x="4628" y="543"/>
                    </a:lnTo>
                    <a:lnTo>
                      <a:pt x="4570" y="535"/>
                    </a:lnTo>
                    <a:lnTo>
                      <a:pt x="4511" y="518"/>
                    </a:lnTo>
                    <a:lnTo>
                      <a:pt x="4453" y="510"/>
                    </a:lnTo>
                    <a:lnTo>
                      <a:pt x="4394" y="493"/>
                    </a:lnTo>
                    <a:lnTo>
                      <a:pt x="4336" y="485"/>
                    </a:lnTo>
                    <a:lnTo>
                      <a:pt x="4277" y="476"/>
                    </a:lnTo>
                    <a:lnTo>
                      <a:pt x="4219" y="468"/>
                    </a:lnTo>
                    <a:lnTo>
                      <a:pt x="4160" y="459"/>
                    </a:lnTo>
                    <a:lnTo>
                      <a:pt x="4102" y="451"/>
                    </a:lnTo>
                    <a:lnTo>
                      <a:pt x="4094" y="451"/>
                    </a:lnTo>
                    <a:lnTo>
                      <a:pt x="4043" y="443"/>
                    </a:lnTo>
                    <a:lnTo>
                      <a:pt x="3985" y="434"/>
                    </a:lnTo>
                    <a:lnTo>
                      <a:pt x="3926" y="434"/>
                    </a:lnTo>
                    <a:lnTo>
                      <a:pt x="3868" y="426"/>
                    </a:lnTo>
                    <a:lnTo>
                      <a:pt x="3810" y="426"/>
                    </a:lnTo>
                    <a:lnTo>
                      <a:pt x="3751" y="426"/>
                    </a:lnTo>
                    <a:lnTo>
                      <a:pt x="3693" y="426"/>
                    </a:lnTo>
                    <a:lnTo>
                      <a:pt x="3634" y="426"/>
                    </a:lnTo>
                    <a:lnTo>
                      <a:pt x="3576" y="426"/>
                    </a:lnTo>
                    <a:lnTo>
                      <a:pt x="3225" y="426"/>
                    </a:lnTo>
                    <a:lnTo>
                      <a:pt x="3166" y="426"/>
                    </a:lnTo>
                    <a:lnTo>
                      <a:pt x="3108" y="426"/>
                    </a:lnTo>
                    <a:lnTo>
                      <a:pt x="3049" y="426"/>
                    </a:lnTo>
                    <a:lnTo>
                      <a:pt x="2991" y="426"/>
                    </a:lnTo>
                    <a:lnTo>
                      <a:pt x="2932" y="426"/>
                    </a:lnTo>
                    <a:lnTo>
                      <a:pt x="2874" y="434"/>
                    </a:lnTo>
                    <a:lnTo>
                      <a:pt x="2824" y="443"/>
                    </a:lnTo>
                    <a:lnTo>
                      <a:pt x="2765" y="443"/>
                    </a:lnTo>
                    <a:lnTo>
                      <a:pt x="2732" y="443"/>
                    </a:lnTo>
                    <a:lnTo>
                      <a:pt x="2707" y="443"/>
                    </a:lnTo>
                    <a:lnTo>
                      <a:pt x="2648" y="451"/>
                    </a:lnTo>
                    <a:lnTo>
                      <a:pt x="2598" y="459"/>
                    </a:lnTo>
                    <a:lnTo>
                      <a:pt x="2540" y="476"/>
                    </a:lnTo>
                    <a:lnTo>
                      <a:pt x="2481" y="485"/>
                    </a:lnTo>
                    <a:lnTo>
                      <a:pt x="2431" y="493"/>
                    </a:lnTo>
                    <a:lnTo>
                      <a:pt x="2373" y="510"/>
                    </a:lnTo>
                    <a:lnTo>
                      <a:pt x="2314" y="518"/>
                    </a:lnTo>
                    <a:lnTo>
                      <a:pt x="2264" y="535"/>
                    </a:lnTo>
                    <a:lnTo>
                      <a:pt x="2206" y="543"/>
                    </a:lnTo>
                    <a:lnTo>
                      <a:pt x="2155" y="560"/>
                    </a:lnTo>
                    <a:lnTo>
                      <a:pt x="2114" y="576"/>
                    </a:lnTo>
                    <a:lnTo>
                      <a:pt x="2105" y="576"/>
                    </a:lnTo>
                    <a:lnTo>
                      <a:pt x="2047" y="585"/>
                    </a:lnTo>
                    <a:lnTo>
                      <a:pt x="1997" y="602"/>
                    </a:lnTo>
                    <a:lnTo>
                      <a:pt x="1947" y="627"/>
                    </a:lnTo>
                    <a:lnTo>
                      <a:pt x="1888" y="643"/>
                    </a:lnTo>
                    <a:lnTo>
                      <a:pt x="1838" y="660"/>
                    </a:lnTo>
                    <a:lnTo>
                      <a:pt x="1788" y="685"/>
                    </a:lnTo>
                    <a:lnTo>
                      <a:pt x="1738" y="702"/>
                    </a:lnTo>
                    <a:lnTo>
                      <a:pt x="1688" y="727"/>
                    </a:lnTo>
                    <a:lnTo>
                      <a:pt x="1637" y="744"/>
                    </a:lnTo>
                    <a:lnTo>
                      <a:pt x="1596" y="760"/>
                    </a:lnTo>
                    <a:lnTo>
                      <a:pt x="1562" y="785"/>
                    </a:lnTo>
                    <a:lnTo>
                      <a:pt x="1521" y="802"/>
                    </a:lnTo>
                    <a:lnTo>
                      <a:pt x="1521" y="802"/>
                    </a:lnTo>
                    <a:lnTo>
                      <a:pt x="1487" y="819"/>
                    </a:lnTo>
                    <a:lnTo>
                      <a:pt x="1445" y="844"/>
                    </a:lnTo>
                    <a:lnTo>
                      <a:pt x="1404" y="860"/>
                    </a:lnTo>
                    <a:lnTo>
                      <a:pt x="1362" y="886"/>
                    </a:lnTo>
                    <a:lnTo>
                      <a:pt x="1320" y="911"/>
                    </a:lnTo>
                    <a:lnTo>
                      <a:pt x="1278" y="936"/>
                    </a:lnTo>
                    <a:lnTo>
                      <a:pt x="1245" y="961"/>
                    </a:lnTo>
                    <a:lnTo>
                      <a:pt x="1203" y="986"/>
                    </a:lnTo>
                    <a:lnTo>
                      <a:pt x="1161" y="1011"/>
                    </a:lnTo>
                    <a:lnTo>
                      <a:pt x="1120" y="1036"/>
                    </a:lnTo>
                    <a:lnTo>
                      <a:pt x="1078" y="1061"/>
                    </a:lnTo>
                    <a:lnTo>
                      <a:pt x="1044" y="1086"/>
                    </a:lnTo>
                    <a:lnTo>
                      <a:pt x="1003" y="1111"/>
                    </a:lnTo>
                    <a:lnTo>
                      <a:pt x="969" y="1145"/>
                    </a:lnTo>
                    <a:lnTo>
                      <a:pt x="927" y="1170"/>
                    </a:lnTo>
                    <a:lnTo>
                      <a:pt x="894" y="1195"/>
                    </a:lnTo>
                    <a:lnTo>
                      <a:pt x="852" y="1228"/>
                    </a:lnTo>
                    <a:lnTo>
                      <a:pt x="819" y="1253"/>
                    </a:lnTo>
                    <a:lnTo>
                      <a:pt x="785" y="1287"/>
                    </a:lnTo>
                    <a:lnTo>
                      <a:pt x="752" y="1312"/>
                    </a:lnTo>
                    <a:lnTo>
                      <a:pt x="727" y="1345"/>
                    </a:lnTo>
                    <a:lnTo>
                      <a:pt x="693" y="1370"/>
                    </a:lnTo>
                    <a:lnTo>
                      <a:pt x="668" y="1403"/>
                    </a:lnTo>
                    <a:lnTo>
                      <a:pt x="652" y="1420"/>
                    </a:lnTo>
                    <a:lnTo>
                      <a:pt x="635" y="1429"/>
                    </a:lnTo>
                    <a:lnTo>
                      <a:pt x="627" y="1445"/>
                    </a:lnTo>
                    <a:lnTo>
                      <a:pt x="610" y="1462"/>
                    </a:lnTo>
                    <a:lnTo>
                      <a:pt x="602" y="1479"/>
                    </a:lnTo>
                    <a:lnTo>
                      <a:pt x="585" y="1495"/>
                    </a:lnTo>
                    <a:lnTo>
                      <a:pt x="577" y="1504"/>
                    </a:lnTo>
                    <a:lnTo>
                      <a:pt x="568" y="1520"/>
                    </a:lnTo>
                    <a:lnTo>
                      <a:pt x="560" y="1529"/>
                    </a:lnTo>
                    <a:lnTo>
                      <a:pt x="560" y="1529"/>
                    </a:lnTo>
                    <a:lnTo>
                      <a:pt x="560" y="1529"/>
                    </a:lnTo>
                    <a:lnTo>
                      <a:pt x="543" y="1546"/>
                    </a:lnTo>
                    <a:lnTo>
                      <a:pt x="535" y="1562"/>
                    </a:lnTo>
                    <a:lnTo>
                      <a:pt x="535" y="1562"/>
                    </a:lnTo>
                    <a:lnTo>
                      <a:pt x="518" y="1579"/>
                    </a:lnTo>
                    <a:lnTo>
                      <a:pt x="510" y="1596"/>
                    </a:lnTo>
                    <a:lnTo>
                      <a:pt x="510" y="1596"/>
                    </a:lnTo>
                    <a:lnTo>
                      <a:pt x="501" y="1612"/>
                    </a:lnTo>
                    <a:lnTo>
                      <a:pt x="493" y="1629"/>
                    </a:lnTo>
                    <a:lnTo>
                      <a:pt x="493" y="1629"/>
                    </a:lnTo>
                    <a:lnTo>
                      <a:pt x="485" y="1646"/>
                    </a:lnTo>
                    <a:lnTo>
                      <a:pt x="476" y="1654"/>
                    </a:lnTo>
                    <a:lnTo>
                      <a:pt x="476" y="1654"/>
                    </a:lnTo>
                    <a:lnTo>
                      <a:pt x="468" y="1671"/>
                    </a:lnTo>
                    <a:lnTo>
                      <a:pt x="460" y="1688"/>
                    </a:lnTo>
                    <a:lnTo>
                      <a:pt x="460" y="1688"/>
                    </a:lnTo>
                    <a:lnTo>
                      <a:pt x="451" y="1704"/>
                    </a:lnTo>
                    <a:lnTo>
                      <a:pt x="443" y="1721"/>
                    </a:lnTo>
                    <a:lnTo>
                      <a:pt x="443" y="1721"/>
                    </a:lnTo>
                    <a:lnTo>
                      <a:pt x="434" y="1738"/>
                    </a:lnTo>
                    <a:lnTo>
                      <a:pt x="434" y="1754"/>
                    </a:lnTo>
                    <a:lnTo>
                      <a:pt x="434" y="1746"/>
                    </a:lnTo>
                    <a:lnTo>
                      <a:pt x="426" y="1763"/>
                    </a:lnTo>
                    <a:lnTo>
                      <a:pt x="426" y="1779"/>
                    </a:lnTo>
                    <a:lnTo>
                      <a:pt x="426" y="1771"/>
                    </a:lnTo>
                    <a:lnTo>
                      <a:pt x="418" y="1788"/>
                    </a:lnTo>
                    <a:lnTo>
                      <a:pt x="418" y="1779"/>
                    </a:lnTo>
                    <a:lnTo>
                      <a:pt x="418" y="1796"/>
                    </a:lnTo>
                    <a:lnTo>
                      <a:pt x="418" y="1788"/>
                    </a:lnTo>
                    <a:lnTo>
                      <a:pt x="418" y="1804"/>
                    </a:lnTo>
                    <a:lnTo>
                      <a:pt x="418" y="1796"/>
                    </a:lnTo>
                    <a:lnTo>
                      <a:pt x="418" y="1813"/>
                    </a:lnTo>
                    <a:lnTo>
                      <a:pt x="418" y="1813"/>
                    </a:lnTo>
                    <a:lnTo>
                      <a:pt x="418" y="1830"/>
                    </a:lnTo>
                    <a:lnTo>
                      <a:pt x="418" y="1821"/>
                    </a:lnTo>
                    <a:lnTo>
                      <a:pt x="418" y="1838"/>
                    </a:lnTo>
                    <a:lnTo>
                      <a:pt x="418" y="1830"/>
                    </a:lnTo>
                    <a:lnTo>
                      <a:pt x="418" y="1846"/>
                    </a:lnTo>
                    <a:lnTo>
                      <a:pt x="418" y="1896"/>
                    </a:lnTo>
                    <a:lnTo>
                      <a:pt x="418" y="1913"/>
                    </a:lnTo>
                    <a:lnTo>
                      <a:pt x="418" y="1905"/>
                    </a:lnTo>
                    <a:lnTo>
                      <a:pt x="418" y="1921"/>
                    </a:lnTo>
                    <a:lnTo>
                      <a:pt x="418" y="1913"/>
                    </a:lnTo>
                    <a:lnTo>
                      <a:pt x="418" y="1930"/>
                    </a:lnTo>
                    <a:lnTo>
                      <a:pt x="418" y="1921"/>
                    </a:lnTo>
                    <a:lnTo>
                      <a:pt x="418" y="1947"/>
                    </a:lnTo>
                    <a:lnTo>
                      <a:pt x="418" y="1938"/>
                    </a:lnTo>
                    <a:lnTo>
                      <a:pt x="418" y="1955"/>
                    </a:lnTo>
                    <a:lnTo>
                      <a:pt x="418" y="1947"/>
                    </a:lnTo>
                    <a:lnTo>
                      <a:pt x="426" y="1963"/>
                    </a:lnTo>
                    <a:lnTo>
                      <a:pt x="426" y="1955"/>
                    </a:lnTo>
                    <a:lnTo>
                      <a:pt x="434" y="1972"/>
                    </a:lnTo>
                    <a:lnTo>
                      <a:pt x="434" y="1963"/>
                    </a:lnTo>
                    <a:lnTo>
                      <a:pt x="443" y="1988"/>
                    </a:lnTo>
                    <a:lnTo>
                      <a:pt x="443" y="1980"/>
                    </a:lnTo>
                    <a:lnTo>
                      <a:pt x="443" y="1997"/>
                    </a:lnTo>
                    <a:lnTo>
                      <a:pt x="443" y="1988"/>
                    </a:lnTo>
                    <a:lnTo>
                      <a:pt x="451" y="2005"/>
                    </a:lnTo>
                    <a:lnTo>
                      <a:pt x="451" y="2005"/>
                    </a:lnTo>
                    <a:lnTo>
                      <a:pt x="468" y="2022"/>
                    </a:lnTo>
                    <a:lnTo>
                      <a:pt x="468" y="2013"/>
                    </a:lnTo>
                    <a:lnTo>
                      <a:pt x="476" y="2030"/>
                    </a:lnTo>
                    <a:lnTo>
                      <a:pt x="476" y="2030"/>
                    </a:lnTo>
                    <a:lnTo>
                      <a:pt x="485" y="2047"/>
                    </a:lnTo>
                    <a:lnTo>
                      <a:pt x="485" y="2038"/>
                    </a:lnTo>
                    <a:lnTo>
                      <a:pt x="493" y="2055"/>
                    </a:lnTo>
                    <a:lnTo>
                      <a:pt x="501" y="2072"/>
                    </a:lnTo>
                    <a:lnTo>
                      <a:pt x="501" y="2072"/>
                    </a:lnTo>
                    <a:lnTo>
                      <a:pt x="518" y="2089"/>
                    </a:lnTo>
                    <a:lnTo>
                      <a:pt x="526" y="2105"/>
                    </a:lnTo>
                    <a:lnTo>
                      <a:pt x="526" y="2105"/>
                    </a:lnTo>
                    <a:lnTo>
                      <a:pt x="543" y="2114"/>
                    </a:lnTo>
                    <a:lnTo>
                      <a:pt x="551" y="2130"/>
                    </a:lnTo>
                    <a:lnTo>
                      <a:pt x="551" y="2130"/>
                    </a:lnTo>
                    <a:lnTo>
                      <a:pt x="568" y="2147"/>
                    </a:lnTo>
                    <a:lnTo>
                      <a:pt x="585" y="2164"/>
                    </a:lnTo>
                    <a:lnTo>
                      <a:pt x="585" y="2164"/>
                    </a:lnTo>
                    <a:lnTo>
                      <a:pt x="602" y="2180"/>
                    </a:lnTo>
                    <a:lnTo>
                      <a:pt x="618" y="2197"/>
                    </a:lnTo>
                    <a:lnTo>
                      <a:pt x="618" y="2197"/>
                    </a:lnTo>
                    <a:lnTo>
                      <a:pt x="635" y="2214"/>
                    </a:lnTo>
                    <a:lnTo>
                      <a:pt x="652" y="2231"/>
                    </a:lnTo>
                    <a:lnTo>
                      <a:pt x="652" y="2231"/>
                    </a:lnTo>
                    <a:lnTo>
                      <a:pt x="668" y="2247"/>
                    </a:lnTo>
                    <a:lnTo>
                      <a:pt x="693" y="2264"/>
                    </a:lnTo>
                    <a:lnTo>
                      <a:pt x="693" y="2264"/>
                    </a:lnTo>
                    <a:lnTo>
                      <a:pt x="719" y="2281"/>
                    </a:lnTo>
                    <a:lnTo>
                      <a:pt x="735" y="2297"/>
                    </a:lnTo>
                    <a:lnTo>
                      <a:pt x="760" y="2314"/>
                    </a:lnTo>
                    <a:lnTo>
                      <a:pt x="777" y="2322"/>
                    </a:lnTo>
                    <a:lnTo>
                      <a:pt x="802" y="2339"/>
                    </a:lnTo>
                    <a:lnTo>
                      <a:pt x="827" y="2356"/>
                    </a:lnTo>
                    <a:lnTo>
                      <a:pt x="852" y="2373"/>
                    </a:lnTo>
                    <a:lnTo>
                      <a:pt x="886" y="2389"/>
                    </a:lnTo>
                    <a:lnTo>
                      <a:pt x="911" y="2406"/>
                    </a:lnTo>
                    <a:lnTo>
                      <a:pt x="944" y="2423"/>
                    </a:lnTo>
                    <a:lnTo>
                      <a:pt x="961" y="2431"/>
                    </a:lnTo>
                    <a:lnTo>
                      <a:pt x="969" y="2431"/>
                    </a:lnTo>
                    <a:lnTo>
                      <a:pt x="1003" y="2448"/>
                    </a:lnTo>
                    <a:lnTo>
                      <a:pt x="1028" y="2456"/>
                    </a:lnTo>
                    <a:lnTo>
                      <a:pt x="1044" y="2464"/>
                    </a:lnTo>
                    <a:lnTo>
                      <a:pt x="1069" y="2481"/>
                    </a:lnTo>
                    <a:lnTo>
                      <a:pt x="1094" y="2490"/>
                    </a:lnTo>
                    <a:lnTo>
                      <a:pt x="1120" y="2498"/>
                    </a:lnTo>
                    <a:lnTo>
                      <a:pt x="1136" y="2506"/>
                    </a:lnTo>
                    <a:lnTo>
                      <a:pt x="1161" y="2515"/>
                    </a:lnTo>
                    <a:lnTo>
                      <a:pt x="1186" y="2523"/>
                    </a:lnTo>
                    <a:lnTo>
                      <a:pt x="1211" y="2531"/>
                    </a:lnTo>
                    <a:lnTo>
                      <a:pt x="1236" y="2540"/>
                    </a:lnTo>
                    <a:lnTo>
                      <a:pt x="1278" y="2556"/>
                    </a:lnTo>
                    <a:lnTo>
                      <a:pt x="1328" y="2573"/>
                    </a:lnTo>
                    <a:lnTo>
                      <a:pt x="1379" y="2581"/>
                    </a:lnTo>
                    <a:lnTo>
                      <a:pt x="1429" y="2598"/>
                    </a:lnTo>
                    <a:lnTo>
                      <a:pt x="1479" y="2615"/>
                    </a:lnTo>
                    <a:lnTo>
                      <a:pt x="1529" y="2623"/>
                    </a:lnTo>
                    <a:lnTo>
                      <a:pt x="1579" y="2640"/>
                    </a:lnTo>
                    <a:lnTo>
                      <a:pt x="1629" y="2648"/>
                    </a:lnTo>
                    <a:lnTo>
                      <a:pt x="1688" y="2657"/>
                    </a:lnTo>
                    <a:lnTo>
                      <a:pt x="1788" y="2682"/>
                    </a:lnTo>
                    <a:lnTo>
                      <a:pt x="1905" y="2840"/>
                    </a:lnTo>
                    <a:lnTo>
                      <a:pt x="1746" y="2941"/>
                    </a:lnTo>
                    <a:lnTo>
                      <a:pt x="1637" y="2932"/>
                    </a:lnTo>
                    <a:lnTo>
                      <a:pt x="1587" y="2924"/>
                    </a:lnTo>
                    <a:lnTo>
                      <a:pt x="1529" y="2916"/>
                    </a:lnTo>
                    <a:lnTo>
                      <a:pt x="1479" y="2907"/>
                    </a:lnTo>
                    <a:lnTo>
                      <a:pt x="1420" y="2899"/>
                    </a:lnTo>
                    <a:lnTo>
                      <a:pt x="1370" y="2891"/>
                    </a:lnTo>
                    <a:lnTo>
                      <a:pt x="1312" y="2874"/>
                    </a:lnTo>
                    <a:lnTo>
                      <a:pt x="1253" y="2865"/>
                    </a:lnTo>
                    <a:lnTo>
                      <a:pt x="1203" y="2857"/>
                    </a:lnTo>
                    <a:lnTo>
                      <a:pt x="1145" y="2840"/>
                    </a:lnTo>
                    <a:lnTo>
                      <a:pt x="1120" y="2832"/>
                    </a:lnTo>
                    <a:lnTo>
                      <a:pt x="1036" y="2824"/>
                    </a:lnTo>
                    <a:lnTo>
                      <a:pt x="1011" y="2815"/>
                    </a:lnTo>
                    <a:lnTo>
                      <a:pt x="978" y="2807"/>
                    </a:lnTo>
                    <a:lnTo>
                      <a:pt x="952" y="2799"/>
                    </a:lnTo>
                    <a:lnTo>
                      <a:pt x="927" y="2790"/>
                    </a:lnTo>
                    <a:lnTo>
                      <a:pt x="894" y="2774"/>
                    </a:lnTo>
                    <a:lnTo>
                      <a:pt x="869" y="2765"/>
                    </a:lnTo>
                    <a:lnTo>
                      <a:pt x="844" y="2757"/>
                    </a:lnTo>
                    <a:lnTo>
                      <a:pt x="810" y="2748"/>
                    </a:lnTo>
                    <a:lnTo>
                      <a:pt x="777" y="2732"/>
                    </a:lnTo>
                    <a:lnTo>
                      <a:pt x="760" y="2732"/>
                    </a:lnTo>
                    <a:lnTo>
                      <a:pt x="735" y="2723"/>
                    </a:lnTo>
                    <a:lnTo>
                      <a:pt x="702" y="2707"/>
                    </a:lnTo>
                    <a:lnTo>
                      <a:pt x="668" y="2690"/>
                    </a:lnTo>
                    <a:lnTo>
                      <a:pt x="635" y="2673"/>
                    </a:lnTo>
                    <a:lnTo>
                      <a:pt x="602" y="2657"/>
                    </a:lnTo>
                    <a:lnTo>
                      <a:pt x="568" y="2640"/>
                    </a:lnTo>
                    <a:lnTo>
                      <a:pt x="543" y="2623"/>
                    </a:lnTo>
                    <a:lnTo>
                      <a:pt x="510" y="2615"/>
                    </a:lnTo>
                    <a:lnTo>
                      <a:pt x="485" y="2598"/>
                    </a:lnTo>
                    <a:lnTo>
                      <a:pt x="451" y="2573"/>
                    </a:lnTo>
                    <a:lnTo>
                      <a:pt x="426" y="2556"/>
                    </a:lnTo>
                    <a:lnTo>
                      <a:pt x="401" y="2540"/>
                    </a:lnTo>
                    <a:lnTo>
                      <a:pt x="376" y="2523"/>
                    </a:lnTo>
                    <a:lnTo>
                      <a:pt x="351" y="2506"/>
                    </a:lnTo>
                    <a:lnTo>
                      <a:pt x="326" y="2490"/>
                    </a:lnTo>
                    <a:lnTo>
                      <a:pt x="301" y="2464"/>
                    </a:lnTo>
                    <a:lnTo>
                      <a:pt x="276" y="2448"/>
                    </a:lnTo>
                    <a:lnTo>
                      <a:pt x="259" y="2431"/>
                    </a:lnTo>
                    <a:lnTo>
                      <a:pt x="234" y="2406"/>
                    </a:lnTo>
                    <a:lnTo>
                      <a:pt x="217" y="2389"/>
                    </a:lnTo>
                    <a:lnTo>
                      <a:pt x="192" y="2364"/>
                    </a:lnTo>
                    <a:lnTo>
                      <a:pt x="176" y="2347"/>
                    </a:lnTo>
                    <a:lnTo>
                      <a:pt x="159" y="2322"/>
                    </a:lnTo>
                    <a:lnTo>
                      <a:pt x="142" y="2297"/>
                    </a:lnTo>
                    <a:lnTo>
                      <a:pt x="125" y="2281"/>
                    </a:lnTo>
                    <a:lnTo>
                      <a:pt x="109" y="2256"/>
                    </a:lnTo>
                    <a:lnTo>
                      <a:pt x="92" y="2231"/>
                    </a:lnTo>
                    <a:lnTo>
                      <a:pt x="84" y="2205"/>
                    </a:lnTo>
                    <a:lnTo>
                      <a:pt x="67" y="2189"/>
                    </a:lnTo>
                    <a:lnTo>
                      <a:pt x="59" y="2164"/>
                    </a:lnTo>
                    <a:lnTo>
                      <a:pt x="59" y="2164"/>
                    </a:lnTo>
                    <a:lnTo>
                      <a:pt x="50" y="2139"/>
                    </a:lnTo>
                    <a:lnTo>
                      <a:pt x="34" y="2114"/>
                    </a:lnTo>
                    <a:lnTo>
                      <a:pt x="25" y="2089"/>
                    </a:lnTo>
                    <a:lnTo>
                      <a:pt x="17" y="2063"/>
                    </a:lnTo>
                    <a:lnTo>
                      <a:pt x="17" y="2038"/>
                    </a:lnTo>
                    <a:lnTo>
                      <a:pt x="8" y="2013"/>
                    </a:lnTo>
                    <a:lnTo>
                      <a:pt x="0" y="1988"/>
                    </a:lnTo>
                    <a:lnTo>
                      <a:pt x="0" y="1963"/>
                    </a:lnTo>
                    <a:lnTo>
                      <a:pt x="0" y="1938"/>
                    </a:lnTo>
                    <a:lnTo>
                      <a:pt x="0" y="1913"/>
                    </a:lnTo>
                    <a:lnTo>
                      <a:pt x="0" y="1813"/>
                    </a:lnTo>
                    <a:lnTo>
                      <a:pt x="0" y="1788"/>
                    </a:lnTo>
                    <a:lnTo>
                      <a:pt x="0" y="1763"/>
                    </a:lnTo>
                    <a:lnTo>
                      <a:pt x="0" y="1738"/>
                    </a:lnTo>
                    <a:lnTo>
                      <a:pt x="0" y="1713"/>
                    </a:lnTo>
                    <a:lnTo>
                      <a:pt x="0" y="1688"/>
                    </a:lnTo>
                    <a:lnTo>
                      <a:pt x="8" y="1662"/>
                    </a:lnTo>
                    <a:lnTo>
                      <a:pt x="17" y="1637"/>
                    </a:lnTo>
                    <a:lnTo>
                      <a:pt x="17" y="1612"/>
                    </a:lnTo>
                    <a:lnTo>
                      <a:pt x="25" y="1587"/>
                    </a:lnTo>
                    <a:lnTo>
                      <a:pt x="34" y="1562"/>
                    </a:lnTo>
                    <a:lnTo>
                      <a:pt x="42" y="1546"/>
                    </a:lnTo>
                    <a:lnTo>
                      <a:pt x="50" y="1520"/>
                    </a:lnTo>
                    <a:lnTo>
                      <a:pt x="59" y="1495"/>
                    </a:lnTo>
                    <a:lnTo>
                      <a:pt x="75" y="1470"/>
                    </a:lnTo>
                    <a:lnTo>
                      <a:pt x="84" y="1454"/>
                    </a:lnTo>
                    <a:lnTo>
                      <a:pt x="92" y="1429"/>
                    </a:lnTo>
                    <a:lnTo>
                      <a:pt x="109" y="1403"/>
                    </a:lnTo>
                    <a:lnTo>
                      <a:pt x="117" y="1387"/>
                    </a:lnTo>
                    <a:lnTo>
                      <a:pt x="134" y="1362"/>
                    </a:lnTo>
                    <a:lnTo>
                      <a:pt x="142" y="1345"/>
                    </a:lnTo>
                    <a:lnTo>
                      <a:pt x="159" y="1320"/>
                    </a:lnTo>
                    <a:lnTo>
                      <a:pt x="176" y="1303"/>
                    </a:lnTo>
                    <a:lnTo>
                      <a:pt x="176" y="1295"/>
                    </a:lnTo>
                    <a:lnTo>
                      <a:pt x="184" y="1278"/>
                    </a:lnTo>
                    <a:lnTo>
                      <a:pt x="201" y="1261"/>
                    </a:lnTo>
                    <a:lnTo>
                      <a:pt x="209" y="1236"/>
                    </a:lnTo>
                    <a:lnTo>
                      <a:pt x="226" y="1220"/>
                    </a:lnTo>
                    <a:lnTo>
                      <a:pt x="242" y="1195"/>
                    </a:lnTo>
                    <a:lnTo>
                      <a:pt x="259" y="1178"/>
                    </a:lnTo>
                    <a:lnTo>
                      <a:pt x="276" y="1153"/>
                    </a:lnTo>
                    <a:lnTo>
                      <a:pt x="292" y="1136"/>
                    </a:lnTo>
                    <a:lnTo>
                      <a:pt x="309" y="1119"/>
                    </a:lnTo>
                    <a:lnTo>
                      <a:pt x="351" y="1078"/>
                    </a:lnTo>
                    <a:lnTo>
                      <a:pt x="384" y="1044"/>
                    </a:lnTo>
                    <a:lnTo>
                      <a:pt x="426" y="1002"/>
                    </a:lnTo>
                    <a:lnTo>
                      <a:pt x="460" y="969"/>
                    </a:lnTo>
                    <a:lnTo>
                      <a:pt x="501" y="936"/>
                    </a:lnTo>
                    <a:lnTo>
                      <a:pt x="543" y="894"/>
                    </a:lnTo>
                    <a:lnTo>
                      <a:pt x="585" y="860"/>
                    </a:lnTo>
                    <a:lnTo>
                      <a:pt x="627" y="827"/>
                    </a:lnTo>
                    <a:lnTo>
                      <a:pt x="668" y="794"/>
                    </a:lnTo>
                    <a:lnTo>
                      <a:pt x="710" y="760"/>
                    </a:lnTo>
                    <a:lnTo>
                      <a:pt x="752" y="727"/>
                    </a:lnTo>
                    <a:lnTo>
                      <a:pt x="794" y="693"/>
                    </a:lnTo>
                    <a:lnTo>
                      <a:pt x="844" y="668"/>
                    </a:lnTo>
                    <a:lnTo>
                      <a:pt x="886" y="635"/>
                    </a:lnTo>
                    <a:lnTo>
                      <a:pt x="927" y="610"/>
                    </a:lnTo>
                    <a:lnTo>
                      <a:pt x="978" y="576"/>
                    </a:lnTo>
                    <a:lnTo>
                      <a:pt x="1019" y="551"/>
                    </a:lnTo>
                    <a:lnTo>
                      <a:pt x="1069" y="518"/>
                    </a:lnTo>
                    <a:lnTo>
                      <a:pt x="1111" y="493"/>
                    </a:lnTo>
                    <a:lnTo>
                      <a:pt x="1153" y="468"/>
                    </a:lnTo>
                    <a:lnTo>
                      <a:pt x="1203" y="443"/>
                    </a:lnTo>
                    <a:lnTo>
                      <a:pt x="1245" y="418"/>
                    </a:lnTo>
                    <a:lnTo>
                      <a:pt x="1287" y="393"/>
                    </a:lnTo>
                    <a:lnTo>
                      <a:pt x="1287" y="393"/>
                    </a:lnTo>
                    <a:lnTo>
                      <a:pt x="1337" y="376"/>
                    </a:lnTo>
                    <a:lnTo>
                      <a:pt x="1379" y="351"/>
                    </a:lnTo>
                    <a:lnTo>
                      <a:pt x="1420" y="334"/>
                    </a:lnTo>
                    <a:lnTo>
                      <a:pt x="1479" y="309"/>
                    </a:lnTo>
                    <a:lnTo>
                      <a:pt x="1537" y="284"/>
                    </a:lnTo>
                    <a:lnTo>
                      <a:pt x="1596" y="259"/>
                    </a:lnTo>
                    <a:lnTo>
                      <a:pt x="1654" y="234"/>
                    </a:lnTo>
                    <a:lnTo>
                      <a:pt x="1713" y="217"/>
                    </a:lnTo>
                    <a:lnTo>
                      <a:pt x="1771" y="192"/>
                    </a:lnTo>
                    <a:lnTo>
                      <a:pt x="1830" y="175"/>
                    </a:lnTo>
                    <a:lnTo>
                      <a:pt x="1896" y="159"/>
                    </a:lnTo>
                    <a:lnTo>
                      <a:pt x="1955" y="142"/>
                    </a:lnTo>
                    <a:lnTo>
                      <a:pt x="1972" y="142"/>
                    </a:lnTo>
                    <a:lnTo>
                      <a:pt x="2013" y="125"/>
                    </a:lnTo>
                    <a:lnTo>
                      <a:pt x="2080" y="109"/>
                    </a:lnTo>
                    <a:lnTo>
                      <a:pt x="2139" y="100"/>
                    </a:lnTo>
                    <a:lnTo>
                      <a:pt x="2206" y="84"/>
                    </a:lnTo>
                    <a:lnTo>
                      <a:pt x="2264" y="75"/>
                    </a:lnTo>
                    <a:lnTo>
                      <a:pt x="2331" y="58"/>
                    </a:lnTo>
                    <a:lnTo>
                      <a:pt x="2389" y="50"/>
                    </a:lnTo>
                    <a:lnTo>
                      <a:pt x="2456" y="42"/>
                    </a:lnTo>
                    <a:lnTo>
                      <a:pt x="2515" y="33"/>
                    </a:lnTo>
                    <a:lnTo>
                      <a:pt x="2581" y="25"/>
                    </a:lnTo>
                    <a:lnTo>
                      <a:pt x="2640" y="17"/>
                    </a:lnTo>
                    <a:lnTo>
                      <a:pt x="2665" y="17"/>
                    </a:lnTo>
                    <a:lnTo>
                      <a:pt x="2707" y="17"/>
                    </a:lnTo>
                    <a:lnTo>
                      <a:pt x="2765" y="17"/>
                    </a:lnTo>
                    <a:lnTo>
                      <a:pt x="2832" y="17"/>
                    </a:lnTo>
                    <a:lnTo>
                      <a:pt x="2899" y="17"/>
                    </a:lnTo>
                    <a:lnTo>
                      <a:pt x="3083" y="17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37"/>
              <p:cNvSpPr/>
              <p:nvPr/>
            </p:nvSpPr>
            <p:spPr>
              <a:xfrm>
                <a:off x="4001763" y="8643121"/>
                <a:ext cx="573679" cy="405916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8229" extrusionOk="0">
                    <a:moveTo>
                      <a:pt x="961" y="5255"/>
                    </a:moveTo>
                    <a:lnTo>
                      <a:pt x="1003" y="5255"/>
                    </a:lnTo>
                    <a:lnTo>
                      <a:pt x="1028" y="5255"/>
                    </a:lnTo>
                    <a:lnTo>
                      <a:pt x="1053" y="5255"/>
                    </a:lnTo>
                    <a:lnTo>
                      <a:pt x="1070" y="5255"/>
                    </a:lnTo>
                    <a:lnTo>
                      <a:pt x="1095" y="5255"/>
                    </a:lnTo>
                    <a:lnTo>
                      <a:pt x="1120" y="5255"/>
                    </a:lnTo>
                    <a:lnTo>
                      <a:pt x="1137" y="5255"/>
                    </a:lnTo>
                    <a:lnTo>
                      <a:pt x="1162" y="5255"/>
                    </a:lnTo>
                    <a:lnTo>
                      <a:pt x="1179" y="5255"/>
                    </a:lnTo>
                    <a:lnTo>
                      <a:pt x="1204" y="5255"/>
                    </a:lnTo>
                    <a:lnTo>
                      <a:pt x="1229" y="5255"/>
                    </a:lnTo>
                    <a:lnTo>
                      <a:pt x="1245" y="5255"/>
                    </a:lnTo>
                    <a:lnTo>
                      <a:pt x="1270" y="5246"/>
                    </a:lnTo>
                    <a:lnTo>
                      <a:pt x="1312" y="5230"/>
                    </a:lnTo>
                    <a:lnTo>
                      <a:pt x="1354" y="5221"/>
                    </a:lnTo>
                    <a:lnTo>
                      <a:pt x="1396" y="5205"/>
                    </a:lnTo>
                    <a:lnTo>
                      <a:pt x="1438" y="5196"/>
                    </a:lnTo>
                    <a:lnTo>
                      <a:pt x="1479" y="5180"/>
                    </a:lnTo>
                    <a:lnTo>
                      <a:pt x="1521" y="5163"/>
                    </a:lnTo>
                    <a:lnTo>
                      <a:pt x="1563" y="5146"/>
                    </a:lnTo>
                    <a:lnTo>
                      <a:pt x="1596" y="5129"/>
                    </a:lnTo>
                    <a:lnTo>
                      <a:pt x="1638" y="5113"/>
                    </a:lnTo>
                    <a:lnTo>
                      <a:pt x="1680" y="5096"/>
                    </a:lnTo>
                    <a:lnTo>
                      <a:pt x="1722" y="5071"/>
                    </a:lnTo>
                    <a:lnTo>
                      <a:pt x="1772" y="5054"/>
                    </a:lnTo>
                    <a:lnTo>
                      <a:pt x="1813" y="5029"/>
                    </a:lnTo>
                    <a:lnTo>
                      <a:pt x="1855" y="5012"/>
                    </a:lnTo>
                    <a:lnTo>
                      <a:pt x="1905" y="4987"/>
                    </a:lnTo>
                    <a:lnTo>
                      <a:pt x="1947" y="4962"/>
                    </a:lnTo>
                    <a:lnTo>
                      <a:pt x="1989" y="4946"/>
                    </a:lnTo>
                    <a:lnTo>
                      <a:pt x="2031" y="4921"/>
                    </a:lnTo>
                    <a:lnTo>
                      <a:pt x="2081" y="4895"/>
                    </a:lnTo>
                    <a:lnTo>
                      <a:pt x="2164" y="4854"/>
                    </a:lnTo>
                    <a:lnTo>
                      <a:pt x="2248" y="4804"/>
                    </a:lnTo>
                    <a:lnTo>
                      <a:pt x="2340" y="4753"/>
                    </a:lnTo>
                    <a:lnTo>
                      <a:pt x="2423" y="4712"/>
                    </a:lnTo>
                    <a:lnTo>
                      <a:pt x="2507" y="4662"/>
                    </a:lnTo>
                    <a:lnTo>
                      <a:pt x="2590" y="4603"/>
                    </a:lnTo>
                    <a:lnTo>
                      <a:pt x="2599" y="4603"/>
                    </a:lnTo>
                    <a:lnTo>
                      <a:pt x="2674" y="4561"/>
                    </a:lnTo>
                    <a:lnTo>
                      <a:pt x="2757" y="4511"/>
                    </a:lnTo>
                    <a:lnTo>
                      <a:pt x="2841" y="4453"/>
                    </a:lnTo>
                    <a:lnTo>
                      <a:pt x="2925" y="4403"/>
                    </a:lnTo>
                    <a:lnTo>
                      <a:pt x="3008" y="4344"/>
                    </a:lnTo>
                    <a:lnTo>
                      <a:pt x="3092" y="4294"/>
                    </a:lnTo>
                    <a:lnTo>
                      <a:pt x="3175" y="4235"/>
                    </a:lnTo>
                    <a:lnTo>
                      <a:pt x="3259" y="4177"/>
                    </a:lnTo>
                    <a:lnTo>
                      <a:pt x="3342" y="4127"/>
                    </a:lnTo>
                    <a:lnTo>
                      <a:pt x="3417" y="4068"/>
                    </a:lnTo>
                    <a:lnTo>
                      <a:pt x="3501" y="4010"/>
                    </a:lnTo>
                    <a:lnTo>
                      <a:pt x="3585" y="3951"/>
                    </a:lnTo>
                    <a:lnTo>
                      <a:pt x="3660" y="3893"/>
                    </a:lnTo>
                    <a:lnTo>
                      <a:pt x="3743" y="3835"/>
                    </a:lnTo>
                    <a:lnTo>
                      <a:pt x="3827" y="3776"/>
                    </a:lnTo>
                    <a:lnTo>
                      <a:pt x="3902" y="3718"/>
                    </a:lnTo>
                    <a:lnTo>
                      <a:pt x="3986" y="3651"/>
                    </a:lnTo>
                    <a:lnTo>
                      <a:pt x="4102" y="3567"/>
                    </a:lnTo>
                    <a:lnTo>
                      <a:pt x="4144" y="3534"/>
                    </a:lnTo>
                    <a:lnTo>
                      <a:pt x="4303" y="3417"/>
                    </a:lnTo>
                    <a:lnTo>
                      <a:pt x="4353" y="3375"/>
                    </a:lnTo>
                    <a:lnTo>
                      <a:pt x="4395" y="3342"/>
                    </a:lnTo>
                    <a:lnTo>
                      <a:pt x="4445" y="3300"/>
                    </a:lnTo>
                    <a:lnTo>
                      <a:pt x="4495" y="3266"/>
                    </a:lnTo>
                    <a:lnTo>
                      <a:pt x="4537" y="3233"/>
                    </a:lnTo>
                    <a:lnTo>
                      <a:pt x="4579" y="3191"/>
                    </a:lnTo>
                    <a:lnTo>
                      <a:pt x="4629" y="3158"/>
                    </a:lnTo>
                    <a:lnTo>
                      <a:pt x="4671" y="3116"/>
                    </a:lnTo>
                    <a:lnTo>
                      <a:pt x="4712" y="3074"/>
                    </a:lnTo>
                    <a:lnTo>
                      <a:pt x="4762" y="3041"/>
                    </a:lnTo>
                    <a:lnTo>
                      <a:pt x="4804" y="2999"/>
                    </a:lnTo>
                    <a:lnTo>
                      <a:pt x="4846" y="2957"/>
                    </a:lnTo>
                    <a:lnTo>
                      <a:pt x="4888" y="2924"/>
                    </a:lnTo>
                    <a:lnTo>
                      <a:pt x="4930" y="2882"/>
                    </a:lnTo>
                    <a:lnTo>
                      <a:pt x="4971" y="2840"/>
                    </a:lnTo>
                    <a:lnTo>
                      <a:pt x="5013" y="2799"/>
                    </a:lnTo>
                    <a:lnTo>
                      <a:pt x="5063" y="2757"/>
                    </a:lnTo>
                    <a:lnTo>
                      <a:pt x="5063" y="2748"/>
                    </a:lnTo>
                    <a:lnTo>
                      <a:pt x="5105" y="2707"/>
                    </a:lnTo>
                    <a:lnTo>
                      <a:pt x="5122" y="2690"/>
                    </a:lnTo>
                    <a:lnTo>
                      <a:pt x="5138" y="2673"/>
                    </a:lnTo>
                    <a:lnTo>
                      <a:pt x="5147" y="2665"/>
                    </a:lnTo>
                    <a:lnTo>
                      <a:pt x="5163" y="2648"/>
                    </a:lnTo>
                    <a:lnTo>
                      <a:pt x="5172" y="2632"/>
                    </a:lnTo>
                    <a:lnTo>
                      <a:pt x="5180" y="2623"/>
                    </a:lnTo>
                    <a:lnTo>
                      <a:pt x="5197" y="2606"/>
                    </a:lnTo>
                    <a:lnTo>
                      <a:pt x="5205" y="2590"/>
                    </a:lnTo>
                    <a:lnTo>
                      <a:pt x="5239" y="2540"/>
                    </a:lnTo>
                    <a:lnTo>
                      <a:pt x="5272" y="2490"/>
                    </a:lnTo>
                    <a:lnTo>
                      <a:pt x="5289" y="2464"/>
                    </a:lnTo>
                    <a:lnTo>
                      <a:pt x="5314" y="2423"/>
                    </a:lnTo>
                    <a:lnTo>
                      <a:pt x="5364" y="2356"/>
                    </a:lnTo>
                    <a:lnTo>
                      <a:pt x="5381" y="2322"/>
                    </a:lnTo>
                    <a:lnTo>
                      <a:pt x="5397" y="2297"/>
                    </a:lnTo>
                    <a:lnTo>
                      <a:pt x="5406" y="2281"/>
                    </a:lnTo>
                    <a:lnTo>
                      <a:pt x="5406" y="2281"/>
                    </a:lnTo>
                    <a:lnTo>
                      <a:pt x="5422" y="2264"/>
                    </a:lnTo>
                    <a:lnTo>
                      <a:pt x="5431" y="2256"/>
                    </a:lnTo>
                    <a:lnTo>
                      <a:pt x="5447" y="2247"/>
                    </a:lnTo>
                    <a:lnTo>
                      <a:pt x="5447" y="2247"/>
                    </a:lnTo>
                    <a:lnTo>
                      <a:pt x="5464" y="2239"/>
                    </a:lnTo>
                    <a:lnTo>
                      <a:pt x="5489" y="2239"/>
                    </a:lnTo>
                    <a:lnTo>
                      <a:pt x="5523" y="2239"/>
                    </a:lnTo>
                    <a:lnTo>
                      <a:pt x="5548" y="2239"/>
                    </a:lnTo>
                    <a:lnTo>
                      <a:pt x="5573" y="2247"/>
                    </a:lnTo>
                    <a:lnTo>
                      <a:pt x="5590" y="2256"/>
                    </a:lnTo>
                    <a:lnTo>
                      <a:pt x="5606" y="2272"/>
                    </a:lnTo>
                    <a:lnTo>
                      <a:pt x="5623" y="2289"/>
                    </a:lnTo>
                    <a:lnTo>
                      <a:pt x="5631" y="2306"/>
                    </a:lnTo>
                    <a:lnTo>
                      <a:pt x="5640" y="2331"/>
                    </a:lnTo>
                    <a:lnTo>
                      <a:pt x="5640" y="2347"/>
                    </a:lnTo>
                    <a:lnTo>
                      <a:pt x="5640" y="2389"/>
                    </a:lnTo>
                    <a:lnTo>
                      <a:pt x="5640" y="2406"/>
                    </a:lnTo>
                    <a:lnTo>
                      <a:pt x="5640" y="2423"/>
                    </a:lnTo>
                    <a:lnTo>
                      <a:pt x="5640" y="2431"/>
                    </a:lnTo>
                    <a:lnTo>
                      <a:pt x="5631" y="2448"/>
                    </a:lnTo>
                    <a:lnTo>
                      <a:pt x="5564" y="2565"/>
                    </a:lnTo>
                    <a:lnTo>
                      <a:pt x="5498" y="2682"/>
                    </a:lnTo>
                    <a:lnTo>
                      <a:pt x="5431" y="2807"/>
                    </a:lnTo>
                    <a:lnTo>
                      <a:pt x="5372" y="2924"/>
                    </a:lnTo>
                    <a:lnTo>
                      <a:pt x="5305" y="3049"/>
                    </a:lnTo>
                    <a:lnTo>
                      <a:pt x="5247" y="3175"/>
                    </a:lnTo>
                    <a:lnTo>
                      <a:pt x="5180" y="3291"/>
                    </a:lnTo>
                    <a:lnTo>
                      <a:pt x="5155" y="3358"/>
                    </a:lnTo>
                    <a:lnTo>
                      <a:pt x="5122" y="3417"/>
                    </a:lnTo>
                    <a:lnTo>
                      <a:pt x="5097" y="3475"/>
                    </a:lnTo>
                    <a:lnTo>
                      <a:pt x="5063" y="3542"/>
                    </a:lnTo>
                    <a:lnTo>
                      <a:pt x="5038" y="3601"/>
                    </a:lnTo>
                    <a:lnTo>
                      <a:pt x="5005" y="3667"/>
                    </a:lnTo>
                    <a:lnTo>
                      <a:pt x="4980" y="3726"/>
                    </a:lnTo>
                    <a:lnTo>
                      <a:pt x="4946" y="3793"/>
                    </a:lnTo>
                    <a:lnTo>
                      <a:pt x="4921" y="3851"/>
                    </a:lnTo>
                    <a:lnTo>
                      <a:pt x="4896" y="3918"/>
                    </a:lnTo>
                    <a:lnTo>
                      <a:pt x="4871" y="3977"/>
                    </a:lnTo>
                    <a:lnTo>
                      <a:pt x="4838" y="4043"/>
                    </a:lnTo>
                    <a:lnTo>
                      <a:pt x="4813" y="4102"/>
                    </a:lnTo>
                    <a:lnTo>
                      <a:pt x="4788" y="4169"/>
                    </a:lnTo>
                    <a:lnTo>
                      <a:pt x="4762" y="4227"/>
                    </a:lnTo>
                    <a:lnTo>
                      <a:pt x="4737" y="4294"/>
                    </a:lnTo>
                    <a:lnTo>
                      <a:pt x="4712" y="4352"/>
                    </a:lnTo>
                    <a:lnTo>
                      <a:pt x="4687" y="4419"/>
                    </a:lnTo>
                    <a:lnTo>
                      <a:pt x="4662" y="4486"/>
                    </a:lnTo>
                    <a:lnTo>
                      <a:pt x="4637" y="4545"/>
                    </a:lnTo>
                    <a:lnTo>
                      <a:pt x="4612" y="4611"/>
                    </a:lnTo>
                    <a:lnTo>
                      <a:pt x="4595" y="4670"/>
                    </a:lnTo>
                    <a:lnTo>
                      <a:pt x="4570" y="4737"/>
                    </a:lnTo>
                    <a:lnTo>
                      <a:pt x="4545" y="4804"/>
                    </a:lnTo>
                    <a:lnTo>
                      <a:pt x="4529" y="4862"/>
                    </a:lnTo>
                    <a:lnTo>
                      <a:pt x="4503" y="4929"/>
                    </a:lnTo>
                    <a:lnTo>
                      <a:pt x="4487" y="4996"/>
                    </a:lnTo>
                    <a:lnTo>
                      <a:pt x="4487" y="5012"/>
                    </a:lnTo>
                    <a:lnTo>
                      <a:pt x="4470" y="5063"/>
                    </a:lnTo>
                    <a:lnTo>
                      <a:pt x="4445" y="5121"/>
                    </a:lnTo>
                    <a:lnTo>
                      <a:pt x="4428" y="5188"/>
                    </a:lnTo>
                    <a:lnTo>
                      <a:pt x="4412" y="5255"/>
                    </a:lnTo>
                    <a:lnTo>
                      <a:pt x="4395" y="5322"/>
                    </a:lnTo>
                    <a:lnTo>
                      <a:pt x="4378" y="5380"/>
                    </a:lnTo>
                    <a:lnTo>
                      <a:pt x="4353" y="5447"/>
                    </a:lnTo>
                    <a:lnTo>
                      <a:pt x="4336" y="5514"/>
                    </a:lnTo>
                    <a:lnTo>
                      <a:pt x="4320" y="5581"/>
                    </a:lnTo>
                    <a:lnTo>
                      <a:pt x="4311" y="5647"/>
                    </a:lnTo>
                    <a:lnTo>
                      <a:pt x="4295" y="5714"/>
                    </a:lnTo>
                    <a:lnTo>
                      <a:pt x="4278" y="5781"/>
                    </a:lnTo>
                    <a:lnTo>
                      <a:pt x="4261" y="5848"/>
                    </a:lnTo>
                    <a:lnTo>
                      <a:pt x="4253" y="5915"/>
                    </a:lnTo>
                    <a:lnTo>
                      <a:pt x="4236" y="5981"/>
                    </a:lnTo>
                    <a:lnTo>
                      <a:pt x="4228" y="6048"/>
                    </a:lnTo>
                    <a:lnTo>
                      <a:pt x="4211" y="6115"/>
                    </a:lnTo>
                    <a:lnTo>
                      <a:pt x="4203" y="6182"/>
                    </a:lnTo>
                    <a:lnTo>
                      <a:pt x="4194" y="6249"/>
                    </a:lnTo>
                    <a:lnTo>
                      <a:pt x="4178" y="6316"/>
                    </a:lnTo>
                    <a:lnTo>
                      <a:pt x="4169" y="6382"/>
                    </a:lnTo>
                    <a:lnTo>
                      <a:pt x="4161" y="6449"/>
                    </a:lnTo>
                    <a:lnTo>
                      <a:pt x="4153" y="6516"/>
                    </a:lnTo>
                    <a:lnTo>
                      <a:pt x="4153" y="6550"/>
                    </a:lnTo>
                    <a:lnTo>
                      <a:pt x="4153" y="6583"/>
                    </a:lnTo>
                    <a:lnTo>
                      <a:pt x="4153" y="6625"/>
                    </a:lnTo>
                    <a:lnTo>
                      <a:pt x="4153" y="6675"/>
                    </a:lnTo>
                    <a:lnTo>
                      <a:pt x="4153" y="6725"/>
                    </a:lnTo>
                    <a:lnTo>
                      <a:pt x="4153" y="6775"/>
                    </a:lnTo>
                    <a:lnTo>
                      <a:pt x="4153" y="6825"/>
                    </a:lnTo>
                    <a:lnTo>
                      <a:pt x="4153" y="6875"/>
                    </a:lnTo>
                    <a:lnTo>
                      <a:pt x="4153" y="6934"/>
                    </a:lnTo>
                    <a:lnTo>
                      <a:pt x="4153" y="7201"/>
                    </a:lnTo>
                    <a:lnTo>
                      <a:pt x="4153" y="7235"/>
                    </a:lnTo>
                    <a:lnTo>
                      <a:pt x="4153" y="7260"/>
                    </a:lnTo>
                    <a:lnTo>
                      <a:pt x="4153" y="7293"/>
                    </a:lnTo>
                    <a:lnTo>
                      <a:pt x="4153" y="7326"/>
                    </a:lnTo>
                    <a:lnTo>
                      <a:pt x="4153" y="7352"/>
                    </a:lnTo>
                    <a:lnTo>
                      <a:pt x="4153" y="7385"/>
                    </a:lnTo>
                    <a:lnTo>
                      <a:pt x="4153" y="7410"/>
                    </a:lnTo>
                    <a:lnTo>
                      <a:pt x="4153" y="7443"/>
                    </a:lnTo>
                    <a:lnTo>
                      <a:pt x="4153" y="7469"/>
                    </a:lnTo>
                    <a:lnTo>
                      <a:pt x="4153" y="7502"/>
                    </a:lnTo>
                    <a:lnTo>
                      <a:pt x="4161" y="7527"/>
                    </a:lnTo>
                    <a:lnTo>
                      <a:pt x="4169" y="7552"/>
                    </a:lnTo>
                    <a:lnTo>
                      <a:pt x="4169" y="7577"/>
                    </a:lnTo>
                    <a:lnTo>
                      <a:pt x="4178" y="7602"/>
                    </a:lnTo>
                    <a:lnTo>
                      <a:pt x="4186" y="7627"/>
                    </a:lnTo>
                    <a:lnTo>
                      <a:pt x="4194" y="7652"/>
                    </a:lnTo>
                    <a:lnTo>
                      <a:pt x="4203" y="7677"/>
                    </a:lnTo>
                    <a:lnTo>
                      <a:pt x="4211" y="7702"/>
                    </a:lnTo>
                    <a:lnTo>
                      <a:pt x="4219" y="7727"/>
                    </a:lnTo>
                    <a:lnTo>
                      <a:pt x="4228" y="7744"/>
                    </a:lnTo>
                    <a:lnTo>
                      <a:pt x="4236" y="7769"/>
                    </a:lnTo>
                    <a:lnTo>
                      <a:pt x="4245" y="7786"/>
                    </a:lnTo>
                    <a:lnTo>
                      <a:pt x="4253" y="7803"/>
                    </a:lnTo>
                    <a:lnTo>
                      <a:pt x="4270" y="7828"/>
                    </a:lnTo>
                    <a:lnTo>
                      <a:pt x="4278" y="7844"/>
                    </a:lnTo>
                    <a:lnTo>
                      <a:pt x="4286" y="7861"/>
                    </a:lnTo>
                    <a:lnTo>
                      <a:pt x="4295" y="7861"/>
                    </a:lnTo>
                    <a:lnTo>
                      <a:pt x="4303" y="7870"/>
                    </a:lnTo>
                    <a:lnTo>
                      <a:pt x="4303" y="7878"/>
                    </a:lnTo>
                    <a:lnTo>
                      <a:pt x="4311" y="7886"/>
                    </a:lnTo>
                    <a:lnTo>
                      <a:pt x="4320" y="7895"/>
                    </a:lnTo>
                    <a:lnTo>
                      <a:pt x="4320" y="7895"/>
                    </a:lnTo>
                    <a:lnTo>
                      <a:pt x="4328" y="7903"/>
                    </a:lnTo>
                    <a:lnTo>
                      <a:pt x="4336" y="7911"/>
                    </a:lnTo>
                    <a:lnTo>
                      <a:pt x="4336" y="7911"/>
                    </a:lnTo>
                    <a:lnTo>
                      <a:pt x="4345" y="7911"/>
                    </a:lnTo>
                    <a:lnTo>
                      <a:pt x="4353" y="7911"/>
                    </a:lnTo>
                    <a:lnTo>
                      <a:pt x="4361" y="7911"/>
                    </a:lnTo>
                    <a:lnTo>
                      <a:pt x="4361" y="7911"/>
                    </a:lnTo>
                    <a:lnTo>
                      <a:pt x="4370" y="7911"/>
                    </a:lnTo>
                    <a:lnTo>
                      <a:pt x="4378" y="7911"/>
                    </a:lnTo>
                    <a:lnTo>
                      <a:pt x="4387" y="7911"/>
                    </a:lnTo>
                    <a:lnTo>
                      <a:pt x="4387" y="7911"/>
                    </a:lnTo>
                    <a:lnTo>
                      <a:pt x="4395" y="7911"/>
                    </a:lnTo>
                    <a:lnTo>
                      <a:pt x="4403" y="7911"/>
                    </a:lnTo>
                    <a:lnTo>
                      <a:pt x="4412" y="7911"/>
                    </a:lnTo>
                    <a:lnTo>
                      <a:pt x="4420" y="7911"/>
                    </a:lnTo>
                    <a:lnTo>
                      <a:pt x="4428" y="7911"/>
                    </a:lnTo>
                    <a:lnTo>
                      <a:pt x="4453" y="7920"/>
                    </a:lnTo>
                    <a:lnTo>
                      <a:pt x="4478" y="7928"/>
                    </a:lnTo>
                    <a:lnTo>
                      <a:pt x="4495" y="7936"/>
                    </a:lnTo>
                    <a:lnTo>
                      <a:pt x="4520" y="7936"/>
                    </a:lnTo>
                    <a:lnTo>
                      <a:pt x="4545" y="7936"/>
                    </a:lnTo>
                    <a:lnTo>
                      <a:pt x="4570" y="7936"/>
                    </a:lnTo>
                    <a:lnTo>
                      <a:pt x="4595" y="7936"/>
                    </a:lnTo>
                    <a:lnTo>
                      <a:pt x="4687" y="7936"/>
                    </a:lnTo>
                    <a:lnTo>
                      <a:pt x="4712" y="7936"/>
                    </a:lnTo>
                    <a:lnTo>
                      <a:pt x="4729" y="7936"/>
                    </a:lnTo>
                    <a:lnTo>
                      <a:pt x="4754" y="7936"/>
                    </a:lnTo>
                    <a:lnTo>
                      <a:pt x="4779" y="7936"/>
                    </a:lnTo>
                    <a:lnTo>
                      <a:pt x="4804" y="7936"/>
                    </a:lnTo>
                    <a:lnTo>
                      <a:pt x="4829" y="7928"/>
                    </a:lnTo>
                    <a:lnTo>
                      <a:pt x="4846" y="7920"/>
                    </a:lnTo>
                    <a:lnTo>
                      <a:pt x="4871" y="7911"/>
                    </a:lnTo>
                    <a:lnTo>
                      <a:pt x="4896" y="7903"/>
                    </a:lnTo>
                    <a:lnTo>
                      <a:pt x="4921" y="7895"/>
                    </a:lnTo>
                    <a:lnTo>
                      <a:pt x="4938" y="7886"/>
                    </a:lnTo>
                    <a:lnTo>
                      <a:pt x="4963" y="7878"/>
                    </a:lnTo>
                    <a:lnTo>
                      <a:pt x="4988" y="7870"/>
                    </a:lnTo>
                    <a:lnTo>
                      <a:pt x="5013" y="7853"/>
                    </a:lnTo>
                    <a:lnTo>
                      <a:pt x="5038" y="7844"/>
                    </a:lnTo>
                    <a:lnTo>
                      <a:pt x="5063" y="7828"/>
                    </a:lnTo>
                    <a:lnTo>
                      <a:pt x="5080" y="7819"/>
                    </a:lnTo>
                    <a:lnTo>
                      <a:pt x="5105" y="7803"/>
                    </a:lnTo>
                    <a:lnTo>
                      <a:pt x="5130" y="7786"/>
                    </a:lnTo>
                    <a:lnTo>
                      <a:pt x="5155" y="7769"/>
                    </a:lnTo>
                    <a:lnTo>
                      <a:pt x="5180" y="7753"/>
                    </a:lnTo>
                    <a:lnTo>
                      <a:pt x="5205" y="7736"/>
                    </a:lnTo>
                    <a:lnTo>
                      <a:pt x="5222" y="7719"/>
                    </a:lnTo>
                    <a:lnTo>
                      <a:pt x="5247" y="7702"/>
                    </a:lnTo>
                    <a:lnTo>
                      <a:pt x="5247" y="7702"/>
                    </a:lnTo>
                    <a:lnTo>
                      <a:pt x="5272" y="7686"/>
                    </a:lnTo>
                    <a:lnTo>
                      <a:pt x="5297" y="7661"/>
                    </a:lnTo>
                    <a:lnTo>
                      <a:pt x="5314" y="7644"/>
                    </a:lnTo>
                    <a:lnTo>
                      <a:pt x="5339" y="7619"/>
                    </a:lnTo>
                    <a:lnTo>
                      <a:pt x="5364" y="7602"/>
                    </a:lnTo>
                    <a:lnTo>
                      <a:pt x="5389" y="7577"/>
                    </a:lnTo>
                    <a:lnTo>
                      <a:pt x="5414" y="7552"/>
                    </a:lnTo>
                    <a:lnTo>
                      <a:pt x="5431" y="7535"/>
                    </a:lnTo>
                    <a:lnTo>
                      <a:pt x="5456" y="7510"/>
                    </a:lnTo>
                    <a:lnTo>
                      <a:pt x="5481" y="7485"/>
                    </a:lnTo>
                    <a:lnTo>
                      <a:pt x="5506" y="7460"/>
                    </a:lnTo>
                    <a:lnTo>
                      <a:pt x="5523" y="7435"/>
                    </a:lnTo>
                    <a:lnTo>
                      <a:pt x="5548" y="7410"/>
                    </a:lnTo>
                    <a:lnTo>
                      <a:pt x="5573" y="7385"/>
                    </a:lnTo>
                    <a:lnTo>
                      <a:pt x="5590" y="7360"/>
                    </a:lnTo>
                    <a:lnTo>
                      <a:pt x="5615" y="7326"/>
                    </a:lnTo>
                    <a:lnTo>
                      <a:pt x="5631" y="7301"/>
                    </a:lnTo>
                    <a:lnTo>
                      <a:pt x="5648" y="7276"/>
                    </a:lnTo>
                    <a:lnTo>
                      <a:pt x="5673" y="7243"/>
                    </a:lnTo>
                    <a:lnTo>
                      <a:pt x="5698" y="7218"/>
                    </a:lnTo>
                    <a:lnTo>
                      <a:pt x="5715" y="7193"/>
                    </a:lnTo>
                    <a:lnTo>
                      <a:pt x="5740" y="7159"/>
                    </a:lnTo>
                    <a:lnTo>
                      <a:pt x="5757" y="7134"/>
                    </a:lnTo>
                    <a:lnTo>
                      <a:pt x="5782" y="7101"/>
                    </a:lnTo>
                    <a:lnTo>
                      <a:pt x="5798" y="7068"/>
                    </a:lnTo>
                    <a:lnTo>
                      <a:pt x="5823" y="7042"/>
                    </a:lnTo>
                    <a:lnTo>
                      <a:pt x="5848" y="7009"/>
                    </a:lnTo>
                    <a:lnTo>
                      <a:pt x="5882" y="6951"/>
                    </a:lnTo>
                    <a:lnTo>
                      <a:pt x="5924" y="6884"/>
                    </a:lnTo>
                    <a:lnTo>
                      <a:pt x="5965" y="6817"/>
                    </a:lnTo>
                    <a:lnTo>
                      <a:pt x="6007" y="6758"/>
                    </a:lnTo>
                    <a:lnTo>
                      <a:pt x="6041" y="6692"/>
                    </a:lnTo>
                    <a:lnTo>
                      <a:pt x="6082" y="6625"/>
                    </a:lnTo>
                    <a:lnTo>
                      <a:pt x="6116" y="6558"/>
                    </a:lnTo>
                    <a:lnTo>
                      <a:pt x="6158" y="6491"/>
                    </a:lnTo>
                    <a:lnTo>
                      <a:pt x="6191" y="6424"/>
                    </a:lnTo>
                    <a:lnTo>
                      <a:pt x="6224" y="6357"/>
                    </a:lnTo>
                    <a:lnTo>
                      <a:pt x="6258" y="6291"/>
                    </a:lnTo>
                    <a:lnTo>
                      <a:pt x="6291" y="6224"/>
                    </a:lnTo>
                    <a:lnTo>
                      <a:pt x="6325" y="6157"/>
                    </a:lnTo>
                    <a:lnTo>
                      <a:pt x="6358" y="6090"/>
                    </a:lnTo>
                    <a:lnTo>
                      <a:pt x="6392" y="6023"/>
                    </a:lnTo>
                    <a:lnTo>
                      <a:pt x="6425" y="5956"/>
                    </a:lnTo>
                    <a:lnTo>
                      <a:pt x="6450" y="5898"/>
                    </a:lnTo>
                    <a:lnTo>
                      <a:pt x="6475" y="5831"/>
                    </a:lnTo>
                    <a:lnTo>
                      <a:pt x="6508" y="5764"/>
                    </a:lnTo>
                    <a:lnTo>
                      <a:pt x="6534" y="5706"/>
                    </a:lnTo>
                    <a:lnTo>
                      <a:pt x="6559" y="5647"/>
                    </a:lnTo>
                    <a:lnTo>
                      <a:pt x="6584" y="5589"/>
                    </a:lnTo>
                    <a:lnTo>
                      <a:pt x="6609" y="5530"/>
                    </a:lnTo>
                    <a:lnTo>
                      <a:pt x="6634" y="5472"/>
                    </a:lnTo>
                    <a:lnTo>
                      <a:pt x="6650" y="5422"/>
                    </a:lnTo>
                    <a:lnTo>
                      <a:pt x="6676" y="5363"/>
                    </a:lnTo>
                    <a:lnTo>
                      <a:pt x="6692" y="5313"/>
                    </a:lnTo>
                    <a:lnTo>
                      <a:pt x="6726" y="5213"/>
                    </a:lnTo>
                    <a:lnTo>
                      <a:pt x="6759" y="5129"/>
                    </a:lnTo>
                    <a:lnTo>
                      <a:pt x="6792" y="5054"/>
                    </a:lnTo>
                    <a:lnTo>
                      <a:pt x="6893" y="4762"/>
                    </a:lnTo>
                    <a:lnTo>
                      <a:pt x="7001" y="4478"/>
                    </a:lnTo>
                    <a:lnTo>
                      <a:pt x="7168" y="3993"/>
                    </a:lnTo>
                    <a:lnTo>
                      <a:pt x="7202" y="3901"/>
                    </a:lnTo>
                    <a:lnTo>
                      <a:pt x="7210" y="3868"/>
                    </a:lnTo>
                    <a:lnTo>
                      <a:pt x="7219" y="3826"/>
                    </a:lnTo>
                    <a:lnTo>
                      <a:pt x="7235" y="3776"/>
                    </a:lnTo>
                    <a:lnTo>
                      <a:pt x="7252" y="3726"/>
                    </a:lnTo>
                    <a:lnTo>
                      <a:pt x="7277" y="3626"/>
                    </a:lnTo>
                    <a:lnTo>
                      <a:pt x="7310" y="3517"/>
                    </a:lnTo>
                    <a:lnTo>
                      <a:pt x="7327" y="3475"/>
                    </a:lnTo>
                    <a:lnTo>
                      <a:pt x="7336" y="3425"/>
                    </a:lnTo>
                    <a:lnTo>
                      <a:pt x="7352" y="3392"/>
                    </a:lnTo>
                    <a:lnTo>
                      <a:pt x="7352" y="3375"/>
                    </a:lnTo>
                    <a:lnTo>
                      <a:pt x="7361" y="3358"/>
                    </a:lnTo>
                    <a:lnTo>
                      <a:pt x="7369" y="3333"/>
                    </a:lnTo>
                    <a:lnTo>
                      <a:pt x="7386" y="3308"/>
                    </a:lnTo>
                    <a:lnTo>
                      <a:pt x="7402" y="3283"/>
                    </a:lnTo>
                    <a:lnTo>
                      <a:pt x="7419" y="3275"/>
                    </a:lnTo>
                    <a:lnTo>
                      <a:pt x="7444" y="3258"/>
                    </a:lnTo>
                    <a:lnTo>
                      <a:pt x="7461" y="3250"/>
                    </a:lnTo>
                    <a:lnTo>
                      <a:pt x="7486" y="3241"/>
                    </a:lnTo>
                    <a:lnTo>
                      <a:pt x="7486" y="3241"/>
                    </a:lnTo>
                    <a:lnTo>
                      <a:pt x="7511" y="3241"/>
                    </a:lnTo>
                    <a:lnTo>
                      <a:pt x="7528" y="3241"/>
                    </a:lnTo>
                    <a:lnTo>
                      <a:pt x="7553" y="3241"/>
                    </a:lnTo>
                    <a:lnTo>
                      <a:pt x="7578" y="3250"/>
                    </a:lnTo>
                    <a:lnTo>
                      <a:pt x="7594" y="3258"/>
                    </a:lnTo>
                    <a:lnTo>
                      <a:pt x="7594" y="3258"/>
                    </a:lnTo>
                    <a:lnTo>
                      <a:pt x="7620" y="3275"/>
                    </a:lnTo>
                    <a:lnTo>
                      <a:pt x="7645" y="3300"/>
                    </a:lnTo>
                    <a:lnTo>
                      <a:pt x="7661" y="3317"/>
                    </a:lnTo>
                    <a:lnTo>
                      <a:pt x="7661" y="3317"/>
                    </a:lnTo>
                    <a:lnTo>
                      <a:pt x="7670" y="3333"/>
                    </a:lnTo>
                    <a:lnTo>
                      <a:pt x="7670" y="3358"/>
                    </a:lnTo>
                    <a:lnTo>
                      <a:pt x="7670" y="3367"/>
                    </a:lnTo>
                    <a:lnTo>
                      <a:pt x="7670" y="3400"/>
                    </a:lnTo>
                    <a:lnTo>
                      <a:pt x="7670" y="3442"/>
                    </a:lnTo>
                    <a:lnTo>
                      <a:pt x="7670" y="3500"/>
                    </a:lnTo>
                    <a:lnTo>
                      <a:pt x="7670" y="3559"/>
                    </a:lnTo>
                    <a:lnTo>
                      <a:pt x="7661" y="3617"/>
                    </a:lnTo>
                    <a:lnTo>
                      <a:pt x="7653" y="3676"/>
                    </a:lnTo>
                    <a:lnTo>
                      <a:pt x="7645" y="3743"/>
                    </a:lnTo>
                    <a:lnTo>
                      <a:pt x="7636" y="3809"/>
                    </a:lnTo>
                    <a:lnTo>
                      <a:pt x="7628" y="3876"/>
                    </a:lnTo>
                    <a:lnTo>
                      <a:pt x="7620" y="3943"/>
                    </a:lnTo>
                    <a:lnTo>
                      <a:pt x="7603" y="4018"/>
                    </a:lnTo>
                    <a:lnTo>
                      <a:pt x="7594" y="4085"/>
                    </a:lnTo>
                    <a:lnTo>
                      <a:pt x="7569" y="4227"/>
                    </a:lnTo>
                    <a:lnTo>
                      <a:pt x="7511" y="4528"/>
                    </a:lnTo>
                    <a:lnTo>
                      <a:pt x="7486" y="4687"/>
                    </a:lnTo>
                    <a:lnTo>
                      <a:pt x="7469" y="4762"/>
                    </a:lnTo>
                    <a:lnTo>
                      <a:pt x="7461" y="4845"/>
                    </a:lnTo>
                    <a:lnTo>
                      <a:pt x="7444" y="4921"/>
                    </a:lnTo>
                    <a:lnTo>
                      <a:pt x="7436" y="5004"/>
                    </a:lnTo>
                    <a:lnTo>
                      <a:pt x="7419" y="5088"/>
                    </a:lnTo>
                    <a:lnTo>
                      <a:pt x="7411" y="5163"/>
                    </a:lnTo>
                    <a:lnTo>
                      <a:pt x="7402" y="5246"/>
                    </a:lnTo>
                    <a:lnTo>
                      <a:pt x="7386" y="5322"/>
                    </a:lnTo>
                    <a:lnTo>
                      <a:pt x="7377" y="5405"/>
                    </a:lnTo>
                    <a:lnTo>
                      <a:pt x="7369" y="5489"/>
                    </a:lnTo>
                    <a:lnTo>
                      <a:pt x="7361" y="5564"/>
                    </a:lnTo>
                    <a:lnTo>
                      <a:pt x="7352" y="5647"/>
                    </a:lnTo>
                    <a:lnTo>
                      <a:pt x="7352" y="5731"/>
                    </a:lnTo>
                    <a:lnTo>
                      <a:pt x="7344" y="5806"/>
                    </a:lnTo>
                    <a:lnTo>
                      <a:pt x="7344" y="5848"/>
                    </a:lnTo>
                    <a:lnTo>
                      <a:pt x="7344" y="5881"/>
                    </a:lnTo>
                    <a:lnTo>
                      <a:pt x="7344" y="6299"/>
                    </a:lnTo>
                    <a:lnTo>
                      <a:pt x="7344" y="6341"/>
                    </a:lnTo>
                    <a:lnTo>
                      <a:pt x="7344" y="6374"/>
                    </a:lnTo>
                    <a:lnTo>
                      <a:pt x="7344" y="6416"/>
                    </a:lnTo>
                    <a:lnTo>
                      <a:pt x="7344" y="6449"/>
                    </a:lnTo>
                    <a:lnTo>
                      <a:pt x="7344" y="6483"/>
                    </a:lnTo>
                    <a:lnTo>
                      <a:pt x="7344" y="6516"/>
                    </a:lnTo>
                    <a:lnTo>
                      <a:pt x="7344" y="6558"/>
                    </a:lnTo>
                    <a:lnTo>
                      <a:pt x="7344" y="6591"/>
                    </a:lnTo>
                    <a:lnTo>
                      <a:pt x="7344" y="6625"/>
                    </a:lnTo>
                    <a:lnTo>
                      <a:pt x="7352" y="6658"/>
                    </a:lnTo>
                    <a:lnTo>
                      <a:pt x="7352" y="6692"/>
                    </a:lnTo>
                    <a:lnTo>
                      <a:pt x="7361" y="6725"/>
                    </a:lnTo>
                    <a:lnTo>
                      <a:pt x="7369" y="6758"/>
                    </a:lnTo>
                    <a:lnTo>
                      <a:pt x="7377" y="6792"/>
                    </a:lnTo>
                    <a:lnTo>
                      <a:pt x="7386" y="6825"/>
                    </a:lnTo>
                    <a:lnTo>
                      <a:pt x="7394" y="6859"/>
                    </a:lnTo>
                    <a:lnTo>
                      <a:pt x="7402" y="6892"/>
                    </a:lnTo>
                    <a:lnTo>
                      <a:pt x="7411" y="6926"/>
                    </a:lnTo>
                    <a:lnTo>
                      <a:pt x="7419" y="6951"/>
                    </a:lnTo>
                    <a:lnTo>
                      <a:pt x="7436" y="6984"/>
                    </a:lnTo>
                    <a:lnTo>
                      <a:pt x="7444" y="7017"/>
                    </a:lnTo>
                    <a:lnTo>
                      <a:pt x="7452" y="7042"/>
                    </a:lnTo>
                    <a:lnTo>
                      <a:pt x="7469" y="7076"/>
                    </a:lnTo>
                    <a:lnTo>
                      <a:pt x="7478" y="7101"/>
                    </a:lnTo>
                    <a:lnTo>
                      <a:pt x="7494" y="7134"/>
                    </a:lnTo>
                    <a:lnTo>
                      <a:pt x="7511" y="7159"/>
                    </a:lnTo>
                    <a:lnTo>
                      <a:pt x="7519" y="7184"/>
                    </a:lnTo>
                    <a:lnTo>
                      <a:pt x="7536" y="7210"/>
                    </a:lnTo>
                    <a:lnTo>
                      <a:pt x="7553" y="7243"/>
                    </a:lnTo>
                    <a:lnTo>
                      <a:pt x="7569" y="7268"/>
                    </a:lnTo>
                    <a:lnTo>
                      <a:pt x="7586" y="7293"/>
                    </a:lnTo>
                    <a:lnTo>
                      <a:pt x="7603" y="7318"/>
                    </a:lnTo>
                    <a:lnTo>
                      <a:pt x="7620" y="7343"/>
                    </a:lnTo>
                    <a:lnTo>
                      <a:pt x="7645" y="7368"/>
                    </a:lnTo>
                    <a:lnTo>
                      <a:pt x="7645" y="7368"/>
                    </a:lnTo>
                    <a:lnTo>
                      <a:pt x="7661" y="7393"/>
                    </a:lnTo>
                    <a:lnTo>
                      <a:pt x="7686" y="7418"/>
                    </a:lnTo>
                    <a:lnTo>
                      <a:pt x="7686" y="7418"/>
                    </a:lnTo>
                    <a:lnTo>
                      <a:pt x="7703" y="7443"/>
                    </a:lnTo>
                    <a:lnTo>
                      <a:pt x="7728" y="7469"/>
                    </a:lnTo>
                    <a:lnTo>
                      <a:pt x="7728" y="7469"/>
                    </a:lnTo>
                    <a:lnTo>
                      <a:pt x="7753" y="7494"/>
                    </a:lnTo>
                    <a:lnTo>
                      <a:pt x="7778" y="7519"/>
                    </a:lnTo>
                    <a:lnTo>
                      <a:pt x="7778" y="7519"/>
                    </a:lnTo>
                    <a:lnTo>
                      <a:pt x="7803" y="7535"/>
                    </a:lnTo>
                    <a:lnTo>
                      <a:pt x="7828" y="7560"/>
                    </a:lnTo>
                    <a:lnTo>
                      <a:pt x="7828" y="7560"/>
                    </a:lnTo>
                    <a:lnTo>
                      <a:pt x="7853" y="7577"/>
                    </a:lnTo>
                    <a:lnTo>
                      <a:pt x="7879" y="7602"/>
                    </a:lnTo>
                    <a:lnTo>
                      <a:pt x="7904" y="7619"/>
                    </a:lnTo>
                    <a:lnTo>
                      <a:pt x="7937" y="7636"/>
                    </a:lnTo>
                    <a:lnTo>
                      <a:pt x="7962" y="7652"/>
                    </a:lnTo>
                    <a:lnTo>
                      <a:pt x="7987" y="7669"/>
                    </a:lnTo>
                    <a:lnTo>
                      <a:pt x="8021" y="7686"/>
                    </a:lnTo>
                    <a:lnTo>
                      <a:pt x="8054" y="7702"/>
                    </a:lnTo>
                    <a:lnTo>
                      <a:pt x="8087" y="7719"/>
                    </a:lnTo>
                    <a:lnTo>
                      <a:pt x="8096" y="7719"/>
                    </a:lnTo>
                    <a:lnTo>
                      <a:pt x="8104" y="7719"/>
                    </a:lnTo>
                    <a:lnTo>
                      <a:pt x="8112" y="7719"/>
                    </a:lnTo>
                    <a:lnTo>
                      <a:pt x="8121" y="7719"/>
                    </a:lnTo>
                    <a:lnTo>
                      <a:pt x="8129" y="7719"/>
                    </a:lnTo>
                    <a:lnTo>
                      <a:pt x="8137" y="7719"/>
                    </a:lnTo>
                    <a:lnTo>
                      <a:pt x="8238" y="7719"/>
                    </a:lnTo>
                    <a:lnTo>
                      <a:pt x="8254" y="7719"/>
                    </a:lnTo>
                    <a:lnTo>
                      <a:pt x="8263" y="7719"/>
                    </a:lnTo>
                    <a:lnTo>
                      <a:pt x="8271" y="7719"/>
                    </a:lnTo>
                    <a:lnTo>
                      <a:pt x="8280" y="7719"/>
                    </a:lnTo>
                    <a:lnTo>
                      <a:pt x="8288" y="7719"/>
                    </a:lnTo>
                    <a:lnTo>
                      <a:pt x="8288" y="7719"/>
                    </a:lnTo>
                    <a:lnTo>
                      <a:pt x="8305" y="7719"/>
                    </a:lnTo>
                    <a:lnTo>
                      <a:pt x="8305" y="7719"/>
                    </a:lnTo>
                    <a:lnTo>
                      <a:pt x="8313" y="7719"/>
                    </a:lnTo>
                    <a:lnTo>
                      <a:pt x="8313" y="7719"/>
                    </a:lnTo>
                    <a:lnTo>
                      <a:pt x="8330" y="7719"/>
                    </a:lnTo>
                    <a:lnTo>
                      <a:pt x="8330" y="7719"/>
                    </a:lnTo>
                    <a:lnTo>
                      <a:pt x="8338" y="7711"/>
                    </a:lnTo>
                    <a:lnTo>
                      <a:pt x="8338" y="7711"/>
                    </a:lnTo>
                    <a:lnTo>
                      <a:pt x="8355" y="7702"/>
                    </a:lnTo>
                    <a:lnTo>
                      <a:pt x="8355" y="7702"/>
                    </a:lnTo>
                    <a:lnTo>
                      <a:pt x="8363" y="7702"/>
                    </a:lnTo>
                    <a:lnTo>
                      <a:pt x="8371" y="7694"/>
                    </a:lnTo>
                    <a:lnTo>
                      <a:pt x="8396" y="7677"/>
                    </a:lnTo>
                    <a:lnTo>
                      <a:pt x="8413" y="7669"/>
                    </a:lnTo>
                    <a:lnTo>
                      <a:pt x="8438" y="7652"/>
                    </a:lnTo>
                    <a:lnTo>
                      <a:pt x="8455" y="7644"/>
                    </a:lnTo>
                    <a:lnTo>
                      <a:pt x="8455" y="7644"/>
                    </a:lnTo>
                    <a:lnTo>
                      <a:pt x="8472" y="7627"/>
                    </a:lnTo>
                    <a:lnTo>
                      <a:pt x="8488" y="7611"/>
                    </a:lnTo>
                    <a:lnTo>
                      <a:pt x="8488" y="7611"/>
                    </a:lnTo>
                    <a:lnTo>
                      <a:pt x="8513" y="7594"/>
                    </a:lnTo>
                    <a:lnTo>
                      <a:pt x="8530" y="7577"/>
                    </a:lnTo>
                    <a:lnTo>
                      <a:pt x="8530" y="7577"/>
                    </a:lnTo>
                    <a:lnTo>
                      <a:pt x="8555" y="7560"/>
                    </a:lnTo>
                    <a:lnTo>
                      <a:pt x="8572" y="7544"/>
                    </a:lnTo>
                    <a:lnTo>
                      <a:pt x="8589" y="7527"/>
                    </a:lnTo>
                    <a:lnTo>
                      <a:pt x="8614" y="7502"/>
                    </a:lnTo>
                    <a:lnTo>
                      <a:pt x="8630" y="7485"/>
                    </a:lnTo>
                    <a:lnTo>
                      <a:pt x="8647" y="7469"/>
                    </a:lnTo>
                    <a:lnTo>
                      <a:pt x="8664" y="7452"/>
                    </a:lnTo>
                    <a:lnTo>
                      <a:pt x="8681" y="7427"/>
                    </a:lnTo>
                    <a:lnTo>
                      <a:pt x="8689" y="7410"/>
                    </a:lnTo>
                    <a:lnTo>
                      <a:pt x="8714" y="7385"/>
                    </a:lnTo>
                    <a:lnTo>
                      <a:pt x="8739" y="7360"/>
                    </a:lnTo>
                    <a:lnTo>
                      <a:pt x="8756" y="7326"/>
                    </a:lnTo>
                    <a:lnTo>
                      <a:pt x="8781" y="7301"/>
                    </a:lnTo>
                    <a:lnTo>
                      <a:pt x="8806" y="7268"/>
                    </a:lnTo>
                    <a:lnTo>
                      <a:pt x="8823" y="7243"/>
                    </a:lnTo>
                    <a:lnTo>
                      <a:pt x="8839" y="7210"/>
                    </a:lnTo>
                    <a:lnTo>
                      <a:pt x="8864" y="7184"/>
                    </a:lnTo>
                    <a:lnTo>
                      <a:pt x="8881" y="7151"/>
                    </a:lnTo>
                    <a:lnTo>
                      <a:pt x="8906" y="7118"/>
                    </a:lnTo>
                    <a:lnTo>
                      <a:pt x="8923" y="7093"/>
                    </a:lnTo>
                    <a:lnTo>
                      <a:pt x="8939" y="7059"/>
                    </a:lnTo>
                    <a:lnTo>
                      <a:pt x="8956" y="7026"/>
                    </a:lnTo>
                    <a:lnTo>
                      <a:pt x="8973" y="6992"/>
                    </a:lnTo>
                    <a:lnTo>
                      <a:pt x="8990" y="6959"/>
                    </a:lnTo>
                    <a:lnTo>
                      <a:pt x="9006" y="6934"/>
                    </a:lnTo>
                    <a:lnTo>
                      <a:pt x="9023" y="6900"/>
                    </a:lnTo>
                    <a:lnTo>
                      <a:pt x="9040" y="6867"/>
                    </a:lnTo>
                    <a:lnTo>
                      <a:pt x="9056" y="6834"/>
                    </a:lnTo>
                    <a:lnTo>
                      <a:pt x="9073" y="6800"/>
                    </a:lnTo>
                    <a:lnTo>
                      <a:pt x="9090" y="6767"/>
                    </a:lnTo>
                    <a:lnTo>
                      <a:pt x="9107" y="6733"/>
                    </a:lnTo>
                    <a:lnTo>
                      <a:pt x="9123" y="6692"/>
                    </a:lnTo>
                    <a:lnTo>
                      <a:pt x="9132" y="6658"/>
                    </a:lnTo>
                    <a:lnTo>
                      <a:pt x="9148" y="6625"/>
                    </a:lnTo>
                    <a:lnTo>
                      <a:pt x="9157" y="6591"/>
                    </a:lnTo>
                    <a:lnTo>
                      <a:pt x="9173" y="6558"/>
                    </a:lnTo>
                    <a:lnTo>
                      <a:pt x="9190" y="6525"/>
                    </a:lnTo>
                    <a:lnTo>
                      <a:pt x="9198" y="6483"/>
                    </a:lnTo>
                    <a:lnTo>
                      <a:pt x="9215" y="6449"/>
                    </a:lnTo>
                    <a:lnTo>
                      <a:pt x="9224" y="6416"/>
                    </a:lnTo>
                    <a:lnTo>
                      <a:pt x="9232" y="6382"/>
                    </a:lnTo>
                    <a:lnTo>
                      <a:pt x="9249" y="6341"/>
                    </a:lnTo>
                    <a:lnTo>
                      <a:pt x="9257" y="6307"/>
                    </a:lnTo>
                    <a:lnTo>
                      <a:pt x="9265" y="6274"/>
                    </a:lnTo>
                    <a:lnTo>
                      <a:pt x="9282" y="6240"/>
                    </a:lnTo>
                    <a:lnTo>
                      <a:pt x="9290" y="6199"/>
                    </a:lnTo>
                    <a:lnTo>
                      <a:pt x="9299" y="6165"/>
                    </a:lnTo>
                    <a:lnTo>
                      <a:pt x="9307" y="6124"/>
                    </a:lnTo>
                    <a:lnTo>
                      <a:pt x="9315" y="6090"/>
                    </a:lnTo>
                    <a:lnTo>
                      <a:pt x="9324" y="6057"/>
                    </a:lnTo>
                    <a:lnTo>
                      <a:pt x="9332" y="6015"/>
                    </a:lnTo>
                    <a:lnTo>
                      <a:pt x="9340" y="5981"/>
                    </a:lnTo>
                    <a:lnTo>
                      <a:pt x="9349" y="5940"/>
                    </a:lnTo>
                    <a:lnTo>
                      <a:pt x="9366" y="5873"/>
                    </a:lnTo>
                    <a:lnTo>
                      <a:pt x="9382" y="5798"/>
                    </a:lnTo>
                    <a:lnTo>
                      <a:pt x="9391" y="5723"/>
                    </a:lnTo>
                    <a:lnTo>
                      <a:pt x="9407" y="5647"/>
                    </a:lnTo>
                    <a:lnTo>
                      <a:pt x="9416" y="5572"/>
                    </a:lnTo>
                    <a:lnTo>
                      <a:pt x="9432" y="5497"/>
                    </a:lnTo>
                    <a:lnTo>
                      <a:pt x="9432" y="5464"/>
                    </a:lnTo>
                    <a:lnTo>
                      <a:pt x="9432" y="5422"/>
                    </a:lnTo>
                    <a:lnTo>
                      <a:pt x="9432" y="5347"/>
                    </a:lnTo>
                    <a:lnTo>
                      <a:pt x="9441" y="5280"/>
                    </a:lnTo>
                    <a:lnTo>
                      <a:pt x="9441" y="5205"/>
                    </a:lnTo>
                    <a:lnTo>
                      <a:pt x="9441" y="5138"/>
                    </a:lnTo>
                    <a:lnTo>
                      <a:pt x="9441" y="5029"/>
                    </a:lnTo>
                    <a:lnTo>
                      <a:pt x="9441" y="4904"/>
                    </a:lnTo>
                    <a:lnTo>
                      <a:pt x="9441" y="4904"/>
                    </a:lnTo>
                    <a:lnTo>
                      <a:pt x="9432" y="4870"/>
                    </a:lnTo>
                    <a:lnTo>
                      <a:pt x="9432" y="4837"/>
                    </a:lnTo>
                    <a:lnTo>
                      <a:pt x="9424" y="4812"/>
                    </a:lnTo>
                    <a:lnTo>
                      <a:pt x="9416" y="4779"/>
                    </a:lnTo>
                    <a:lnTo>
                      <a:pt x="9416" y="4753"/>
                    </a:lnTo>
                    <a:lnTo>
                      <a:pt x="9416" y="4720"/>
                    </a:lnTo>
                    <a:lnTo>
                      <a:pt x="9407" y="4662"/>
                    </a:lnTo>
                    <a:lnTo>
                      <a:pt x="9399" y="4595"/>
                    </a:lnTo>
                    <a:lnTo>
                      <a:pt x="9399" y="4536"/>
                    </a:lnTo>
                    <a:lnTo>
                      <a:pt x="9399" y="4478"/>
                    </a:lnTo>
                    <a:lnTo>
                      <a:pt x="9399" y="4428"/>
                    </a:lnTo>
                    <a:lnTo>
                      <a:pt x="9399" y="4411"/>
                    </a:lnTo>
                    <a:lnTo>
                      <a:pt x="9399" y="4352"/>
                    </a:lnTo>
                    <a:lnTo>
                      <a:pt x="9399" y="4110"/>
                    </a:lnTo>
                    <a:lnTo>
                      <a:pt x="9399" y="4043"/>
                    </a:lnTo>
                    <a:lnTo>
                      <a:pt x="9399" y="3985"/>
                    </a:lnTo>
                    <a:lnTo>
                      <a:pt x="9399" y="3960"/>
                    </a:lnTo>
                    <a:lnTo>
                      <a:pt x="9399" y="3926"/>
                    </a:lnTo>
                    <a:lnTo>
                      <a:pt x="9399" y="3901"/>
                    </a:lnTo>
                    <a:lnTo>
                      <a:pt x="9399" y="3868"/>
                    </a:lnTo>
                    <a:lnTo>
                      <a:pt x="9399" y="3843"/>
                    </a:lnTo>
                    <a:lnTo>
                      <a:pt x="9399" y="3809"/>
                    </a:lnTo>
                    <a:lnTo>
                      <a:pt x="9399" y="3784"/>
                    </a:lnTo>
                    <a:lnTo>
                      <a:pt x="9399" y="3751"/>
                    </a:lnTo>
                    <a:lnTo>
                      <a:pt x="9399" y="3734"/>
                    </a:lnTo>
                    <a:lnTo>
                      <a:pt x="9399" y="3718"/>
                    </a:lnTo>
                    <a:lnTo>
                      <a:pt x="9399" y="3692"/>
                    </a:lnTo>
                    <a:lnTo>
                      <a:pt x="9407" y="3684"/>
                    </a:lnTo>
                    <a:lnTo>
                      <a:pt x="9416" y="3667"/>
                    </a:lnTo>
                    <a:lnTo>
                      <a:pt x="9424" y="3659"/>
                    </a:lnTo>
                    <a:lnTo>
                      <a:pt x="9424" y="3659"/>
                    </a:lnTo>
                    <a:lnTo>
                      <a:pt x="9432" y="3651"/>
                    </a:lnTo>
                    <a:lnTo>
                      <a:pt x="9449" y="3634"/>
                    </a:lnTo>
                    <a:lnTo>
                      <a:pt x="9457" y="3626"/>
                    </a:lnTo>
                    <a:lnTo>
                      <a:pt x="9457" y="3626"/>
                    </a:lnTo>
                    <a:lnTo>
                      <a:pt x="9474" y="3626"/>
                    </a:lnTo>
                    <a:lnTo>
                      <a:pt x="9474" y="3626"/>
                    </a:lnTo>
                    <a:lnTo>
                      <a:pt x="9499" y="3626"/>
                    </a:lnTo>
                    <a:lnTo>
                      <a:pt x="9533" y="3626"/>
                    </a:lnTo>
                    <a:lnTo>
                      <a:pt x="9549" y="3626"/>
                    </a:lnTo>
                    <a:lnTo>
                      <a:pt x="9574" y="3634"/>
                    </a:lnTo>
                    <a:lnTo>
                      <a:pt x="9574" y="3634"/>
                    </a:lnTo>
                    <a:lnTo>
                      <a:pt x="9583" y="3642"/>
                    </a:lnTo>
                    <a:lnTo>
                      <a:pt x="9599" y="3651"/>
                    </a:lnTo>
                    <a:lnTo>
                      <a:pt x="9616" y="3667"/>
                    </a:lnTo>
                    <a:lnTo>
                      <a:pt x="9625" y="3676"/>
                    </a:lnTo>
                    <a:lnTo>
                      <a:pt x="9633" y="3701"/>
                    </a:lnTo>
                    <a:lnTo>
                      <a:pt x="9633" y="3718"/>
                    </a:lnTo>
                    <a:lnTo>
                      <a:pt x="9633" y="3734"/>
                    </a:lnTo>
                    <a:lnTo>
                      <a:pt x="9633" y="3751"/>
                    </a:lnTo>
                    <a:lnTo>
                      <a:pt x="9633" y="3751"/>
                    </a:lnTo>
                    <a:lnTo>
                      <a:pt x="9633" y="3784"/>
                    </a:lnTo>
                    <a:lnTo>
                      <a:pt x="9633" y="3826"/>
                    </a:lnTo>
                    <a:lnTo>
                      <a:pt x="9633" y="4352"/>
                    </a:lnTo>
                    <a:lnTo>
                      <a:pt x="9633" y="4403"/>
                    </a:lnTo>
                    <a:lnTo>
                      <a:pt x="9633" y="4469"/>
                    </a:lnTo>
                    <a:lnTo>
                      <a:pt x="9633" y="4561"/>
                    </a:lnTo>
                    <a:lnTo>
                      <a:pt x="9641" y="4603"/>
                    </a:lnTo>
                    <a:lnTo>
                      <a:pt x="9650" y="4662"/>
                    </a:lnTo>
                    <a:lnTo>
                      <a:pt x="9658" y="4687"/>
                    </a:lnTo>
                    <a:lnTo>
                      <a:pt x="9658" y="4712"/>
                    </a:lnTo>
                    <a:lnTo>
                      <a:pt x="9666" y="4737"/>
                    </a:lnTo>
                    <a:lnTo>
                      <a:pt x="9675" y="4770"/>
                    </a:lnTo>
                    <a:lnTo>
                      <a:pt x="9683" y="4795"/>
                    </a:lnTo>
                    <a:lnTo>
                      <a:pt x="9683" y="4820"/>
                    </a:lnTo>
                    <a:lnTo>
                      <a:pt x="9691" y="4845"/>
                    </a:lnTo>
                    <a:lnTo>
                      <a:pt x="9700" y="4879"/>
                    </a:lnTo>
                    <a:lnTo>
                      <a:pt x="9708" y="4904"/>
                    </a:lnTo>
                    <a:lnTo>
                      <a:pt x="9716" y="4929"/>
                    </a:lnTo>
                    <a:lnTo>
                      <a:pt x="9725" y="4954"/>
                    </a:lnTo>
                    <a:lnTo>
                      <a:pt x="9733" y="4987"/>
                    </a:lnTo>
                    <a:lnTo>
                      <a:pt x="9741" y="5012"/>
                    </a:lnTo>
                    <a:lnTo>
                      <a:pt x="9750" y="5037"/>
                    </a:lnTo>
                    <a:lnTo>
                      <a:pt x="9758" y="5063"/>
                    </a:lnTo>
                    <a:lnTo>
                      <a:pt x="9767" y="5088"/>
                    </a:lnTo>
                    <a:lnTo>
                      <a:pt x="9775" y="5113"/>
                    </a:lnTo>
                    <a:lnTo>
                      <a:pt x="9792" y="5138"/>
                    </a:lnTo>
                    <a:lnTo>
                      <a:pt x="9800" y="5163"/>
                    </a:lnTo>
                    <a:lnTo>
                      <a:pt x="9808" y="5188"/>
                    </a:lnTo>
                    <a:lnTo>
                      <a:pt x="9817" y="5213"/>
                    </a:lnTo>
                    <a:lnTo>
                      <a:pt x="9833" y="5238"/>
                    </a:lnTo>
                    <a:lnTo>
                      <a:pt x="9842" y="5263"/>
                    </a:lnTo>
                    <a:lnTo>
                      <a:pt x="9850" y="5288"/>
                    </a:lnTo>
                    <a:lnTo>
                      <a:pt x="9867" y="5313"/>
                    </a:lnTo>
                    <a:lnTo>
                      <a:pt x="9875" y="5338"/>
                    </a:lnTo>
                    <a:lnTo>
                      <a:pt x="9892" y="5363"/>
                    </a:lnTo>
                    <a:lnTo>
                      <a:pt x="9900" y="5388"/>
                    </a:lnTo>
                    <a:lnTo>
                      <a:pt x="9917" y="5413"/>
                    </a:lnTo>
                    <a:lnTo>
                      <a:pt x="9925" y="5438"/>
                    </a:lnTo>
                    <a:lnTo>
                      <a:pt x="9942" y="5464"/>
                    </a:lnTo>
                    <a:lnTo>
                      <a:pt x="9950" y="5480"/>
                    </a:lnTo>
                    <a:lnTo>
                      <a:pt x="9975" y="5514"/>
                    </a:lnTo>
                    <a:lnTo>
                      <a:pt x="9992" y="5547"/>
                    </a:lnTo>
                    <a:lnTo>
                      <a:pt x="10017" y="5581"/>
                    </a:lnTo>
                    <a:lnTo>
                      <a:pt x="10026" y="5589"/>
                    </a:lnTo>
                    <a:lnTo>
                      <a:pt x="10026" y="5589"/>
                    </a:lnTo>
                    <a:lnTo>
                      <a:pt x="10034" y="5606"/>
                    </a:lnTo>
                    <a:lnTo>
                      <a:pt x="10051" y="5622"/>
                    </a:lnTo>
                    <a:lnTo>
                      <a:pt x="10051" y="5622"/>
                    </a:lnTo>
                    <a:lnTo>
                      <a:pt x="10059" y="5639"/>
                    </a:lnTo>
                    <a:lnTo>
                      <a:pt x="10067" y="5647"/>
                    </a:lnTo>
                    <a:lnTo>
                      <a:pt x="10067" y="5647"/>
                    </a:lnTo>
                    <a:lnTo>
                      <a:pt x="10084" y="5664"/>
                    </a:lnTo>
                    <a:lnTo>
                      <a:pt x="10092" y="5672"/>
                    </a:lnTo>
                    <a:lnTo>
                      <a:pt x="10092" y="5672"/>
                    </a:lnTo>
                    <a:lnTo>
                      <a:pt x="10109" y="5689"/>
                    </a:lnTo>
                    <a:lnTo>
                      <a:pt x="10117" y="5697"/>
                    </a:lnTo>
                    <a:lnTo>
                      <a:pt x="10117" y="5697"/>
                    </a:lnTo>
                    <a:lnTo>
                      <a:pt x="10126" y="5714"/>
                    </a:lnTo>
                    <a:lnTo>
                      <a:pt x="10142" y="5723"/>
                    </a:lnTo>
                    <a:lnTo>
                      <a:pt x="10142" y="5723"/>
                    </a:lnTo>
                    <a:lnTo>
                      <a:pt x="10151" y="5739"/>
                    </a:lnTo>
                    <a:lnTo>
                      <a:pt x="10159" y="5748"/>
                    </a:lnTo>
                    <a:lnTo>
                      <a:pt x="10159" y="5748"/>
                    </a:lnTo>
                    <a:lnTo>
                      <a:pt x="10176" y="5756"/>
                    </a:lnTo>
                    <a:lnTo>
                      <a:pt x="10184" y="5773"/>
                    </a:lnTo>
                    <a:lnTo>
                      <a:pt x="10184" y="5773"/>
                    </a:lnTo>
                    <a:lnTo>
                      <a:pt x="10201" y="5781"/>
                    </a:lnTo>
                    <a:lnTo>
                      <a:pt x="10209" y="5789"/>
                    </a:lnTo>
                    <a:lnTo>
                      <a:pt x="10209" y="5789"/>
                    </a:lnTo>
                    <a:lnTo>
                      <a:pt x="10218" y="5798"/>
                    </a:lnTo>
                    <a:lnTo>
                      <a:pt x="10234" y="5806"/>
                    </a:lnTo>
                    <a:lnTo>
                      <a:pt x="10234" y="5806"/>
                    </a:lnTo>
                    <a:lnTo>
                      <a:pt x="10243" y="5814"/>
                    </a:lnTo>
                    <a:lnTo>
                      <a:pt x="10259" y="5823"/>
                    </a:lnTo>
                    <a:lnTo>
                      <a:pt x="10259" y="5823"/>
                    </a:lnTo>
                    <a:lnTo>
                      <a:pt x="10268" y="5831"/>
                    </a:lnTo>
                    <a:lnTo>
                      <a:pt x="10284" y="5839"/>
                    </a:lnTo>
                    <a:lnTo>
                      <a:pt x="10284" y="5839"/>
                    </a:lnTo>
                    <a:lnTo>
                      <a:pt x="10293" y="5848"/>
                    </a:lnTo>
                    <a:lnTo>
                      <a:pt x="10310" y="5856"/>
                    </a:lnTo>
                    <a:lnTo>
                      <a:pt x="10310" y="5856"/>
                    </a:lnTo>
                    <a:lnTo>
                      <a:pt x="10318" y="5865"/>
                    </a:lnTo>
                    <a:lnTo>
                      <a:pt x="10335" y="5873"/>
                    </a:lnTo>
                    <a:lnTo>
                      <a:pt x="10335" y="5873"/>
                    </a:lnTo>
                    <a:lnTo>
                      <a:pt x="10343" y="5881"/>
                    </a:lnTo>
                    <a:lnTo>
                      <a:pt x="10360" y="5890"/>
                    </a:lnTo>
                    <a:lnTo>
                      <a:pt x="10360" y="5890"/>
                    </a:lnTo>
                    <a:lnTo>
                      <a:pt x="10368" y="5890"/>
                    </a:lnTo>
                    <a:lnTo>
                      <a:pt x="10385" y="5898"/>
                    </a:lnTo>
                    <a:lnTo>
                      <a:pt x="10385" y="5898"/>
                    </a:lnTo>
                    <a:lnTo>
                      <a:pt x="10393" y="5906"/>
                    </a:lnTo>
                    <a:lnTo>
                      <a:pt x="10410" y="5906"/>
                    </a:lnTo>
                    <a:lnTo>
                      <a:pt x="10410" y="5906"/>
                    </a:lnTo>
                    <a:lnTo>
                      <a:pt x="10418" y="5906"/>
                    </a:lnTo>
                    <a:lnTo>
                      <a:pt x="10435" y="5906"/>
                    </a:lnTo>
                    <a:lnTo>
                      <a:pt x="10435" y="5906"/>
                    </a:lnTo>
                    <a:lnTo>
                      <a:pt x="10443" y="5906"/>
                    </a:lnTo>
                    <a:lnTo>
                      <a:pt x="10460" y="5906"/>
                    </a:lnTo>
                    <a:lnTo>
                      <a:pt x="10460" y="5906"/>
                    </a:lnTo>
                    <a:lnTo>
                      <a:pt x="10468" y="5906"/>
                    </a:lnTo>
                    <a:lnTo>
                      <a:pt x="10485" y="5906"/>
                    </a:lnTo>
                    <a:lnTo>
                      <a:pt x="10485" y="5906"/>
                    </a:lnTo>
                    <a:lnTo>
                      <a:pt x="10493" y="5906"/>
                    </a:lnTo>
                    <a:lnTo>
                      <a:pt x="10510" y="5906"/>
                    </a:lnTo>
                    <a:lnTo>
                      <a:pt x="10510" y="5906"/>
                    </a:lnTo>
                    <a:lnTo>
                      <a:pt x="10518" y="5906"/>
                    </a:lnTo>
                    <a:lnTo>
                      <a:pt x="10535" y="5906"/>
                    </a:lnTo>
                    <a:lnTo>
                      <a:pt x="10535" y="5906"/>
                    </a:lnTo>
                    <a:lnTo>
                      <a:pt x="10543" y="5906"/>
                    </a:lnTo>
                    <a:lnTo>
                      <a:pt x="10560" y="5906"/>
                    </a:lnTo>
                    <a:lnTo>
                      <a:pt x="10669" y="5906"/>
                    </a:lnTo>
                    <a:lnTo>
                      <a:pt x="10685" y="5906"/>
                    </a:lnTo>
                    <a:lnTo>
                      <a:pt x="10694" y="5906"/>
                    </a:lnTo>
                    <a:lnTo>
                      <a:pt x="10719" y="5906"/>
                    </a:lnTo>
                    <a:lnTo>
                      <a:pt x="10711" y="5906"/>
                    </a:lnTo>
                    <a:lnTo>
                      <a:pt x="10736" y="5906"/>
                    </a:lnTo>
                    <a:lnTo>
                      <a:pt x="10761" y="5906"/>
                    </a:lnTo>
                    <a:lnTo>
                      <a:pt x="10752" y="5906"/>
                    </a:lnTo>
                    <a:lnTo>
                      <a:pt x="10777" y="5906"/>
                    </a:lnTo>
                    <a:lnTo>
                      <a:pt x="10802" y="5898"/>
                    </a:lnTo>
                    <a:lnTo>
                      <a:pt x="10802" y="5898"/>
                    </a:lnTo>
                    <a:lnTo>
                      <a:pt x="10827" y="5890"/>
                    </a:lnTo>
                    <a:lnTo>
                      <a:pt x="10853" y="5881"/>
                    </a:lnTo>
                    <a:lnTo>
                      <a:pt x="10844" y="5881"/>
                    </a:lnTo>
                    <a:lnTo>
                      <a:pt x="10869" y="5873"/>
                    </a:lnTo>
                    <a:lnTo>
                      <a:pt x="10894" y="5865"/>
                    </a:lnTo>
                    <a:lnTo>
                      <a:pt x="10886" y="5865"/>
                    </a:lnTo>
                    <a:lnTo>
                      <a:pt x="10911" y="5856"/>
                    </a:lnTo>
                    <a:lnTo>
                      <a:pt x="10936" y="5839"/>
                    </a:lnTo>
                    <a:lnTo>
                      <a:pt x="10936" y="5839"/>
                    </a:lnTo>
                    <a:lnTo>
                      <a:pt x="10961" y="5831"/>
                    </a:lnTo>
                    <a:lnTo>
                      <a:pt x="10986" y="5814"/>
                    </a:lnTo>
                    <a:lnTo>
                      <a:pt x="10986" y="5814"/>
                    </a:lnTo>
                    <a:lnTo>
                      <a:pt x="11011" y="5806"/>
                    </a:lnTo>
                    <a:lnTo>
                      <a:pt x="11036" y="5789"/>
                    </a:lnTo>
                    <a:lnTo>
                      <a:pt x="11036" y="5789"/>
                    </a:lnTo>
                    <a:lnTo>
                      <a:pt x="11061" y="5773"/>
                    </a:lnTo>
                    <a:lnTo>
                      <a:pt x="11086" y="5756"/>
                    </a:lnTo>
                    <a:lnTo>
                      <a:pt x="11086" y="5756"/>
                    </a:lnTo>
                    <a:lnTo>
                      <a:pt x="11103" y="5731"/>
                    </a:lnTo>
                    <a:lnTo>
                      <a:pt x="11128" y="5714"/>
                    </a:lnTo>
                    <a:lnTo>
                      <a:pt x="11128" y="5714"/>
                    </a:lnTo>
                    <a:lnTo>
                      <a:pt x="11153" y="5697"/>
                    </a:lnTo>
                    <a:lnTo>
                      <a:pt x="11178" y="5672"/>
                    </a:lnTo>
                    <a:lnTo>
                      <a:pt x="11178" y="5672"/>
                    </a:lnTo>
                    <a:lnTo>
                      <a:pt x="11195" y="5647"/>
                    </a:lnTo>
                    <a:lnTo>
                      <a:pt x="11220" y="5631"/>
                    </a:lnTo>
                    <a:lnTo>
                      <a:pt x="11220" y="5631"/>
                    </a:lnTo>
                    <a:lnTo>
                      <a:pt x="11237" y="5606"/>
                    </a:lnTo>
                    <a:lnTo>
                      <a:pt x="11262" y="5581"/>
                    </a:lnTo>
                    <a:lnTo>
                      <a:pt x="11262" y="5581"/>
                    </a:lnTo>
                    <a:lnTo>
                      <a:pt x="11279" y="5555"/>
                    </a:lnTo>
                    <a:lnTo>
                      <a:pt x="11304" y="5530"/>
                    </a:lnTo>
                    <a:lnTo>
                      <a:pt x="11320" y="5505"/>
                    </a:lnTo>
                    <a:lnTo>
                      <a:pt x="11337" y="5472"/>
                    </a:lnTo>
                    <a:lnTo>
                      <a:pt x="11354" y="5447"/>
                    </a:lnTo>
                    <a:lnTo>
                      <a:pt x="11371" y="5413"/>
                    </a:lnTo>
                    <a:lnTo>
                      <a:pt x="11387" y="5388"/>
                    </a:lnTo>
                    <a:lnTo>
                      <a:pt x="11571" y="5322"/>
                    </a:lnTo>
                    <a:lnTo>
                      <a:pt x="11629" y="5514"/>
                    </a:lnTo>
                    <a:lnTo>
                      <a:pt x="11613" y="5547"/>
                    </a:lnTo>
                    <a:lnTo>
                      <a:pt x="11596" y="5581"/>
                    </a:lnTo>
                    <a:lnTo>
                      <a:pt x="11579" y="5622"/>
                    </a:lnTo>
                    <a:lnTo>
                      <a:pt x="11563" y="5656"/>
                    </a:lnTo>
                    <a:lnTo>
                      <a:pt x="11538" y="5689"/>
                    </a:lnTo>
                    <a:lnTo>
                      <a:pt x="11513" y="5723"/>
                    </a:lnTo>
                    <a:lnTo>
                      <a:pt x="11496" y="5756"/>
                    </a:lnTo>
                    <a:lnTo>
                      <a:pt x="11471" y="5781"/>
                    </a:lnTo>
                    <a:lnTo>
                      <a:pt x="11446" y="5814"/>
                    </a:lnTo>
                    <a:lnTo>
                      <a:pt x="11429" y="5848"/>
                    </a:lnTo>
                    <a:lnTo>
                      <a:pt x="11404" y="5873"/>
                    </a:lnTo>
                    <a:lnTo>
                      <a:pt x="11379" y="5898"/>
                    </a:lnTo>
                    <a:lnTo>
                      <a:pt x="11345" y="5931"/>
                    </a:lnTo>
                    <a:lnTo>
                      <a:pt x="11320" y="5956"/>
                    </a:lnTo>
                    <a:lnTo>
                      <a:pt x="11295" y="5981"/>
                    </a:lnTo>
                    <a:lnTo>
                      <a:pt x="11270" y="6007"/>
                    </a:lnTo>
                    <a:lnTo>
                      <a:pt x="11237" y="6023"/>
                    </a:lnTo>
                    <a:lnTo>
                      <a:pt x="11212" y="6048"/>
                    </a:lnTo>
                    <a:lnTo>
                      <a:pt x="11178" y="6065"/>
                    </a:lnTo>
                    <a:lnTo>
                      <a:pt x="11153" y="6090"/>
                    </a:lnTo>
                    <a:lnTo>
                      <a:pt x="11120" y="6107"/>
                    </a:lnTo>
                    <a:lnTo>
                      <a:pt x="11095" y="6124"/>
                    </a:lnTo>
                    <a:lnTo>
                      <a:pt x="11061" y="6140"/>
                    </a:lnTo>
                    <a:lnTo>
                      <a:pt x="11028" y="6157"/>
                    </a:lnTo>
                    <a:lnTo>
                      <a:pt x="10995" y="6174"/>
                    </a:lnTo>
                    <a:lnTo>
                      <a:pt x="10961" y="6182"/>
                    </a:lnTo>
                    <a:lnTo>
                      <a:pt x="10928" y="6199"/>
                    </a:lnTo>
                    <a:lnTo>
                      <a:pt x="10894" y="6207"/>
                    </a:lnTo>
                    <a:lnTo>
                      <a:pt x="10861" y="6215"/>
                    </a:lnTo>
                    <a:lnTo>
                      <a:pt x="10827" y="6224"/>
                    </a:lnTo>
                    <a:lnTo>
                      <a:pt x="10794" y="6232"/>
                    </a:lnTo>
                    <a:lnTo>
                      <a:pt x="10761" y="6232"/>
                    </a:lnTo>
                    <a:lnTo>
                      <a:pt x="10619" y="6232"/>
                    </a:lnTo>
                    <a:lnTo>
                      <a:pt x="10602" y="6232"/>
                    </a:lnTo>
                    <a:lnTo>
                      <a:pt x="10585" y="6232"/>
                    </a:lnTo>
                    <a:lnTo>
                      <a:pt x="10560" y="6232"/>
                    </a:lnTo>
                    <a:lnTo>
                      <a:pt x="10543" y="6232"/>
                    </a:lnTo>
                    <a:lnTo>
                      <a:pt x="10527" y="6232"/>
                    </a:lnTo>
                    <a:lnTo>
                      <a:pt x="10510" y="6232"/>
                    </a:lnTo>
                    <a:lnTo>
                      <a:pt x="10493" y="6232"/>
                    </a:lnTo>
                    <a:lnTo>
                      <a:pt x="10477" y="6232"/>
                    </a:lnTo>
                    <a:lnTo>
                      <a:pt x="10460" y="6232"/>
                    </a:lnTo>
                    <a:lnTo>
                      <a:pt x="10443" y="6232"/>
                    </a:lnTo>
                    <a:lnTo>
                      <a:pt x="10427" y="6224"/>
                    </a:lnTo>
                    <a:lnTo>
                      <a:pt x="10410" y="6215"/>
                    </a:lnTo>
                    <a:lnTo>
                      <a:pt x="10393" y="6215"/>
                    </a:lnTo>
                    <a:lnTo>
                      <a:pt x="10376" y="6207"/>
                    </a:lnTo>
                    <a:lnTo>
                      <a:pt x="10360" y="6199"/>
                    </a:lnTo>
                    <a:lnTo>
                      <a:pt x="10343" y="6190"/>
                    </a:lnTo>
                    <a:lnTo>
                      <a:pt x="10326" y="6182"/>
                    </a:lnTo>
                    <a:lnTo>
                      <a:pt x="10310" y="6174"/>
                    </a:lnTo>
                    <a:lnTo>
                      <a:pt x="10293" y="6165"/>
                    </a:lnTo>
                    <a:lnTo>
                      <a:pt x="10276" y="6157"/>
                    </a:lnTo>
                    <a:lnTo>
                      <a:pt x="10259" y="6149"/>
                    </a:lnTo>
                    <a:lnTo>
                      <a:pt x="10243" y="6140"/>
                    </a:lnTo>
                    <a:lnTo>
                      <a:pt x="10226" y="6132"/>
                    </a:lnTo>
                    <a:lnTo>
                      <a:pt x="10209" y="6124"/>
                    </a:lnTo>
                    <a:lnTo>
                      <a:pt x="10193" y="6115"/>
                    </a:lnTo>
                    <a:lnTo>
                      <a:pt x="10176" y="6098"/>
                    </a:lnTo>
                    <a:lnTo>
                      <a:pt x="10159" y="6090"/>
                    </a:lnTo>
                    <a:lnTo>
                      <a:pt x="10151" y="6082"/>
                    </a:lnTo>
                    <a:lnTo>
                      <a:pt x="10134" y="6065"/>
                    </a:lnTo>
                    <a:lnTo>
                      <a:pt x="10117" y="6057"/>
                    </a:lnTo>
                    <a:lnTo>
                      <a:pt x="10101" y="6040"/>
                    </a:lnTo>
                    <a:lnTo>
                      <a:pt x="10084" y="6032"/>
                    </a:lnTo>
                    <a:lnTo>
                      <a:pt x="10067" y="6015"/>
                    </a:lnTo>
                    <a:lnTo>
                      <a:pt x="10059" y="6007"/>
                    </a:lnTo>
                    <a:lnTo>
                      <a:pt x="10042" y="5990"/>
                    </a:lnTo>
                    <a:lnTo>
                      <a:pt x="10026" y="5981"/>
                    </a:lnTo>
                    <a:lnTo>
                      <a:pt x="10017" y="5965"/>
                    </a:lnTo>
                    <a:lnTo>
                      <a:pt x="10000" y="5948"/>
                    </a:lnTo>
                    <a:lnTo>
                      <a:pt x="9984" y="5931"/>
                    </a:lnTo>
                    <a:lnTo>
                      <a:pt x="9975" y="5923"/>
                    </a:lnTo>
                    <a:lnTo>
                      <a:pt x="9959" y="5906"/>
                    </a:lnTo>
                    <a:lnTo>
                      <a:pt x="9942" y="5890"/>
                    </a:lnTo>
                    <a:lnTo>
                      <a:pt x="9934" y="5873"/>
                    </a:lnTo>
                    <a:lnTo>
                      <a:pt x="9917" y="5856"/>
                    </a:lnTo>
                    <a:lnTo>
                      <a:pt x="9909" y="5839"/>
                    </a:lnTo>
                    <a:lnTo>
                      <a:pt x="9892" y="5823"/>
                    </a:lnTo>
                    <a:lnTo>
                      <a:pt x="9883" y="5806"/>
                    </a:lnTo>
                    <a:lnTo>
                      <a:pt x="9867" y="5789"/>
                    </a:lnTo>
                    <a:lnTo>
                      <a:pt x="9858" y="5764"/>
                    </a:lnTo>
                    <a:lnTo>
                      <a:pt x="9842" y="5748"/>
                    </a:lnTo>
                    <a:lnTo>
                      <a:pt x="9817" y="5714"/>
                    </a:lnTo>
                    <a:lnTo>
                      <a:pt x="9800" y="5672"/>
                    </a:lnTo>
                    <a:lnTo>
                      <a:pt x="9775" y="5631"/>
                    </a:lnTo>
                    <a:lnTo>
                      <a:pt x="9758" y="5606"/>
                    </a:lnTo>
                    <a:lnTo>
                      <a:pt x="9750" y="5581"/>
                    </a:lnTo>
                    <a:lnTo>
                      <a:pt x="9733" y="5547"/>
                    </a:lnTo>
                    <a:lnTo>
                      <a:pt x="9716" y="5522"/>
                    </a:lnTo>
                    <a:lnTo>
                      <a:pt x="9708" y="5497"/>
                    </a:lnTo>
                    <a:lnTo>
                      <a:pt x="9691" y="5472"/>
                    </a:lnTo>
                    <a:lnTo>
                      <a:pt x="9683" y="5438"/>
                    </a:lnTo>
                    <a:lnTo>
                      <a:pt x="9666" y="5413"/>
                    </a:lnTo>
                    <a:lnTo>
                      <a:pt x="9666" y="5405"/>
                    </a:lnTo>
                    <a:lnTo>
                      <a:pt x="9666" y="5438"/>
                    </a:lnTo>
                    <a:lnTo>
                      <a:pt x="9666" y="5472"/>
                    </a:lnTo>
                    <a:lnTo>
                      <a:pt x="9666" y="5514"/>
                    </a:lnTo>
                    <a:lnTo>
                      <a:pt x="9658" y="5589"/>
                    </a:lnTo>
                    <a:lnTo>
                      <a:pt x="9650" y="5664"/>
                    </a:lnTo>
                    <a:lnTo>
                      <a:pt x="9641" y="5739"/>
                    </a:lnTo>
                    <a:lnTo>
                      <a:pt x="9633" y="5814"/>
                    </a:lnTo>
                    <a:lnTo>
                      <a:pt x="9616" y="5898"/>
                    </a:lnTo>
                    <a:lnTo>
                      <a:pt x="9599" y="5973"/>
                    </a:lnTo>
                    <a:lnTo>
                      <a:pt x="9591" y="6007"/>
                    </a:lnTo>
                    <a:lnTo>
                      <a:pt x="9583" y="6048"/>
                    </a:lnTo>
                    <a:lnTo>
                      <a:pt x="9574" y="6090"/>
                    </a:lnTo>
                    <a:lnTo>
                      <a:pt x="9566" y="6124"/>
                    </a:lnTo>
                    <a:lnTo>
                      <a:pt x="9558" y="6165"/>
                    </a:lnTo>
                    <a:lnTo>
                      <a:pt x="9549" y="6207"/>
                    </a:lnTo>
                    <a:lnTo>
                      <a:pt x="9541" y="6240"/>
                    </a:lnTo>
                    <a:lnTo>
                      <a:pt x="9533" y="6282"/>
                    </a:lnTo>
                    <a:lnTo>
                      <a:pt x="9524" y="6316"/>
                    </a:lnTo>
                    <a:lnTo>
                      <a:pt x="9516" y="6357"/>
                    </a:lnTo>
                    <a:lnTo>
                      <a:pt x="9508" y="6399"/>
                    </a:lnTo>
                    <a:lnTo>
                      <a:pt x="9491" y="6433"/>
                    </a:lnTo>
                    <a:lnTo>
                      <a:pt x="9482" y="6474"/>
                    </a:lnTo>
                    <a:lnTo>
                      <a:pt x="9466" y="6508"/>
                    </a:lnTo>
                    <a:lnTo>
                      <a:pt x="9457" y="6550"/>
                    </a:lnTo>
                    <a:lnTo>
                      <a:pt x="9449" y="6583"/>
                    </a:lnTo>
                    <a:lnTo>
                      <a:pt x="9432" y="6625"/>
                    </a:lnTo>
                    <a:lnTo>
                      <a:pt x="9416" y="6658"/>
                    </a:lnTo>
                    <a:lnTo>
                      <a:pt x="9407" y="6700"/>
                    </a:lnTo>
                    <a:lnTo>
                      <a:pt x="9391" y="6733"/>
                    </a:lnTo>
                    <a:lnTo>
                      <a:pt x="9374" y="6767"/>
                    </a:lnTo>
                    <a:lnTo>
                      <a:pt x="9366" y="6809"/>
                    </a:lnTo>
                    <a:lnTo>
                      <a:pt x="9349" y="6842"/>
                    </a:lnTo>
                    <a:lnTo>
                      <a:pt x="9332" y="6884"/>
                    </a:lnTo>
                    <a:lnTo>
                      <a:pt x="9315" y="6917"/>
                    </a:lnTo>
                    <a:lnTo>
                      <a:pt x="9299" y="6951"/>
                    </a:lnTo>
                    <a:lnTo>
                      <a:pt x="9282" y="6984"/>
                    </a:lnTo>
                    <a:lnTo>
                      <a:pt x="9265" y="7026"/>
                    </a:lnTo>
                    <a:lnTo>
                      <a:pt x="9249" y="7059"/>
                    </a:lnTo>
                    <a:lnTo>
                      <a:pt x="9232" y="7093"/>
                    </a:lnTo>
                    <a:lnTo>
                      <a:pt x="9215" y="7126"/>
                    </a:lnTo>
                    <a:lnTo>
                      <a:pt x="9198" y="7159"/>
                    </a:lnTo>
                    <a:lnTo>
                      <a:pt x="9173" y="7201"/>
                    </a:lnTo>
                    <a:lnTo>
                      <a:pt x="9157" y="7235"/>
                    </a:lnTo>
                    <a:lnTo>
                      <a:pt x="9132" y="7268"/>
                    </a:lnTo>
                    <a:lnTo>
                      <a:pt x="9115" y="7301"/>
                    </a:lnTo>
                    <a:lnTo>
                      <a:pt x="9090" y="7335"/>
                    </a:lnTo>
                    <a:lnTo>
                      <a:pt x="9073" y="7368"/>
                    </a:lnTo>
                    <a:lnTo>
                      <a:pt x="9048" y="7402"/>
                    </a:lnTo>
                    <a:lnTo>
                      <a:pt x="9031" y="7435"/>
                    </a:lnTo>
                    <a:lnTo>
                      <a:pt x="9006" y="7460"/>
                    </a:lnTo>
                    <a:lnTo>
                      <a:pt x="8981" y="7494"/>
                    </a:lnTo>
                    <a:lnTo>
                      <a:pt x="8956" y="7527"/>
                    </a:lnTo>
                    <a:lnTo>
                      <a:pt x="8931" y="7560"/>
                    </a:lnTo>
                    <a:lnTo>
                      <a:pt x="8914" y="7577"/>
                    </a:lnTo>
                    <a:lnTo>
                      <a:pt x="8898" y="7602"/>
                    </a:lnTo>
                    <a:lnTo>
                      <a:pt x="8881" y="7619"/>
                    </a:lnTo>
                    <a:lnTo>
                      <a:pt x="8864" y="7644"/>
                    </a:lnTo>
                    <a:lnTo>
                      <a:pt x="8839" y="7661"/>
                    </a:lnTo>
                    <a:lnTo>
                      <a:pt x="8823" y="7686"/>
                    </a:lnTo>
                    <a:lnTo>
                      <a:pt x="8797" y="7711"/>
                    </a:lnTo>
                    <a:lnTo>
                      <a:pt x="8781" y="7727"/>
                    </a:lnTo>
                    <a:lnTo>
                      <a:pt x="8756" y="7753"/>
                    </a:lnTo>
                    <a:lnTo>
                      <a:pt x="8731" y="7778"/>
                    </a:lnTo>
                    <a:lnTo>
                      <a:pt x="8706" y="7794"/>
                    </a:lnTo>
                    <a:lnTo>
                      <a:pt x="8681" y="7819"/>
                    </a:lnTo>
                    <a:lnTo>
                      <a:pt x="8664" y="7828"/>
                    </a:lnTo>
                    <a:lnTo>
                      <a:pt x="8655" y="7836"/>
                    </a:lnTo>
                    <a:lnTo>
                      <a:pt x="8630" y="7853"/>
                    </a:lnTo>
                    <a:lnTo>
                      <a:pt x="8605" y="7878"/>
                    </a:lnTo>
                    <a:lnTo>
                      <a:pt x="8580" y="7895"/>
                    </a:lnTo>
                    <a:lnTo>
                      <a:pt x="8547" y="7911"/>
                    </a:lnTo>
                    <a:lnTo>
                      <a:pt x="8530" y="7920"/>
                    </a:lnTo>
                    <a:lnTo>
                      <a:pt x="8522" y="7928"/>
                    </a:lnTo>
                    <a:lnTo>
                      <a:pt x="8505" y="7936"/>
                    </a:lnTo>
                    <a:lnTo>
                      <a:pt x="8488" y="7945"/>
                    </a:lnTo>
                    <a:lnTo>
                      <a:pt x="8472" y="7945"/>
                    </a:lnTo>
                    <a:lnTo>
                      <a:pt x="8455" y="7953"/>
                    </a:lnTo>
                    <a:lnTo>
                      <a:pt x="8438" y="7961"/>
                    </a:lnTo>
                    <a:lnTo>
                      <a:pt x="8422" y="7970"/>
                    </a:lnTo>
                    <a:lnTo>
                      <a:pt x="8405" y="7970"/>
                    </a:lnTo>
                    <a:lnTo>
                      <a:pt x="8388" y="7970"/>
                    </a:lnTo>
                    <a:lnTo>
                      <a:pt x="8371" y="7970"/>
                    </a:lnTo>
                    <a:lnTo>
                      <a:pt x="8355" y="7970"/>
                    </a:lnTo>
                    <a:lnTo>
                      <a:pt x="8338" y="7970"/>
                    </a:lnTo>
                    <a:lnTo>
                      <a:pt x="8321" y="7970"/>
                    </a:lnTo>
                    <a:lnTo>
                      <a:pt x="8305" y="7970"/>
                    </a:lnTo>
                    <a:lnTo>
                      <a:pt x="8288" y="7970"/>
                    </a:lnTo>
                    <a:lnTo>
                      <a:pt x="8196" y="7970"/>
                    </a:lnTo>
                    <a:lnTo>
                      <a:pt x="8179" y="7970"/>
                    </a:lnTo>
                    <a:lnTo>
                      <a:pt x="8163" y="7970"/>
                    </a:lnTo>
                    <a:lnTo>
                      <a:pt x="8146" y="7970"/>
                    </a:lnTo>
                    <a:lnTo>
                      <a:pt x="8129" y="7970"/>
                    </a:lnTo>
                    <a:lnTo>
                      <a:pt x="8104" y="7970"/>
                    </a:lnTo>
                    <a:lnTo>
                      <a:pt x="8087" y="7970"/>
                    </a:lnTo>
                    <a:lnTo>
                      <a:pt x="8071" y="7961"/>
                    </a:lnTo>
                    <a:lnTo>
                      <a:pt x="8054" y="7953"/>
                    </a:lnTo>
                    <a:lnTo>
                      <a:pt x="8037" y="7945"/>
                    </a:lnTo>
                    <a:lnTo>
                      <a:pt x="7995" y="7928"/>
                    </a:lnTo>
                    <a:lnTo>
                      <a:pt x="7962" y="7911"/>
                    </a:lnTo>
                    <a:lnTo>
                      <a:pt x="7920" y="7886"/>
                    </a:lnTo>
                    <a:lnTo>
                      <a:pt x="7887" y="7870"/>
                    </a:lnTo>
                    <a:lnTo>
                      <a:pt x="7853" y="7844"/>
                    </a:lnTo>
                    <a:lnTo>
                      <a:pt x="7820" y="7828"/>
                    </a:lnTo>
                    <a:lnTo>
                      <a:pt x="7787" y="7803"/>
                    </a:lnTo>
                    <a:lnTo>
                      <a:pt x="7753" y="7778"/>
                    </a:lnTo>
                    <a:lnTo>
                      <a:pt x="7720" y="7753"/>
                    </a:lnTo>
                    <a:lnTo>
                      <a:pt x="7695" y="7727"/>
                    </a:lnTo>
                    <a:lnTo>
                      <a:pt x="7661" y="7702"/>
                    </a:lnTo>
                    <a:lnTo>
                      <a:pt x="7636" y="7677"/>
                    </a:lnTo>
                    <a:lnTo>
                      <a:pt x="7603" y="7652"/>
                    </a:lnTo>
                    <a:lnTo>
                      <a:pt x="7578" y="7627"/>
                    </a:lnTo>
                    <a:lnTo>
                      <a:pt x="7553" y="7602"/>
                    </a:lnTo>
                    <a:lnTo>
                      <a:pt x="7528" y="7569"/>
                    </a:lnTo>
                    <a:lnTo>
                      <a:pt x="7503" y="7544"/>
                    </a:lnTo>
                    <a:lnTo>
                      <a:pt x="7478" y="7510"/>
                    </a:lnTo>
                    <a:lnTo>
                      <a:pt x="7452" y="7485"/>
                    </a:lnTo>
                    <a:lnTo>
                      <a:pt x="7436" y="7452"/>
                    </a:lnTo>
                    <a:lnTo>
                      <a:pt x="7411" y="7418"/>
                    </a:lnTo>
                    <a:lnTo>
                      <a:pt x="7394" y="7385"/>
                    </a:lnTo>
                    <a:lnTo>
                      <a:pt x="7369" y="7360"/>
                    </a:lnTo>
                    <a:lnTo>
                      <a:pt x="7352" y="7326"/>
                    </a:lnTo>
                    <a:lnTo>
                      <a:pt x="7336" y="7293"/>
                    </a:lnTo>
                    <a:lnTo>
                      <a:pt x="7319" y="7260"/>
                    </a:lnTo>
                    <a:lnTo>
                      <a:pt x="7302" y="7226"/>
                    </a:lnTo>
                    <a:lnTo>
                      <a:pt x="7285" y="7193"/>
                    </a:lnTo>
                    <a:lnTo>
                      <a:pt x="7269" y="7151"/>
                    </a:lnTo>
                    <a:lnTo>
                      <a:pt x="7252" y="7118"/>
                    </a:lnTo>
                    <a:lnTo>
                      <a:pt x="7235" y="7084"/>
                    </a:lnTo>
                    <a:lnTo>
                      <a:pt x="7227" y="7051"/>
                    </a:lnTo>
                    <a:lnTo>
                      <a:pt x="7210" y="7009"/>
                    </a:lnTo>
                    <a:lnTo>
                      <a:pt x="7202" y="6976"/>
                    </a:lnTo>
                    <a:lnTo>
                      <a:pt x="7185" y="6942"/>
                    </a:lnTo>
                    <a:lnTo>
                      <a:pt x="7177" y="6900"/>
                    </a:lnTo>
                    <a:lnTo>
                      <a:pt x="7168" y="6867"/>
                    </a:lnTo>
                    <a:lnTo>
                      <a:pt x="7160" y="6825"/>
                    </a:lnTo>
                    <a:lnTo>
                      <a:pt x="7143" y="6792"/>
                    </a:lnTo>
                    <a:lnTo>
                      <a:pt x="7135" y="6750"/>
                    </a:lnTo>
                    <a:lnTo>
                      <a:pt x="7127" y="6708"/>
                    </a:lnTo>
                    <a:lnTo>
                      <a:pt x="7127" y="6675"/>
                    </a:lnTo>
                    <a:lnTo>
                      <a:pt x="7118" y="6633"/>
                    </a:lnTo>
                    <a:lnTo>
                      <a:pt x="7110" y="6600"/>
                    </a:lnTo>
                    <a:lnTo>
                      <a:pt x="7102" y="6558"/>
                    </a:lnTo>
                    <a:lnTo>
                      <a:pt x="7102" y="6516"/>
                    </a:lnTo>
                    <a:lnTo>
                      <a:pt x="7102" y="6474"/>
                    </a:lnTo>
                    <a:lnTo>
                      <a:pt x="7102" y="6441"/>
                    </a:lnTo>
                    <a:lnTo>
                      <a:pt x="7102" y="6399"/>
                    </a:lnTo>
                    <a:lnTo>
                      <a:pt x="7102" y="6357"/>
                    </a:lnTo>
                    <a:lnTo>
                      <a:pt x="7102" y="6316"/>
                    </a:lnTo>
                    <a:lnTo>
                      <a:pt x="7102" y="6274"/>
                    </a:lnTo>
                    <a:lnTo>
                      <a:pt x="7102" y="6240"/>
                    </a:lnTo>
                    <a:lnTo>
                      <a:pt x="7102" y="6199"/>
                    </a:lnTo>
                    <a:lnTo>
                      <a:pt x="7102" y="5906"/>
                    </a:lnTo>
                    <a:lnTo>
                      <a:pt x="7102" y="5865"/>
                    </a:lnTo>
                    <a:lnTo>
                      <a:pt x="7102" y="5823"/>
                    </a:lnTo>
                    <a:lnTo>
                      <a:pt x="7102" y="5781"/>
                    </a:lnTo>
                    <a:lnTo>
                      <a:pt x="7102" y="5697"/>
                    </a:lnTo>
                    <a:lnTo>
                      <a:pt x="7110" y="5614"/>
                    </a:lnTo>
                    <a:lnTo>
                      <a:pt x="7118" y="5530"/>
                    </a:lnTo>
                    <a:lnTo>
                      <a:pt x="7127" y="5447"/>
                    </a:lnTo>
                    <a:lnTo>
                      <a:pt x="7135" y="5363"/>
                    </a:lnTo>
                    <a:lnTo>
                      <a:pt x="7143" y="5280"/>
                    </a:lnTo>
                    <a:lnTo>
                      <a:pt x="7160" y="5196"/>
                    </a:lnTo>
                    <a:lnTo>
                      <a:pt x="7168" y="5129"/>
                    </a:lnTo>
                    <a:lnTo>
                      <a:pt x="7168" y="5146"/>
                    </a:lnTo>
                    <a:lnTo>
                      <a:pt x="7135" y="5221"/>
                    </a:lnTo>
                    <a:lnTo>
                      <a:pt x="7102" y="5313"/>
                    </a:lnTo>
                    <a:lnTo>
                      <a:pt x="7068" y="5413"/>
                    </a:lnTo>
                    <a:lnTo>
                      <a:pt x="7043" y="5464"/>
                    </a:lnTo>
                    <a:lnTo>
                      <a:pt x="7026" y="5522"/>
                    </a:lnTo>
                    <a:lnTo>
                      <a:pt x="7001" y="5581"/>
                    </a:lnTo>
                    <a:lnTo>
                      <a:pt x="6976" y="5639"/>
                    </a:lnTo>
                    <a:lnTo>
                      <a:pt x="6951" y="5697"/>
                    </a:lnTo>
                    <a:lnTo>
                      <a:pt x="6926" y="5756"/>
                    </a:lnTo>
                    <a:lnTo>
                      <a:pt x="6901" y="5814"/>
                    </a:lnTo>
                    <a:lnTo>
                      <a:pt x="6868" y="5881"/>
                    </a:lnTo>
                    <a:lnTo>
                      <a:pt x="6843" y="5948"/>
                    </a:lnTo>
                    <a:lnTo>
                      <a:pt x="6809" y="6007"/>
                    </a:lnTo>
                    <a:lnTo>
                      <a:pt x="6784" y="6073"/>
                    </a:lnTo>
                    <a:lnTo>
                      <a:pt x="6751" y="6140"/>
                    </a:lnTo>
                    <a:lnTo>
                      <a:pt x="6717" y="6207"/>
                    </a:lnTo>
                    <a:lnTo>
                      <a:pt x="6684" y="6274"/>
                    </a:lnTo>
                    <a:lnTo>
                      <a:pt x="6650" y="6349"/>
                    </a:lnTo>
                    <a:lnTo>
                      <a:pt x="6617" y="6416"/>
                    </a:lnTo>
                    <a:lnTo>
                      <a:pt x="6584" y="6483"/>
                    </a:lnTo>
                    <a:lnTo>
                      <a:pt x="6542" y="6550"/>
                    </a:lnTo>
                    <a:lnTo>
                      <a:pt x="6508" y="6625"/>
                    </a:lnTo>
                    <a:lnTo>
                      <a:pt x="6467" y="6692"/>
                    </a:lnTo>
                    <a:lnTo>
                      <a:pt x="6425" y="6758"/>
                    </a:lnTo>
                    <a:lnTo>
                      <a:pt x="6392" y="6825"/>
                    </a:lnTo>
                    <a:lnTo>
                      <a:pt x="6350" y="6892"/>
                    </a:lnTo>
                    <a:lnTo>
                      <a:pt x="6308" y="6967"/>
                    </a:lnTo>
                    <a:lnTo>
                      <a:pt x="6266" y="7034"/>
                    </a:lnTo>
                    <a:lnTo>
                      <a:pt x="6216" y="7101"/>
                    </a:lnTo>
                    <a:lnTo>
                      <a:pt x="6174" y="7159"/>
                    </a:lnTo>
                    <a:lnTo>
                      <a:pt x="6158" y="7193"/>
                    </a:lnTo>
                    <a:lnTo>
                      <a:pt x="6133" y="7226"/>
                    </a:lnTo>
                    <a:lnTo>
                      <a:pt x="6107" y="7260"/>
                    </a:lnTo>
                    <a:lnTo>
                      <a:pt x="6082" y="7293"/>
                    </a:lnTo>
                    <a:lnTo>
                      <a:pt x="6066" y="7318"/>
                    </a:lnTo>
                    <a:lnTo>
                      <a:pt x="6041" y="7352"/>
                    </a:lnTo>
                    <a:lnTo>
                      <a:pt x="6016" y="7385"/>
                    </a:lnTo>
                    <a:lnTo>
                      <a:pt x="5991" y="7410"/>
                    </a:lnTo>
                    <a:lnTo>
                      <a:pt x="5965" y="7443"/>
                    </a:lnTo>
                    <a:lnTo>
                      <a:pt x="5949" y="7477"/>
                    </a:lnTo>
                    <a:lnTo>
                      <a:pt x="5840" y="7510"/>
                    </a:lnTo>
                    <a:lnTo>
                      <a:pt x="5815" y="7544"/>
                    </a:lnTo>
                    <a:lnTo>
                      <a:pt x="5790" y="7569"/>
                    </a:lnTo>
                    <a:lnTo>
                      <a:pt x="5765" y="7594"/>
                    </a:lnTo>
                    <a:lnTo>
                      <a:pt x="5740" y="7627"/>
                    </a:lnTo>
                    <a:lnTo>
                      <a:pt x="5715" y="7652"/>
                    </a:lnTo>
                    <a:lnTo>
                      <a:pt x="5690" y="7677"/>
                    </a:lnTo>
                    <a:lnTo>
                      <a:pt x="5665" y="7702"/>
                    </a:lnTo>
                    <a:lnTo>
                      <a:pt x="5640" y="7727"/>
                    </a:lnTo>
                    <a:lnTo>
                      <a:pt x="5615" y="7753"/>
                    </a:lnTo>
                    <a:lnTo>
                      <a:pt x="5590" y="7778"/>
                    </a:lnTo>
                    <a:lnTo>
                      <a:pt x="5556" y="7803"/>
                    </a:lnTo>
                    <a:lnTo>
                      <a:pt x="5531" y="7828"/>
                    </a:lnTo>
                    <a:lnTo>
                      <a:pt x="5506" y="7853"/>
                    </a:lnTo>
                    <a:lnTo>
                      <a:pt x="5481" y="7878"/>
                    </a:lnTo>
                    <a:lnTo>
                      <a:pt x="5456" y="7903"/>
                    </a:lnTo>
                    <a:lnTo>
                      <a:pt x="5422" y="7928"/>
                    </a:lnTo>
                    <a:lnTo>
                      <a:pt x="5422" y="7928"/>
                    </a:lnTo>
                    <a:lnTo>
                      <a:pt x="5397" y="7953"/>
                    </a:lnTo>
                    <a:lnTo>
                      <a:pt x="5364" y="7970"/>
                    </a:lnTo>
                    <a:lnTo>
                      <a:pt x="5339" y="7986"/>
                    </a:lnTo>
                    <a:lnTo>
                      <a:pt x="5305" y="8012"/>
                    </a:lnTo>
                    <a:lnTo>
                      <a:pt x="5280" y="8028"/>
                    </a:lnTo>
                    <a:lnTo>
                      <a:pt x="5255" y="8045"/>
                    </a:lnTo>
                    <a:lnTo>
                      <a:pt x="5222" y="8062"/>
                    </a:lnTo>
                    <a:lnTo>
                      <a:pt x="5197" y="8078"/>
                    </a:lnTo>
                    <a:lnTo>
                      <a:pt x="5163" y="8095"/>
                    </a:lnTo>
                    <a:lnTo>
                      <a:pt x="5130" y="8112"/>
                    </a:lnTo>
                    <a:lnTo>
                      <a:pt x="5105" y="8128"/>
                    </a:lnTo>
                    <a:lnTo>
                      <a:pt x="5072" y="8137"/>
                    </a:lnTo>
                    <a:lnTo>
                      <a:pt x="5047" y="8154"/>
                    </a:lnTo>
                    <a:lnTo>
                      <a:pt x="5013" y="8170"/>
                    </a:lnTo>
                    <a:lnTo>
                      <a:pt x="4980" y="8179"/>
                    </a:lnTo>
                    <a:lnTo>
                      <a:pt x="4955" y="8187"/>
                    </a:lnTo>
                    <a:lnTo>
                      <a:pt x="4921" y="8195"/>
                    </a:lnTo>
                    <a:lnTo>
                      <a:pt x="4888" y="8204"/>
                    </a:lnTo>
                    <a:lnTo>
                      <a:pt x="4854" y="8212"/>
                    </a:lnTo>
                    <a:lnTo>
                      <a:pt x="4829" y="8220"/>
                    </a:lnTo>
                    <a:lnTo>
                      <a:pt x="4796" y="8229"/>
                    </a:lnTo>
                    <a:lnTo>
                      <a:pt x="4762" y="8229"/>
                    </a:lnTo>
                    <a:lnTo>
                      <a:pt x="4729" y="8229"/>
                    </a:lnTo>
                    <a:lnTo>
                      <a:pt x="4696" y="8229"/>
                    </a:lnTo>
                    <a:lnTo>
                      <a:pt x="4595" y="8229"/>
                    </a:lnTo>
                    <a:lnTo>
                      <a:pt x="4562" y="8229"/>
                    </a:lnTo>
                    <a:lnTo>
                      <a:pt x="4529" y="8229"/>
                    </a:lnTo>
                    <a:lnTo>
                      <a:pt x="4495" y="8229"/>
                    </a:lnTo>
                    <a:lnTo>
                      <a:pt x="4462" y="8220"/>
                    </a:lnTo>
                    <a:lnTo>
                      <a:pt x="4428" y="8212"/>
                    </a:lnTo>
                    <a:lnTo>
                      <a:pt x="4395" y="8204"/>
                    </a:lnTo>
                    <a:lnTo>
                      <a:pt x="4361" y="8195"/>
                    </a:lnTo>
                    <a:lnTo>
                      <a:pt x="4328" y="8187"/>
                    </a:lnTo>
                    <a:lnTo>
                      <a:pt x="4311" y="8179"/>
                    </a:lnTo>
                    <a:lnTo>
                      <a:pt x="4295" y="8179"/>
                    </a:lnTo>
                    <a:lnTo>
                      <a:pt x="4286" y="8170"/>
                    </a:lnTo>
                    <a:lnTo>
                      <a:pt x="4270" y="8162"/>
                    </a:lnTo>
                    <a:lnTo>
                      <a:pt x="4253" y="8154"/>
                    </a:lnTo>
                    <a:lnTo>
                      <a:pt x="4236" y="8145"/>
                    </a:lnTo>
                    <a:lnTo>
                      <a:pt x="4228" y="8137"/>
                    </a:lnTo>
                    <a:lnTo>
                      <a:pt x="4211" y="8128"/>
                    </a:lnTo>
                    <a:lnTo>
                      <a:pt x="4194" y="8120"/>
                    </a:lnTo>
                    <a:lnTo>
                      <a:pt x="4186" y="8112"/>
                    </a:lnTo>
                    <a:lnTo>
                      <a:pt x="4169" y="8103"/>
                    </a:lnTo>
                    <a:lnTo>
                      <a:pt x="4161" y="8095"/>
                    </a:lnTo>
                    <a:lnTo>
                      <a:pt x="4144" y="8078"/>
                    </a:lnTo>
                    <a:lnTo>
                      <a:pt x="4136" y="8070"/>
                    </a:lnTo>
                    <a:lnTo>
                      <a:pt x="4119" y="8062"/>
                    </a:lnTo>
                    <a:lnTo>
                      <a:pt x="4111" y="8045"/>
                    </a:lnTo>
                    <a:lnTo>
                      <a:pt x="4102" y="8037"/>
                    </a:lnTo>
                    <a:lnTo>
                      <a:pt x="4086" y="8028"/>
                    </a:lnTo>
                    <a:lnTo>
                      <a:pt x="4077" y="8012"/>
                    </a:lnTo>
                    <a:lnTo>
                      <a:pt x="4069" y="8003"/>
                    </a:lnTo>
                    <a:lnTo>
                      <a:pt x="4061" y="7986"/>
                    </a:lnTo>
                    <a:lnTo>
                      <a:pt x="4052" y="7978"/>
                    </a:lnTo>
                    <a:lnTo>
                      <a:pt x="4036" y="7953"/>
                    </a:lnTo>
                    <a:lnTo>
                      <a:pt x="4019" y="7920"/>
                    </a:lnTo>
                    <a:lnTo>
                      <a:pt x="4002" y="7895"/>
                    </a:lnTo>
                    <a:lnTo>
                      <a:pt x="3986" y="7870"/>
                    </a:lnTo>
                    <a:lnTo>
                      <a:pt x="3969" y="7844"/>
                    </a:lnTo>
                    <a:lnTo>
                      <a:pt x="3960" y="7811"/>
                    </a:lnTo>
                    <a:lnTo>
                      <a:pt x="3944" y="7786"/>
                    </a:lnTo>
                    <a:lnTo>
                      <a:pt x="3935" y="7753"/>
                    </a:lnTo>
                    <a:lnTo>
                      <a:pt x="3927" y="7719"/>
                    </a:lnTo>
                    <a:lnTo>
                      <a:pt x="3919" y="7694"/>
                    </a:lnTo>
                    <a:lnTo>
                      <a:pt x="3902" y="7661"/>
                    </a:lnTo>
                    <a:lnTo>
                      <a:pt x="3894" y="7627"/>
                    </a:lnTo>
                    <a:lnTo>
                      <a:pt x="3885" y="7602"/>
                    </a:lnTo>
                    <a:lnTo>
                      <a:pt x="3885" y="7569"/>
                    </a:lnTo>
                    <a:lnTo>
                      <a:pt x="3877" y="7535"/>
                    </a:lnTo>
                    <a:lnTo>
                      <a:pt x="3869" y="7502"/>
                    </a:lnTo>
                    <a:lnTo>
                      <a:pt x="3860" y="7469"/>
                    </a:lnTo>
                    <a:lnTo>
                      <a:pt x="3860" y="7435"/>
                    </a:lnTo>
                    <a:lnTo>
                      <a:pt x="3860" y="7402"/>
                    </a:lnTo>
                    <a:lnTo>
                      <a:pt x="3860" y="7368"/>
                    </a:lnTo>
                    <a:lnTo>
                      <a:pt x="3860" y="7335"/>
                    </a:lnTo>
                    <a:lnTo>
                      <a:pt x="3860" y="7301"/>
                    </a:lnTo>
                    <a:lnTo>
                      <a:pt x="3860" y="7268"/>
                    </a:lnTo>
                    <a:lnTo>
                      <a:pt x="3860" y="7235"/>
                    </a:lnTo>
                    <a:lnTo>
                      <a:pt x="3860" y="7201"/>
                    </a:lnTo>
                    <a:lnTo>
                      <a:pt x="3860" y="6875"/>
                    </a:lnTo>
                    <a:lnTo>
                      <a:pt x="3860" y="6817"/>
                    </a:lnTo>
                    <a:lnTo>
                      <a:pt x="3860" y="6758"/>
                    </a:lnTo>
                    <a:lnTo>
                      <a:pt x="3860" y="6700"/>
                    </a:lnTo>
                    <a:lnTo>
                      <a:pt x="3860" y="6650"/>
                    </a:lnTo>
                    <a:lnTo>
                      <a:pt x="3860" y="6600"/>
                    </a:lnTo>
                    <a:lnTo>
                      <a:pt x="3860" y="6550"/>
                    </a:lnTo>
                    <a:lnTo>
                      <a:pt x="3860" y="6508"/>
                    </a:lnTo>
                    <a:lnTo>
                      <a:pt x="3860" y="6466"/>
                    </a:lnTo>
                    <a:lnTo>
                      <a:pt x="3860" y="6433"/>
                    </a:lnTo>
                    <a:lnTo>
                      <a:pt x="3869" y="6366"/>
                    </a:lnTo>
                    <a:lnTo>
                      <a:pt x="3885" y="6291"/>
                    </a:lnTo>
                    <a:lnTo>
                      <a:pt x="3894" y="6224"/>
                    </a:lnTo>
                    <a:lnTo>
                      <a:pt x="3902" y="6157"/>
                    </a:lnTo>
                    <a:lnTo>
                      <a:pt x="3910" y="6090"/>
                    </a:lnTo>
                    <a:lnTo>
                      <a:pt x="3927" y="6015"/>
                    </a:lnTo>
                    <a:lnTo>
                      <a:pt x="3935" y="5948"/>
                    </a:lnTo>
                    <a:lnTo>
                      <a:pt x="3952" y="5881"/>
                    </a:lnTo>
                    <a:lnTo>
                      <a:pt x="3969" y="5814"/>
                    </a:lnTo>
                    <a:lnTo>
                      <a:pt x="3977" y="5739"/>
                    </a:lnTo>
                    <a:lnTo>
                      <a:pt x="3994" y="5672"/>
                    </a:lnTo>
                    <a:lnTo>
                      <a:pt x="4011" y="5606"/>
                    </a:lnTo>
                    <a:lnTo>
                      <a:pt x="4027" y="5539"/>
                    </a:lnTo>
                    <a:lnTo>
                      <a:pt x="4044" y="5472"/>
                    </a:lnTo>
                    <a:lnTo>
                      <a:pt x="4061" y="5405"/>
                    </a:lnTo>
                    <a:lnTo>
                      <a:pt x="4077" y="5338"/>
                    </a:lnTo>
                    <a:lnTo>
                      <a:pt x="4094" y="5263"/>
                    </a:lnTo>
                    <a:lnTo>
                      <a:pt x="4111" y="5196"/>
                    </a:lnTo>
                    <a:lnTo>
                      <a:pt x="4136" y="5129"/>
                    </a:lnTo>
                    <a:lnTo>
                      <a:pt x="4153" y="5063"/>
                    </a:lnTo>
                    <a:lnTo>
                      <a:pt x="4169" y="4996"/>
                    </a:lnTo>
                    <a:lnTo>
                      <a:pt x="4194" y="4929"/>
                    </a:lnTo>
                    <a:lnTo>
                      <a:pt x="4211" y="4879"/>
                    </a:lnTo>
                    <a:lnTo>
                      <a:pt x="4211" y="4870"/>
                    </a:lnTo>
                    <a:lnTo>
                      <a:pt x="4236" y="4804"/>
                    </a:lnTo>
                    <a:lnTo>
                      <a:pt x="4253" y="4737"/>
                    </a:lnTo>
                    <a:lnTo>
                      <a:pt x="4278" y="4670"/>
                    </a:lnTo>
                    <a:lnTo>
                      <a:pt x="4303" y="4603"/>
                    </a:lnTo>
                    <a:lnTo>
                      <a:pt x="4320" y="4536"/>
                    </a:lnTo>
                    <a:lnTo>
                      <a:pt x="4345" y="4469"/>
                    </a:lnTo>
                    <a:lnTo>
                      <a:pt x="4370" y="4411"/>
                    </a:lnTo>
                    <a:lnTo>
                      <a:pt x="4395" y="4344"/>
                    </a:lnTo>
                    <a:lnTo>
                      <a:pt x="4420" y="4277"/>
                    </a:lnTo>
                    <a:lnTo>
                      <a:pt x="4445" y="4210"/>
                    </a:lnTo>
                    <a:lnTo>
                      <a:pt x="4470" y="4152"/>
                    </a:lnTo>
                    <a:lnTo>
                      <a:pt x="4495" y="4085"/>
                    </a:lnTo>
                    <a:lnTo>
                      <a:pt x="4520" y="4018"/>
                    </a:lnTo>
                    <a:lnTo>
                      <a:pt x="4554" y="3951"/>
                    </a:lnTo>
                    <a:lnTo>
                      <a:pt x="4579" y="3893"/>
                    </a:lnTo>
                    <a:lnTo>
                      <a:pt x="4604" y="3826"/>
                    </a:lnTo>
                    <a:lnTo>
                      <a:pt x="4637" y="3759"/>
                    </a:lnTo>
                    <a:lnTo>
                      <a:pt x="4662" y="3701"/>
                    </a:lnTo>
                    <a:lnTo>
                      <a:pt x="4687" y="3634"/>
                    </a:lnTo>
                    <a:lnTo>
                      <a:pt x="4721" y="3576"/>
                    </a:lnTo>
                    <a:lnTo>
                      <a:pt x="4746" y="3509"/>
                    </a:lnTo>
                    <a:lnTo>
                      <a:pt x="4779" y="3442"/>
                    </a:lnTo>
                    <a:lnTo>
                      <a:pt x="4804" y="3383"/>
                    </a:lnTo>
                    <a:lnTo>
                      <a:pt x="4838" y="3317"/>
                    </a:lnTo>
                    <a:lnTo>
                      <a:pt x="4863" y="3266"/>
                    </a:lnTo>
                    <a:lnTo>
                      <a:pt x="4846" y="3283"/>
                    </a:lnTo>
                    <a:lnTo>
                      <a:pt x="4796" y="3325"/>
                    </a:lnTo>
                    <a:lnTo>
                      <a:pt x="4754" y="3358"/>
                    </a:lnTo>
                    <a:lnTo>
                      <a:pt x="4704" y="3400"/>
                    </a:lnTo>
                    <a:lnTo>
                      <a:pt x="4662" y="3442"/>
                    </a:lnTo>
                    <a:lnTo>
                      <a:pt x="4612" y="3475"/>
                    </a:lnTo>
                    <a:lnTo>
                      <a:pt x="4562" y="3517"/>
                    </a:lnTo>
                    <a:lnTo>
                      <a:pt x="4520" y="3559"/>
                    </a:lnTo>
                    <a:lnTo>
                      <a:pt x="4470" y="3592"/>
                    </a:lnTo>
                    <a:lnTo>
                      <a:pt x="4311" y="3718"/>
                    </a:lnTo>
                    <a:lnTo>
                      <a:pt x="4270" y="3751"/>
                    </a:lnTo>
                    <a:lnTo>
                      <a:pt x="4153" y="3843"/>
                    </a:lnTo>
                    <a:lnTo>
                      <a:pt x="4077" y="3910"/>
                    </a:lnTo>
                    <a:lnTo>
                      <a:pt x="3994" y="3968"/>
                    </a:lnTo>
                    <a:lnTo>
                      <a:pt x="3919" y="4027"/>
                    </a:lnTo>
                    <a:lnTo>
                      <a:pt x="3835" y="4093"/>
                    </a:lnTo>
                    <a:lnTo>
                      <a:pt x="3760" y="4152"/>
                    </a:lnTo>
                    <a:lnTo>
                      <a:pt x="3676" y="4210"/>
                    </a:lnTo>
                    <a:lnTo>
                      <a:pt x="3593" y="4277"/>
                    </a:lnTo>
                    <a:lnTo>
                      <a:pt x="3509" y="4336"/>
                    </a:lnTo>
                    <a:lnTo>
                      <a:pt x="3434" y="4394"/>
                    </a:lnTo>
                    <a:lnTo>
                      <a:pt x="3351" y="4453"/>
                    </a:lnTo>
                    <a:lnTo>
                      <a:pt x="3267" y="4511"/>
                    </a:lnTo>
                    <a:lnTo>
                      <a:pt x="3184" y="4570"/>
                    </a:lnTo>
                    <a:lnTo>
                      <a:pt x="3100" y="4628"/>
                    </a:lnTo>
                    <a:lnTo>
                      <a:pt x="3016" y="4687"/>
                    </a:lnTo>
                    <a:lnTo>
                      <a:pt x="2933" y="4745"/>
                    </a:lnTo>
                    <a:lnTo>
                      <a:pt x="2849" y="4795"/>
                    </a:lnTo>
                    <a:lnTo>
                      <a:pt x="2766" y="4845"/>
                    </a:lnTo>
                    <a:lnTo>
                      <a:pt x="2757" y="4854"/>
                    </a:lnTo>
                    <a:lnTo>
                      <a:pt x="2674" y="4912"/>
                    </a:lnTo>
                    <a:lnTo>
                      <a:pt x="2590" y="4962"/>
                    </a:lnTo>
                    <a:lnTo>
                      <a:pt x="2499" y="5012"/>
                    </a:lnTo>
                    <a:lnTo>
                      <a:pt x="2415" y="5071"/>
                    </a:lnTo>
                    <a:lnTo>
                      <a:pt x="2323" y="5121"/>
                    </a:lnTo>
                    <a:lnTo>
                      <a:pt x="2240" y="5171"/>
                    </a:lnTo>
                    <a:lnTo>
                      <a:pt x="2189" y="5196"/>
                    </a:lnTo>
                    <a:lnTo>
                      <a:pt x="2148" y="5221"/>
                    </a:lnTo>
                    <a:lnTo>
                      <a:pt x="2098" y="5246"/>
                    </a:lnTo>
                    <a:lnTo>
                      <a:pt x="2056" y="5263"/>
                    </a:lnTo>
                    <a:lnTo>
                      <a:pt x="2006" y="5288"/>
                    </a:lnTo>
                    <a:lnTo>
                      <a:pt x="1964" y="5313"/>
                    </a:lnTo>
                    <a:lnTo>
                      <a:pt x="1914" y="5338"/>
                    </a:lnTo>
                    <a:lnTo>
                      <a:pt x="1872" y="5363"/>
                    </a:lnTo>
                    <a:lnTo>
                      <a:pt x="1822" y="5380"/>
                    </a:lnTo>
                    <a:lnTo>
                      <a:pt x="1780" y="5405"/>
                    </a:lnTo>
                    <a:lnTo>
                      <a:pt x="1738" y="5430"/>
                    </a:lnTo>
                    <a:lnTo>
                      <a:pt x="1697" y="5447"/>
                    </a:lnTo>
                    <a:lnTo>
                      <a:pt x="1655" y="5464"/>
                    </a:lnTo>
                    <a:lnTo>
                      <a:pt x="1605" y="5480"/>
                    </a:lnTo>
                    <a:lnTo>
                      <a:pt x="1555" y="5505"/>
                    </a:lnTo>
                    <a:lnTo>
                      <a:pt x="1513" y="5522"/>
                    </a:lnTo>
                    <a:lnTo>
                      <a:pt x="1463" y="5539"/>
                    </a:lnTo>
                    <a:lnTo>
                      <a:pt x="1412" y="5555"/>
                    </a:lnTo>
                    <a:lnTo>
                      <a:pt x="1362" y="5572"/>
                    </a:lnTo>
                    <a:lnTo>
                      <a:pt x="1337" y="5572"/>
                    </a:lnTo>
                    <a:lnTo>
                      <a:pt x="1304" y="5581"/>
                    </a:lnTo>
                    <a:lnTo>
                      <a:pt x="1279" y="5589"/>
                    </a:lnTo>
                    <a:lnTo>
                      <a:pt x="1254" y="5597"/>
                    </a:lnTo>
                    <a:lnTo>
                      <a:pt x="1229" y="5606"/>
                    </a:lnTo>
                    <a:lnTo>
                      <a:pt x="1204" y="5606"/>
                    </a:lnTo>
                    <a:lnTo>
                      <a:pt x="1170" y="5614"/>
                    </a:lnTo>
                    <a:lnTo>
                      <a:pt x="1145" y="5614"/>
                    </a:lnTo>
                    <a:lnTo>
                      <a:pt x="1120" y="5614"/>
                    </a:lnTo>
                    <a:lnTo>
                      <a:pt x="1095" y="5614"/>
                    </a:lnTo>
                    <a:lnTo>
                      <a:pt x="1062" y="5614"/>
                    </a:lnTo>
                    <a:lnTo>
                      <a:pt x="1037" y="5614"/>
                    </a:lnTo>
                    <a:lnTo>
                      <a:pt x="1011" y="5614"/>
                    </a:lnTo>
                    <a:lnTo>
                      <a:pt x="978" y="5614"/>
                    </a:lnTo>
                    <a:lnTo>
                      <a:pt x="953" y="5614"/>
                    </a:lnTo>
                    <a:lnTo>
                      <a:pt x="786" y="5614"/>
                    </a:lnTo>
                    <a:lnTo>
                      <a:pt x="753" y="5614"/>
                    </a:lnTo>
                    <a:lnTo>
                      <a:pt x="727" y="5614"/>
                    </a:lnTo>
                    <a:lnTo>
                      <a:pt x="694" y="5614"/>
                    </a:lnTo>
                    <a:lnTo>
                      <a:pt x="669" y="5614"/>
                    </a:lnTo>
                    <a:lnTo>
                      <a:pt x="644" y="5606"/>
                    </a:lnTo>
                    <a:lnTo>
                      <a:pt x="611" y="5606"/>
                    </a:lnTo>
                    <a:lnTo>
                      <a:pt x="585" y="5597"/>
                    </a:lnTo>
                    <a:lnTo>
                      <a:pt x="552" y="5589"/>
                    </a:lnTo>
                    <a:lnTo>
                      <a:pt x="527" y="5581"/>
                    </a:lnTo>
                    <a:lnTo>
                      <a:pt x="502" y="5572"/>
                    </a:lnTo>
                    <a:lnTo>
                      <a:pt x="468" y="5555"/>
                    </a:lnTo>
                    <a:lnTo>
                      <a:pt x="443" y="5547"/>
                    </a:lnTo>
                    <a:lnTo>
                      <a:pt x="418" y="5530"/>
                    </a:lnTo>
                    <a:lnTo>
                      <a:pt x="418" y="5530"/>
                    </a:lnTo>
                    <a:lnTo>
                      <a:pt x="393" y="5522"/>
                    </a:lnTo>
                    <a:lnTo>
                      <a:pt x="360" y="5505"/>
                    </a:lnTo>
                    <a:lnTo>
                      <a:pt x="335" y="5489"/>
                    </a:lnTo>
                    <a:lnTo>
                      <a:pt x="310" y="5472"/>
                    </a:lnTo>
                    <a:lnTo>
                      <a:pt x="285" y="5455"/>
                    </a:lnTo>
                    <a:lnTo>
                      <a:pt x="260" y="5438"/>
                    </a:lnTo>
                    <a:lnTo>
                      <a:pt x="235" y="5413"/>
                    </a:lnTo>
                    <a:lnTo>
                      <a:pt x="210" y="5397"/>
                    </a:lnTo>
                    <a:lnTo>
                      <a:pt x="193" y="5372"/>
                    </a:lnTo>
                    <a:lnTo>
                      <a:pt x="168" y="5355"/>
                    </a:lnTo>
                    <a:lnTo>
                      <a:pt x="143" y="5330"/>
                    </a:lnTo>
                    <a:lnTo>
                      <a:pt x="126" y="5296"/>
                    </a:lnTo>
                    <a:lnTo>
                      <a:pt x="109" y="5280"/>
                    </a:lnTo>
                    <a:lnTo>
                      <a:pt x="93" y="5255"/>
                    </a:lnTo>
                    <a:lnTo>
                      <a:pt x="76" y="5230"/>
                    </a:lnTo>
                    <a:lnTo>
                      <a:pt x="59" y="5205"/>
                    </a:lnTo>
                    <a:lnTo>
                      <a:pt x="42" y="5171"/>
                    </a:lnTo>
                    <a:lnTo>
                      <a:pt x="34" y="5146"/>
                    </a:lnTo>
                    <a:lnTo>
                      <a:pt x="26" y="5121"/>
                    </a:lnTo>
                    <a:lnTo>
                      <a:pt x="17" y="5096"/>
                    </a:lnTo>
                    <a:lnTo>
                      <a:pt x="9" y="5071"/>
                    </a:lnTo>
                    <a:lnTo>
                      <a:pt x="1" y="5037"/>
                    </a:lnTo>
                    <a:lnTo>
                      <a:pt x="1" y="5012"/>
                    </a:lnTo>
                    <a:lnTo>
                      <a:pt x="1" y="4987"/>
                    </a:lnTo>
                    <a:lnTo>
                      <a:pt x="1" y="4962"/>
                    </a:lnTo>
                    <a:lnTo>
                      <a:pt x="1" y="4929"/>
                    </a:lnTo>
                    <a:lnTo>
                      <a:pt x="1" y="4829"/>
                    </a:lnTo>
                    <a:lnTo>
                      <a:pt x="1" y="4804"/>
                    </a:lnTo>
                    <a:lnTo>
                      <a:pt x="1" y="4779"/>
                    </a:lnTo>
                    <a:lnTo>
                      <a:pt x="1" y="4779"/>
                    </a:lnTo>
                    <a:lnTo>
                      <a:pt x="1" y="4753"/>
                    </a:lnTo>
                    <a:lnTo>
                      <a:pt x="1" y="4728"/>
                    </a:lnTo>
                    <a:lnTo>
                      <a:pt x="9" y="4695"/>
                    </a:lnTo>
                    <a:lnTo>
                      <a:pt x="9" y="4670"/>
                    </a:lnTo>
                    <a:lnTo>
                      <a:pt x="17" y="4645"/>
                    </a:lnTo>
                    <a:lnTo>
                      <a:pt x="26" y="4620"/>
                    </a:lnTo>
                    <a:lnTo>
                      <a:pt x="34" y="4595"/>
                    </a:lnTo>
                    <a:lnTo>
                      <a:pt x="42" y="4570"/>
                    </a:lnTo>
                    <a:lnTo>
                      <a:pt x="51" y="4545"/>
                    </a:lnTo>
                    <a:lnTo>
                      <a:pt x="59" y="4520"/>
                    </a:lnTo>
                    <a:lnTo>
                      <a:pt x="67" y="4494"/>
                    </a:lnTo>
                    <a:lnTo>
                      <a:pt x="76" y="4469"/>
                    </a:lnTo>
                    <a:lnTo>
                      <a:pt x="84" y="4453"/>
                    </a:lnTo>
                    <a:lnTo>
                      <a:pt x="93" y="4428"/>
                    </a:lnTo>
                    <a:lnTo>
                      <a:pt x="118" y="4378"/>
                    </a:lnTo>
                    <a:lnTo>
                      <a:pt x="134" y="4336"/>
                    </a:lnTo>
                    <a:lnTo>
                      <a:pt x="159" y="4286"/>
                    </a:lnTo>
                    <a:lnTo>
                      <a:pt x="176" y="4244"/>
                    </a:lnTo>
                    <a:lnTo>
                      <a:pt x="201" y="4202"/>
                    </a:lnTo>
                    <a:lnTo>
                      <a:pt x="226" y="4160"/>
                    </a:lnTo>
                    <a:lnTo>
                      <a:pt x="251" y="4119"/>
                    </a:lnTo>
                    <a:lnTo>
                      <a:pt x="276" y="4077"/>
                    </a:lnTo>
                    <a:lnTo>
                      <a:pt x="293" y="4035"/>
                    </a:lnTo>
                    <a:lnTo>
                      <a:pt x="318" y="4002"/>
                    </a:lnTo>
                    <a:lnTo>
                      <a:pt x="343" y="3968"/>
                    </a:lnTo>
                    <a:lnTo>
                      <a:pt x="377" y="3901"/>
                    </a:lnTo>
                    <a:lnTo>
                      <a:pt x="418" y="3843"/>
                    </a:lnTo>
                    <a:lnTo>
                      <a:pt x="494" y="3734"/>
                    </a:lnTo>
                    <a:lnTo>
                      <a:pt x="560" y="3617"/>
                    </a:lnTo>
                    <a:lnTo>
                      <a:pt x="636" y="3509"/>
                    </a:lnTo>
                    <a:lnTo>
                      <a:pt x="711" y="3392"/>
                    </a:lnTo>
                    <a:lnTo>
                      <a:pt x="786" y="3275"/>
                    </a:lnTo>
                    <a:lnTo>
                      <a:pt x="869" y="3166"/>
                    </a:lnTo>
                    <a:lnTo>
                      <a:pt x="945" y="3049"/>
                    </a:lnTo>
                    <a:lnTo>
                      <a:pt x="1020" y="2932"/>
                    </a:lnTo>
                    <a:lnTo>
                      <a:pt x="1103" y="2824"/>
                    </a:lnTo>
                    <a:lnTo>
                      <a:pt x="1179" y="2707"/>
                    </a:lnTo>
                    <a:lnTo>
                      <a:pt x="1262" y="2598"/>
                    </a:lnTo>
                    <a:lnTo>
                      <a:pt x="1304" y="2540"/>
                    </a:lnTo>
                    <a:lnTo>
                      <a:pt x="1346" y="2481"/>
                    </a:lnTo>
                    <a:lnTo>
                      <a:pt x="1387" y="2431"/>
                    </a:lnTo>
                    <a:lnTo>
                      <a:pt x="1429" y="2373"/>
                    </a:lnTo>
                    <a:lnTo>
                      <a:pt x="1471" y="2314"/>
                    </a:lnTo>
                    <a:lnTo>
                      <a:pt x="1513" y="2264"/>
                    </a:lnTo>
                    <a:lnTo>
                      <a:pt x="1563" y="2205"/>
                    </a:lnTo>
                    <a:lnTo>
                      <a:pt x="1605" y="2155"/>
                    </a:lnTo>
                    <a:lnTo>
                      <a:pt x="1646" y="2097"/>
                    </a:lnTo>
                    <a:lnTo>
                      <a:pt x="1688" y="2047"/>
                    </a:lnTo>
                    <a:lnTo>
                      <a:pt x="1730" y="1988"/>
                    </a:lnTo>
                    <a:lnTo>
                      <a:pt x="1780" y="1938"/>
                    </a:lnTo>
                    <a:lnTo>
                      <a:pt x="1822" y="1880"/>
                    </a:lnTo>
                    <a:lnTo>
                      <a:pt x="1830" y="1871"/>
                    </a:lnTo>
                    <a:lnTo>
                      <a:pt x="1864" y="1830"/>
                    </a:lnTo>
                    <a:lnTo>
                      <a:pt x="1914" y="1771"/>
                    </a:lnTo>
                    <a:lnTo>
                      <a:pt x="1956" y="1721"/>
                    </a:lnTo>
                    <a:lnTo>
                      <a:pt x="2006" y="1671"/>
                    </a:lnTo>
                    <a:lnTo>
                      <a:pt x="2056" y="1621"/>
                    </a:lnTo>
                    <a:lnTo>
                      <a:pt x="2098" y="1562"/>
                    </a:lnTo>
                    <a:lnTo>
                      <a:pt x="2148" y="1512"/>
                    </a:lnTo>
                    <a:lnTo>
                      <a:pt x="2198" y="1462"/>
                    </a:lnTo>
                    <a:lnTo>
                      <a:pt x="2240" y="1412"/>
                    </a:lnTo>
                    <a:lnTo>
                      <a:pt x="2290" y="1362"/>
                    </a:lnTo>
                    <a:lnTo>
                      <a:pt x="2340" y="1312"/>
                    </a:lnTo>
                    <a:lnTo>
                      <a:pt x="2390" y="1261"/>
                    </a:lnTo>
                    <a:lnTo>
                      <a:pt x="2440" y="1211"/>
                    </a:lnTo>
                    <a:lnTo>
                      <a:pt x="2490" y="1161"/>
                    </a:lnTo>
                    <a:lnTo>
                      <a:pt x="2540" y="1119"/>
                    </a:lnTo>
                    <a:lnTo>
                      <a:pt x="2590" y="1069"/>
                    </a:lnTo>
                    <a:lnTo>
                      <a:pt x="2641" y="1019"/>
                    </a:lnTo>
                    <a:lnTo>
                      <a:pt x="2691" y="977"/>
                    </a:lnTo>
                    <a:lnTo>
                      <a:pt x="2749" y="927"/>
                    </a:lnTo>
                    <a:lnTo>
                      <a:pt x="2799" y="877"/>
                    </a:lnTo>
                    <a:lnTo>
                      <a:pt x="2849" y="835"/>
                    </a:lnTo>
                    <a:lnTo>
                      <a:pt x="2908" y="794"/>
                    </a:lnTo>
                    <a:lnTo>
                      <a:pt x="2958" y="744"/>
                    </a:lnTo>
                    <a:lnTo>
                      <a:pt x="3016" y="702"/>
                    </a:lnTo>
                    <a:lnTo>
                      <a:pt x="3067" y="660"/>
                    </a:lnTo>
                    <a:lnTo>
                      <a:pt x="3125" y="618"/>
                    </a:lnTo>
                    <a:lnTo>
                      <a:pt x="3175" y="576"/>
                    </a:lnTo>
                    <a:lnTo>
                      <a:pt x="3234" y="535"/>
                    </a:lnTo>
                    <a:lnTo>
                      <a:pt x="3292" y="493"/>
                    </a:lnTo>
                    <a:lnTo>
                      <a:pt x="3326" y="468"/>
                    </a:lnTo>
                    <a:lnTo>
                      <a:pt x="3359" y="443"/>
                    </a:lnTo>
                    <a:lnTo>
                      <a:pt x="3401" y="418"/>
                    </a:lnTo>
                    <a:lnTo>
                      <a:pt x="3443" y="393"/>
                    </a:lnTo>
                    <a:lnTo>
                      <a:pt x="3484" y="359"/>
                    </a:lnTo>
                    <a:lnTo>
                      <a:pt x="3526" y="334"/>
                    </a:lnTo>
                    <a:lnTo>
                      <a:pt x="3576" y="309"/>
                    </a:lnTo>
                    <a:lnTo>
                      <a:pt x="3618" y="276"/>
                    </a:lnTo>
                    <a:lnTo>
                      <a:pt x="3668" y="251"/>
                    </a:lnTo>
                    <a:lnTo>
                      <a:pt x="3718" y="217"/>
                    </a:lnTo>
                    <a:lnTo>
                      <a:pt x="3768" y="192"/>
                    </a:lnTo>
                    <a:lnTo>
                      <a:pt x="3793" y="175"/>
                    </a:lnTo>
                    <a:lnTo>
                      <a:pt x="3827" y="167"/>
                    </a:lnTo>
                    <a:lnTo>
                      <a:pt x="3852" y="150"/>
                    </a:lnTo>
                    <a:lnTo>
                      <a:pt x="3877" y="142"/>
                    </a:lnTo>
                    <a:lnTo>
                      <a:pt x="3902" y="125"/>
                    </a:lnTo>
                    <a:lnTo>
                      <a:pt x="3927" y="117"/>
                    </a:lnTo>
                    <a:lnTo>
                      <a:pt x="3960" y="100"/>
                    </a:lnTo>
                    <a:lnTo>
                      <a:pt x="3986" y="92"/>
                    </a:lnTo>
                    <a:lnTo>
                      <a:pt x="4011" y="84"/>
                    </a:lnTo>
                    <a:lnTo>
                      <a:pt x="4036" y="67"/>
                    </a:lnTo>
                    <a:lnTo>
                      <a:pt x="4069" y="58"/>
                    </a:lnTo>
                    <a:lnTo>
                      <a:pt x="4094" y="50"/>
                    </a:lnTo>
                    <a:lnTo>
                      <a:pt x="4128" y="42"/>
                    </a:lnTo>
                    <a:lnTo>
                      <a:pt x="4153" y="25"/>
                    </a:lnTo>
                    <a:lnTo>
                      <a:pt x="4178" y="17"/>
                    </a:lnTo>
                    <a:lnTo>
                      <a:pt x="4211" y="8"/>
                    </a:lnTo>
                    <a:lnTo>
                      <a:pt x="4236" y="0"/>
                    </a:lnTo>
                    <a:lnTo>
                      <a:pt x="4270" y="0"/>
                    </a:lnTo>
                    <a:lnTo>
                      <a:pt x="4278" y="0"/>
                    </a:lnTo>
                    <a:lnTo>
                      <a:pt x="4295" y="0"/>
                    </a:lnTo>
                    <a:lnTo>
                      <a:pt x="4328" y="0"/>
                    </a:lnTo>
                    <a:lnTo>
                      <a:pt x="4353" y="0"/>
                    </a:lnTo>
                    <a:lnTo>
                      <a:pt x="4387" y="0"/>
                    </a:lnTo>
                    <a:lnTo>
                      <a:pt x="4412" y="0"/>
                    </a:lnTo>
                    <a:lnTo>
                      <a:pt x="4529" y="0"/>
                    </a:lnTo>
                    <a:lnTo>
                      <a:pt x="4562" y="0"/>
                    </a:lnTo>
                    <a:lnTo>
                      <a:pt x="4587" y="0"/>
                    </a:lnTo>
                    <a:lnTo>
                      <a:pt x="4620" y="0"/>
                    </a:lnTo>
                    <a:lnTo>
                      <a:pt x="4646" y="0"/>
                    </a:lnTo>
                    <a:lnTo>
                      <a:pt x="4679" y="8"/>
                    </a:lnTo>
                    <a:lnTo>
                      <a:pt x="4704" y="17"/>
                    </a:lnTo>
                    <a:lnTo>
                      <a:pt x="4737" y="25"/>
                    </a:lnTo>
                    <a:lnTo>
                      <a:pt x="4762" y="33"/>
                    </a:lnTo>
                    <a:lnTo>
                      <a:pt x="4796" y="50"/>
                    </a:lnTo>
                    <a:lnTo>
                      <a:pt x="4821" y="58"/>
                    </a:lnTo>
                    <a:lnTo>
                      <a:pt x="4846" y="75"/>
                    </a:lnTo>
                    <a:lnTo>
                      <a:pt x="4871" y="92"/>
                    </a:lnTo>
                    <a:lnTo>
                      <a:pt x="4879" y="109"/>
                    </a:lnTo>
                    <a:lnTo>
                      <a:pt x="4888" y="125"/>
                    </a:lnTo>
                    <a:lnTo>
                      <a:pt x="4896" y="142"/>
                    </a:lnTo>
                    <a:lnTo>
                      <a:pt x="4904" y="159"/>
                    </a:lnTo>
                    <a:lnTo>
                      <a:pt x="4904" y="175"/>
                    </a:lnTo>
                    <a:lnTo>
                      <a:pt x="4913" y="192"/>
                    </a:lnTo>
                    <a:lnTo>
                      <a:pt x="4930" y="284"/>
                    </a:lnTo>
                    <a:lnTo>
                      <a:pt x="4838" y="292"/>
                    </a:lnTo>
                    <a:lnTo>
                      <a:pt x="4796" y="292"/>
                    </a:lnTo>
                    <a:lnTo>
                      <a:pt x="4779" y="292"/>
                    </a:lnTo>
                    <a:lnTo>
                      <a:pt x="4779" y="292"/>
                    </a:lnTo>
                    <a:lnTo>
                      <a:pt x="4762" y="292"/>
                    </a:lnTo>
                    <a:lnTo>
                      <a:pt x="4762" y="292"/>
                    </a:lnTo>
                    <a:lnTo>
                      <a:pt x="4746" y="292"/>
                    </a:lnTo>
                    <a:lnTo>
                      <a:pt x="4746" y="292"/>
                    </a:lnTo>
                    <a:lnTo>
                      <a:pt x="4746" y="292"/>
                    </a:lnTo>
                    <a:lnTo>
                      <a:pt x="4721" y="284"/>
                    </a:lnTo>
                    <a:lnTo>
                      <a:pt x="4729" y="284"/>
                    </a:lnTo>
                    <a:lnTo>
                      <a:pt x="4704" y="276"/>
                    </a:lnTo>
                    <a:lnTo>
                      <a:pt x="4712" y="276"/>
                    </a:lnTo>
                    <a:lnTo>
                      <a:pt x="4687" y="267"/>
                    </a:lnTo>
                    <a:lnTo>
                      <a:pt x="4696" y="267"/>
                    </a:lnTo>
                    <a:lnTo>
                      <a:pt x="4671" y="259"/>
                    </a:lnTo>
                    <a:lnTo>
                      <a:pt x="4671" y="259"/>
                    </a:lnTo>
                    <a:lnTo>
                      <a:pt x="4654" y="251"/>
                    </a:lnTo>
                    <a:lnTo>
                      <a:pt x="4654" y="251"/>
                    </a:lnTo>
                    <a:lnTo>
                      <a:pt x="4629" y="251"/>
                    </a:lnTo>
                    <a:lnTo>
                      <a:pt x="4637" y="251"/>
                    </a:lnTo>
                    <a:lnTo>
                      <a:pt x="4612" y="251"/>
                    </a:lnTo>
                    <a:lnTo>
                      <a:pt x="4620" y="251"/>
                    </a:lnTo>
                    <a:lnTo>
                      <a:pt x="4595" y="251"/>
                    </a:lnTo>
                    <a:lnTo>
                      <a:pt x="4595" y="251"/>
                    </a:lnTo>
                    <a:lnTo>
                      <a:pt x="4579" y="251"/>
                    </a:lnTo>
                    <a:lnTo>
                      <a:pt x="4478" y="251"/>
                    </a:lnTo>
                    <a:lnTo>
                      <a:pt x="4453" y="251"/>
                    </a:lnTo>
                    <a:lnTo>
                      <a:pt x="4453" y="251"/>
                    </a:lnTo>
                    <a:lnTo>
                      <a:pt x="4428" y="251"/>
                    </a:lnTo>
                    <a:lnTo>
                      <a:pt x="4412" y="251"/>
                    </a:lnTo>
                    <a:lnTo>
                      <a:pt x="4412" y="251"/>
                    </a:lnTo>
                    <a:lnTo>
                      <a:pt x="4387" y="251"/>
                    </a:lnTo>
                    <a:lnTo>
                      <a:pt x="4361" y="251"/>
                    </a:lnTo>
                    <a:lnTo>
                      <a:pt x="4361" y="251"/>
                    </a:lnTo>
                    <a:lnTo>
                      <a:pt x="4336" y="251"/>
                    </a:lnTo>
                    <a:lnTo>
                      <a:pt x="4320" y="251"/>
                    </a:lnTo>
                    <a:lnTo>
                      <a:pt x="4320" y="251"/>
                    </a:lnTo>
                    <a:lnTo>
                      <a:pt x="4295" y="259"/>
                    </a:lnTo>
                    <a:lnTo>
                      <a:pt x="4270" y="267"/>
                    </a:lnTo>
                    <a:lnTo>
                      <a:pt x="4270" y="267"/>
                    </a:lnTo>
                    <a:lnTo>
                      <a:pt x="4270" y="309"/>
                    </a:lnTo>
                    <a:lnTo>
                      <a:pt x="4253" y="309"/>
                    </a:lnTo>
                    <a:lnTo>
                      <a:pt x="4228" y="317"/>
                    </a:lnTo>
                    <a:lnTo>
                      <a:pt x="4203" y="326"/>
                    </a:lnTo>
                    <a:lnTo>
                      <a:pt x="4178" y="334"/>
                    </a:lnTo>
                    <a:lnTo>
                      <a:pt x="4153" y="351"/>
                    </a:lnTo>
                    <a:lnTo>
                      <a:pt x="4128" y="359"/>
                    </a:lnTo>
                    <a:lnTo>
                      <a:pt x="4111" y="368"/>
                    </a:lnTo>
                    <a:lnTo>
                      <a:pt x="4086" y="376"/>
                    </a:lnTo>
                    <a:lnTo>
                      <a:pt x="4061" y="393"/>
                    </a:lnTo>
                    <a:lnTo>
                      <a:pt x="4036" y="401"/>
                    </a:lnTo>
                    <a:lnTo>
                      <a:pt x="4011" y="409"/>
                    </a:lnTo>
                    <a:lnTo>
                      <a:pt x="3994" y="426"/>
                    </a:lnTo>
                    <a:lnTo>
                      <a:pt x="3969" y="434"/>
                    </a:lnTo>
                    <a:lnTo>
                      <a:pt x="3944" y="451"/>
                    </a:lnTo>
                    <a:lnTo>
                      <a:pt x="3919" y="459"/>
                    </a:lnTo>
                    <a:lnTo>
                      <a:pt x="3877" y="485"/>
                    </a:lnTo>
                    <a:lnTo>
                      <a:pt x="3827" y="518"/>
                    </a:lnTo>
                    <a:lnTo>
                      <a:pt x="3785" y="543"/>
                    </a:lnTo>
                    <a:lnTo>
                      <a:pt x="3743" y="568"/>
                    </a:lnTo>
                    <a:lnTo>
                      <a:pt x="3701" y="593"/>
                    </a:lnTo>
                    <a:lnTo>
                      <a:pt x="3660" y="627"/>
                    </a:lnTo>
                    <a:lnTo>
                      <a:pt x="3626" y="652"/>
                    </a:lnTo>
                    <a:lnTo>
                      <a:pt x="3585" y="677"/>
                    </a:lnTo>
                    <a:lnTo>
                      <a:pt x="3551" y="702"/>
                    </a:lnTo>
                    <a:lnTo>
                      <a:pt x="3518" y="727"/>
                    </a:lnTo>
                    <a:lnTo>
                      <a:pt x="3484" y="752"/>
                    </a:lnTo>
                    <a:lnTo>
                      <a:pt x="3426" y="794"/>
                    </a:lnTo>
                    <a:lnTo>
                      <a:pt x="3376" y="835"/>
                    </a:lnTo>
                    <a:lnTo>
                      <a:pt x="3326" y="869"/>
                    </a:lnTo>
                    <a:lnTo>
                      <a:pt x="3275" y="911"/>
                    </a:lnTo>
                    <a:lnTo>
                      <a:pt x="3225" y="952"/>
                    </a:lnTo>
                    <a:lnTo>
                      <a:pt x="3175" y="1002"/>
                    </a:lnTo>
                    <a:lnTo>
                      <a:pt x="3125" y="1044"/>
                    </a:lnTo>
                    <a:lnTo>
                      <a:pt x="3075" y="1086"/>
                    </a:lnTo>
                    <a:lnTo>
                      <a:pt x="3025" y="1128"/>
                    </a:lnTo>
                    <a:lnTo>
                      <a:pt x="2975" y="1178"/>
                    </a:lnTo>
                    <a:lnTo>
                      <a:pt x="2925" y="1220"/>
                    </a:lnTo>
                    <a:lnTo>
                      <a:pt x="2874" y="1261"/>
                    </a:lnTo>
                    <a:lnTo>
                      <a:pt x="2824" y="1312"/>
                    </a:lnTo>
                    <a:lnTo>
                      <a:pt x="2783" y="1362"/>
                    </a:lnTo>
                    <a:lnTo>
                      <a:pt x="2732" y="1403"/>
                    </a:lnTo>
                    <a:lnTo>
                      <a:pt x="2682" y="1454"/>
                    </a:lnTo>
                    <a:lnTo>
                      <a:pt x="2641" y="1504"/>
                    </a:lnTo>
                    <a:lnTo>
                      <a:pt x="2590" y="1545"/>
                    </a:lnTo>
                    <a:lnTo>
                      <a:pt x="2549" y="1596"/>
                    </a:lnTo>
                    <a:lnTo>
                      <a:pt x="2499" y="1646"/>
                    </a:lnTo>
                    <a:lnTo>
                      <a:pt x="2457" y="1696"/>
                    </a:lnTo>
                    <a:lnTo>
                      <a:pt x="2407" y="1746"/>
                    </a:lnTo>
                    <a:lnTo>
                      <a:pt x="2365" y="1796"/>
                    </a:lnTo>
                    <a:lnTo>
                      <a:pt x="2323" y="1846"/>
                    </a:lnTo>
                    <a:lnTo>
                      <a:pt x="2273" y="1896"/>
                    </a:lnTo>
                    <a:lnTo>
                      <a:pt x="2231" y="1955"/>
                    </a:lnTo>
                    <a:lnTo>
                      <a:pt x="2189" y="2005"/>
                    </a:lnTo>
                    <a:lnTo>
                      <a:pt x="2148" y="2055"/>
                    </a:lnTo>
                    <a:lnTo>
                      <a:pt x="2114" y="2097"/>
                    </a:lnTo>
                    <a:lnTo>
                      <a:pt x="2106" y="2105"/>
                    </a:lnTo>
                    <a:lnTo>
                      <a:pt x="2064" y="2164"/>
                    </a:lnTo>
                    <a:lnTo>
                      <a:pt x="2014" y="2214"/>
                    </a:lnTo>
                    <a:lnTo>
                      <a:pt x="1972" y="2264"/>
                    </a:lnTo>
                    <a:lnTo>
                      <a:pt x="1930" y="2322"/>
                    </a:lnTo>
                    <a:lnTo>
                      <a:pt x="1889" y="2373"/>
                    </a:lnTo>
                    <a:lnTo>
                      <a:pt x="1855" y="2431"/>
                    </a:lnTo>
                    <a:lnTo>
                      <a:pt x="1813" y="2481"/>
                    </a:lnTo>
                    <a:lnTo>
                      <a:pt x="1772" y="2540"/>
                    </a:lnTo>
                    <a:lnTo>
                      <a:pt x="1730" y="2590"/>
                    </a:lnTo>
                    <a:lnTo>
                      <a:pt x="1688" y="2648"/>
                    </a:lnTo>
                    <a:lnTo>
                      <a:pt x="1646" y="2707"/>
                    </a:lnTo>
                    <a:lnTo>
                      <a:pt x="1613" y="2757"/>
                    </a:lnTo>
                    <a:lnTo>
                      <a:pt x="1571" y="2815"/>
                    </a:lnTo>
                    <a:lnTo>
                      <a:pt x="1496" y="2924"/>
                    </a:lnTo>
                    <a:lnTo>
                      <a:pt x="1412" y="3041"/>
                    </a:lnTo>
                    <a:lnTo>
                      <a:pt x="1337" y="3149"/>
                    </a:lnTo>
                    <a:lnTo>
                      <a:pt x="1262" y="3266"/>
                    </a:lnTo>
                    <a:lnTo>
                      <a:pt x="1187" y="3375"/>
                    </a:lnTo>
                    <a:lnTo>
                      <a:pt x="1112" y="3492"/>
                    </a:lnTo>
                    <a:lnTo>
                      <a:pt x="1045" y="3601"/>
                    </a:lnTo>
                    <a:lnTo>
                      <a:pt x="970" y="3718"/>
                    </a:lnTo>
                    <a:lnTo>
                      <a:pt x="895" y="3835"/>
                    </a:lnTo>
                    <a:lnTo>
                      <a:pt x="828" y="3943"/>
                    </a:lnTo>
                    <a:lnTo>
                      <a:pt x="753" y="4060"/>
                    </a:lnTo>
                    <a:lnTo>
                      <a:pt x="719" y="4119"/>
                    </a:lnTo>
                    <a:lnTo>
                      <a:pt x="686" y="4177"/>
                    </a:lnTo>
                    <a:lnTo>
                      <a:pt x="661" y="4210"/>
                    </a:lnTo>
                    <a:lnTo>
                      <a:pt x="644" y="4244"/>
                    </a:lnTo>
                    <a:lnTo>
                      <a:pt x="627" y="4277"/>
                    </a:lnTo>
                    <a:lnTo>
                      <a:pt x="602" y="4319"/>
                    </a:lnTo>
                    <a:lnTo>
                      <a:pt x="585" y="4352"/>
                    </a:lnTo>
                    <a:lnTo>
                      <a:pt x="560" y="4386"/>
                    </a:lnTo>
                    <a:lnTo>
                      <a:pt x="544" y="4428"/>
                    </a:lnTo>
                    <a:lnTo>
                      <a:pt x="527" y="4469"/>
                    </a:lnTo>
                    <a:lnTo>
                      <a:pt x="510" y="4503"/>
                    </a:lnTo>
                    <a:lnTo>
                      <a:pt x="494" y="4545"/>
                    </a:lnTo>
                    <a:lnTo>
                      <a:pt x="477" y="4578"/>
                    </a:lnTo>
                    <a:lnTo>
                      <a:pt x="468" y="4603"/>
                    </a:lnTo>
                    <a:lnTo>
                      <a:pt x="460" y="4620"/>
                    </a:lnTo>
                    <a:lnTo>
                      <a:pt x="452" y="4636"/>
                    </a:lnTo>
                    <a:lnTo>
                      <a:pt x="443" y="4653"/>
                    </a:lnTo>
                    <a:lnTo>
                      <a:pt x="443" y="4678"/>
                    </a:lnTo>
                    <a:lnTo>
                      <a:pt x="435" y="4695"/>
                    </a:lnTo>
                    <a:lnTo>
                      <a:pt x="435" y="4712"/>
                    </a:lnTo>
                    <a:lnTo>
                      <a:pt x="427" y="4728"/>
                    </a:lnTo>
                    <a:lnTo>
                      <a:pt x="427" y="4745"/>
                    </a:lnTo>
                    <a:lnTo>
                      <a:pt x="427" y="4770"/>
                    </a:lnTo>
                    <a:lnTo>
                      <a:pt x="427" y="4779"/>
                    </a:lnTo>
                    <a:lnTo>
                      <a:pt x="427" y="4804"/>
                    </a:lnTo>
                    <a:lnTo>
                      <a:pt x="427" y="4812"/>
                    </a:lnTo>
                    <a:lnTo>
                      <a:pt x="427" y="4837"/>
                    </a:lnTo>
                    <a:lnTo>
                      <a:pt x="427" y="4837"/>
                    </a:lnTo>
                    <a:lnTo>
                      <a:pt x="427" y="4845"/>
                    </a:lnTo>
                    <a:lnTo>
                      <a:pt x="427" y="4845"/>
                    </a:lnTo>
                    <a:lnTo>
                      <a:pt x="427" y="4862"/>
                    </a:lnTo>
                    <a:lnTo>
                      <a:pt x="427" y="4962"/>
                    </a:lnTo>
                    <a:lnTo>
                      <a:pt x="427" y="4971"/>
                    </a:lnTo>
                    <a:lnTo>
                      <a:pt x="427" y="4979"/>
                    </a:lnTo>
                    <a:lnTo>
                      <a:pt x="427" y="4996"/>
                    </a:lnTo>
                    <a:lnTo>
                      <a:pt x="427" y="5004"/>
                    </a:lnTo>
                    <a:lnTo>
                      <a:pt x="427" y="5012"/>
                    </a:lnTo>
                    <a:lnTo>
                      <a:pt x="427" y="5021"/>
                    </a:lnTo>
                    <a:lnTo>
                      <a:pt x="427" y="5029"/>
                    </a:lnTo>
                    <a:lnTo>
                      <a:pt x="427" y="5037"/>
                    </a:lnTo>
                    <a:lnTo>
                      <a:pt x="435" y="5046"/>
                    </a:lnTo>
                    <a:lnTo>
                      <a:pt x="443" y="5054"/>
                    </a:lnTo>
                    <a:lnTo>
                      <a:pt x="443" y="5063"/>
                    </a:lnTo>
                    <a:lnTo>
                      <a:pt x="460" y="5079"/>
                    </a:lnTo>
                    <a:lnTo>
                      <a:pt x="468" y="5096"/>
                    </a:lnTo>
                    <a:lnTo>
                      <a:pt x="485" y="5104"/>
                    </a:lnTo>
                    <a:lnTo>
                      <a:pt x="494" y="5121"/>
                    </a:lnTo>
                    <a:lnTo>
                      <a:pt x="510" y="5129"/>
                    </a:lnTo>
                    <a:lnTo>
                      <a:pt x="519" y="5138"/>
                    </a:lnTo>
                    <a:lnTo>
                      <a:pt x="535" y="5154"/>
                    </a:lnTo>
                    <a:lnTo>
                      <a:pt x="544" y="5163"/>
                    </a:lnTo>
                    <a:lnTo>
                      <a:pt x="560" y="5171"/>
                    </a:lnTo>
                    <a:lnTo>
                      <a:pt x="569" y="5180"/>
                    </a:lnTo>
                    <a:lnTo>
                      <a:pt x="585" y="5188"/>
                    </a:lnTo>
                    <a:lnTo>
                      <a:pt x="602" y="5196"/>
                    </a:lnTo>
                    <a:lnTo>
                      <a:pt x="619" y="5205"/>
                    </a:lnTo>
                    <a:lnTo>
                      <a:pt x="627" y="5205"/>
                    </a:lnTo>
                    <a:lnTo>
                      <a:pt x="644" y="5213"/>
                    </a:lnTo>
                    <a:lnTo>
                      <a:pt x="661" y="5213"/>
                    </a:lnTo>
                    <a:lnTo>
                      <a:pt x="677" y="5221"/>
                    </a:lnTo>
                    <a:lnTo>
                      <a:pt x="694" y="5221"/>
                    </a:lnTo>
                    <a:lnTo>
                      <a:pt x="711" y="5221"/>
                    </a:lnTo>
                    <a:lnTo>
                      <a:pt x="711" y="5221"/>
                    </a:lnTo>
                    <a:lnTo>
                      <a:pt x="727" y="5221"/>
                    </a:lnTo>
                    <a:lnTo>
                      <a:pt x="753" y="5221"/>
                    </a:lnTo>
                    <a:lnTo>
                      <a:pt x="744" y="5221"/>
                    </a:lnTo>
                    <a:lnTo>
                      <a:pt x="761" y="5221"/>
                    </a:lnTo>
                    <a:lnTo>
                      <a:pt x="786" y="5221"/>
                    </a:lnTo>
                    <a:lnTo>
                      <a:pt x="786" y="5221"/>
                    </a:lnTo>
                    <a:lnTo>
                      <a:pt x="803" y="5221"/>
                    </a:lnTo>
                    <a:lnTo>
                      <a:pt x="828" y="5221"/>
                    </a:lnTo>
                    <a:lnTo>
                      <a:pt x="970" y="5221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37"/>
              <p:cNvSpPr/>
              <p:nvPr/>
            </p:nvSpPr>
            <p:spPr>
              <a:xfrm>
                <a:off x="4797909" y="8641444"/>
                <a:ext cx="208162" cy="177678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3602" extrusionOk="0">
                    <a:moveTo>
                      <a:pt x="235" y="1295"/>
                    </a:moveTo>
                    <a:lnTo>
                      <a:pt x="293" y="1321"/>
                    </a:lnTo>
                    <a:lnTo>
                      <a:pt x="301" y="1321"/>
                    </a:lnTo>
                    <a:lnTo>
                      <a:pt x="318" y="1362"/>
                    </a:lnTo>
                    <a:lnTo>
                      <a:pt x="343" y="1404"/>
                    </a:lnTo>
                    <a:lnTo>
                      <a:pt x="360" y="1446"/>
                    </a:lnTo>
                    <a:lnTo>
                      <a:pt x="385" y="1488"/>
                    </a:lnTo>
                    <a:lnTo>
                      <a:pt x="402" y="1529"/>
                    </a:lnTo>
                    <a:lnTo>
                      <a:pt x="427" y="1571"/>
                    </a:lnTo>
                    <a:lnTo>
                      <a:pt x="452" y="1613"/>
                    </a:lnTo>
                    <a:lnTo>
                      <a:pt x="477" y="1655"/>
                    </a:lnTo>
                    <a:lnTo>
                      <a:pt x="502" y="1696"/>
                    </a:lnTo>
                    <a:lnTo>
                      <a:pt x="527" y="1738"/>
                    </a:lnTo>
                    <a:lnTo>
                      <a:pt x="552" y="1780"/>
                    </a:lnTo>
                    <a:lnTo>
                      <a:pt x="585" y="1822"/>
                    </a:lnTo>
                    <a:lnTo>
                      <a:pt x="611" y="1864"/>
                    </a:lnTo>
                    <a:lnTo>
                      <a:pt x="644" y="1905"/>
                    </a:lnTo>
                    <a:lnTo>
                      <a:pt x="652" y="1922"/>
                    </a:lnTo>
                    <a:lnTo>
                      <a:pt x="669" y="1939"/>
                    </a:lnTo>
                    <a:lnTo>
                      <a:pt x="702" y="1980"/>
                    </a:lnTo>
                    <a:lnTo>
                      <a:pt x="736" y="2022"/>
                    </a:lnTo>
                    <a:lnTo>
                      <a:pt x="769" y="2056"/>
                    </a:lnTo>
                    <a:lnTo>
                      <a:pt x="803" y="2097"/>
                    </a:lnTo>
                    <a:lnTo>
                      <a:pt x="836" y="2131"/>
                    </a:lnTo>
                    <a:lnTo>
                      <a:pt x="869" y="2173"/>
                    </a:lnTo>
                    <a:lnTo>
                      <a:pt x="903" y="2206"/>
                    </a:lnTo>
                    <a:lnTo>
                      <a:pt x="936" y="2248"/>
                    </a:lnTo>
                    <a:lnTo>
                      <a:pt x="978" y="2281"/>
                    </a:lnTo>
                    <a:lnTo>
                      <a:pt x="1012" y="2315"/>
                    </a:lnTo>
                    <a:lnTo>
                      <a:pt x="1053" y="2348"/>
                    </a:lnTo>
                    <a:lnTo>
                      <a:pt x="1087" y="2381"/>
                    </a:lnTo>
                    <a:lnTo>
                      <a:pt x="1128" y="2415"/>
                    </a:lnTo>
                    <a:lnTo>
                      <a:pt x="1162" y="2448"/>
                    </a:lnTo>
                    <a:lnTo>
                      <a:pt x="1204" y="2482"/>
                    </a:lnTo>
                    <a:lnTo>
                      <a:pt x="1245" y="2515"/>
                    </a:lnTo>
                    <a:lnTo>
                      <a:pt x="1287" y="2540"/>
                    </a:lnTo>
                    <a:lnTo>
                      <a:pt x="1329" y="2574"/>
                    </a:lnTo>
                    <a:lnTo>
                      <a:pt x="1371" y="2607"/>
                    </a:lnTo>
                    <a:lnTo>
                      <a:pt x="1371" y="2607"/>
                    </a:lnTo>
                    <a:lnTo>
                      <a:pt x="1413" y="2632"/>
                    </a:lnTo>
                    <a:lnTo>
                      <a:pt x="1454" y="2657"/>
                    </a:lnTo>
                    <a:lnTo>
                      <a:pt x="1496" y="2691"/>
                    </a:lnTo>
                    <a:lnTo>
                      <a:pt x="1538" y="2716"/>
                    </a:lnTo>
                    <a:lnTo>
                      <a:pt x="1580" y="2741"/>
                    </a:lnTo>
                    <a:lnTo>
                      <a:pt x="1621" y="2766"/>
                    </a:lnTo>
                    <a:lnTo>
                      <a:pt x="1663" y="2791"/>
                    </a:lnTo>
                    <a:lnTo>
                      <a:pt x="1705" y="2816"/>
                    </a:lnTo>
                    <a:lnTo>
                      <a:pt x="1747" y="2833"/>
                    </a:lnTo>
                    <a:lnTo>
                      <a:pt x="1797" y="2858"/>
                    </a:lnTo>
                    <a:lnTo>
                      <a:pt x="1839" y="2883"/>
                    </a:lnTo>
                    <a:lnTo>
                      <a:pt x="1880" y="2899"/>
                    </a:lnTo>
                    <a:lnTo>
                      <a:pt x="1922" y="2916"/>
                    </a:lnTo>
                    <a:lnTo>
                      <a:pt x="1972" y="2933"/>
                    </a:lnTo>
                    <a:lnTo>
                      <a:pt x="2014" y="2950"/>
                    </a:lnTo>
                    <a:lnTo>
                      <a:pt x="2056" y="2966"/>
                    </a:lnTo>
                    <a:lnTo>
                      <a:pt x="2106" y="2983"/>
                    </a:lnTo>
                    <a:lnTo>
                      <a:pt x="2148" y="3000"/>
                    </a:lnTo>
                    <a:lnTo>
                      <a:pt x="2189" y="3016"/>
                    </a:lnTo>
                    <a:lnTo>
                      <a:pt x="2240" y="3025"/>
                    </a:lnTo>
                    <a:lnTo>
                      <a:pt x="2281" y="3041"/>
                    </a:lnTo>
                    <a:lnTo>
                      <a:pt x="2323" y="3050"/>
                    </a:lnTo>
                    <a:lnTo>
                      <a:pt x="2331" y="3050"/>
                    </a:lnTo>
                    <a:lnTo>
                      <a:pt x="2373" y="3058"/>
                    </a:lnTo>
                    <a:lnTo>
                      <a:pt x="2415" y="3067"/>
                    </a:lnTo>
                    <a:lnTo>
                      <a:pt x="2457" y="3075"/>
                    </a:lnTo>
                    <a:lnTo>
                      <a:pt x="2482" y="3075"/>
                    </a:lnTo>
                    <a:lnTo>
                      <a:pt x="2507" y="3075"/>
                    </a:lnTo>
                    <a:lnTo>
                      <a:pt x="2524" y="3075"/>
                    </a:lnTo>
                    <a:lnTo>
                      <a:pt x="2549" y="3075"/>
                    </a:lnTo>
                    <a:lnTo>
                      <a:pt x="2574" y="3075"/>
                    </a:lnTo>
                    <a:lnTo>
                      <a:pt x="2590" y="3075"/>
                    </a:lnTo>
                    <a:lnTo>
                      <a:pt x="2624" y="3075"/>
                    </a:lnTo>
                    <a:lnTo>
                      <a:pt x="2649" y="3075"/>
                    </a:lnTo>
                    <a:lnTo>
                      <a:pt x="2858" y="3075"/>
                    </a:lnTo>
                    <a:lnTo>
                      <a:pt x="2883" y="3075"/>
                    </a:lnTo>
                    <a:lnTo>
                      <a:pt x="2908" y="3075"/>
                    </a:lnTo>
                    <a:lnTo>
                      <a:pt x="2933" y="3075"/>
                    </a:lnTo>
                    <a:lnTo>
                      <a:pt x="2958" y="3075"/>
                    </a:lnTo>
                    <a:lnTo>
                      <a:pt x="2975" y="3075"/>
                    </a:lnTo>
                    <a:lnTo>
                      <a:pt x="3000" y="3075"/>
                    </a:lnTo>
                    <a:lnTo>
                      <a:pt x="3025" y="3075"/>
                    </a:lnTo>
                    <a:lnTo>
                      <a:pt x="3042" y="3075"/>
                    </a:lnTo>
                    <a:lnTo>
                      <a:pt x="3067" y="3075"/>
                    </a:lnTo>
                    <a:lnTo>
                      <a:pt x="3083" y="3067"/>
                    </a:lnTo>
                    <a:lnTo>
                      <a:pt x="3100" y="3067"/>
                    </a:lnTo>
                    <a:lnTo>
                      <a:pt x="3125" y="3058"/>
                    </a:lnTo>
                    <a:lnTo>
                      <a:pt x="3142" y="3050"/>
                    </a:lnTo>
                    <a:lnTo>
                      <a:pt x="3158" y="3041"/>
                    </a:lnTo>
                    <a:lnTo>
                      <a:pt x="3184" y="3033"/>
                    </a:lnTo>
                    <a:lnTo>
                      <a:pt x="3200" y="3025"/>
                    </a:lnTo>
                    <a:lnTo>
                      <a:pt x="3217" y="3025"/>
                    </a:lnTo>
                    <a:lnTo>
                      <a:pt x="3225" y="3025"/>
                    </a:lnTo>
                    <a:lnTo>
                      <a:pt x="3234" y="3025"/>
                    </a:lnTo>
                    <a:lnTo>
                      <a:pt x="3250" y="3008"/>
                    </a:lnTo>
                    <a:lnTo>
                      <a:pt x="3250" y="3008"/>
                    </a:lnTo>
                    <a:lnTo>
                      <a:pt x="3267" y="3000"/>
                    </a:lnTo>
                    <a:lnTo>
                      <a:pt x="3284" y="2991"/>
                    </a:lnTo>
                    <a:lnTo>
                      <a:pt x="3284" y="2991"/>
                    </a:lnTo>
                    <a:lnTo>
                      <a:pt x="3309" y="2983"/>
                    </a:lnTo>
                    <a:lnTo>
                      <a:pt x="3326" y="2975"/>
                    </a:lnTo>
                    <a:lnTo>
                      <a:pt x="3326" y="2975"/>
                    </a:lnTo>
                    <a:lnTo>
                      <a:pt x="3342" y="2958"/>
                    </a:lnTo>
                    <a:lnTo>
                      <a:pt x="3359" y="2950"/>
                    </a:lnTo>
                    <a:lnTo>
                      <a:pt x="3359" y="2950"/>
                    </a:lnTo>
                    <a:lnTo>
                      <a:pt x="3376" y="2941"/>
                    </a:lnTo>
                    <a:lnTo>
                      <a:pt x="3392" y="2924"/>
                    </a:lnTo>
                    <a:lnTo>
                      <a:pt x="3392" y="2924"/>
                    </a:lnTo>
                    <a:lnTo>
                      <a:pt x="3409" y="2916"/>
                    </a:lnTo>
                    <a:lnTo>
                      <a:pt x="3426" y="2899"/>
                    </a:lnTo>
                    <a:lnTo>
                      <a:pt x="3426" y="2899"/>
                    </a:lnTo>
                    <a:lnTo>
                      <a:pt x="3443" y="2891"/>
                    </a:lnTo>
                    <a:lnTo>
                      <a:pt x="3459" y="2874"/>
                    </a:lnTo>
                    <a:lnTo>
                      <a:pt x="3459" y="2874"/>
                    </a:lnTo>
                    <a:lnTo>
                      <a:pt x="3476" y="2858"/>
                    </a:lnTo>
                    <a:lnTo>
                      <a:pt x="3493" y="2849"/>
                    </a:lnTo>
                    <a:lnTo>
                      <a:pt x="3493" y="2849"/>
                    </a:lnTo>
                    <a:lnTo>
                      <a:pt x="3501" y="2833"/>
                    </a:lnTo>
                    <a:lnTo>
                      <a:pt x="3518" y="2816"/>
                    </a:lnTo>
                    <a:lnTo>
                      <a:pt x="3518" y="2816"/>
                    </a:lnTo>
                    <a:lnTo>
                      <a:pt x="3534" y="2799"/>
                    </a:lnTo>
                    <a:lnTo>
                      <a:pt x="3543" y="2791"/>
                    </a:lnTo>
                    <a:lnTo>
                      <a:pt x="3543" y="2791"/>
                    </a:lnTo>
                    <a:lnTo>
                      <a:pt x="3559" y="2774"/>
                    </a:lnTo>
                    <a:lnTo>
                      <a:pt x="3576" y="2757"/>
                    </a:lnTo>
                    <a:lnTo>
                      <a:pt x="3576" y="2757"/>
                    </a:lnTo>
                    <a:lnTo>
                      <a:pt x="3585" y="2741"/>
                    </a:lnTo>
                    <a:lnTo>
                      <a:pt x="3585" y="2741"/>
                    </a:lnTo>
                    <a:lnTo>
                      <a:pt x="3593" y="2724"/>
                    </a:lnTo>
                    <a:lnTo>
                      <a:pt x="3593" y="2724"/>
                    </a:lnTo>
                    <a:lnTo>
                      <a:pt x="3610" y="2707"/>
                    </a:lnTo>
                    <a:lnTo>
                      <a:pt x="3618" y="2691"/>
                    </a:lnTo>
                    <a:lnTo>
                      <a:pt x="3618" y="2691"/>
                    </a:lnTo>
                    <a:lnTo>
                      <a:pt x="3635" y="2674"/>
                    </a:lnTo>
                    <a:lnTo>
                      <a:pt x="3643" y="2657"/>
                    </a:lnTo>
                    <a:lnTo>
                      <a:pt x="3643" y="2657"/>
                    </a:lnTo>
                    <a:lnTo>
                      <a:pt x="3660" y="2640"/>
                    </a:lnTo>
                    <a:lnTo>
                      <a:pt x="3668" y="2624"/>
                    </a:lnTo>
                    <a:lnTo>
                      <a:pt x="3668" y="2624"/>
                    </a:lnTo>
                    <a:lnTo>
                      <a:pt x="3676" y="2607"/>
                    </a:lnTo>
                    <a:lnTo>
                      <a:pt x="3693" y="2590"/>
                    </a:lnTo>
                    <a:lnTo>
                      <a:pt x="3693" y="2590"/>
                    </a:lnTo>
                    <a:lnTo>
                      <a:pt x="3702" y="2565"/>
                    </a:lnTo>
                    <a:lnTo>
                      <a:pt x="3710" y="2549"/>
                    </a:lnTo>
                    <a:lnTo>
                      <a:pt x="3710" y="2549"/>
                    </a:lnTo>
                    <a:lnTo>
                      <a:pt x="3718" y="2532"/>
                    </a:lnTo>
                    <a:lnTo>
                      <a:pt x="3727" y="2507"/>
                    </a:lnTo>
                    <a:lnTo>
                      <a:pt x="3727" y="2507"/>
                    </a:lnTo>
                    <a:lnTo>
                      <a:pt x="3735" y="2490"/>
                    </a:lnTo>
                    <a:lnTo>
                      <a:pt x="3743" y="2473"/>
                    </a:lnTo>
                    <a:lnTo>
                      <a:pt x="3752" y="2448"/>
                    </a:lnTo>
                    <a:lnTo>
                      <a:pt x="3760" y="2432"/>
                    </a:lnTo>
                    <a:lnTo>
                      <a:pt x="3768" y="2415"/>
                    </a:lnTo>
                    <a:lnTo>
                      <a:pt x="3768" y="2398"/>
                    </a:lnTo>
                    <a:lnTo>
                      <a:pt x="3777" y="2373"/>
                    </a:lnTo>
                    <a:lnTo>
                      <a:pt x="3785" y="2356"/>
                    </a:lnTo>
                    <a:lnTo>
                      <a:pt x="3793" y="2340"/>
                    </a:lnTo>
                    <a:lnTo>
                      <a:pt x="3793" y="2315"/>
                    </a:lnTo>
                    <a:lnTo>
                      <a:pt x="3802" y="2298"/>
                    </a:lnTo>
                    <a:lnTo>
                      <a:pt x="3802" y="2273"/>
                    </a:lnTo>
                    <a:lnTo>
                      <a:pt x="3802" y="2273"/>
                    </a:lnTo>
                    <a:lnTo>
                      <a:pt x="3802" y="2256"/>
                    </a:lnTo>
                    <a:lnTo>
                      <a:pt x="3802" y="2231"/>
                    </a:lnTo>
                    <a:lnTo>
                      <a:pt x="3802" y="2214"/>
                    </a:lnTo>
                    <a:lnTo>
                      <a:pt x="3802" y="2189"/>
                    </a:lnTo>
                    <a:lnTo>
                      <a:pt x="3802" y="2173"/>
                    </a:lnTo>
                    <a:lnTo>
                      <a:pt x="3802" y="2148"/>
                    </a:lnTo>
                    <a:lnTo>
                      <a:pt x="3802" y="2131"/>
                    </a:lnTo>
                    <a:lnTo>
                      <a:pt x="3802" y="2106"/>
                    </a:lnTo>
                    <a:lnTo>
                      <a:pt x="3802" y="2081"/>
                    </a:lnTo>
                    <a:lnTo>
                      <a:pt x="3802" y="2064"/>
                    </a:lnTo>
                    <a:lnTo>
                      <a:pt x="3802" y="2039"/>
                    </a:lnTo>
                    <a:lnTo>
                      <a:pt x="3802" y="1788"/>
                    </a:lnTo>
                    <a:lnTo>
                      <a:pt x="3802" y="1763"/>
                    </a:lnTo>
                    <a:lnTo>
                      <a:pt x="3802" y="1738"/>
                    </a:lnTo>
                    <a:lnTo>
                      <a:pt x="3802" y="1713"/>
                    </a:lnTo>
                    <a:lnTo>
                      <a:pt x="3802" y="1688"/>
                    </a:lnTo>
                    <a:lnTo>
                      <a:pt x="3802" y="1663"/>
                    </a:lnTo>
                    <a:lnTo>
                      <a:pt x="3802" y="1638"/>
                    </a:lnTo>
                    <a:lnTo>
                      <a:pt x="3802" y="1621"/>
                    </a:lnTo>
                    <a:lnTo>
                      <a:pt x="3802" y="1596"/>
                    </a:lnTo>
                    <a:lnTo>
                      <a:pt x="3802" y="1571"/>
                    </a:lnTo>
                    <a:lnTo>
                      <a:pt x="3802" y="1546"/>
                    </a:lnTo>
                    <a:lnTo>
                      <a:pt x="3802" y="1521"/>
                    </a:lnTo>
                    <a:lnTo>
                      <a:pt x="3793" y="1496"/>
                    </a:lnTo>
                    <a:lnTo>
                      <a:pt x="3793" y="1471"/>
                    </a:lnTo>
                    <a:lnTo>
                      <a:pt x="3785" y="1446"/>
                    </a:lnTo>
                    <a:lnTo>
                      <a:pt x="3777" y="1429"/>
                    </a:lnTo>
                    <a:lnTo>
                      <a:pt x="3768" y="1404"/>
                    </a:lnTo>
                    <a:lnTo>
                      <a:pt x="3760" y="1379"/>
                    </a:lnTo>
                    <a:lnTo>
                      <a:pt x="3760" y="1354"/>
                    </a:lnTo>
                    <a:lnTo>
                      <a:pt x="3752" y="1329"/>
                    </a:lnTo>
                    <a:lnTo>
                      <a:pt x="3743" y="1304"/>
                    </a:lnTo>
                    <a:lnTo>
                      <a:pt x="3735" y="1287"/>
                    </a:lnTo>
                    <a:lnTo>
                      <a:pt x="3727" y="1262"/>
                    </a:lnTo>
                    <a:lnTo>
                      <a:pt x="3718" y="1237"/>
                    </a:lnTo>
                    <a:lnTo>
                      <a:pt x="3710" y="1212"/>
                    </a:lnTo>
                    <a:lnTo>
                      <a:pt x="3702" y="1195"/>
                    </a:lnTo>
                    <a:lnTo>
                      <a:pt x="3702" y="1195"/>
                    </a:lnTo>
                    <a:lnTo>
                      <a:pt x="3685" y="1170"/>
                    </a:lnTo>
                    <a:lnTo>
                      <a:pt x="3676" y="1145"/>
                    </a:lnTo>
                    <a:lnTo>
                      <a:pt x="3668" y="1128"/>
                    </a:lnTo>
                    <a:lnTo>
                      <a:pt x="3660" y="1103"/>
                    </a:lnTo>
                    <a:lnTo>
                      <a:pt x="3643" y="1078"/>
                    </a:lnTo>
                    <a:lnTo>
                      <a:pt x="3635" y="1062"/>
                    </a:lnTo>
                    <a:lnTo>
                      <a:pt x="3618" y="1028"/>
                    </a:lnTo>
                    <a:lnTo>
                      <a:pt x="3601" y="995"/>
                    </a:lnTo>
                    <a:lnTo>
                      <a:pt x="3585" y="961"/>
                    </a:lnTo>
                    <a:lnTo>
                      <a:pt x="3568" y="928"/>
                    </a:lnTo>
                    <a:lnTo>
                      <a:pt x="3551" y="903"/>
                    </a:lnTo>
                    <a:lnTo>
                      <a:pt x="3526" y="869"/>
                    </a:lnTo>
                    <a:lnTo>
                      <a:pt x="3509" y="836"/>
                    </a:lnTo>
                    <a:lnTo>
                      <a:pt x="3493" y="811"/>
                    </a:lnTo>
                    <a:lnTo>
                      <a:pt x="3468" y="778"/>
                    </a:lnTo>
                    <a:lnTo>
                      <a:pt x="3451" y="752"/>
                    </a:lnTo>
                    <a:lnTo>
                      <a:pt x="3426" y="719"/>
                    </a:lnTo>
                    <a:lnTo>
                      <a:pt x="3409" y="694"/>
                    </a:lnTo>
                    <a:lnTo>
                      <a:pt x="3384" y="669"/>
                    </a:lnTo>
                    <a:lnTo>
                      <a:pt x="3359" y="635"/>
                    </a:lnTo>
                    <a:lnTo>
                      <a:pt x="3342" y="610"/>
                    </a:lnTo>
                    <a:lnTo>
                      <a:pt x="3317" y="585"/>
                    </a:lnTo>
                    <a:lnTo>
                      <a:pt x="3292" y="552"/>
                    </a:lnTo>
                    <a:lnTo>
                      <a:pt x="3275" y="527"/>
                    </a:lnTo>
                    <a:lnTo>
                      <a:pt x="3250" y="502"/>
                    </a:lnTo>
                    <a:lnTo>
                      <a:pt x="3225" y="477"/>
                    </a:lnTo>
                    <a:lnTo>
                      <a:pt x="3200" y="443"/>
                    </a:lnTo>
                    <a:lnTo>
                      <a:pt x="3175" y="418"/>
                    </a:lnTo>
                    <a:lnTo>
                      <a:pt x="3150" y="393"/>
                    </a:lnTo>
                    <a:lnTo>
                      <a:pt x="3125" y="368"/>
                    </a:lnTo>
                    <a:lnTo>
                      <a:pt x="3075" y="318"/>
                    </a:lnTo>
                    <a:lnTo>
                      <a:pt x="3016" y="260"/>
                    </a:lnTo>
                    <a:lnTo>
                      <a:pt x="2966" y="209"/>
                    </a:lnTo>
                    <a:lnTo>
                      <a:pt x="2908" y="151"/>
                    </a:lnTo>
                    <a:lnTo>
                      <a:pt x="2900" y="9"/>
                    </a:lnTo>
                    <a:lnTo>
                      <a:pt x="3042" y="1"/>
                    </a:lnTo>
                    <a:lnTo>
                      <a:pt x="3100" y="51"/>
                    </a:lnTo>
                    <a:lnTo>
                      <a:pt x="3167" y="101"/>
                    </a:lnTo>
                    <a:lnTo>
                      <a:pt x="3225" y="151"/>
                    </a:lnTo>
                    <a:lnTo>
                      <a:pt x="3284" y="201"/>
                    </a:lnTo>
                    <a:lnTo>
                      <a:pt x="3309" y="226"/>
                    </a:lnTo>
                    <a:lnTo>
                      <a:pt x="3342" y="251"/>
                    </a:lnTo>
                    <a:lnTo>
                      <a:pt x="3367" y="276"/>
                    </a:lnTo>
                    <a:lnTo>
                      <a:pt x="3401" y="301"/>
                    </a:lnTo>
                    <a:lnTo>
                      <a:pt x="3426" y="326"/>
                    </a:lnTo>
                    <a:lnTo>
                      <a:pt x="3451" y="351"/>
                    </a:lnTo>
                    <a:lnTo>
                      <a:pt x="3484" y="385"/>
                    </a:lnTo>
                    <a:lnTo>
                      <a:pt x="3509" y="410"/>
                    </a:lnTo>
                    <a:lnTo>
                      <a:pt x="3534" y="435"/>
                    </a:lnTo>
                    <a:lnTo>
                      <a:pt x="3559" y="468"/>
                    </a:lnTo>
                    <a:lnTo>
                      <a:pt x="3593" y="493"/>
                    </a:lnTo>
                    <a:lnTo>
                      <a:pt x="3618" y="519"/>
                    </a:lnTo>
                    <a:lnTo>
                      <a:pt x="3643" y="552"/>
                    </a:lnTo>
                    <a:lnTo>
                      <a:pt x="3668" y="577"/>
                    </a:lnTo>
                    <a:lnTo>
                      <a:pt x="3693" y="610"/>
                    </a:lnTo>
                    <a:lnTo>
                      <a:pt x="3718" y="644"/>
                    </a:lnTo>
                    <a:lnTo>
                      <a:pt x="3743" y="669"/>
                    </a:lnTo>
                    <a:lnTo>
                      <a:pt x="3768" y="702"/>
                    </a:lnTo>
                    <a:lnTo>
                      <a:pt x="3793" y="736"/>
                    </a:lnTo>
                    <a:lnTo>
                      <a:pt x="3818" y="769"/>
                    </a:lnTo>
                    <a:lnTo>
                      <a:pt x="3844" y="803"/>
                    </a:lnTo>
                    <a:lnTo>
                      <a:pt x="3860" y="836"/>
                    </a:lnTo>
                    <a:lnTo>
                      <a:pt x="3885" y="869"/>
                    </a:lnTo>
                    <a:lnTo>
                      <a:pt x="3910" y="903"/>
                    </a:lnTo>
                    <a:lnTo>
                      <a:pt x="3927" y="928"/>
                    </a:lnTo>
                    <a:lnTo>
                      <a:pt x="3944" y="953"/>
                    </a:lnTo>
                    <a:lnTo>
                      <a:pt x="3952" y="978"/>
                    </a:lnTo>
                    <a:lnTo>
                      <a:pt x="3969" y="1003"/>
                    </a:lnTo>
                    <a:lnTo>
                      <a:pt x="3986" y="1028"/>
                    </a:lnTo>
                    <a:lnTo>
                      <a:pt x="3994" y="1053"/>
                    </a:lnTo>
                    <a:lnTo>
                      <a:pt x="3994" y="1053"/>
                    </a:lnTo>
                    <a:lnTo>
                      <a:pt x="4011" y="1078"/>
                    </a:lnTo>
                    <a:lnTo>
                      <a:pt x="4019" y="1103"/>
                    </a:lnTo>
                    <a:lnTo>
                      <a:pt x="4036" y="1128"/>
                    </a:lnTo>
                    <a:lnTo>
                      <a:pt x="4044" y="1153"/>
                    </a:lnTo>
                    <a:lnTo>
                      <a:pt x="4061" y="1187"/>
                    </a:lnTo>
                    <a:lnTo>
                      <a:pt x="4069" y="1212"/>
                    </a:lnTo>
                    <a:lnTo>
                      <a:pt x="4086" y="1237"/>
                    </a:lnTo>
                    <a:lnTo>
                      <a:pt x="4094" y="1262"/>
                    </a:lnTo>
                    <a:lnTo>
                      <a:pt x="4103" y="1295"/>
                    </a:lnTo>
                    <a:lnTo>
                      <a:pt x="4111" y="1321"/>
                    </a:lnTo>
                    <a:lnTo>
                      <a:pt x="4128" y="1346"/>
                    </a:lnTo>
                    <a:lnTo>
                      <a:pt x="4136" y="1371"/>
                    </a:lnTo>
                    <a:lnTo>
                      <a:pt x="4144" y="1404"/>
                    </a:lnTo>
                    <a:lnTo>
                      <a:pt x="4153" y="1429"/>
                    </a:lnTo>
                    <a:lnTo>
                      <a:pt x="4161" y="1454"/>
                    </a:lnTo>
                    <a:lnTo>
                      <a:pt x="4169" y="1488"/>
                    </a:lnTo>
                    <a:lnTo>
                      <a:pt x="4178" y="1513"/>
                    </a:lnTo>
                    <a:lnTo>
                      <a:pt x="4186" y="1538"/>
                    </a:lnTo>
                    <a:lnTo>
                      <a:pt x="4194" y="1571"/>
                    </a:lnTo>
                    <a:lnTo>
                      <a:pt x="4194" y="1596"/>
                    </a:lnTo>
                    <a:lnTo>
                      <a:pt x="4203" y="1621"/>
                    </a:lnTo>
                    <a:lnTo>
                      <a:pt x="4211" y="1655"/>
                    </a:lnTo>
                    <a:lnTo>
                      <a:pt x="4219" y="1680"/>
                    </a:lnTo>
                    <a:lnTo>
                      <a:pt x="4219" y="1705"/>
                    </a:lnTo>
                    <a:lnTo>
                      <a:pt x="4219" y="1738"/>
                    </a:lnTo>
                    <a:lnTo>
                      <a:pt x="4219" y="1763"/>
                    </a:lnTo>
                    <a:lnTo>
                      <a:pt x="4219" y="1797"/>
                    </a:lnTo>
                    <a:lnTo>
                      <a:pt x="4219" y="1822"/>
                    </a:lnTo>
                    <a:lnTo>
                      <a:pt x="4219" y="1847"/>
                    </a:lnTo>
                    <a:lnTo>
                      <a:pt x="4219" y="1880"/>
                    </a:lnTo>
                    <a:lnTo>
                      <a:pt x="4219" y="1905"/>
                    </a:lnTo>
                    <a:lnTo>
                      <a:pt x="4219" y="1939"/>
                    </a:lnTo>
                    <a:lnTo>
                      <a:pt x="4219" y="1964"/>
                    </a:lnTo>
                    <a:lnTo>
                      <a:pt x="4219" y="2223"/>
                    </a:lnTo>
                    <a:lnTo>
                      <a:pt x="4219" y="2248"/>
                    </a:lnTo>
                    <a:lnTo>
                      <a:pt x="4219" y="2273"/>
                    </a:lnTo>
                    <a:lnTo>
                      <a:pt x="4219" y="2306"/>
                    </a:lnTo>
                    <a:lnTo>
                      <a:pt x="4219" y="2331"/>
                    </a:lnTo>
                    <a:lnTo>
                      <a:pt x="4219" y="2356"/>
                    </a:lnTo>
                    <a:lnTo>
                      <a:pt x="4219" y="2356"/>
                    </a:lnTo>
                    <a:lnTo>
                      <a:pt x="4219" y="2381"/>
                    </a:lnTo>
                    <a:lnTo>
                      <a:pt x="4219" y="2407"/>
                    </a:lnTo>
                    <a:lnTo>
                      <a:pt x="4219" y="2440"/>
                    </a:lnTo>
                    <a:lnTo>
                      <a:pt x="4211" y="2465"/>
                    </a:lnTo>
                    <a:lnTo>
                      <a:pt x="4203" y="2490"/>
                    </a:lnTo>
                    <a:lnTo>
                      <a:pt x="4194" y="2515"/>
                    </a:lnTo>
                    <a:lnTo>
                      <a:pt x="4194" y="2549"/>
                    </a:lnTo>
                    <a:lnTo>
                      <a:pt x="4186" y="2574"/>
                    </a:lnTo>
                    <a:lnTo>
                      <a:pt x="4178" y="2599"/>
                    </a:lnTo>
                    <a:lnTo>
                      <a:pt x="4169" y="2624"/>
                    </a:lnTo>
                    <a:lnTo>
                      <a:pt x="4161" y="2649"/>
                    </a:lnTo>
                    <a:lnTo>
                      <a:pt x="4111" y="2741"/>
                    </a:lnTo>
                    <a:lnTo>
                      <a:pt x="4103" y="2766"/>
                    </a:lnTo>
                    <a:lnTo>
                      <a:pt x="4086" y="2791"/>
                    </a:lnTo>
                    <a:lnTo>
                      <a:pt x="4077" y="2816"/>
                    </a:lnTo>
                    <a:lnTo>
                      <a:pt x="4069" y="2849"/>
                    </a:lnTo>
                    <a:lnTo>
                      <a:pt x="4052" y="2874"/>
                    </a:lnTo>
                    <a:lnTo>
                      <a:pt x="4044" y="2899"/>
                    </a:lnTo>
                    <a:lnTo>
                      <a:pt x="4027" y="2924"/>
                    </a:lnTo>
                    <a:lnTo>
                      <a:pt x="4019" y="2950"/>
                    </a:lnTo>
                    <a:lnTo>
                      <a:pt x="4002" y="2975"/>
                    </a:lnTo>
                    <a:lnTo>
                      <a:pt x="3986" y="2991"/>
                    </a:lnTo>
                    <a:lnTo>
                      <a:pt x="3977" y="3016"/>
                    </a:lnTo>
                    <a:lnTo>
                      <a:pt x="3960" y="3041"/>
                    </a:lnTo>
                    <a:lnTo>
                      <a:pt x="3944" y="3067"/>
                    </a:lnTo>
                    <a:lnTo>
                      <a:pt x="3944" y="3067"/>
                    </a:lnTo>
                    <a:lnTo>
                      <a:pt x="3927" y="3092"/>
                    </a:lnTo>
                    <a:lnTo>
                      <a:pt x="3910" y="3108"/>
                    </a:lnTo>
                    <a:lnTo>
                      <a:pt x="3894" y="3133"/>
                    </a:lnTo>
                    <a:lnTo>
                      <a:pt x="3877" y="3158"/>
                    </a:lnTo>
                    <a:lnTo>
                      <a:pt x="3860" y="3175"/>
                    </a:lnTo>
                    <a:lnTo>
                      <a:pt x="3835" y="3200"/>
                    </a:lnTo>
                    <a:lnTo>
                      <a:pt x="3818" y="3217"/>
                    </a:lnTo>
                    <a:lnTo>
                      <a:pt x="3793" y="3242"/>
                    </a:lnTo>
                    <a:lnTo>
                      <a:pt x="3777" y="3259"/>
                    </a:lnTo>
                    <a:lnTo>
                      <a:pt x="3752" y="3284"/>
                    </a:lnTo>
                    <a:lnTo>
                      <a:pt x="3735" y="3300"/>
                    </a:lnTo>
                    <a:lnTo>
                      <a:pt x="3710" y="3317"/>
                    </a:lnTo>
                    <a:lnTo>
                      <a:pt x="3685" y="3342"/>
                    </a:lnTo>
                    <a:lnTo>
                      <a:pt x="3660" y="3359"/>
                    </a:lnTo>
                    <a:lnTo>
                      <a:pt x="3643" y="3376"/>
                    </a:lnTo>
                    <a:lnTo>
                      <a:pt x="3618" y="3392"/>
                    </a:lnTo>
                    <a:lnTo>
                      <a:pt x="3593" y="3409"/>
                    </a:lnTo>
                    <a:lnTo>
                      <a:pt x="3568" y="3426"/>
                    </a:lnTo>
                    <a:lnTo>
                      <a:pt x="3543" y="3442"/>
                    </a:lnTo>
                    <a:lnTo>
                      <a:pt x="3509" y="3451"/>
                    </a:lnTo>
                    <a:lnTo>
                      <a:pt x="3484" y="3468"/>
                    </a:lnTo>
                    <a:lnTo>
                      <a:pt x="3459" y="3484"/>
                    </a:lnTo>
                    <a:lnTo>
                      <a:pt x="3451" y="3493"/>
                    </a:lnTo>
                    <a:lnTo>
                      <a:pt x="3434" y="3493"/>
                    </a:lnTo>
                    <a:lnTo>
                      <a:pt x="3401" y="3509"/>
                    </a:lnTo>
                    <a:lnTo>
                      <a:pt x="3376" y="3518"/>
                    </a:lnTo>
                    <a:lnTo>
                      <a:pt x="3342" y="3534"/>
                    </a:lnTo>
                    <a:lnTo>
                      <a:pt x="3317" y="3543"/>
                    </a:lnTo>
                    <a:lnTo>
                      <a:pt x="3284" y="3551"/>
                    </a:lnTo>
                    <a:lnTo>
                      <a:pt x="3259" y="3559"/>
                    </a:lnTo>
                    <a:lnTo>
                      <a:pt x="3225" y="3568"/>
                    </a:lnTo>
                    <a:lnTo>
                      <a:pt x="3192" y="3576"/>
                    </a:lnTo>
                    <a:lnTo>
                      <a:pt x="3167" y="3584"/>
                    </a:lnTo>
                    <a:lnTo>
                      <a:pt x="3133" y="3593"/>
                    </a:lnTo>
                    <a:lnTo>
                      <a:pt x="3100" y="3601"/>
                    </a:lnTo>
                    <a:lnTo>
                      <a:pt x="3067" y="3601"/>
                    </a:lnTo>
                    <a:lnTo>
                      <a:pt x="3033" y="3601"/>
                    </a:lnTo>
                    <a:lnTo>
                      <a:pt x="3000" y="3601"/>
                    </a:lnTo>
                    <a:lnTo>
                      <a:pt x="2966" y="3601"/>
                    </a:lnTo>
                    <a:lnTo>
                      <a:pt x="2933" y="3601"/>
                    </a:lnTo>
                    <a:lnTo>
                      <a:pt x="2900" y="3601"/>
                    </a:lnTo>
                    <a:lnTo>
                      <a:pt x="2866" y="3601"/>
                    </a:lnTo>
                    <a:lnTo>
                      <a:pt x="2691" y="3601"/>
                    </a:lnTo>
                    <a:lnTo>
                      <a:pt x="2649" y="3601"/>
                    </a:lnTo>
                    <a:lnTo>
                      <a:pt x="2615" y="3601"/>
                    </a:lnTo>
                    <a:lnTo>
                      <a:pt x="2574" y="3601"/>
                    </a:lnTo>
                    <a:lnTo>
                      <a:pt x="2540" y="3601"/>
                    </a:lnTo>
                    <a:lnTo>
                      <a:pt x="2507" y="3601"/>
                    </a:lnTo>
                    <a:lnTo>
                      <a:pt x="2482" y="3601"/>
                    </a:lnTo>
                    <a:lnTo>
                      <a:pt x="2457" y="3601"/>
                    </a:lnTo>
                    <a:lnTo>
                      <a:pt x="2432" y="3601"/>
                    </a:lnTo>
                    <a:lnTo>
                      <a:pt x="2398" y="3601"/>
                    </a:lnTo>
                    <a:lnTo>
                      <a:pt x="2373" y="3601"/>
                    </a:lnTo>
                    <a:lnTo>
                      <a:pt x="2315" y="3593"/>
                    </a:lnTo>
                    <a:lnTo>
                      <a:pt x="2265" y="3576"/>
                    </a:lnTo>
                    <a:lnTo>
                      <a:pt x="2214" y="3568"/>
                    </a:lnTo>
                    <a:lnTo>
                      <a:pt x="2206" y="3568"/>
                    </a:lnTo>
                    <a:lnTo>
                      <a:pt x="2156" y="3551"/>
                    </a:lnTo>
                    <a:lnTo>
                      <a:pt x="2098" y="3534"/>
                    </a:lnTo>
                    <a:lnTo>
                      <a:pt x="2047" y="3518"/>
                    </a:lnTo>
                    <a:lnTo>
                      <a:pt x="1989" y="3501"/>
                    </a:lnTo>
                    <a:lnTo>
                      <a:pt x="1939" y="3476"/>
                    </a:lnTo>
                    <a:lnTo>
                      <a:pt x="1889" y="3459"/>
                    </a:lnTo>
                    <a:lnTo>
                      <a:pt x="1830" y="3434"/>
                    </a:lnTo>
                    <a:lnTo>
                      <a:pt x="1780" y="3417"/>
                    </a:lnTo>
                    <a:lnTo>
                      <a:pt x="1730" y="3392"/>
                    </a:lnTo>
                    <a:lnTo>
                      <a:pt x="1680" y="3367"/>
                    </a:lnTo>
                    <a:lnTo>
                      <a:pt x="1630" y="3342"/>
                    </a:lnTo>
                    <a:lnTo>
                      <a:pt x="1580" y="3309"/>
                    </a:lnTo>
                    <a:lnTo>
                      <a:pt x="1529" y="3284"/>
                    </a:lnTo>
                    <a:lnTo>
                      <a:pt x="1479" y="3259"/>
                    </a:lnTo>
                    <a:lnTo>
                      <a:pt x="1429" y="3225"/>
                    </a:lnTo>
                    <a:lnTo>
                      <a:pt x="1379" y="3192"/>
                    </a:lnTo>
                    <a:lnTo>
                      <a:pt x="1329" y="3167"/>
                    </a:lnTo>
                    <a:lnTo>
                      <a:pt x="1279" y="3133"/>
                    </a:lnTo>
                    <a:lnTo>
                      <a:pt x="1237" y="3100"/>
                    </a:lnTo>
                    <a:lnTo>
                      <a:pt x="1187" y="3067"/>
                    </a:lnTo>
                    <a:lnTo>
                      <a:pt x="1137" y="3033"/>
                    </a:lnTo>
                    <a:lnTo>
                      <a:pt x="1095" y="3000"/>
                    </a:lnTo>
                    <a:lnTo>
                      <a:pt x="1095" y="3000"/>
                    </a:lnTo>
                    <a:lnTo>
                      <a:pt x="1053" y="2958"/>
                    </a:lnTo>
                    <a:lnTo>
                      <a:pt x="1003" y="2924"/>
                    </a:lnTo>
                    <a:lnTo>
                      <a:pt x="961" y="2883"/>
                    </a:lnTo>
                    <a:lnTo>
                      <a:pt x="920" y="2849"/>
                    </a:lnTo>
                    <a:lnTo>
                      <a:pt x="878" y="2808"/>
                    </a:lnTo>
                    <a:lnTo>
                      <a:pt x="836" y="2766"/>
                    </a:lnTo>
                    <a:lnTo>
                      <a:pt x="794" y="2724"/>
                    </a:lnTo>
                    <a:lnTo>
                      <a:pt x="753" y="2682"/>
                    </a:lnTo>
                    <a:lnTo>
                      <a:pt x="711" y="2640"/>
                    </a:lnTo>
                    <a:lnTo>
                      <a:pt x="677" y="2599"/>
                    </a:lnTo>
                    <a:lnTo>
                      <a:pt x="636" y="2557"/>
                    </a:lnTo>
                    <a:lnTo>
                      <a:pt x="602" y="2515"/>
                    </a:lnTo>
                    <a:lnTo>
                      <a:pt x="560" y="2473"/>
                    </a:lnTo>
                    <a:lnTo>
                      <a:pt x="527" y="2423"/>
                    </a:lnTo>
                    <a:lnTo>
                      <a:pt x="494" y="2381"/>
                    </a:lnTo>
                    <a:lnTo>
                      <a:pt x="452" y="2340"/>
                    </a:lnTo>
                    <a:lnTo>
                      <a:pt x="418" y="2290"/>
                    </a:lnTo>
                    <a:lnTo>
                      <a:pt x="385" y="2248"/>
                    </a:lnTo>
                    <a:lnTo>
                      <a:pt x="360" y="2198"/>
                    </a:lnTo>
                    <a:lnTo>
                      <a:pt x="335" y="2173"/>
                    </a:lnTo>
                    <a:lnTo>
                      <a:pt x="326" y="2148"/>
                    </a:lnTo>
                    <a:lnTo>
                      <a:pt x="293" y="2097"/>
                    </a:lnTo>
                    <a:lnTo>
                      <a:pt x="268" y="2056"/>
                    </a:lnTo>
                    <a:lnTo>
                      <a:pt x="235" y="2006"/>
                    </a:lnTo>
                    <a:lnTo>
                      <a:pt x="210" y="1955"/>
                    </a:lnTo>
                    <a:lnTo>
                      <a:pt x="184" y="1905"/>
                    </a:lnTo>
                    <a:lnTo>
                      <a:pt x="159" y="1855"/>
                    </a:lnTo>
                    <a:lnTo>
                      <a:pt x="134" y="1805"/>
                    </a:lnTo>
                    <a:lnTo>
                      <a:pt x="109" y="1755"/>
                    </a:lnTo>
                    <a:lnTo>
                      <a:pt x="93" y="1705"/>
                    </a:lnTo>
                    <a:lnTo>
                      <a:pt x="68" y="1655"/>
                    </a:lnTo>
                    <a:lnTo>
                      <a:pt x="51" y="1605"/>
                    </a:lnTo>
                    <a:lnTo>
                      <a:pt x="34" y="1554"/>
                    </a:lnTo>
                    <a:lnTo>
                      <a:pt x="9" y="1504"/>
                    </a:lnTo>
                    <a:lnTo>
                      <a:pt x="1" y="1454"/>
                    </a:lnTo>
                    <a:lnTo>
                      <a:pt x="1" y="1446"/>
                    </a:lnTo>
                    <a:lnTo>
                      <a:pt x="26" y="1379"/>
                    </a:lnTo>
                    <a:lnTo>
                      <a:pt x="51" y="1321"/>
                    </a:lnTo>
                    <a:lnTo>
                      <a:pt x="93" y="1237"/>
                    </a:lnTo>
                    <a:lnTo>
                      <a:pt x="176" y="1279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37"/>
              <p:cNvSpPr/>
              <p:nvPr/>
            </p:nvSpPr>
            <p:spPr>
              <a:xfrm>
                <a:off x="3551354" y="9095996"/>
                <a:ext cx="293055" cy="259216"/>
              </a:xfrm>
              <a:custGeom>
                <a:avLst/>
                <a:gdLst/>
                <a:ahLst/>
                <a:cxnLst/>
                <a:rect l="l" t="t" r="r" b="b"/>
                <a:pathLst>
                  <a:path w="5941" h="5255" extrusionOk="0">
                    <a:moveTo>
                      <a:pt x="2632" y="0"/>
                    </a:moveTo>
                    <a:lnTo>
                      <a:pt x="2716" y="0"/>
                    </a:lnTo>
                    <a:lnTo>
                      <a:pt x="2774" y="0"/>
                    </a:lnTo>
                    <a:lnTo>
                      <a:pt x="2833" y="0"/>
                    </a:lnTo>
                    <a:lnTo>
                      <a:pt x="2866" y="0"/>
                    </a:lnTo>
                    <a:lnTo>
                      <a:pt x="2916" y="0"/>
                    </a:lnTo>
                    <a:lnTo>
                      <a:pt x="2966" y="0"/>
                    </a:lnTo>
                    <a:lnTo>
                      <a:pt x="3025" y="0"/>
                    </a:lnTo>
                    <a:lnTo>
                      <a:pt x="3075" y="8"/>
                    </a:lnTo>
                    <a:lnTo>
                      <a:pt x="3125" y="8"/>
                    </a:lnTo>
                    <a:lnTo>
                      <a:pt x="3175" y="17"/>
                    </a:lnTo>
                    <a:lnTo>
                      <a:pt x="3225" y="25"/>
                    </a:lnTo>
                    <a:lnTo>
                      <a:pt x="3275" y="34"/>
                    </a:lnTo>
                    <a:lnTo>
                      <a:pt x="3334" y="42"/>
                    </a:lnTo>
                    <a:lnTo>
                      <a:pt x="3384" y="50"/>
                    </a:lnTo>
                    <a:lnTo>
                      <a:pt x="3434" y="59"/>
                    </a:lnTo>
                    <a:lnTo>
                      <a:pt x="3484" y="67"/>
                    </a:lnTo>
                    <a:lnTo>
                      <a:pt x="3534" y="75"/>
                    </a:lnTo>
                    <a:lnTo>
                      <a:pt x="3585" y="92"/>
                    </a:lnTo>
                    <a:lnTo>
                      <a:pt x="3635" y="100"/>
                    </a:lnTo>
                    <a:lnTo>
                      <a:pt x="3685" y="109"/>
                    </a:lnTo>
                    <a:lnTo>
                      <a:pt x="3727" y="125"/>
                    </a:lnTo>
                    <a:lnTo>
                      <a:pt x="3777" y="134"/>
                    </a:lnTo>
                    <a:lnTo>
                      <a:pt x="3827" y="150"/>
                    </a:lnTo>
                    <a:lnTo>
                      <a:pt x="3877" y="159"/>
                    </a:lnTo>
                    <a:lnTo>
                      <a:pt x="3927" y="176"/>
                    </a:lnTo>
                    <a:lnTo>
                      <a:pt x="3977" y="192"/>
                    </a:lnTo>
                    <a:lnTo>
                      <a:pt x="4002" y="201"/>
                    </a:lnTo>
                    <a:lnTo>
                      <a:pt x="4019" y="201"/>
                    </a:lnTo>
                    <a:lnTo>
                      <a:pt x="4069" y="217"/>
                    </a:lnTo>
                    <a:lnTo>
                      <a:pt x="4119" y="234"/>
                    </a:lnTo>
                    <a:lnTo>
                      <a:pt x="4161" y="251"/>
                    </a:lnTo>
                    <a:lnTo>
                      <a:pt x="4211" y="267"/>
                    </a:lnTo>
                    <a:lnTo>
                      <a:pt x="4253" y="292"/>
                    </a:lnTo>
                    <a:lnTo>
                      <a:pt x="4353" y="326"/>
                    </a:lnTo>
                    <a:lnTo>
                      <a:pt x="4445" y="368"/>
                    </a:lnTo>
                    <a:lnTo>
                      <a:pt x="4537" y="401"/>
                    </a:lnTo>
                    <a:lnTo>
                      <a:pt x="4629" y="443"/>
                    </a:lnTo>
                    <a:lnTo>
                      <a:pt x="4721" y="476"/>
                    </a:lnTo>
                    <a:lnTo>
                      <a:pt x="4813" y="518"/>
                    </a:lnTo>
                    <a:lnTo>
                      <a:pt x="4896" y="560"/>
                    </a:lnTo>
                    <a:lnTo>
                      <a:pt x="4988" y="602"/>
                    </a:lnTo>
                    <a:lnTo>
                      <a:pt x="5172" y="677"/>
                    </a:lnTo>
                    <a:lnTo>
                      <a:pt x="5356" y="760"/>
                    </a:lnTo>
                    <a:lnTo>
                      <a:pt x="5531" y="835"/>
                    </a:lnTo>
                    <a:lnTo>
                      <a:pt x="5623" y="877"/>
                    </a:lnTo>
                    <a:lnTo>
                      <a:pt x="5715" y="919"/>
                    </a:lnTo>
                    <a:lnTo>
                      <a:pt x="5807" y="952"/>
                    </a:lnTo>
                    <a:lnTo>
                      <a:pt x="5899" y="994"/>
                    </a:lnTo>
                    <a:lnTo>
                      <a:pt x="5940" y="1078"/>
                    </a:lnTo>
                    <a:lnTo>
                      <a:pt x="5849" y="1120"/>
                    </a:lnTo>
                    <a:lnTo>
                      <a:pt x="5757" y="1086"/>
                    </a:lnTo>
                    <a:lnTo>
                      <a:pt x="5665" y="1053"/>
                    </a:lnTo>
                    <a:lnTo>
                      <a:pt x="5564" y="1028"/>
                    </a:lnTo>
                    <a:lnTo>
                      <a:pt x="5473" y="994"/>
                    </a:lnTo>
                    <a:lnTo>
                      <a:pt x="5289" y="927"/>
                    </a:lnTo>
                    <a:lnTo>
                      <a:pt x="5097" y="869"/>
                    </a:lnTo>
                    <a:lnTo>
                      <a:pt x="4913" y="802"/>
                    </a:lnTo>
                    <a:lnTo>
                      <a:pt x="4813" y="777"/>
                    </a:lnTo>
                    <a:lnTo>
                      <a:pt x="4721" y="744"/>
                    </a:lnTo>
                    <a:lnTo>
                      <a:pt x="4629" y="735"/>
                    </a:lnTo>
                    <a:lnTo>
                      <a:pt x="4537" y="702"/>
                    </a:lnTo>
                    <a:lnTo>
                      <a:pt x="4445" y="677"/>
                    </a:lnTo>
                    <a:lnTo>
                      <a:pt x="4353" y="652"/>
                    </a:lnTo>
                    <a:lnTo>
                      <a:pt x="4253" y="627"/>
                    </a:lnTo>
                    <a:lnTo>
                      <a:pt x="4161" y="602"/>
                    </a:lnTo>
                    <a:lnTo>
                      <a:pt x="4111" y="585"/>
                    </a:lnTo>
                    <a:lnTo>
                      <a:pt x="4069" y="577"/>
                    </a:lnTo>
                    <a:lnTo>
                      <a:pt x="4019" y="568"/>
                    </a:lnTo>
                    <a:lnTo>
                      <a:pt x="3977" y="560"/>
                    </a:lnTo>
                    <a:lnTo>
                      <a:pt x="3927" y="543"/>
                    </a:lnTo>
                    <a:lnTo>
                      <a:pt x="3910" y="543"/>
                    </a:lnTo>
                    <a:lnTo>
                      <a:pt x="3877" y="535"/>
                    </a:lnTo>
                    <a:lnTo>
                      <a:pt x="3835" y="526"/>
                    </a:lnTo>
                    <a:lnTo>
                      <a:pt x="3785" y="510"/>
                    </a:lnTo>
                    <a:lnTo>
                      <a:pt x="3743" y="501"/>
                    </a:lnTo>
                    <a:lnTo>
                      <a:pt x="3693" y="493"/>
                    </a:lnTo>
                    <a:lnTo>
                      <a:pt x="3643" y="476"/>
                    </a:lnTo>
                    <a:lnTo>
                      <a:pt x="3601" y="468"/>
                    </a:lnTo>
                    <a:lnTo>
                      <a:pt x="3551" y="460"/>
                    </a:lnTo>
                    <a:lnTo>
                      <a:pt x="3509" y="451"/>
                    </a:lnTo>
                    <a:lnTo>
                      <a:pt x="3459" y="443"/>
                    </a:lnTo>
                    <a:lnTo>
                      <a:pt x="3409" y="435"/>
                    </a:lnTo>
                    <a:lnTo>
                      <a:pt x="3367" y="426"/>
                    </a:lnTo>
                    <a:lnTo>
                      <a:pt x="3317" y="418"/>
                    </a:lnTo>
                    <a:lnTo>
                      <a:pt x="3275" y="418"/>
                    </a:lnTo>
                    <a:lnTo>
                      <a:pt x="3225" y="409"/>
                    </a:lnTo>
                    <a:lnTo>
                      <a:pt x="3184" y="409"/>
                    </a:lnTo>
                    <a:lnTo>
                      <a:pt x="3133" y="401"/>
                    </a:lnTo>
                    <a:lnTo>
                      <a:pt x="3083" y="401"/>
                    </a:lnTo>
                    <a:lnTo>
                      <a:pt x="3033" y="401"/>
                    </a:lnTo>
                    <a:lnTo>
                      <a:pt x="2991" y="401"/>
                    </a:lnTo>
                    <a:lnTo>
                      <a:pt x="2941" y="401"/>
                    </a:lnTo>
                    <a:lnTo>
                      <a:pt x="2891" y="401"/>
                    </a:lnTo>
                    <a:lnTo>
                      <a:pt x="2841" y="401"/>
                    </a:lnTo>
                    <a:lnTo>
                      <a:pt x="2557" y="401"/>
                    </a:lnTo>
                    <a:lnTo>
                      <a:pt x="2515" y="401"/>
                    </a:lnTo>
                    <a:lnTo>
                      <a:pt x="2473" y="401"/>
                    </a:lnTo>
                    <a:lnTo>
                      <a:pt x="2432" y="401"/>
                    </a:lnTo>
                    <a:lnTo>
                      <a:pt x="2382" y="401"/>
                    </a:lnTo>
                    <a:lnTo>
                      <a:pt x="2340" y="401"/>
                    </a:lnTo>
                    <a:lnTo>
                      <a:pt x="2298" y="401"/>
                    </a:lnTo>
                    <a:lnTo>
                      <a:pt x="2256" y="409"/>
                    </a:lnTo>
                    <a:lnTo>
                      <a:pt x="2215" y="409"/>
                    </a:lnTo>
                    <a:lnTo>
                      <a:pt x="2189" y="409"/>
                    </a:lnTo>
                    <a:lnTo>
                      <a:pt x="2173" y="409"/>
                    </a:lnTo>
                    <a:lnTo>
                      <a:pt x="2156" y="409"/>
                    </a:lnTo>
                    <a:lnTo>
                      <a:pt x="2131" y="409"/>
                    </a:lnTo>
                    <a:lnTo>
                      <a:pt x="2114" y="409"/>
                    </a:lnTo>
                    <a:lnTo>
                      <a:pt x="2114" y="409"/>
                    </a:lnTo>
                    <a:lnTo>
                      <a:pt x="2098" y="409"/>
                    </a:lnTo>
                    <a:lnTo>
                      <a:pt x="2081" y="409"/>
                    </a:lnTo>
                    <a:lnTo>
                      <a:pt x="2081" y="409"/>
                    </a:lnTo>
                    <a:lnTo>
                      <a:pt x="2056" y="418"/>
                    </a:lnTo>
                    <a:lnTo>
                      <a:pt x="2047" y="418"/>
                    </a:lnTo>
                    <a:lnTo>
                      <a:pt x="2047" y="418"/>
                    </a:lnTo>
                    <a:lnTo>
                      <a:pt x="2031" y="418"/>
                    </a:lnTo>
                    <a:lnTo>
                      <a:pt x="2022" y="418"/>
                    </a:lnTo>
                    <a:lnTo>
                      <a:pt x="2006" y="418"/>
                    </a:lnTo>
                    <a:lnTo>
                      <a:pt x="1997" y="418"/>
                    </a:lnTo>
                    <a:lnTo>
                      <a:pt x="1981" y="418"/>
                    </a:lnTo>
                    <a:lnTo>
                      <a:pt x="1981" y="418"/>
                    </a:lnTo>
                    <a:lnTo>
                      <a:pt x="1972" y="418"/>
                    </a:lnTo>
                    <a:lnTo>
                      <a:pt x="1964" y="418"/>
                    </a:lnTo>
                    <a:lnTo>
                      <a:pt x="1964" y="535"/>
                    </a:lnTo>
                    <a:lnTo>
                      <a:pt x="1964" y="551"/>
                    </a:lnTo>
                    <a:lnTo>
                      <a:pt x="1964" y="568"/>
                    </a:lnTo>
                    <a:lnTo>
                      <a:pt x="1964" y="585"/>
                    </a:lnTo>
                    <a:lnTo>
                      <a:pt x="1964" y="602"/>
                    </a:lnTo>
                    <a:lnTo>
                      <a:pt x="1964" y="627"/>
                    </a:lnTo>
                    <a:lnTo>
                      <a:pt x="1964" y="635"/>
                    </a:lnTo>
                    <a:lnTo>
                      <a:pt x="1964" y="660"/>
                    </a:lnTo>
                    <a:lnTo>
                      <a:pt x="1964" y="677"/>
                    </a:lnTo>
                    <a:lnTo>
                      <a:pt x="1972" y="693"/>
                    </a:lnTo>
                    <a:lnTo>
                      <a:pt x="1972" y="710"/>
                    </a:lnTo>
                    <a:lnTo>
                      <a:pt x="1981" y="727"/>
                    </a:lnTo>
                    <a:lnTo>
                      <a:pt x="1989" y="744"/>
                    </a:lnTo>
                    <a:lnTo>
                      <a:pt x="1997" y="760"/>
                    </a:lnTo>
                    <a:lnTo>
                      <a:pt x="2006" y="769"/>
                    </a:lnTo>
                    <a:lnTo>
                      <a:pt x="2014" y="785"/>
                    </a:lnTo>
                    <a:lnTo>
                      <a:pt x="2022" y="802"/>
                    </a:lnTo>
                    <a:lnTo>
                      <a:pt x="2031" y="819"/>
                    </a:lnTo>
                    <a:lnTo>
                      <a:pt x="2039" y="835"/>
                    </a:lnTo>
                    <a:lnTo>
                      <a:pt x="2056" y="852"/>
                    </a:lnTo>
                    <a:lnTo>
                      <a:pt x="2064" y="869"/>
                    </a:lnTo>
                    <a:lnTo>
                      <a:pt x="2072" y="886"/>
                    </a:lnTo>
                    <a:lnTo>
                      <a:pt x="2081" y="902"/>
                    </a:lnTo>
                    <a:lnTo>
                      <a:pt x="2098" y="919"/>
                    </a:lnTo>
                    <a:lnTo>
                      <a:pt x="2106" y="936"/>
                    </a:lnTo>
                    <a:lnTo>
                      <a:pt x="2123" y="952"/>
                    </a:lnTo>
                    <a:lnTo>
                      <a:pt x="2139" y="969"/>
                    </a:lnTo>
                    <a:lnTo>
                      <a:pt x="2156" y="978"/>
                    </a:lnTo>
                    <a:lnTo>
                      <a:pt x="2164" y="994"/>
                    </a:lnTo>
                    <a:lnTo>
                      <a:pt x="2181" y="1011"/>
                    </a:lnTo>
                    <a:lnTo>
                      <a:pt x="2198" y="1028"/>
                    </a:lnTo>
                    <a:lnTo>
                      <a:pt x="2215" y="1044"/>
                    </a:lnTo>
                    <a:lnTo>
                      <a:pt x="2223" y="1061"/>
                    </a:lnTo>
                    <a:lnTo>
                      <a:pt x="2240" y="1069"/>
                    </a:lnTo>
                    <a:lnTo>
                      <a:pt x="2265" y="1086"/>
                    </a:lnTo>
                    <a:lnTo>
                      <a:pt x="2281" y="1103"/>
                    </a:lnTo>
                    <a:lnTo>
                      <a:pt x="2298" y="1120"/>
                    </a:lnTo>
                    <a:lnTo>
                      <a:pt x="2315" y="1128"/>
                    </a:lnTo>
                    <a:lnTo>
                      <a:pt x="2331" y="1145"/>
                    </a:lnTo>
                    <a:lnTo>
                      <a:pt x="2348" y="1161"/>
                    </a:lnTo>
                    <a:lnTo>
                      <a:pt x="2373" y="1170"/>
                    </a:lnTo>
                    <a:lnTo>
                      <a:pt x="2390" y="1186"/>
                    </a:lnTo>
                    <a:lnTo>
                      <a:pt x="2407" y="1203"/>
                    </a:lnTo>
                    <a:lnTo>
                      <a:pt x="2432" y="1211"/>
                    </a:lnTo>
                    <a:lnTo>
                      <a:pt x="2448" y="1228"/>
                    </a:lnTo>
                    <a:lnTo>
                      <a:pt x="2473" y="1236"/>
                    </a:lnTo>
                    <a:lnTo>
                      <a:pt x="2490" y="1253"/>
                    </a:lnTo>
                    <a:lnTo>
                      <a:pt x="2507" y="1270"/>
                    </a:lnTo>
                    <a:lnTo>
                      <a:pt x="2557" y="1295"/>
                    </a:lnTo>
                    <a:lnTo>
                      <a:pt x="2599" y="1320"/>
                    </a:lnTo>
                    <a:lnTo>
                      <a:pt x="2649" y="1345"/>
                    </a:lnTo>
                    <a:lnTo>
                      <a:pt x="2691" y="1370"/>
                    </a:lnTo>
                    <a:lnTo>
                      <a:pt x="2741" y="1387"/>
                    </a:lnTo>
                    <a:lnTo>
                      <a:pt x="2783" y="1412"/>
                    </a:lnTo>
                    <a:lnTo>
                      <a:pt x="2833" y="1437"/>
                    </a:lnTo>
                    <a:lnTo>
                      <a:pt x="2883" y="1462"/>
                    </a:lnTo>
                    <a:lnTo>
                      <a:pt x="2933" y="1479"/>
                    </a:lnTo>
                    <a:lnTo>
                      <a:pt x="2983" y="1504"/>
                    </a:lnTo>
                    <a:lnTo>
                      <a:pt x="3033" y="1521"/>
                    </a:lnTo>
                    <a:lnTo>
                      <a:pt x="3083" y="1546"/>
                    </a:lnTo>
                    <a:lnTo>
                      <a:pt x="3133" y="1562"/>
                    </a:lnTo>
                    <a:lnTo>
                      <a:pt x="3192" y="1579"/>
                    </a:lnTo>
                    <a:lnTo>
                      <a:pt x="3242" y="1604"/>
                    </a:lnTo>
                    <a:lnTo>
                      <a:pt x="3292" y="1621"/>
                    </a:lnTo>
                    <a:lnTo>
                      <a:pt x="3342" y="1637"/>
                    </a:lnTo>
                    <a:lnTo>
                      <a:pt x="3392" y="1654"/>
                    </a:lnTo>
                    <a:lnTo>
                      <a:pt x="3443" y="1671"/>
                    </a:lnTo>
                    <a:lnTo>
                      <a:pt x="3493" y="1688"/>
                    </a:lnTo>
                    <a:lnTo>
                      <a:pt x="3543" y="1704"/>
                    </a:lnTo>
                    <a:lnTo>
                      <a:pt x="3593" y="1721"/>
                    </a:lnTo>
                    <a:lnTo>
                      <a:pt x="3643" y="1729"/>
                    </a:lnTo>
                    <a:lnTo>
                      <a:pt x="3743" y="1763"/>
                    </a:lnTo>
                    <a:lnTo>
                      <a:pt x="3844" y="1788"/>
                    </a:lnTo>
                    <a:lnTo>
                      <a:pt x="3935" y="1813"/>
                    </a:lnTo>
                    <a:lnTo>
                      <a:pt x="4019" y="1838"/>
                    </a:lnTo>
                    <a:lnTo>
                      <a:pt x="4103" y="1855"/>
                    </a:lnTo>
                    <a:lnTo>
                      <a:pt x="4261" y="1896"/>
                    </a:lnTo>
                    <a:lnTo>
                      <a:pt x="4387" y="1930"/>
                    </a:lnTo>
                    <a:lnTo>
                      <a:pt x="4579" y="1980"/>
                    </a:lnTo>
                    <a:lnTo>
                      <a:pt x="4762" y="2022"/>
                    </a:lnTo>
                    <a:lnTo>
                      <a:pt x="4838" y="2038"/>
                    </a:lnTo>
                    <a:lnTo>
                      <a:pt x="4888" y="2055"/>
                    </a:lnTo>
                    <a:lnTo>
                      <a:pt x="4921" y="2055"/>
                    </a:lnTo>
                    <a:lnTo>
                      <a:pt x="4946" y="2064"/>
                    </a:lnTo>
                    <a:lnTo>
                      <a:pt x="4988" y="2072"/>
                    </a:lnTo>
                    <a:lnTo>
                      <a:pt x="5030" y="2080"/>
                    </a:lnTo>
                    <a:lnTo>
                      <a:pt x="5122" y="2089"/>
                    </a:lnTo>
                    <a:lnTo>
                      <a:pt x="5214" y="2105"/>
                    </a:lnTo>
                    <a:lnTo>
                      <a:pt x="5289" y="2114"/>
                    </a:lnTo>
                    <a:lnTo>
                      <a:pt x="5322" y="2122"/>
                    </a:lnTo>
                    <a:lnTo>
                      <a:pt x="5347" y="2130"/>
                    </a:lnTo>
                    <a:lnTo>
                      <a:pt x="5364" y="2130"/>
                    </a:lnTo>
                    <a:lnTo>
                      <a:pt x="5389" y="2139"/>
                    </a:lnTo>
                    <a:lnTo>
                      <a:pt x="5406" y="2147"/>
                    </a:lnTo>
                    <a:lnTo>
                      <a:pt x="5431" y="2155"/>
                    </a:lnTo>
                    <a:lnTo>
                      <a:pt x="5448" y="2172"/>
                    </a:lnTo>
                    <a:lnTo>
                      <a:pt x="5464" y="2197"/>
                    </a:lnTo>
                    <a:lnTo>
                      <a:pt x="5481" y="2214"/>
                    </a:lnTo>
                    <a:lnTo>
                      <a:pt x="5481" y="2214"/>
                    </a:lnTo>
                    <a:lnTo>
                      <a:pt x="5489" y="2239"/>
                    </a:lnTo>
                    <a:lnTo>
                      <a:pt x="5498" y="2272"/>
                    </a:lnTo>
                    <a:lnTo>
                      <a:pt x="5498" y="2297"/>
                    </a:lnTo>
                    <a:lnTo>
                      <a:pt x="5498" y="2323"/>
                    </a:lnTo>
                    <a:lnTo>
                      <a:pt x="5498" y="2348"/>
                    </a:lnTo>
                    <a:lnTo>
                      <a:pt x="5489" y="2373"/>
                    </a:lnTo>
                    <a:lnTo>
                      <a:pt x="5481" y="2398"/>
                    </a:lnTo>
                    <a:lnTo>
                      <a:pt x="5481" y="2398"/>
                    </a:lnTo>
                    <a:lnTo>
                      <a:pt x="5464" y="2423"/>
                    </a:lnTo>
                    <a:lnTo>
                      <a:pt x="5448" y="2439"/>
                    </a:lnTo>
                    <a:lnTo>
                      <a:pt x="5422" y="2456"/>
                    </a:lnTo>
                    <a:lnTo>
                      <a:pt x="5397" y="2465"/>
                    </a:lnTo>
                    <a:lnTo>
                      <a:pt x="5381" y="2473"/>
                    </a:lnTo>
                    <a:lnTo>
                      <a:pt x="5356" y="2481"/>
                    </a:lnTo>
                    <a:lnTo>
                      <a:pt x="5331" y="2481"/>
                    </a:lnTo>
                    <a:lnTo>
                      <a:pt x="5189" y="2481"/>
                    </a:lnTo>
                    <a:lnTo>
                      <a:pt x="5113" y="2481"/>
                    </a:lnTo>
                    <a:lnTo>
                      <a:pt x="5047" y="2481"/>
                    </a:lnTo>
                    <a:lnTo>
                      <a:pt x="4971" y="2481"/>
                    </a:lnTo>
                    <a:lnTo>
                      <a:pt x="4905" y="2481"/>
                    </a:lnTo>
                    <a:lnTo>
                      <a:pt x="4829" y="2481"/>
                    </a:lnTo>
                    <a:lnTo>
                      <a:pt x="4762" y="2481"/>
                    </a:lnTo>
                    <a:lnTo>
                      <a:pt x="4696" y="2490"/>
                    </a:lnTo>
                    <a:lnTo>
                      <a:pt x="4629" y="2498"/>
                    </a:lnTo>
                    <a:lnTo>
                      <a:pt x="4604" y="2498"/>
                    </a:lnTo>
                    <a:lnTo>
                      <a:pt x="4562" y="2498"/>
                    </a:lnTo>
                    <a:lnTo>
                      <a:pt x="4487" y="2506"/>
                    </a:lnTo>
                    <a:lnTo>
                      <a:pt x="4420" y="2615"/>
                    </a:lnTo>
                    <a:lnTo>
                      <a:pt x="4353" y="2623"/>
                    </a:lnTo>
                    <a:lnTo>
                      <a:pt x="4286" y="2632"/>
                    </a:lnTo>
                    <a:lnTo>
                      <a:pt x="4219" y="2640"/>
                    </a:lnTo>
                    <a:lnTo>
                      <a:pt x="4153" y="2648"/>
                    </a:lnTo>
                    <a:lnTo>
                      <a:pt x="4086" y="2657"/>
                    </a:lnTo>
                    <a:lnTo>
                      <a:pt x="4019" y="2673"/>
                    </a:lnTo>
                    <a:lnTo>
                      <a:pt x="3952" y="2682"/>
                    </a:lnTo>
                    <a:lnTo>
                      <a:pt x="3885" y="2698"/>
                    </a:lnTo>
                    <a:lnTo>
                      <a:pt x="3818" y="2707"/>
                    </a:lnTo>
                    <a:lnTo>
                      <a:pt x="3760" y="2724"/>
                    </a:lnTo>
                    <a:lnTo>
                      <a:pt x="3693" y="2740"/>
                    </a:lnTo>
                    <a:lnTo>
                      <a:pt x="3626" y="2757"/>
                    </a:lnTo>
                    <a:lnTo>
                      <a:pt x="3560" y="2774"/>
                    </a:lnTo>
                    <a:lnTo>
                      <a:pt x="3501" y="2790"/>
                    </a:lnTo>
                    <a:lnTo>
                      <a:pt x="3434" y="2807"/>
                    </a:lnTo>
                    <a:lnTo>
                      <a:pt x="3367" y="2824"/>
                    </a:lnTo>
                    <a:lnTo>
                      <a:pt x="3301" y="2840"/>
                    </a:lnTo>
                    <a:lnTo>
                      <a:pt x="3242" y="2857"/>
                    </a:lnTo>
                    <a:lnTo>
                      <a:pt x="3175" y="2874"/>
                    </a:lnTo>
                    <a:lnTo>
                      <a:pt x="3108" y="2891"/>
                    </a:lnTo>
                    <a:lnTo>
                      <a:pt x="3050" y="2916"/>
                    </a:lnTo>
                    <a:lnTo>
                      <a:pt x="2983" y="2932"/>
                    </a:lnTo>
                    <a:lnTo>
                      <a:pt x="2916" y="2957"/>
                    </a:lnTo>
                    <a:lnTo>
                      <a:pt x="2858" y="2982"/>
                    </a:lnTo>
                    <a:lnTo>
                      <a:pt x="2791" y="2999"/>
                    </a:lnTo>
                    <a:lnTo>
                      <a:pt x="2732" y="3024"/>
                    </a:lnTo>
                    <a:lnTo>
                      <a:pt x="2666" y="3049"/>
                    </a:lnTo>
                    <a:lnTo>
                      <a:pt x="2607" y="3074"/>
                    </a:lnTo>
                    <a:lnTo>
                      <a:pt x="2540" y="3091"/>
                    </a:lnTo>
                    <a:lnTo>
                      <a:pt x="2473" y="3116"/>
                    </a:lnTo>
                    <a:lnTo>
                      <a:pt x="2415" y="3141"/>
                    </a:lnTo>
                    <a:lnTo>
                      <a:pt x="2348" y="3175"/>
                    </a:lnTo>
                    <a:lnTo>
                      <a:pt x="2290" y="3200"/>
                    </a:lnTo>
                    <a:lnTo>
                      <a:pt x="2223" y="3225"/>
                    </a:lnTo>
                    <a:lnTo>
                      <a:pt x="2164" y="3250"/>
                    </a:lnTo>
                    <a:lnTo>
                      <a:pt x="2098" y="3275"/>
                    </a:lnTo>
                    <a:lnTo>
                      <a:pt x="2039" y="3308"/>
                    </a:lnTo>
                    <a:lnTo>
                      <a:pt x="1972" y="3333"/>
                    </a:lnTo>
                    <a:lnTo>
                      <a:pt x="1914" y="3367"/>
                    </a:lnTo>
                    <a:lnTo>
                      <a:pt x="1847" y="3392"/>
                    </a:lnTo>
                    <a:lnTo>
                      <a:pt x="1788" y="3425"/>
                    </a:lnTo>
                    <a:lnTo>
                      <a:pt x="1722" y="3450"/>
                    </a:lnTo>
                    <a:lnTo>
                      <a:pt x="1663" y="3484"/>
                    </a:lnTo>
                    <a:lnTo>
                      <a:pt x="1596" y="3517"/>
                    </a:lnTo>
                    <a:lnTo>
                      <a:pt x="1538" y="3551"/>
                    </a:lnTo>
                    <a:lnTo>
                      <a:pt x="1471" y="3576"/>
                    </a:lnTo>
                    <a:lnTo>
                      <a:pt x="1413" y="3609"/>
                    </a:lnTo>
                    <a:lnTo>
                      <a:pt x="1346" y="3642"/>
                    </a:lnTo>
                    <a:lnTo>
                      <a:pt x="1287" y="3676"/>
                    </a:lnTo>
                    <a:lnTo>
                      <a:pt x="1220" y="3718"/>
                    </a:lnTo>
                    <a:lnTo>
                      <a:pt x="1154" y="3751"/>
                    </a:lnTo>
                    <a:lnTo>
                      <a:pt x="1137" y="3759"/>
                    </a:lnTo>
                    <a:lnTo>
                      <a:pt x="1112" y="3776"/>
                    </a:lnTo>
                    <a:lnTo>
                      <a:pt x="1053" y="3801"/>
                    </a:lnTo>
                    <a:lnTo>
                      <a:pt x="936" y="3860"/>
                    </a:lnTo>
                    <a:lnTo>
                      <a:pt x="870" y="3885"/>
                    </a:lnTo>
                    <a:lnTo>
                      <a:pt x="803" y="3926"/>
                    </a:lnTo>
                    <a:lnTo>
                      <a:pt x="769" y="3935"/>
                    </a:lnTo>
                    <a:lnTo>
                      <a:pt x="736" y="3960"/>
                    </a:lnTo>
                    <a:lnTo>
                      <a:pt x="702" y="3977"/>
                    </a:lnTo>
                    <a:lnTo>
                      <a:pt x="677" y="3993"/>
                    </a:lnTo>
                    <a:lnTo>
                      <a:pt x="644" y="4010"/>
                    </a:lnTo>
                    <a:lnTo>
                      <a:pt x="611" y="4027"/>
                    </a:lnTo>
                    <a:lnTo>
                      <a:pt x="577" y="4052"/>
                    </a:lnTo>
                    <a:lnTo>
                      <a:pt x="552" y="4069"/>
                    </a:lnTo>
                    <a:lnTo>
                      <a:pt x="519" y="4085"/>
                    </a:lnTo>
                    <a:lnTo>
                      <a:pt x="494" y="4110"/>
                    </a:lnTo>
                    <a:lnTo>
                      <a:pt x="469" y="4127"/>
                    </a:lnTo>
                    <a:lnTo>
                      <a:pt x="452" y="4135"/>
                    </a:lnTo>
                    <a:lnTo>
                      <a:pt x="443" y="4152"/>
                    </a:lnTo>
                    <a:lnTo>
                      <a:pt x="435" y="4160"/>
                    </a:lnTo>
                    <a:lnTo>
                      <a:pt x="418" y="4169"/>
                    </a:lnTo>
                    <a:lnTo>
                      <a:pt x="410" y="4177"/>
                    </a:lnTo>
                    <a:lnTo>
                      <a:pt x="402" y="4185"/>
                    </a:lnTo>
                    <a:lnTo>
                      <a:pt x="393" y="4194"/>
                    </a:lnTo>
                    <a:lnTo>
                      <a:pt x="385" y="4202"/>
                    </a:lnTo>
                    <a:lnTo>
                      <a:pt x="377" y="4219"/>
                    </a:lnTo>
                    <a:lnTo>
                      <a:pt x="368" y="4227"/>
                    </a:lnTo>
                    <a:lnTo>
                      <a:pt x="360" y="4236"/>
                    </a:lnTo>
                    <a:lnTo>
                      <a:pt x="352" y="4244"/>
                    </a:lnTo>
                    <a:lnTo>
                      <a:pt x="343" y="4252"/>
                    </a:lnTo>
                    <a:lnTo>
                      <a:pt x="343" y="4252"/>
                    </a:lnTo>
                    <a:lnTo>
                      <a:pt x="343" y="4261"/>
                    </a:lnTo>
                    <a:lnTo>
                      <a:pt x="343" y="4269"/>
                    </a:lnTo>
                    <a:lnTo>
                      <a:pt x="343" y="4277"/>
                    </a:lnTo>
                    <a:lnTo>
                      <a:pt x="343" y="4286"/>
                    </a:lnTo>
                    <a:lnTo>
                      <a:pt x="343" y="4302"/>
                    </a:lnTo>
                    <a:lnTo>
                      <a:pt x="335" y="4311"/>
                    </a:lnTo>
                    <a:lnTo>
                      <a:pt x="335" y="4327"/>
                    </a:lnTo>
                    <a:lnTo>
                      <a:pt x="335" y="4344"/>
                    </a:lnTo>
                    <a:lnTo>
                      <a:pt x="335" y="4353"/>
                    </a:lnTo>
                    <a:lnTo>
                      <a:pt x="335" y="4369"/>
                    </a:lnTo>
                    <a:lnTo>
                      <a:pt x="335" y="4378"/>
                    </a:lnTo>
                    <a:lnTo>
                      <a:pt x="335" y="4453"/>
                    </a:lnTo>
                    <a:lnTo>
                      <a:pt x="335" y="4461"/>
                    </a:lnTo>
                    <a:lnTo>
                      <a:pt x="335" y="4470"/>
                    </a:lnTo>
                    <a:lnTo>
                      <a:pt x="335" y="4478"/>
                    </a:lnTo>
                    <a:lnTo>
                      <a:pt x="335" y="4495"/>
                    </a:lnTo>
                    <a:lnTo>
                      <a:pt x="335" y="4503"/>
                    </a:lnTo>
                    <a:lnTo>
                      <a:pt x="335" y="4511"/>
                    </a:lnTo>
                    <a:lnTo>
                      <a:pt x="335" y="4520"/>
                    </a:lnTo>
                    <a:lnTo>
                      <a:pt x="335" y="4528"/>
                    </a:lnTo>
                    <a:lnTo>
                      <a:pt x="335" y="4536"/>
                    </a:lnTo>
                    <a:lnTo>
                      <a:pt x="343" y="4545"/>
                    </a:lnTo>
                    <a:lnTo>
                      <a:pt x="343" y="4553"/>
                    </a:lnTo>
                    <a:lnTo>
                      <a:pt x="352" y="4561"/>
                    </a:lnTo>
                    <a:lnTo>
                      <a:pt x="360" y="4570"/>
                    </a:lnTo>
                    <a:lnTo>
                      <a:pt x="368" y="4586"/>
                    </a:lnTo>
                    <a:lnTo>
                      <a:pt x="377" y="4595"/>
                    </a:lnTo>
                    <a:lnTo>
                      <a:pt x="385" y="4603"/>
                    </a:lnTo>
                    <a:lnTo>
                      <a:pt x="393" y="4612"/>
                    </a:lnTo>
                    <a:lnTo>
                      <a:pt x="402" y="4620"/>
                    </a:lnTo>
                    <a:lnTo>
                      <a:pt x="410" y="4628"/>
                    </a:lnTo>
                    <a:lnTo>
                      <a:pt x="427" y="4637"/>
                    </a:lnTo>
                    <a:lnTo>
                      <a:pt x="435" y="4645"/>
                    </a:lnTo>
                    <a:lnTo>
                      <a:pt x="443" y="4653"/>
                    </a:lnTo>
                    <a:lnTo>
                      <a:pt x="460" y="4662"/>
                    </a:lnTo>
                    <a:lnTo>
                      <a:pt x="469" y="4670"/>
                    </a:lnTo>
                    <a:lnTo>
                      <a:pt x="485" y="4678"/>
                    </a:lnTo>
                    <a:lnTo>
                      <a:pt x="502" y="4695"/>
                    </a:lnTo>
                    <a:lnTo>
                      <a:pt x="510" y="4703"/>
                    </a:lnTo>
                    <a:lnTo>
                      <a:pt x="527" y="4712"/>
                    </a:lnTo>
                    <a:lnTo>
                      <a:pt x="544" y="4720"/>
                    </a:lnTo>
                    <a:lnTo>
                      <a:pt x="560" y="4728"/>
                    </a:lnTo>
                    <a:lnTo>
                      <a:pt x="569" y="4728"/>
                    </a:lnTo>
                    <a:lnTo>
                      <a:pt x="577" y="4728"/>
                    </a:lnTo>
                    <a:lnTo>
                      <a:pt x="594" y="4737"/>
                    </a:lnTo>
                    <a:lnTo>
                      <a:pt x="594" y="4737"/>
                    </a:lnTo>
                    <a:lnTo>
                      <a:pt x="611" y="4745"/>
                    </a:lnTo>
                    <a:lnTo>
                      <a:pt x="627" y="4754"/>
                    </a:lnTo>
                    <a:lnTo>
                      <a:pt x="644" y="4762"/>
                    </a:lnTo>
                    <a:lnTo>
                      <a:pt x="661" y="4770"/>
                    </a:lnTo>
                    <a:lnTo>
                      <a:pt x="661" y="4770"/>
                    </a:lnTo>
                    <a:lnTo>
                      <a:pt x="702" y="4787"/>
                    </a:lnTo>
                    <a:lnTo>
                      <a:pt x="744" y="4795"/>
                    </a:lnTo>
                    <a:lnTo>
                      <a:pt x="778" y="4812"/>
                    </a:lnTo>
                    <a:lnTo>
                      <a:pt x="819" y="4829"/>
                    </a:lnTo>
                    <a:lnTo>
                      <a:pt x="861" y="4837"/>
                    </a:lnTo>
                    <a:lnTo>
                      <a:pt x="903" y="4854"/>
                    </a:lnTo>
                    <a:lnTo>
                      <a:pt x="953" y="4862"/>
                    </a:lnTo>
                    <a:lnTo>
                      <a:pt x="995" y="4879"/>
                    </a:lnTo>
                    <a:lnTo>
                      <a:pt x="1037" y="4887"/>
                    </a:lnTo>
                    <a:lnTo>
                      <a:pt x="1087" y="4896"/>
                    </a:lnTo>
                    <a:lnTo>
                      <a:pt x="1128" y="4912"/>
                    </a:lnTo>
                    <a:lnTo>
                      <a:pt x="1179" y="4921"/>
                    </a:lnTo>
                    <a:lnTo>
                      <a:pt x="1220" y="4929"/>
                    </a:lnTo>
                    <a:lnTo>
                      <a:pt x="1271" y="4937"/>
                    </a:lnTo>
                    <a:lnTo>
                      <a:pt x="1312" y="4946"/>
                    </a:lnTo>
                    <a:lnTo>
                      <a:pt x="1362" y="4946"/>
                    </a:lnTo>
                    <a:lnTo>
                      <a:pt x="1404" y="4954"/>
                    </a:lnTo>
                    <a:lnTo>
                      <a:pt x="1454" y="4962"/>
                    </a:lnTo>
                    <a:lnTo>
                      <a:pt x="1496" y="4971"/>
                    </a:lnTo>
                    <a:lnTo>
                      <a:pt x="1546" y="4971"/>
                    </a:lnTo>
                    <a:lnTo>
                      <a:pt x="1588" y="4971"/>
                    </a:lnTo>
                    <a:lnTo>
                      <a:pt x="1630" y="4971"/>
                    </a:lnTo>
                    <a:lnTo>
                      <a:pt x="1671" y="4971"/>
                    </a:lnTo>
                    <a:lnTo>
                      <a:pt x="1713" y="4971"/>
                    </a:lnTo>
                    <a:lnTo>
                      <a:pt x="1755" y="4971"/>
                    </a:lnTo>
                    <a:lnTo>
                      <a:pt x="1797" y="4971"/>
                    </a:lnTo>
                    <a:lnTo>
                      <a:pt x="1839" y="4971"/>
                    </a:lnTo>
                    <a:lnTo>
                      <a:pt x="1872" y="4971"/>
                    </a:lnTo>
                    <a:lnTo>
                      <a:pt x="2189" y="4971"/>
                    </a:lnTo>
                    <a:lnTo>
                      <a:pt x="2340" y="4962"/>
                    </a:lnTo>
                    <a:lnTo>
                      <a:pt x="2398" y="4954"/>
                    </a:lnTo>
                    <a:lnTo>
                      <a:pt x="2465" y="4954"/>
                    </a:lnTo>
                    <a:lnTo>
                      <a:pt x="2582" y="4937"/>
                    </a:lnTo>
                    <a:lnTo>
                      <a:pt x="2682" y="4929"/>
                    </a:lnTo>
                    <a:lnTo>
                      <a:pt x="2774" y="4921"/>
                    </a:lnTo>
                    <a:lnTo>
                      <a:pt x="2858" y="4912"/>
                    </a:lnTo>
                    <a:lnTo>
                      <a:pt x="2933" y="4904"/>
                    </a:lnTo>
                    <a:lnTo>
                      <a:pt x="3008" y="4896"/>
                    </a:lnTo>
                    <a:lnTo>
                      <a:pt x="3067" y="4912"/>
                    </a:lnTo>
                    <a:lnTo>
                      <a:pt x="3142" y="4896"/>
                    </a:lnTo>
                    <a:lnTo>
                      <a:pt x="3225" y="4879"/>
                    </a:lnTo>
                    <a:lnTo>
                      <a:pt x="3317" y="4862"/>
                    </a:lnTo>
                    <a:lnTo>
                      <a:pt x="3526" y="4829"/>
                    </a:lnTo>
                    <a:lnTo>
                      <a:pt x="3802" y="4779"/>
                    </a:lnTo>
                    <a:lnTo>
                      <a:pt x="3927" y="4854"/>
                    </a:lnTo>
                    <a:lnTo>
                      <a:pt x="3844" y="4971"/>
                    </a:lnTo>
                    <a:lnTo>
                      <a:pt x="3568" y="5029"/>
                    </a:lnTo>
                    <a:lnTo>
                      <a:pt x="3359" y="5079"/>
                    </a:lnTo>
                    <a:lnTo>
                      <a:pt x="3267" y="5096"/>
                    </a:lnTo>
                    <a:lnTo>
                      <a:pt x="3184" y="5113"/>
                    </a:lnTo>
                    <a:lnTo>
                      <a:pt x="3108" y="5129"/>
                    </a:lnTo>
                    <a:lnTo>
                      <a:pt x="3033" y="5138"/>
                    </a:lnTo>
                    <a:lnTo>
                      <a:pt x="2950" y="5155"/>
                    </a:lnTo>
                    <a:lnTo>
                      <a:pt x="2874" y="5171"/>
                    </a:lnTo>
                    <a:lnTo>
                      <a:pt x="2791" y="5180"/>
                    </a:lnTo>
                    <a:lnTo>
                      <a:pt x="2691" y="5196"/>
                    </a:lnTo>
                    <a:lnTo>
                      <a:pt x="2590" y="5205"/>
                    </a:lnTo>
                    <a:lnTo>
                      <a:pt x="2473" y="5221"/>
                    </a:lnTo>
                    <a:lnTo>
                      <a:pt x="2407" y="5230"/>
                    </a:lnTo>
                    <a:lnTo>
                      <a:pt x="2340" y="5230"/>
                    </a:lnTo>
                    <a:lnTo>
                      <a:pt x="2198" y="5255"/>
                    </a:lnTo>
                    <a:lnTo>
                      <a:pt x="2173" y="5255"/>
                    </a:lnTo>
                    <a:lnTo>
                      <a:pt x="2148" y="5255"/>
                    </a:lnTo>
                    <a:lnTo>
                      <a:pt x="1730" y="5255"/>
                    </a:lnTo>
                    <a:lnTo>
                      <a:pt x="1688" y="5255"/>
                    </a:lnTo>
                    <a:lnTo>
                      <a:pt x="1646" y="5255"/>
                    </a:lnTo>
                    <a:lnTo>
                      <a:pt x="1596" y="5255"/>
                    </a:lnTo>
                    <a:lnTo>
                      <a:pt x="1555" y="5255"/>
                    </a:lnTo>
                    <a:lnTo>
                      <a:pt x="1504" y="5255"/>
                    </a:lnTo>
                    <a:lnTo>
                      <a:pt x="1454" y="5255"/>
                    </a:lnTo>
                    <a:lnTo>
                      <a:pt x="1413" y="5255"/>
                    </a:lnTo>
                    <a:lnTo>
                      <a:pt x="1362" y="5246"/>
                    </a:lnTo>
                    <a:lnTo>
                      <a:pt x="1312" y="5238"/>
                    </a:lnTo>
                    <a:lnTo>
                      <a:pt x="1262" y="5238"/>
                    </a:lnTo>
                    <a:lnTo>
                      <a:pt x="1212" y="5230"/>
                    </a:lnTo>
                    <a:lnTo>
                      <a:pt x="1162" y="5221"/>
                    </a:lnTo>
                    <a:lnTo>
                      <a:pt x="1112" y="5213"/>
                    </a:lnTo>
                    <a:lnTo>
                      <a:pt x="1062" y="5205"/>
                    </a:lnTo>
                    <a:lnTo>
                      <a:pt x="1012" y="5196"/>
                    </a:lnTo>
                    <a:lnTo>
                      <a:pt x="961" y="5180"/>
                    </a:lnTo>
                    <a:lnTo>
                      <a:pt x="911" y="5171"/>
                    </a:lnTo>
                    <a:lnTo>
                      <a:pt x="861" y="5163"/>
                    </a:lnTo>
                    <a:lnTo>
                      <a:pt x="819" y="5146"/>
                    </a:lnTo>
                    <a:lnTo>
                      <a:pt x="769" y="5138"/>
                    </a:lnTo>
                    <a:lnTo>
                      <a:pt x="719" y="5121"/>
                    </a:lnTo>
                    <a:lnTo>
                      <a:pt x="677" y="5113"/>
                    </a:lnTo>
                    <a:lnTo>
                      <a:pt x="627" y="5096"/>
                    </a:lnTo>
                    <a:lnTo>
                      <a:pt x="585" y="5079"/>
                    </a:lnTo>
                    <a:lnTo>
                      <a:pt x="544" y="5063"/>
                    </a:lnTo>
                    <a:lnTo>
                      <a:pt x="519" y="5054"/>
                    </a:lnTo>
                    <a:lnTo>
                      <a:pt x="494" y="5046"/>
                    </a:lnTo>
                    <a:lnTo>
                      <a:pt x="477" y="5029"/>
                    </a:lnTo>
                    <a:lnTo>
                      <a:pt x="452" y="5021"/>
                    </a:lnTo>
                    <a:lnTo>
                      <a:pt x="435" y="5013"/>
                    </a:lnTo>
                    <a:lnTo>
                      <a:pt x="427" y="5013"/>
                    </a:lnTo>
                    <a:lnTo>
                      <a:pt x="410" y="5004"/>
                    </a:lnTo>
                    <a:lnTo>
                      <a:pt x="393" y="4996"/>
                    </a:lnTo>
                    <a:lnTo>
                      <a:pt x="368" y="4987"/>
                    </a:lnTo>
                    <a:lnTo>
                      <a:pt x="352" y="4971"/>
                    </a:lnTo>
                    <a:lnTo>
                      <a:pt x="335" y="4962"/>
                    </a:lnTo>
                    <a:lnTo>
                      <a:pt x="310" y="4954"/>
                    </a:lnTo>
                    <a:lnTo>
                      <a:pt x="293" y="4937"/>
                    </a:lnTo>
                    <a:lnTo>
                      <a:pt x="276" y="4929"/>
                    </a:lnTo>
                    <a:lnTo>
                      <a:pt x="260" y="4912"/>
                    </a:lnTo>
                    <a:lnTo>
                      <a:pt x="243" y="4904"/>
                    </a:lnTo>
                    <a:lnTo>
                      <a:pt x="226" y="4887"/>
                    </a:lnTo>
                    <a:lnTo>
                      <a:pt x="201" y="4870"/>
                    </a:lnTo>
                    <a:lnTo>
                      <a:pt x="201" y="4870"/>
                    </a:lnTo>
                    <a:lnTo>
                      <a:pt x="184" y="4862"/>
                    </a:lnTo>
                    <a:lnTo>
                      <a:pt x="176" y="4845"/>
                    </a:lnTo>
                    <a:lnTo>
                      <a:pt x="159" y="4829"/>
                    </a:lnTo>
                    <a:lnTo>
                      <a:pt x="143" y="4812"/>
                    </a:lnTo>
                    <a:lnTo>
                      <a:pt x="126" y="4795"/>
                    </a:lnTo>
                    <a:lnTo>
                      <a:pt x="109" y="4779"/>
                    </a:lnTo>
                    <a:lnTo>
                      <a:pt x="101" y="4762"/>
                    </a:lnTo>
                    <a:lnTo>
                      <a:pt x="84" y="4745"/>
                    </a:lnTo>
                    <a:lnTo>
                      <a:pt x="76" y="4728"/>
                    </a:lnTo>
                    <a:lnTo>
                      <a:pt x="59" y="4703"/>
                    </a:lnTo>
                    <a:lnTo>
                      <a:pt x="51" y="4687"/>
                    </a:lnTo>
                    <a:lnTo>
                      <a:pt x="42" y="4670"/>
                    </a:lnTo>
                    <a:lnTo>
                      <a:pt x="34" y="4645"/>
                    </a:lnTo>
                    <a:lnTo>
                      <a:pt x="26" y="4628"/>
                    </a:lnTo>
                    <a:lnTo>
                      <a:pt x="17" y="4603"/>
                    </a:lnTo>
                    <a:lnTo>
                      <a:pt x="9" y="4586"/>
                    </a:lnTo>
                    <a:lnTo>
                      <a:pt x="1" y="4561"/>
                    </a:lnTo>
                    <a:lnTo>
                      <a:pt x="1" y="4536"/>
                    </a:lnTo>
                    <a:lnTo>
                      <a:pt x="1" y="4520"/>
                    </a:lnTo>
                    <a:lnTo>
                      <a:pt x="1" y="4495"/>
                    </a:lnTo>
                    <a:lnTo>
                      <a:pt x="1" y="4470"/>
                    </a:lnTo>
                    <a:lnTo>
                      <a:pt x="1" y="4403"/>
                    </a:lnTo>
                    <a:lnTo>
                      <a:pt x="1" y="4378"/>
                    </a:lnTo>
                    <a:lnTo>
                      <a:pt x="1" y="4353"/>
                    </a:lnTo>
                    <a:lnTo>
                      <a:pt x="1" y="4327"/>
                    </a:lnTo>
                    <a:lnTo>
                      <a:pt x="1" y="4302"/>
                    </a:lnTo>
                    <a:lnTo>
                      <a:pt x="9" y="4277"/>
                    </a:lnTo>
                    <a:lnTo>
                      <a:pt x="17" y="4252"/>
                    </a:lnTo>
                    <a:lnTo>
                      <a:pt x="26" y="4236"/>
                    </a:lnTo>
                    <a:lnTo>
                      <a:pt x="34" y="4211"/>
                    </a:lnTo>
                    <a:lnTo>
                      <a:pt x="42" y="4185"/>
                    </a:lnTo>
                    <a:lnTo>
                      <a:pt x="51" y="4169"/>
                    </a:lnTo>
                    <a:lnTo>
                      <a:pt x="59" y="4144"/>
                    </a:lnTo>
                    <a:lnTo>
                      <a:pt x="68" y="4127"/>
                    </a:lnTo>
                    <a:lnTo>
                      <a:pt x="76" y="4110"/>
                    </a:lnTo>
                    <a:lnTo>
                      <a:pt x="93" y="4094"/>
                    </a:lnTo>
                    <a:lnTo>
                      <a:pt x="101" y="4077"/>
                    </a:lnTo>
                    <a:lnTo>
                      <a:pt x="109" y="4060"/>
                    </a:lnTo>
                    <a:lnTo>
                      <a:pt x="126" y="4043"/>
                    </a:lnTo>
                    <a:lnTo>
                      <a:pt x="143" y="4027"/>
                    </a:lnTo>
                    <a:lnTo>
                      <a:pt x="151" y="4018"/>
                    </a:lnTo>
                    <a:lnTo>
                      <a:pt x="168" y="4002"/>
                    </a:lnTo>
                    <a:lnTo>
                      <a:pt x="176" y="3985"/>
                    </a:lnTo>
                    <a:lnTo>
                      <a:pt x="193" y="3968"/>
                    </a:lnTo>
                    <a:lnTo>
                      <a:pt x="210" y="3960"/>
                    </a:lnTo>
                    <a:lnTo>
                      <a:pt x="226" y="3943"/>
                    </a:lnTo>
                    <a:lnTo>
                      <a:pt x="243" y="3926"/>
                    </a:lnTo>
                    <a:lnTo>
                      <a:pt x="260" y="3918"/>
                    </a:lnTo>
                    <a:lnTo>
                      <a:pt x="268" y="3901"/>
                    </a:lnTo>
                    <a:lnTo>
                      <a:pt x="301" y="3876"/>
                    </a:lnTo>
                    <a:lnTo>
                      <a:pt x="335" y="3851"/>
                    </a:lnTo>
                    <a:lnTo>
                      <a:pt x="368" y="3826"/>
                    </a:lnTo>
                    <a:lnTo>
                      <a:pt x="402" y="3810"/>
                    </a:lnTo>
                    <a:lnTo>
                      <a:pt x="443" y="3784"/>
                    </a:lnTo>
                    <a:lnTo>
                      <a:pt x="477" y="3759"/>
                    </a:lnTo>
                    <a:lnTo>
                      <a:pt x="510" y="3743"/>
                    </a:lnTo>
                    <a:lnTo>
                      <a:pt x="544" y="3718"/>
                    </a:lnTo>
                    <a:lnTo>
                      <a:pt x="585" y="3701"/>
                    </a:lnTo>
                    <a:lnTo>
                      <a:pt x="619" y="3676"/>
                    </a:lnTo>
                    <a:lnTo>
                      <a:pt x="652" y="3659"/>
                    </a:lnTo>
                    <a:lnTo>
                      <a:pt x="719" y="3626"/>
                    </a:lnTo>
                    <a:lnTo>
                      <a:pt x="786" y="3592"/>
                    </a:lnTo>
                    <a:lnTo>
                      <a:pt x="903" y="3534"/>
                    </a:lnTo>
                    <a:lnTo>
                      <a:pt x="953" y="3509"/>
                    </a:lnTo>
                    <a:lnTo>
                      <a:pt x="978" y="3492"/>
                    </a:lnTo>
                    <a:lnTo>
                      <a:pt x="995" y="3484"/>
                    </a:lnTo>
                    <a:lnTo>
                      <a:pt x="1062" y="3450"/>
                    </a:lnTo>
                    <a:lnTo>
                      <a:pt x="1128" y="3417"/>
                    </a:lnTo>
                    <a:lnTo>
                      <a:pt x="1187" y="3383"/>
                    </a:lnTo>
                    <a:lnTo>
                      <a:pt x="1254" y="3342"/>
                    </a:lnTo>
                    <a:lnTo>
                      <a:pt x="1321" y="3308"/>
                    </a:lnTo>
                    <a:lnTo>
                      <a:pt x="1379" y="3275"/>
                    </a:lnTo>
                    <a:lnTo>
                      <a:pt x="1446" y="3241"/>
                    </a:lnTo>
                    <a:lnTo>
                      <a:pt x="1513" y="3208"/>
                    </a:lnTo>
                    <a:lnTo>
                      <a:pt x="1571" y="3183"/>
                    </a:lnTo>
                    <a:lnTo>
                      <a:pt x="1638" y="3150"/>
                    </a:lnTo>
                    <a:lnTo>
                      <a:pt x="1705" y="3116"/>
                    </a:lnTo>
                    <a:lnTo>
                      <a:pt x="1763" y="3083"/>
                    </a:lnTo>
                    <a:lnTo>
                      <a:pt x="1830" y="3058"/>
                    </a:lnTo>
                    <a:lnTo>
                      <a:pt x="1897" y="3024"/>
                    </a:lnTo>
                    <a:lnTo>
                      <a:pt x="1956" y="2999"/>
                    </a:lnTo>
                    <a:lnTo>
                      <a:pt x="2022" y="2966"/>
                    </a:lnTo>
                    <a:lnTo>
                      <a:pt x="2089" y="2941"/>
                    </a:lnTo>
                    <a:lnTo>
                      <a:pt x="2156" y="2907"/>
                    </a:lnTo>
                    <a:lnTo>
                      <a:pt x="2215" y="2882"/>
                    </a:lnTo>
                    <a:lnTo>
                      <a:pt x="2281" y="2857"/>
                    </a:lnTo>
                    <a:lnTo>
                      <a:pt x="2348" y="2832"/>
                    </a:lnTo>
                    <a:lnTo>
                      <a:pt x="2415" y="2799"/>
                    </a:lnTo>
                    <a:lnTo>
                      <a:pt x="2473" y="2774"/>
                    </a:lnTo>
                    <a:lnTo>
                      <a:pt x="2540" y="2749"/>
                    </a:lnTo>
                    <a:lnTo>
                      <a:pt x="2607" y="2724"/>
                    </a:lnTo>
                    <a:lnTo>
                      <a:pt x="2674" y="2707"/>
                    </a:lnTo>
                    <a:lnTo>
                      <a:pt x="2741" y="2682"/>
                    </a:lnTo>
                    <a:lnTo>
                      <a:pt x="2808" y="2657"/>
                    </a:lnTo>
                    <a:lnTo>
                      <a:pt x="2866" y="2632"/>
                    </a:lnTo>
                    <a:lnTo>
                      <a:pt x="2933" y="2615"/>
                    </a:lnTo>
                    <a:lnTo>
                      <a:pt x="3000" y="2590"/>
                    </a:lnTo>
                    <a:lnTo>
                      <a:pt x="3067" y="2565"/>
                    </a:lnTo>
                    <a:lnTo>
                      <a:pt x="3133" y="2548"/>
                    </a:lnTo>
                    <a:lnTo>
                      <a:pt x="3200" y="2531"/>
                    </a:lnTo>
                    <a:lnTo>
                      <a:pt x="3267" y="2506"/>
                    </a:lnTo>
                    <a:lnTo>
                      <a:pt x="3334" y="2490"/>
                    </a:lnTo>
                    <a:lnTo>
                      <a:pt x="3401" y="2473"/>
                    </a:lnTo>
                    <a:lnTo>
                      <a:pt x="3476" y="2456"/>
                    </a:lnTo>
                    <a:lnTo>
                      <a:pt x="3543" y="2439"/>
                    </a:lnTo>
                    <a:lnTo>
                      <a:pt x="3610" y="2423"/>
                    </a:lnTo>
                    <a:lnTo>
                      <a:pt x="3676" y="2406"/>
                    </a:lnTo>
                    <a:lnTo>
                      <a:pt x="3743" y="2389"/>
                    </a:lnTo>
                    <a:lnTo>
                      <a:pt x="3810" y="2373"/>
                    </a:lnTo>
                    <a:lnTo>
                      <a:pt x="3885" y="2364"/>
                    </a:lnTo>
                    <a:lnTo>
                      <a:pt x="3952" y="2348"/>
                    </a:lnTo>
                    <a:lnTo>
                      <a:pt x="4019" y="2331"/>
                    </a:lnTo>
                    <a:lnTo>
                      <a:pt x="4086" y="2323"/>
                    </a:lnTo>
                    <a:lnTo>
                      <a:pt x="4119" y="2323"/>
                    </a:lnTo>
                    <a:lnTo>
                      <a:pt x="4036" y="2306"/>
                    </a:lnTo>
                    <a:lnTo>
                      <a:pt x="3952" y="2281"/>
                    </a:lnTo>
                    <a:lnTo>
                      <a:pt x="3860" y="2256"/>
                    </a:lnTo>
                    <a:lnTo>
                      <a:pt x="3768" y="2231"/>
                    </a:lnTo>
                    <a:lnTo>
                      <a:pt x="3668" y="2206"/>
                    </a:lnTo>
                    <a:lnTo>
                      <a:pt x="3568" y="2180"/>
                    </a:lnTo>
                    <a:lnTo>
                      <a:pt x="3518" y="2164"/>
                    </a:lnTo>
                    <a:lnTo>
                      <a:pt x="3459" y="2147"/>
                    </a:lnTo>
                    <a:lnTo>
                      <a:pt x="3409" y="2130"/>
                    </a:lnTo>
                    <a:lnTo>
                      <a:pt x="3359" y="2114"/>
                    </a:lnTo>
                    <a:lnTo>
                      <a:pt x="3301" y="2097"/>
                    </a:lnTo>
                    <a:lnTo>
                      <a:pt x="3250" y="2080"/>
                    </a:lnTo>
                    <a:lnTo>
                      <a:pt x="3192" y="2064"/>
                    </a:lnTo>
                    <a:lnTo>
                      <a:pt x="3133" y="2047"/>
                    </a:lnTo>
                    <a:lnTo>
                      <a:pt x="3083" y="2022"/>
                    </a:lnTo>
                    <a:lnTo>
                      <a:pt x="3025" y="2005"/>
                    </a:lnTo>
                    <a:lnTo>
                      <a:pt x="2975" y="1980"/>
                    </a:lnTo>
                    <a:lnTo>
                      <a:pt x="2916" y="1963"/>
                    </a:lnTo>
                    <a:lnTo>
                      <a:pt x="2866" y="1938"/>
                    </a:lnTo>
                    <a:lnTo>
                      <a:pt x="2808" y="1922"/>
                    </a:lnTo>
                    <a:lnTo>
                      <a:pt x="2758" y="1896"/>
                    </a:lnTo>
                    <a:lnTo>
                      <a:pt x="2699" y="1871"/>
                    </a:lnTo>
                    <a:lnTo>
                      <a:pt x="2649" y="1846"/>
                    </a:lnTo>
                    <a:lnTo>
                      <a:pt x="2590" y="1821"/>
                    </a:lnTo>
                    <a:lnTo>
                      <a:pt x="2540" y="1796"/>
                    </a:lnTo>
                    <a:lnTo>
                      <a:pt x="2490" y="1771"/>
                    </a:lnTo>
                    <a:lnTo>
                      <a:pt x="2440" y="1738"/>
                    </a:lnTo>
                    <a:lnTo>
                      <a:pt x="2390" y="1713"/>
                    </a:lnTo>
                    <a:lnTo>
                      <a:pt x="2340" y="1679"/>
                    </a:lnTo>
                    <a:lnTo>
                      <a:pt x="2315" y="1671"/>
                    </a:lnTo>
                    <a:lnTo>
                      <a:pt x="2290" y="1654"/>
                    </a:lnTo>
                    <a:lnTo>
                      <a:pt x="2265" y="1637"/>
                    </a:lnTo>
                    <a:lnTo>
                      <a:pt x="2240" y="1621"/>
                    </a:lnTo>
                    <a:lnTo>
                      <a:pt x="2215" y="1604"/>
                    </a:lnTo>
                    <a:lnTo>
                      <a:pt x="2189" y="1587"/>
                    </a:lnTo>
                    <a:lnTo>
                      <a:pt x="2164" y="1571"/>
                    </a:lnTo>
                    <a:lnTo>
                      <a:pt x="2148" y="1554"/>
                    </a:lnTo>
                    <a:lnTo>
                      <a:pt x="2123" y="1537"/>
                    </a:lnTo>
                    <a:lnTo>
                      <a:pt x="2098" y="1521"/>
                    </a:lnTo>
                    <a:lnTo>
                      <a:pt x="2072" y="1504"/>
                    </a:lnTo>
                    <a:lnTo>
                      <a:pt x="2056" y="1487"/>
                    </a:lnTo>
                    <a:lnTo>
                      <a:pt x="2031" y="1470"/>
                    </a:lnTo>
                    <a:lnTo>
                      <a:pt x="2014" y="1454"/>
                    </a:lnTo>
                    <a:lnTo>
                      <a:pt x="1989" y="1429"/>
                    </a:lnTo>
                    <a:lnTo>
                      <a:pt x="1972" y="1412"/>
                    </a:lnTo>
                    <a:lnTo>
                      <a:pt x="1947" y="1395"/>
                    </a:lnTo>
                    <a:lnTo>
                      <a:pt x="1930" y="1370"/>
                    </a:lnTo>
                    <a:lnTo>
                      <a:pt x="1905" y="1353"/>
                    </a:lnTo>
                    <a:lnTo>
                      <a:pt x="1889" y="1328"/>
                    </a:lnTo>
                    <a:lnTo>
                      <a:pt x="1872" y="1312"/>
                    </a:lnTo>
                    <a:lnTo>
                      <a:pt x="1855" y="1287"/>
                    </a:lnTo>
                    <a:lnTo>
                      <a:pt x="1839" y="1270"/>
                    </a:lnTo>
                    <a:lnTo>
                      <a:pt x="1822" y="1245"/>
                    </a:lnTo>
                    <a:lnTo>
                      <a:pt x="1797" y="1228"/>
                    </a:lnTo>
                    <a:lnTo>
                      <a:pt x="1780" y="1203"/>
                    </a:lnTo>
                    <a:lnTo>
                      <a:pt x="1763" y="1178"/>
                    </a:lnTo>
                    <a:lnTo>
                      <a:pt x="1755" y="1161"/>
                    </a:lnTo>
                    <a:lnTo>
                      <a:pt x="1738" y="1136"/>
                    </a:lnTo>
                    <a:lnTo>
                      <a:pt x="1722" y="1111"/>
                    </a:lnTo>
                    <a:lnTo>
                      <a:pt x="1705" y="1086"/>
                    </a:lnTo>
                    <a:lnTo>
                      <a:pt x="1697" y="1061"/>
                    </a:lnTo>
                    <a:lnTo>
                      <a:pt x="1680" y="1036"/>
                    </a:lnTo>
                    <a:lnTo>
                      <a:pt x="1671" y="1011"/>
                    </a:lnTo>
                    <a:lnTo>
                      <a:pt x="1655" y="986"/>
                    </a:lnTo>
                    <a:lnTo>
                      <a:pt x="1646" y="961"/>
                    </a:lnTo>
                    <a:lnTo>
                      <a:pt x="1638" y="936"/>
                    </a:lnTo>
                    <a:lnTo>
                      <a:pt x="1630" y="911"/>
                    </a:lnTo>
                    <a:lnTo>
                      <a:pt x="1613" y="886"/>
                    </a:lnTo>
                    <a:lnTo>
                      <a:pt x="1613" y="852"/>
                    </a:lnTo>
                    <a:lnTo>
                      <a:pt x="1605" y="827"/>
                    </a:lnTo>
                    <a:lnTo>
                      <a:pt x="1596" y="802"/>
                    </a:lnTo>
                    <a:lnTo>
                      <a:pt x="1588" y="769"/>
                    </a:lnTo>
                    <a:lnTo>
                      <a:pt x="1580" y="744"/>
                    </a:lnTo>
                    <a:lnTo>
                      <a:pt x="1580" y="719"/>
                    </a:lnTo>
                    <a:lnTo>
                      <a:pt x="1580" y="685"/>
                    </a:lnTo>
                    <a:lnTo>
                      <a:pt x="1580" y="660"/>
                    </a:lnTo>
                    <a:lnTo>
                      <a:pt x="1580" y="627"/>
                    </a:lnTo>
                    <a:lnTo>
                      <a:pt x="1580" y="510"/>
                    </a:lnTo>
                    <a:lnTo>
                      <a:pt x="1580" y="476"/>
                    </a:lnTo>
                    <a:lnTo>
                      <a:pt x="1580" y="443"/>
                    </a:lnTo>
                    <a:lnTo>
                      <a:pt x="1580" y="426"/>
                    </a:lnTo>
                    <a:lnTo>
                      <a:pt x="1580" y="409"/>
                    </a:lnTo>
                    <a:lnTo>
                      <a:pt x="1580" y="401"/>
                    </a:lnTo>
                    <a:lnTo>
                      <a:pt x="1580" y="384"/>
                    </a:lnTo>
                    <a:lnTo>
                      <a:pt x="1580" y="368"/>
                    </a:lnTo>
                    <a:lnTo>
                      <a:pt x="1588" y="351"/>
                    </a:lnTo>
                    <a:lnTo>
                      <a:pt x="1596" y="334"/>
                    </a:lnTo>
                    <a:lnTo>
                      <a:pt x="1605" y="326"/>
                    </a:lnTo>
                    <a:lnTo>
                      <a:pt x="1613" y="309"/>
                    </a:lnTo>
                    <a:lnTo>
                      <a:pt x="1621" y="301"/>
                    </a:lnTo>
                    <a:lnTo>
                      <a:pt x="1630" y="284"/>
                    </a:lnTo>
                    <a:lnTo>
                      <a:pt x="1638" y="267"/>
                    </a:lnTo>
                    <a:lnTo>
                      <a:pt x="1655" y="251"/>
                    </a:lnTo>
                    <a:lnTo>
                      <a:pt x="1671" y="226"/>
                    </a:lnTo>
                    <a:lnTo>
                      <a:pt x="1697" y="209"/>
                    </a:lnTo>
                    <a:lnTo>
                      <a:pt x="1713" y="192"/>
                    </a:lnTo>
                    <a:lnTo>
                      <a:pt x="1738" y="176"/>
                    </a:lnTo>
                    <a:lnTo>
                      <a:pt x="1763" y="167"/>
                    </a:lnTo>
                    <a:lnTo>
                      <a:pt x="1780" y="150"/>
                    </a:lnTo>
                    <a:lnTo>
                      <a:pt x="1805" y="142"/>
                    </a:lnTo>
                    <a:lnTo>
                      <a:pt x="1830" y="134"/>
                    </a:lnTo>
                    <a:lnTo>
                      <a:pt x="1847" y="125"/>
                    </a:lnTo>
                    <a:lnTo>
                      <a:pt x="1872" y="109"/>
                    </a:lnTo>
                    <a:lnTo>
                      <a:pt x="1897" y="100"/>
                    </a:lnTo>
                    <a:lnTo>
                      <a:pt x="1922" y="100"/>
                    </a:lnTo>
                    <a:lnTo>
                      <a:pt x="1930" y="100"/>
                    </a:lnTo>
                    <a:lnTo>
                      <a:pt x="1947" y="92"/>
                    </a:lnTo>
                    <a:lnTo>
                      <a:pt x="1972" y="84"/>
                    </a:lnTo>
                    <a:lnTo>
                      <a:pt x="1989" y="75"/>
                    </a:lnTo>
                    <a:lnTo>
                      <a:pt x="2014" y="75"/>
                    </a:lnTo>
                    <a:lnTo>
                      <a:pt x="2039" y="75"/>
                    </a:lnTo>
                    <a:lnTo>
                      <a:pt x="2064" y="75"/>
                    </a:lnTo>
                    <a:lnTo>
                      <a:pt x="2089" y="75"/>
                    </a:lnTo>
                    <a:lnTo>
                      <a:pt x="2114" y="75"/>
                    </a:lnTo>
                    <a:lnTo>
                      <a:pt x="2139" y="75"/>
                    </a:lnTo>
                    <a:lnTo>
                      <a:pt x="2189" y="67"/>
                    </a:lnTo>
                    <a:lnTo>
                      <a:pt x="2240" y="67"/>
                    </a:lnTo>
                    <a:lnTo>
                      <a:pt x="2290" y="67"/>
                    </a:lnTo>
                    <a:lnTo>
                      <a:pt x="2348" y="67"/>
                    </a:lnTo>
                    <a:lnTo>
                      <a:pt x="2390" y="67"/>
                    </a:lnTo>
                    <a:lnTo>
                      <a:pt x="2440" y="67"/>
                    </a:lnTo>
                    <a:lnTo>
                      <a:pt x="2624" y="67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37"/>
              <p:cNvSpPr/>
              <p:nvPr/>
            </p:nvSpPr>
            <p:spPr>
              <a:xfrm>
                <a:off x="4050795" y="9080705"/>
                <a:ext cx="278207" cy="311996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6325" extrusionOk="0">
                    <a:moveTo>
                      <a:pt x="1212" y="1162"/>
                    </a:moveTo>
                    <a:lnTo>
                      <a:pt x="1237" y="1162"/>
                    </a:lnTo>
                    <a:lnTo>
                      <a:pt x="1254" y="1162"/>
                    </a:lnTo>
                    <a:lnTo>
                      <a:pt x="1279" y="1162"/>
                    </a:lnTo>
                    <a:lnTo>
                      <a:pt x="1304" y="1162"/>
                    </a:lnTo>
                    <a:lnTo>
                      <a:pt x="1321" y="1162"/>
                    </a:lnTo>
                    <a:lnTo>
                      <a:pt x="1346" y="1162"/>
                    </a:lnTo>
                    <a:lnTo>
                      <a:pt x="1371" y="1162"/>
                    </a:lnTo>
                    <a:lnTo>
                      <a:pt x="1388" y="1171"/>
                    </a:lnTo>
                    <a:lnTo>
                      <a:pt x="1413" y="1179"/>
                    </a:lnTo>
                    <a:lnTo>
                      <a:pt x="1429" y="1179"/>
                    </a:lnTo>
                    <a:lnTo>
                      <a:pt x="1454" y="1187"/>
                    </a:lnTo>
                    <a:lnTo>
                      <a:pt x="1479" y="1196"/>
                    </a:lnTo>
                    <a:lnTo>
                      <a:pt x="1496" y="1204"/>
                    </a:lnTo>
                    <a:lnTo>
                      <a:pt x="1521" y="1212"/>
                    </a:lnTo>
                    <a:lnTo>
                      <a:pt x="1546" y="1221"/>
                    </a:lnTo>
                    <a:lnTo>
                      <a:pt x="1563" y="1237"/>
                    </a:lnTo>
                    <a:lnTo>
                      <a:pt x="1588" y="1246"/>
                    </a:lnTo>
                    <a:lnTo>
                      <a:pt x="1605" y="1254"/>
                    </a:lnTo>
                    <a:lnTo>
                      <a:pt x="1630" y="1271"/>
                    </a:lnTo>
                    <a:lnTo>
                      <a:pt x="1655" y="1279"/>
                    </a:lnTo>
                    <a:lnTo>
                      <a:pt x="1672" y="1296"/>
                    </a:lnTo>
                    <a:lnTo>
                      <a:pt x="1697" y="1304"/>
                    </a:lnTo>
                    <a:lnTo>
                      <a:pt x="1722" y="1321"/>
                    </a:lnTo>
                    <a:lnTo>
                      <a:pt x="1747" y="1338"/>
                    </a:lnTo>
                    <a:lnTo>
                      <a:pt x="1772" y="1354"/>
                    </a:lnTo>
                    <a:lnTo>
                      <a:pt x="1797" y="1371"/>
                    </a:lnTo>
                    <a:lnTo>
                      <a:pt x="1822" y="1396"/>
                    </a:lnTo>
                    <a:lnTo>
                      <a:pt x="1847" y="1413"/>
                    </a:lnTo>
                    <a:lnTo>
                      <a:pt x="1872" y="1430"/>
                    </a:lnTo>
                    <a:lnTo>
                      <a:pt x="1897" y="1455"/>
                    </a:lnTo>
                    <a:lnTo>
                      <a:pt x="1922" y="1471"/>
                    </a:lnTo>
                    <a:lnTo>
                      <a:pt x="1947" y="1488"/>
                    </a:lnTo>
                    <a:lnTo>
                      <a:pt x="1972" y="1513"/>
                    </a:lnTo>
                    <a:lnTo>
                      <a:pt x="1997" y="1530"/>
                    </a:lnTo>
                    <a:lnTo>
                      <a:pt x="2022" y="1555"/>
                    </a:lnTo>
                    <a:lnTo>
                      <a:pt x="2048" y="1572"/>
                    </a:lnTo>
                    <a:lnTo>
                      <a:pt x="2073" y="1597"/>
                    </a:lnTo>
                    <a:lnTo>
                      <a:pt x="2089" y="1622"/>
                    </a:lnTo>
                    <a:lnTo>
                      <a:pt x="2114" y="1638"/>
                    </a:lnTo>
                    <a:lnTo>
                      <a:pt x="2139" y="1663"/>
                    </a:lnTo>
                    <a:lnTo>
                      <a:pt x="2156" y="1680"/>
                    </a:lnTo>
                    <a:lnTo>
                      <a:pt x="2181" y="1705"/>
                    </a:lnTo>
                    <a:lnTo>
                      <a:pt x="2206" y="1730"/>
                    </a:lnTo>
                    <a:lnTo>
                      <a:pt x="2223" y="1755"/>
                    </a:lnTo>
                    <a:lnTo>
                      <a:pt x="2248" y="1772"/>
                    </a:lnTo>
                    <a:lnTo>
                      <a:pt x="2290" y="1822"/>
                    </a:lnTo>
                    <a:lnTo>
                      <a:pt x="2332" y="1872"/>
                    </a:lnTo>
                    <a:lnTo>
                      <a:pt x="2373" y="1922"/>
                    </a:lnTo>
                    <a:lnTo>
                      <a:pt x="2415" y="1964"/>
                    </a:lnTo>
                    <a:lnTo>
                      <a:pt x="2449" y="2014"/>
                    </a:lnTo>
                    <a:lnTo>
                      <a:pt x="2490" y="2073"/>
                    </a:lnTo>
                    <a:lnTo>
                      <a:pt x="2532" y="2123"/>
                    </a:lnTo>
                    <a:lnTo>
                      <a:pt x="2565" y="2173"/>
                    </a:lnTo>
                    <a:lnTo>
                      <a:pt x="2599" y="2223"/>
                    </a:lnTo>
                    <a:lnTo>
                      <a:pt x="2641" y="2273"/>
                    </a:lnTo>
                    <a:lnTo>
                      <a:pt x="2674" y="2332"/>
                    </a:lnTo>
                    <a:lnTo>
                      <a:pt x="2707" y="2382"/>
                    </a:lnTo>
                    <a:lnTo>
                      <a:pt x="2741" y="2440"/>
                    </a:lnTo>
                    <a:lnTo>
                      <a:pt x="2783" y="2490"/>
                    </a:lnTo>
                    <a:lnTo>
                      <a:pt x="2816" y="2549"/>
                    </a:lnTo>
                    <a:lnTo>
                      <a:pt x="2850" y="2599"/>
                    </a:lnTo>
                    <a:lnTo>
                      <a:pt x="2883" y="2658"/>
                    </a:lnTo>
                    <a:lnTo>
                      <a:pt x="2916" y="2716"/>
                    </a:lnTo>
                    <a:lnTo>
                      <a:pt x="2941" y="2766"/>
                    </a:lnTo>
                    <a:lnTo>
                      <a:pt x="2975" y="2816"/>
                    </a:lnTo>
                    <a:lnTo>
                      <a:pt x="2975" y="2808"/>
                    </a:lnTo>
                    <a:lnTo>
                      <a:pt x="2941" y="2733"/>
                    </a:lnTo>
                    <a:lnTo>
                      <a:pt x="2916" y="2649"/>
                    </a:lnTo>
                    <a:lnTo>
                      <a:pt x="2900" y="2574"/>
                    </a:lnTo>
                    <a:lnTo>
                      <a:pt x="2875" y="2499"/>
                    </a:lnTo>
                    <a:lnTo>
                      <a:pt x="2850" y="2415"/>
                    </a:lnTo>
                    <a:lnTo>
                      <a:pt x="2824" y="2340"/>
                    </a:lnTo>
                    <a:lnTo>
                      <a:pt x="2808" y="2257"/>
                    </a:lnTo>
                    <a:lnTo>
                      <a:pt x="2783" y="2181"/>
                    </a:lnTo>
                    <a:lnTo>
                      <a:pt x="2766" y="2098"/>
                    </a:lnTo>
                    <a:lnTo>
                      <a:pt x="2749" y="2023"/>
                    </a:lnTo>
                    <a:lnTo>
                      <a:pt x="2724" y="1939"/>
                    </a:lnTo>
                    <a:lnTo>
                      <a:pt x="2707" y="1864"/>
                    </a:lnTo>
                    <a:lnTo>
                      <a:pt x="2691" y="1780"/>
                    </a:lnTo>
                    <a:lnTo>
                      <a:pt x="2682" y="1697"/>
                    </a:lnTo>
                    <a:lnTo>
                      <a:pt x="2666" y="1622"/>
                    </a:lnTo>
                    <a:lnTo>
                      <a:pt x="2649" y="1538"/>
                    </a:lnTo>
                    <a:lnTo>
                      <a:pt x="2641" y="1455"/>
                    </a:lnTo>
                    <a:lnTo>
                      <a:pt x="2632" y="1371"/>
                    </a:lnTo>
                    <a:lnTo>
                      <a:pt x="2624" y="1329"/>
                    </a:lnTo>
                    <a:lnTo>
                      <a:pt x="2624" y="1288"/>
                    </a:lnTo>
                    <a:lnTo>
                      <a:pt x="2624" y="1254"/>
                    </a:lnTo>
                    <a:lnTo>
                      <a:pt x="2624" y="1212"/>
                    </a:lnTo>
                    <a:lnTo>
                      <a:pt x="2624" y="1171"/>
                    </a:lnTo>
                    <a:lnTo>
                      <a:pt x="2624" y="1129"/>
                    </a:lnTo>
                    <a:lnTo>
                      <a:pt x="2624" y="1087"/>
                    </a:lnTo>
                    <a:lnTo>
                      <a:pt x="2624" y="845"/>
                    </a:lnTo>
                    <a:lnTo>
                      <a:pt x="2624" y="803"/>
                    </a:lnTo>
                    <a:lnTo>
                      <a:pt x="2624" y="761"/>
                    </a:lnTo>
                    <a:lnTo>
                      <a:pt x="2624" y="711"/>
                    </a:lnTo>
                    <a:lnTo>
                      <a:pt x="2624" y="669"/>
                    </a:lnTo>
                    <a:lnTo>
                      <a:pt x="2632" y="619"/>
                    </a:lnTo>
                    <a:lnTo>
                      <a:pt x="2632" y="577"/>
                    </a:lnTo>
                    <a:lnTo>
                      <a:pt x="2632" y="552"/>
                    </a:lnTo>
                    <a:lnTo>
                      <a:pt x="2632" y="527"/>
                    </a:lnTo>
                    <a:lnTo>
                      <a:pt x="2632" y="502"/>
                    </a:lnTo>
                    <a:lnTo>
                      <a:pt x="2632" y="477"/>
                    </a:lnTo>
                    <a:lnTo>
                      <a:pt x="2641" y="452"/>
                    </a:lnTo>
                    <a:lnTo>
                      <a:pt x="2649" y="435"/>
                    </a:lnTo>
                    <a:lnTo>
                      <a:pt x="2649" y="410"/>
                    </a:lnTo>
                    <a:lnTo>
                      <a:pt x="2657" y="385"/>
                    </a:lnTo>
                    <a:lnTo>
                      <a:pt x="2666" y="360"/>
                    </a:lnTo>
                    <a:lnTo>
                      <a:pt x="2674" y="344"/>
                    </a:lnTo>
                    <a:lnTo>
                      <a:pt x="2682" y="318"/>
                    </a:lnTo>
                    <a:lnTo>
                      <a:pt x="2691" y="293"/>
                    </a:lnTo>
                    <a:lnTo>
                      <a:pt x="2699" y="277"/>
                    </a:lnTo>
                    <a:lnTo>
                      <a:pt x="2707" y="252"/>
                    </a:lnTo>
                    <a:lnTo>
                      <a:pt x="2716" y="227"/>
                    </a:lnTo>
                    <a:lnTo>
                      <a:pt x="2733" y="210"/>
                    </a:lnTo>
                    <a:lnTo>
                      <a:pt x="2741" y="185"/>
                    </a:lnTo>
                    <a:lnTo>
                      <a:pt x="2758" y="168"/>
                    </a:lnTo>
                    <a:lnTo>
                      <a:pt x="2766" y="143"/>
                    </a:lnTo>
                    <a:lnTo>
                      <a:pt x="2783" y="126"/>
                    </a:lnTo>
                    <a:lnTo>
                      <a:pt x="2799" y="110"/>
                    </a:lnTo>
                    <a:lnTo>
                      <a:pt x="2816" y="85"/>
                    </a:lnTo>
                    <a:lnTo>
                      <a:pt x="2833" y="68"/>
                    </a:lnTo>
                    <a:lnTo>
                      <a:pt x="2858" y="51"/>
                    </a:lnTo>
                    <a:lnTo>
                      <a:pt x="2875" y="34"/>
                    </a:lnTo>
                    <a:lnTo>
                      <a:pt x="2900" y="26"/>
                    </a:lnTo>
                    <a:lnTo>
                      <a:pt x="2925" y="9"/>
                    </a:lnTo>
                    <a:lnTo>
                      <a:pt x="2933" y="1"/>
                    </a:lnTo>
                    <a:lnTo>
                      <a:pt x="2950" y="1"/>
                    </a:lnTo>
                    <a:lnTo>
                      <a:pt x="2958" y="1"/>
                    </a:lnTo>
                    <a:lnTo>
                      <a:pt x="2975" y="1"/>
                    </a:lnTo>
                    <a:lnTo>
                      <a:pt x="2992" y="1"/>
                    </a:lnTo>
                    <a:lnTo>
                      <a:pt x="3000" y="1"/>
                    </a:lnTo>
                    <a:lnTo>
                      <a:pt x="3017" y="1"/>
                    </a:lnTo>
                    <a:lnTo>
                      <a:pt x="3033" y="1"/>
                    </a:lnTo>
                    <a:lnTo>
                      <a:pt x="3042" y="1"/>
                    </a:lnTo>
                    <a:lnTo>
                      <a:pt x="3150" y="1"/>
                    </a:lnTo>
                    <a:lnTo>
                      <a:pt x="3167" y="1"/>
                    </a:lnTo>
                    <a:lnTo>
                      <a:pt x="3184" y="1"/>
                    </a:lnTo>
                    <a:lnTo>
                      <a:pt x="3200" y="1"/>
                    </a:lnTo>
                    <a:lnTo>
                      <a:pt x="3217" y="1"/>
                    </a:lnTo>
                    <a:lnTo>
                      <a:pt x="3251" y="1"/>
                    </a:lnTo>
                    <a:lnTo>
                      <a:pt x="3276" y="9"/>
                    </a:lnTo>
                    <a:lnTo>
                      <a:pt x="3309" y="26"/>
                    </a:lnTo>
                    <a:lnTo>
                      <a:pt x="3342" y="34"/>
                    </a:lnTo>
                    <a:lnTo>
                      <a:pt x="3376" y="43"/>
                    </a:lnTo>
                    <a:lnTo>
                      <a:pt x="3401" y="59"/>
                    </a:lnTo>
                    <a:lnTo>
                      <a:pt x="3434" y="76"/>
                    </a:lnTo>
                    <a:lnTo>
                      <a:pt x="3459" y="93"/>
                    </a:lnTo>
                    <a:lnTo>
                      <a:pt x="3493" y="101"/>
                    </a:lnTo>
                    <a:lnTo>
                      <a:pt x="3518" y="118"/>
                    </a:lnTo>
                    <a:lnTo>
                      <a:pt x="3543" y="143"/>
                    </a:lnTo>
                    <a:lnTo>
                      <a:pt x="3576" y="160"/>
                    </a:lnTo>
                    <a:lnTo>
                      <a:pt x="3601" y="176"/>
                    </a:lnTo>
                    <a:lnTo>
                      <a:pt x="3626" y="201"/>
                    </a:lnTo>
                    <a:lnTo>
                      <a:pt x="3652" y="218"/>
                    </a:lnTo>
                    <a:lnTo>
                      <a:pt x="3677" y="243"/>
                    </a:lnTo>
                    <a:lnTo>
                      <a:pt x="3702" y="260"/>
                    </a:lnTo>
                    <a:lnTo>
                      <a:pt x="3727" y="285"/>
                    </a:lnTo>
                    <a:lnTo>
                      <a:pt x="3752" y="310"/>
                    </a:lnTo>
                    <a:lnTo>
                      <a:pt x="3777" y="327"/>
                    </a:lnTo>
                    <a:lnTo>
                      <a:pt x="3802" y="352"/>
                    </a:lnTo>
                    <a:lnTo>
                      <a:pt x="3827" y="377"/>
                    </a:lnTo>
                    <a:lnTo>
                      <a:pt x="3844" y="402"/>
                    </a:lnTo>
                    <a:lnTo>
                      <a:pt x="3869" y="427"/>
                    </a:lnTo>
                    <a:lnTo>
                      <a:pt x="3894" y="452"/>
                    </a:lnTo>
                    <a:lnTo>
                      <a:pt x="3910" y="486"/>
                    </a:lnTo>
                    <a:lnTo>
                      <a:pt x="3936" y="511"/>
                    </a:lnTo>
                    <a:lnTo>
                      <a:pt x="3952" y="536"/>
                    </a:lnTo>
                    <a:lnTo>
                      <a:pt x="3977" y="561"/>
                    </a:lnTo>
                    <a:lnTo>
                      <a:pt x="3994" y="586"/>
                    </a:lnTo>
                    <a:lnTo>
                      <a:pt x="4019" y="619"/>
                    </a:lnTo>
                    <a:lnTo>
                      <a:pt x="4036" y="644"/>
                    </a:lnTo>
                    <a:lnTo>
                      <a:pt x="4061" y="669"/>
                    </a:lnTo>
                    <a:lnTo>
                      <a:pt x="4078" y="694"/>
                    </a:lnTo>
                    <a:lnTo>
                      <a:pt x="4094" y="728"/>
                    </a:lnTo>
                    <a:lnTo>
                      <a:pt x="4119" y="753"/>
                    </a:lnTo>
                    <a:lnTo>
                      <a:pt x="4136" y="778"/>
                    </a:lnTo>
                    <a:lnTo>
                      <a:pt x="4169" y="836"/>
                    </a:lnTo>
                    <a:lnTo>
                      <a:pt x="4203" y="895"/>
                    </a:lnTo>
                    <a:lnTo>
                      <a:pt x="4236" y="945"/>
                    </a:lnTo>
                    <a:lnTo>
                      <a:pt x="4270" y="1003"/>
                    </a:lnTo>
                    <a:lnTo>
                      <a:pt x="4303" y="1054"/>
                    </a:lnTo>
                    <a:lnTo>
                      <a:pt x="4328" y="1104"/>
                    </a:lnTo>
                    <a:lnTo>
                      <a:pt x="4353" y="1162"/>
                    </a:lnTo>
                    <a:lnTo>
                      <a:pt x="4387" y="1204"/>
                    </a:lnTo>
                    <a:lnTo>
                      <a:pt x="4403" y="1254"/>
                    </a:lnTo>
                    <a:lnTo>
                      <a:pt x="4428" y="1296"/>
                    </a:lnTo>
                    <a:lnTo>
                      <a:pt x="4453" y="1346"/>
                    </a:lnTo>
                    <a:lnTo>
                      <a:pt x="4470" y="1379"/>
                    </a:lnTo>
                    <a:lnTo>
                      <a:pt x="4487" y="1421"/>
                    </a:lnTo>
                    <a:lnTo>
                      <a:pt x="4504" y="1455"/>
                    </a:lnTo>
                    <a:lnTo>
                      <a:pt x="4520" y="1496"/>
                    </a:lnTo>
                    <a:lnTo>
                      <a:pt x="4537" y="1530"/>
                    </a:lnTo>
                    <a:lnTo>
                      <a:pt x="4570" y="1605"/>
                    </a:lnTo>
                    <a:lnTo>
                      <a:pt x="4596" y="1680"/>
                    </a:lnTo>
                    <a:lnTo>
                      <a:pt x="4629" y="1764"/>
                    </a:lnTo>
                    <a:lnTo>
                      <a:pt x="4654" y="1839"/>
                    </a:lnTo>
                    <a:lnTo>
                      <a:pt x="4687" y="1914"/>
                    </a:lnTo>
                    <a:lnTo>
                      <a:pt x="4712" y="1989"/>
                    </a:lnTo>
                    <a:lnTo>
                      <a:pt x="4738" y="2064"/>
                    </a:lnTo>
                    <a:lnTo>
                      <a:pt x="4763" y="2140"/>
                    </a:lnTo>
                    <a:lnTo>
                      <a:pt x="4788" y="2215"/>
                    </a:lnTo>
                    <a:lnTo>
                      <a:pt x="4804" y="2298"/>
                    </a:lnTo>
                    <a:lnTo>
                      <a:pt x="4829" y="2374"/>
                    </a:lnTo>
                    <a:lnTo>
                      <a:pt x="4838" y="2399"/>
                    </a:lnTo>
                    <a:lnTo>
                      <a:pt x="4846" y="2449"/>
                    </a:lnTo>
                    <a:lnTo>
                      <a:pt x="4871" y="2524"/>
                    </a:lnTo>
                    <a:lnTo>
                      <a:pt x="4888" y="2599"/>
                    </a:lnTo>
                    <a:lnTo>
                      <a:pt x="4905" y="2683"/>
                    </a:lnTo>
                    <a:lnTo>
                      <a:pt x="4930" y="2758"/>
                    </a:lnTo>
                    <a:lnTo>
                      <a:pt x="4946" y="2833"/>
                    </a:lnTo>
                    <a:lnTo>
                      <a:pt x="4963" y="2908"/>
                    </a:lnTo>
                    <a:lnTo>
                      <a:pt x="4980" y="2992"/>
                    </a:lnTo>
                    <a:lnTo>
                      <a:pt x="4997" y="3067"/>
                    </a:lnTo>
                    <a:lnTo>
                      <a:pt x="5005" y="3142"/>
                    </a:lnTo>
                    <a:lnTo>
                      <a:pt x="5022" y="3217"/>
                    </a:lnTo>
                    <a:lnTo>
                      <a:pt x="5038" y="3301"/>
                    </a:lnTo>
                    <a:lnTo>
                      <a:pt x="5055" y="3376"/>
                    </a:lnTo>
                    <a:lnTo>
                      <a:pt x="5080" y="3526"/>
                    </a:lnTo>
                    <a:lnTo>
                      <a:pt x="5105" y="3685"/>
                    </a:lnTo>
                    <a:lnTo>
                      <a:pt x="5139" y="3835"/>
                    </a:lnTo>
                    <a:lnTo>
                      <a:pt x="5189" y="4136"/>
                    </a:lnTo>
                    <a:lnTo>
                      <a:pt x="5189" y="4136"/>
                    </a:lnTo>
                    <a:lnTo>
                      <a:pt x="5214" y="4295"/>
                    </a:lnTo>
                    <a:lnTo>
                      <a:pt x="5239" y="4445"/>
                    </a:lnTo>
                    <a:lnTo>
                      <a:pt x="5264" y="4596"/>
                    </a:lnTo>
                    <a:lnTo>
                      <a:pt x="5281" y="4671"/>
                    </a:lnTo>
                    <a:lnTo>
                      <a:pt x="5289" y="4746"/>
                    </a:lnTo>
                    <a:lnTo>
                      <a:pt x="5306" y="4821"/>
                    </a:lnTo>
                    <a:lnTo>
                      <a:pt x="5322" y="4896"/>
                    </a:lnTo>
                    <a:lnTo>
                      <a:pt x="5339" y="4972"/>
                    </a:lnTo>
                    <a:lnTo>
                      <a:pt x="5356" y="5047"/>
                    </a:lnTo>
                    <a:lnTo>
                      <a:pt x="5372" y="5122"/>
                    </a:lnTo>
                    <a:lnTo>
                      <a:pt x="5389" y="5197"/>
                    </a:lnTo>
                    <a:lnTo>
                      <a:pt x="5406" y="5272"/>
                    </a:lnTo>
                    <a:lnTo>
                      <a:pt x="5423" y="5348"/>
                    </a:lnTo>
                    <a:lnTo>
                      <a:pt x="5439" y="5423"/>
                    </a:lnTo>
                    <a:lnTo>
                      <a:pt x="5456" y="5498"/>
                    </a:lnTo>
                    <a:lnTo>
                      <a:pt x="5481" y="5565"/>
                    </a:lnTo>
                    <a:lnTo>
                      <a:pt x="5498" y="5640"/>
                    </a:lnTo>
                    <a:lnTo>
                      <a:pt x="5506" y="5673"/>
                    </a:lnTo>
                    <a:lnTo>
                      <a:pt x="5514" y="5715"/>
                    </a:lnTo>
                    <a:lnTo>
                      <a:pt x="5531" y="5790"/>
                    </a:lnTo>
                    <a:lnTo>
                      <a:pt x="5548" y="5866"/>
                    </a:lnTo>
                    <a:lnTo>
                      <a:pt x="5565" y="5941"/>
                    </a:lnTo>
                    <a:lnTo>
                      <a:pt x="5581" y="6016"/>
                    </a:lnTo>
                    <a:lnTo>
                      <a:pt x="5598" y="6091"/>
                    </a:lnTo>
                    <a:lnTo>
                      <a:pt x="5623" y="6166"/>
                    </a:lnTo>
                    <a:lnTo>
                      <a:pt x="5640" y="6233"/>
                    </a:lnTo>
                    <a:lnTo>
                      <a:pt x="5606" y="6325"/>
                    </a:lnTo>
                    <a:lnTo>
                      <a:pt x="5523" y="6283"/>
                    </a:lnTo>
                    <a:lnTo>
                      <a:pt x="5481" y="6216"/>
                    </a:lnTo>
                    <a:lnTo>
                      <a:pt x="5448" y="6141"/>
                    </a:lnTo>
                    <a:lnTo>
                      <a:pt x="5414" y="6074"/>
                    </a:lnTo>
                    <a:lnTo>
                      <a:pt x="5381" y="5999"/>
                    </a:lnTo>
                    <a:lnTo>
                      <a:pt x="5347" y="5932"/>
                    </a:lnTo>
                    <a:lnTo>
                      <a:pt x="5314" y="5857"/>
                    </a:lnTo>
                    <a:lnTo>
                      <a:pt x="5281" y="5782"/>
                    </a:lnTo>
                    <a:lnTo>
                      <a:pt x="5264" y="5740"/>
                    </a:lnTo>
                    <a:lnTo>
                      <a:pt x="5255" y="5715"/>
                    </a:lnTo>
                    <a:lnTo>
                      <a:pt x="5230" y="5640"/>
                    </a:lnTo>
                    <a:lnTo>
                      <a:pt x="5214" y="5565"/>
                    </a:lnTo>
                    <a:lnTo>
                      <a:pt x="5189" y="5490"/>
                    </a:lnTo>
                    <a:lnTo>
                      <a:pt x="5164" y="5406"/>
                    </a:lnTo>
                    <a:lnTo>
                      <a:pt x="5147" y="5331"/>
                    </a:lnTo>
                    <a:lnTo>
                      <a:pt x="5130" y="5256"/>
                    </a:lnTo>
                    <a:lnTo>
                      <a:pt x="5105" y="5180"/>
                    </a:lnTo>
                    <a:lnTo>
                      <a:pt x="5088" y="5105"/>
                    </a:lnTo>
                    <a:lnTo>
                      <a:pt x="5072" y="5030"/>
                    </a:lnTo>
                    <a:lnTo>
                      <a:pt x="5055" y="4955"/>
                    </a:lnTo>
                    <a:lnTo>
                      <a:pt x="5038" y="4880"/>
                    </a:lnTo>
                    <a:lnTo>
                      <a:pt x="5022" y="4796"/>
                    </a:lnTo>
                    <a:lnTo>
                      <a:pt x="5005" y="4721"/>
                    </a:lnTo>
                    <a:lnTo>
                      <a:pt x="4988" y="4646"/>
                    </a:lnTo>
                    <a:lnTo>
                      <a:pt x="4955" y="4495"/>
                    </a:lnTo>
                    <a:lnTo>
                      <a:pt x="4930" y="4345"/>
                    </a:lnTo>
                    <a:lnTo>
                      <a:pt x="4896" y="4186"/>
                    </a:lnTo>
                    <a:lnTo>
                      <a:pt x="4896" y="4186"/>
                    </a:lnTo>
                    <a:lnTo>
                      <a:pt x="4838" y="3886"/>
                    </a:lnTo>
                    <a:lnTo>
                      <a:pt x="4813" y="3735"/>
                    </a:lnTo>
                    <a:lnTo>
                      <a:pt x="4779" y="3577"/>
                    </a:lnTo>
                    <a:lnTo>
                      <a:pt x="4754" y="3426"/>
                    </a:lnTo>
                    <a:lnTo>
                      <a:pt x="4738" y="3351"/>
                    </a:lnTo>
                    <a:lnTo>
                      <a:pt x="4721" y="3276"/>
                    </a:lnTo>
                    <a:lnTo>
                      <a:pt x="4704" y="3201"/>
                    </a:lnTo>
                    <a:lnTo>
                      <a:pt x="4687" y="3125"/>
                    </a:lnTo>
                    <a:lnTo>
                      <a:pt x="4671" y="3050"/>
                    </a:lnTo>
                    <a:lnTo>
                      <a:pt x="4654" y="2975"/>
                    </a:lnTo>
                    <a:lnTo>
                      <a:pt x="4637" y="2900"/>
                    </a:lnTo>
                    <a:lnTo>
                      <a:pt x="4621" y="2825"/>
                    </a:lnTo>
                    <a:lnTo>
                      <a:pt x="4596" y="2749"/>
                    </a:lnTo>
                    <a:lnTo>
                      <a:pt x="4579" y="2674"/>
                    </a:lnTo>
                    <a:lnTo>
                      <a:pt x="4562" y="2599"/>
                    </a:lnTo>
                    <a:lnTo>
                      <a:pt x="4537" y="2532"/>
                    </a:lnTo>
                    <a:lnTo>
                      <a:pt x="4529" y="2482"/>
                    </a:lnTo>
                    <a:lnTo>
                      <a:pt x="4520" y="2457"/>
                    </a:lnTo>
                    <a:lnTo>
                      <a:pt x="4495" y="2382"/>
                    </a:lnTo>
                    <a:lnTo>
                      <a:pt x="4470" y="2307"/>
                    </a:lnTo>
                    <a:lnTo>
                      <a:pt x="4453" y="2240"/>
                    </a:lnTo>
                    <a:lnTo>
                      <a:pt x="4428" y="2165"/>
                    </a:lnTo>
                    <a:lnTo>
                      <a:pt x="4403" y="2090"/>
                    </a:lnTo>
                    <a:lnTo>
                      <a:pt x="4378" y="2014"/>
                    </a:lnTo>
                    <a:lnTo>
                      <a:pt x="4353" y="1947"/>
                    </a:lnTo>
                    <a:lnTo>
                      <a:pt x="4320" y="1872"/>
                    </a:lnTo>
                    <a:lnTo>
                      <a:pt x="4295" y="1797"/>
                    </a:lnTo>
                    <a:lnTo>
                      <a:pt x="4270" y="1730"/>
                    </a:lnTo>
                    <a:lnTo>
                      <a:pt x="4236" y="1655"/>
                    </a:lnTo>
                    <a:lnTo>
                      <a:pt x="4220" y="1622"/>
                    </a:lnTo>
                    <a:lnTo>
                      <a:pt x="4203" y="1588"/>
                    </a:lnTo>
                    <a:lnTo>
                      <a:pt x="4186" y="1555"/>
                    </a:lnTo>
                    <a:lnTo>
                      <a:pt x="4169" y="1513"/>
                    </a:lnTo>
                    <a:lnTo>
                      <a:pt x="4153" y="1480"/>
                    </a:lnTo>
                    <a:lnTo>
                      <a:pt x="4136" y="1438"/>
                    </a:lnTo>
                    <a:lnTo>
                      <a:pt x="4111" y="1396"/>
                    </a:lnTo>
                    <a:lnTo>
                      <a:pt x="4086" y="1354"/>
                    </a:lnTo>
                    <a:lnTo>
                      <a:pt x="4069" y="1304"/>
                    </a:lnTo>
                    <a:lnTo>
                      <a:pt x="4036" y="1262"/>
                    </a:lnTo>
                    <a:lnTo>
                      <a:pt x="4011" y="1212"/>
                    </a:lnTo>
                    <a:lnTo>
                      <a:pt x="3986" y="1162"/>
                    </a:lnTo>
                    <a:lnTo>
                      <a:pt x="3952" y="1112"/>
                    </a:lnTo>
                    <a:lnTo>
                      <a:pt x="3927" y="1062"/>
                    </a:lnTo>
                    <a:lnTo>
                      <a:pt x="3894" y="1003"/>
                    </a:lnTo>
                    <a:lnTo>
                      <a:pt x="3860" y="953"/>
                    </a:lnTo>
                    <a:lnTo>
                      <a:pt x="3844" y="928"/>
                    </a:lnTo>
                    <a:lnTo>
                      <a:pt x="3827" y="903"/>
                    </a:lnTo>
                    <a:lnTo>
                      <a:pt x="3810" y="878"/>
                    </a:lnTo>
                    <a:lnTo>
                      <a:pt x="3794" y="853"/>
                    </a:lnTo>
                    <a:lnTo>
                      <a:pt x="3768" y="828"/>
                    </a:lnTo>
                    <a:lnTo>
                      <a:pt x="3752" y="803"/>
                    </a:lnTo>
                    <a:lnTo>
                      <a:pt x="3735" y="778"/>
                    </a:lnTo>
                    <a:lnTo>
                      <a:pt x="3718" y="761"/>
                    </a:lnTo>
                    <a:lnTo>
                      <a:pt x="3702" y="736"/>
                    </a:lnTo>
                    <a:lnTo>
                      <a:pt x="3677" y="711"/>
                    </a:lnTo>
                    <a:lnTo>
                      <a:pt x="3660" y="686"/>
                    </a:lnTo>
                    <a:lnTo>
                      <a:pt x="3643" y="661"/>
                    </a:lnTo>
                    <a:lnTo>
                      <a:pt x="3618" y="644"/>
                    </a:lnTo>
                    <a:lnTo>
                      <a:pt x="3601" y="619"/>
                    </a:lnTo>
                    <a:lnTo>
                      <a:pt x="3585" y="602"/>
                    </a:lnTo>
                    <a:lnTo>
                      <a:pt x="3560" y="577"/>
                    </a:lnTo>
                    <a:lnTo>
                      <a:pt x="3543" y="561"/>
                    </a:lnTo>
                    <a:lnTo>
                      <a:pt x="3518" y="536"/>
                    </a:lnTo>
                    <a:lnTo>
                      <a:pt x="3501" y="519"/>
                    </a:lnTo>
                    <a:lnTo>
                      <a:pt x="3484" y="502"/>
                    </a:lnTo>
                    <a:lnTo>
                      <a:pt x="3459" y="486"/>
                    </a:lnTo>
                    <a:lnTo>
                      <a:pt x="3443" y="469"/>
                    </a:lnTo>
                    <a:lnTo>
                      <a:pt x="3426" y="452"/>
                    </a:lnTo>
                    <a:lnTo>
                      <a:pt x="3401" y="435"/>
                    </a:lnTo>
                    <a:lnTo>
                      <a:pt x="3384" y="427"/>
                    </a:lnTo>
                    <a:lnTo>
                      <a:pt x="3359" y="410"/>
                    </a:lnTo>
                    <a:lnTo>
                      <a:pt x="3342" y="394"/>
                    </a:lnTo>
                    <a:lnTo>
                      <a:pt x="3326" y="385"/>
                    </a:lnTo>
                    <a:lnTo>
                      <a:pt x="3301" y="369"/>
                    </a:lnTo>
                    <a:lnTo>
                      <a:pt x="3284" y="360"/>
                    </a:lnTo>
                    <a:lnTo>
                      <a:pt x="3267" y="352"/>
                    </a:lnTo>
                    <a:lnTo>
                      <a:pt x="3242" y="344"/>
                    </a:lnTo>
                    <a:lnTo>
                      <a:pt x="3225" y="335"/>
                    </a:lnTo>
                    <a:lnTo>
                      <a:pt x="3209" y="327"/>
                    </a:lnTo>
                    <a:lnTo>
                      <a:pt x="3184" y="327"/>
                    </a:lnTo>
                    <a:lnTo>
                      <a:pt x="3167" y="327"/>
                    </a:lnTo>
                    <a:lnTo>
                      <a:pt x="3150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27"/>
                    </a:lnTo>
                    <a:lnTo>
                      <a:pt x="3075" y="335"/>
                    </a:lnTo>
                    <a:lnTo>
                      <a:pt x="3067" y="344"/>
                    </a:lnTo>
                    <a:lnTo>
                      <a:pt x="3058" y="352"/>
                    </a:lnTo>
                    <a:lnTo>
                      <a:pt x="3058" y="360"/>
                    </a:lnTo>
                    <a:lnTo>
                      <a:pt x="3050" y="369"/>
                    </a:lnTo>
                    <a:lnTo>
                      <a:pt x="3050" y="385"/>
                    </a:lnTo>
                    <a:lnTo>
                      <a:pt x="3042" y="394"/>
                    </a:lnTo>
                    <a:lnTo>
                      <a:pt x="3033" y="402"/>
                    </a:lnTo>
                    <a:lnTo>
                      <a:pt x="3033" y="419"/>
                    </a:lnTo>
                    <a:lnTo>
                      <a:pt x="3033" y="435"/>
                    </a:lnTo>
                    <a:lnTo>
                      <a:pt x="3025" y="452"/>
                    </a:lnTo>
                    <a:lnTo>
                      <a:pt x="3025" y="460"/>
                    </a:lnTo>
                    <a:lnTo>
                      <a:pt x="3025" y="477"/>
                    </a:lnTo>
                    <a:lnTo>
                      <a:pt x="3025" y="494"/>
                    </a:lnTo>
                    <a:lnTo>
                      <a:pt x="3025" y="519"/>
                    </a:lnTo>
                    <a:lnTo>
                      <a:pt x="3025" y="536"/>
                    </a:lnTo>
                    <a:lnTo>
                      <a:pt x="3025" y="552"/>
                    </a:lnTo>
                    <a:lnTo>
                      <a:pt x="3025" y="569"/>
                    </a:lnTo>
                    <a:lnTo>
                      <a:pt x="3025" y="586"/>
                    </a:lnTo>
                    <a:lnTo>
                      <a:pt x="3025" y="602"/>
                    </a:lnTo>
                    <a:lnTo>
                      <a:pt x="3025" y="628"/>
                    </a:lnTo>
                    <a:lnTo>
                      <a:pt x="3025" y="661"/>
                    </a:lnTo>
                    <a:lnTo>
                      <a:pt x="3025" y="703"/>
                    </a:lnTo>
                    <a:lnTo>
                      <a:pt x="3025" y="745"/>
                    </a:lnTo>
                    <a:lnTo>
                      <a:pt x="3025" y="778"/>
                    </a:lnTo>
                    <a:lnTo>
                      <a:pt x="3025" y="820"/>
                    </a:lnTo>
                    <a:lnTo>
                      <a:pt x="3025" y="1062"/>
                    </a:lnTo>
                    <a:lnTo>
                      <a:pt x="3025" y="1104"/>
                    </a:lnTo>
                    <a:lnTo>
                      <a:pt x="3025" y="1137"/>
                    </a:lnTo>
                    <a:lnTo>
                      <a:pt x="3025" y="1179"/>
                    </a:lnTo>
                    <a:lnTo>
                      <a:pt x="3025" y="1212"/>
                    </a:lnTo>
                    <a:lnTo>
                      <a:pt x="3025" y="1254"/>
                    </a:lnTo>
                    <a:lnTo>
                      <a:pt x="3025" y="1296"/>
                    </a:lnTo>
                    <a:lnTo>
                      <a:pt x="3025" y="1329"/>
                    </a:lnTo>
                    <a:lnTo>
                      <a:pt x="3033" y="1413"/>
                    </a:lnTo>
                    <a:lnTo>
                      <a:pt x="3050" y="1488"/>
                    </a:lnTo>
                    <a:lnTo>
                      <a:pt x="3058" y="1563"/>
                    </a:lnTo>
                    <a:lnTo>
                      <a:pt x="3075" y="1638"/>
                    </a:lnTo>
                    <a:lnTo>
                      <a:pt x="3092" y="1714"/>
                    </a:lnTo>
                    <a:lnTo>
                      <a:pt x="3100" y="1789"/>
                    </a:lnTo>
                    <a:lnTo>
                      <a:pt x="3117" y="1872"/>
                    </a:lnTo>
                    <a:lnTo>
                      <a:pt x="3142" y="1947"/>
                    </a:lnTo>
                    <a:lnTo>
                      <a:pt x="3159" y="2023"/>
                    </a:lnTo>
                    <a:lnTo>
                      <a:pt x="3175" y="2098"/>
                    </a:lnTo>
                    <a:lnTo>
                      <a:pt x="3192" y="2173"/>
                    </a:lnTo>
                    <a:lnTo>
                      <a:pt x="3217" y="2248"/>
                    </a:lnTo>
                    <a:lnTo>
                      <a:pt x="3242" y="2323"/>
                    </a:lnTo>
                    <a:lnTo>
                      <a:pt x="3259" y="2399"/>
                    </a:lnTo>
                    <a:lnTo>
                      <a:pt x="3284" y="2474"/>
                    </a:lnTo>
                    <a:lnTo>
                      <a:pt x="3309" y="2549"/>
                    </a:lnTo>
                    <a:lnTo>
                      <a:pt x="3334" y="2624"/>
                    </a:lnTo>
                    <a:lnTo>
                      <a:pt x="3359" y="2699"/>
                    </a:lnTo>
                    <a:lnTo>
                      <a:pt x="3384" y="2775"/>
                    </a:lnTo>
                    <a:lnTo>
                      <a:pt x="3409" y="2850"/>
                    </a:lnTo>
                    <a:lnTo>
                      <a:pt x="3434" y="2917"/>
                    </a:lnTo>
                    <a:lnTo>
                      <a:pt x="3459" y="2992"/>
                    </a:lnTo>
                    <a:lnTo>
                      <a:pt x="3493" y="3067"/>
                    </a:lnTo>
                    <a:lnTo>
                      <a:pt x="3518" y="3142"/>
                    </a:lnTo>
                    <a:lnTo>
                      <a:pt x="3551" y="3217"/>
                    </a:lnTo>
                    <a:lnTo>
                      <a:pt x="3576" y="3292"/>
                    </a:lnTo>
                    <a:lnTo>
                      <a:pt x="3610" y="3359"/>
                    </a:lnTo>
                    <a:lnTo>
                      <a:pt x="3635" y="3435"/>
                    </a:lnTo>
                    <a:lnTo>
                      <a:pt x="3668" y="3510"/>
                    </a:lnTo>
                    <a:lnTo>
                      <a:pt x="3685" y="3551"/>
                    </a:lnTo>
                    <a:lnTo>
                      <a:pt x="3702" y="3593"/>
                    </a:lnTo>
                    <a:lnTo>
                      <a:pt x="3718" y="3635"/>
                    </a:lnTo>
                    <a:lnTo>
                      <a:pt x="3743" y="3677"/>
                    </a:lnTo>
                    <a:lnTo>
                      <a:pt x="3760" y="3719"/>
                    </a:lnTo>
                    <a:lnTo>
                      <a:pt x="3777" y="3760"/>
                    </a:lnTo>
                    <a:lnTo>
                      <a:pt x="3802" y="3802"/>
                    </a:lnTo>
                    <a:lnTo>
                      <a:pt x="3819" y="3844"/>
                    </a:lnTo>
                    <a:lnTo>
                      <a:pt x="3860" y="3927"/>
                    </a:lnTo>
                    <a:lnTo>
                      <a:pt x="3910" y="4011"/>
                    </a:lnTo>
                    <a:lnTo>
                      <a:pt x="3994" y="4178"/>
                    </a:lnTo>
                    <a:lnTo>
                      <a:pt x="4011" y="4203"/>
                    </a:lnTo>
                    <a:lnTo>
                      <a:pt x="4019" y="4228"/>
                    </a:lnTo>
                    <a:lnTo>
                      <a:pt x="4061" y="4295"/>
                    </a:lnTo>
                    <a:lnTo>
                      <a:pt x="4103" y="4362"/>
                    </a:lnTo>
                    <a:lnTo>
                      <a:pt x="4119" y="4404"/>
                    </a:lnTo>
                    <a:lnTo>
                      <a:pt x="4136" y="4437"/>
                    </a:lnTo>
                    <a:lnTo>
                      <a:pt x="4153" y="4470"/>
                    </a:lnTo>
                    <a:lnTo>
                      <a:pt x="4169" y="4504"/>
                    </a:lnTo>
                    <a:lnTo>
                      <a:pt x="4186" y="4529"/>
                    </a:lnTo>
                    <a:lnTo>
                      <a:pt x="4195" y="4546"/>
                    </a:lnTo>
                    <a:lnTo>
                      <a:pt x="4203" y="4562"/>
                    </a:lnTo>
                    <a:lnTo>
                      <a:pt x="4203" y="4587"/>
                    </a:lnTo>
                    <a:lnTo>
                      <a:pt x="4211" y="4621"/>
                    </a:lnTo>
                    <a:lnTo>
                      <a:pt x="4211" y="4637"/>
                    </a:lnTo>
                    <a:lnTo>
                      <a:pt x="4211" y="4663"/>
                    </a:lnTo>
                    <a:lnTo>
                      <a:pt x="4211" y="4679"/>
                    </a:lnTo>
                    <a:lnTo>
                      <a:pt x="4211" y="4679"/>
                    </a:lnTo>
                    <a:lnTo>
                      <a:pt x="4203" y="4704"/>
                    </a:lnTo>
                    <a:lnTo>
                      <a:pt x="4195" y="4721"/>
                    </a:lnTo>
                    <a:lnTo>
                      <a:pt x="4178" y="4746"/>
                    </a:lnTo>
                    <a:lnTo>
                      <a:pt x="4178" y="4746"/>
                    </a:lnTo>
                    <a:lnTo>
                      <a:pt x="4161" y="4763"/>
                    </a:lnTo>
                    <a:lnTo>
                      <a:pt x="4144" y="4780"/>
                    </a:lnTo>
                    <a:lnTo>
                      <a:pt x="4128" y="4788"/>
                    </a:lnTo>
                    <a:lnTo>
                      <a:pt x="4103" y="4796"/>
                    </a:lnTo>
                    <a:lnTo>
                      <a:pt x="4103" y="4796"/>
                    </a:lnTo>
                    <a:lnTo>
                      <a:pt x="4078" y="4805"/>
                    </a:lnTo>
                    <a:lnTo>
                      <a:pt x="4053" y="4805"/>
                    </a:lnTo>
                    <a:lnTo>
                      <a:pt x="4027" y="4805"/>
                    </a:lnTo>
                    <a:lnTo>
                      <a:pt x="4002" y="4805"/>
                    </a:lnTo>
                    <a:lnTo>
                      <a:pt x="3977" y="4796"/>
                    </a:lnTo>
                    <a:lnTo>
                      <a:pt x="3961" y="4796"/>
                    </a:lnTo>
                    <a:lnTo>
                      <a:pt x="3927" y="4771"/>
                    </a:lnTo>
                    <a:lnTo>
                      <a:pt x="3910" y="4754"/>
                    </a:lnTo>
                    <a:lnTo>
                      <a:pt x="3894" y="4746"/>
                    </a:lnTo>
                    <a:lnTo>
                      <a:pt x="3869" y="4721"/>
                    </a:lnTo>
                    <a:lnTo>
                      <a:pt x="3852" y="4696"/>
                    </a:lnTo>
                    <a:lnTo>
                      <a:pt x="3810" y="4646"/>
                    </a:lnTo>
                    <a:lnTo>
                      <a:pt x="3768" y="4604"/>
                    </a:lnTo>
                    <a:lnTo>
                      <a:pt x="3727" y="4554"/>
                    </a:lnTo>
                    <a:lnTo>
                      <a:pt x="3685" y="4504"/>
                    </a:lnTo>
                    <a:lnTo>
                      <a:pt x="3643" y="4462"/>
                    </a:lnTo>
                    <a:lnTo>
                      <a:pt x="3643" y="4462"/>
                    </a:lnTo>
                    <a:lnTo>
                      <a:pt x="3610" y="4412"/>
                    </a:lnTo>
                    <a:lnTo>
                      <a:pt x="3568" y="4362"/>
                    </a:lnTo>
                    <a:lnTo>
                      <a:pt x="3535" y="4312"/>
                    </a:lnTo>
                    <a:lnTo>
                      <a:pt x="3493" y="4253"/>
                    </a:lnTo>
                    <a:lnTo>
                      <a:pt x="3459" y="4203"/>
                    </a:lnTo>
                    <a:lnTo>
                      <a:pt x="3426" y="4153"/>
                    </a:lnTo>
                    <a:lnTo>
                      <a:pt x="3393" y="4103"/>
                    </a:lnTo>
                    <a:lnTo>
                      <a:pt x="3351" y="4044"/>
                    </a:lnTo>
                    <a:lnTo>
                      <a:pt x="3317" y="3994"/>
                    </a:lnTo>
                    <a:lnTo>
                      <a:pt x="3284" y="3936"/>
                    </a:lnTo>
                    <a:lnTo>
                      <a:pt x="3251" y="3886"/>
                    </a:lnTo>
                    <a:lnTo>
                      <a:pt x="3217" y="3827"/>
                    </a:lnTo>
                    <a:lnTo>
                      <a:pt x="3184" y="3777"/>
                    </a:lnTo>
                    <a:lnTo>
                      <a:pt x="3150" y="3719"/>
                    </a:lnTo>
                    <a:lnTo>
                      <a:pt x="3092" y="3610"/>
                    </a:lnTo>
                    <a:lnTo>
                      <a:pt x="3025" y="3501"/>
                    </a:lnTo>
                    <a:lnTo>
                      <a:pt x="2958" y="3384"/>
                    </a:lnTo>
                    <a:lnTo>
                      <a:pt x="2900" y="3276"/>
                    </a:lnTo>
                    <a:lnTo>
                      <a:pt x="2833" y="3167"/>
                    </a:lnTo>
                    <a:lnTo>
                      <a:pt x="2774" y="3059"/>
                    </a:lnTo>
                    <a:lnTo>
                      <a:pt x="2707" y="2950"/>
                    </a:lnTo>
                    <a:lnTo>
                      <a:pt x="2674" y="2900"/>
                    </a:lnTo>
                    <a:lnTo>
                      <a:pt x="2649" y="2841"/>
                    </a:lnTo>
                    <a:lnTo>
                      <a:pt x="2616" y="2791"/>
                    </a:lnTo>
                    <a:lnTo>
                      <a:pt x="2582" y="2741"/>
                    </a:lnTo>
                    <a:lnTo>
                      <a:pt x="2549" y="2683"/>
                    </a:lnTo>
                    <a:lnTo>
                      <a:pt x="2515" y="2633"/>
                    </a:lnTo>
                    <a:lnTo>
                      <a:pt x="2482" y="2582"/>
                    </a:lnTo>
                    <a:lnTo>
                      <a:pt x="2449" y="2532"/>
                    </a:lnTo>
                    <a:lnTo>
                      <a:pt x="2415" y="2482"/>
                    </a:lnTo>
                    <a:lnTo>
                      <a:pt x="2382" y="2432"/>
                    </a:lnTo>
                    <a:lnTo>
                      <a:pt x="2348" y="2382"/>
                    </a:lnTo>
                    <a:lnTo>
                      <a:pt x="2315" y="2332"/>
                    </a:lnTo>
                    <a:lnTo>
                      <a:pt x="2273" y="2290"/>
                    </a:lnTo>
                    <a:lnTo>
                      <a:pt x="2240" y="2240"/>
                    </a:lnTo>
                    <a:lnTo>
                      <a:pt x="2206" y="2198"/>
                    </a:lnTo>
                    <a:lnTo>
                      <a:pt x="2173" y="2148"/>
                    </a:lnTo>
                    <a:lnTo>
                      <a:pt x="2131" y="2106"/>
                    </a:lnTo>
                    <a:lnTo>
                      <a:pt x="2022" y="2090"/>
                    </a:lnTo>
                    <a:lnTo>
                      <a:pt x="1989" y="2039"/>
                    </a:lnTo>
                    <a:lnTo>
                      <a:pt x="1964" y="2023"/>
                    </a:lnTo>
                    <a:lnTo>
                      <a:pt x="1947" y="1998"/>
                    </a:lnTo>
                    <a:lnTo>
                      <a:pt x="1931" y="1981"/>
                    </a:lnTo>
                    <a:lnTo>
                      <a:pt x="1906" y="1956"/>
                    </a:lnTo>
                    <a:lnTo>
                      <a:pt x="1889" y="1939"/>
                    </a:lnTo>
                    <a:lnTo>
                      <a:pt x="1864" y="1922"/>
                    </a:lnTo>
                    <a:lnTo>
                      <a:pt x="1847" y="1897"/>
                    </a:lnTo>
                    <a:lnTo>
                      <a:pt x="1830" y="1881"/>
                    </a:lnTo>
                    <a:lnTo>
                      <a:pt x="1805" y="1864"/>
                    </a:lnTo>
                    <a:lnTo>
                      <a:pt x="1789" y="1847"/>
                    </a:lnTo>
                    <a:lnTo>
                      <a:pt x="1763" y="1831"/>
                    </a:lnTo>
                    <a:lnTo>
                      <a:pt x="1747" y="1805"/>
                    </a:lnTo>
                    <a:lnTo>
                      <a:pt x="1722" y="1789"/>
                    </a:lnTo>
                    <a:lnTo>
                      <a:pt x="1713" y="1772"/>
                    </a:lnTo>
                    <a:lnTo>
                      <a:pt x="1688" y="1755"/>
                    </a:lnTo>
                    <a:lnTo>
                      <a:pt x="1672" y="1739"/>
                    </a:lnTo>
                    <a:lnTo>
                      <a:pt x="1647" y="1722"/>
                    </a:lnTo>
                    <a:lnTo>
                      <a:pt x="1621" y="1705"/>
                    </a:lnTo>
                    <a:lnTo>
                      <a:pt x="1605" y="1689"/>
                    </a:lnTo>
                    <a:lnTo>
                      <a:pt x="1580" y="1672"/>
                    </a:lnTo>
                    <a:lnTo>
                      <a:pt x="1555" y="1655"/>
                    </a:lnTo>
                    <a:lnTo>
                      <a:pt x="1538" y="1647"/>
                    </a:lnTo>
                    <a:lnTo>
                      <a:pt x="1521" y="1630"/>
                    </a:lnTo>
                    <a:lnTo>
                      <a:pt x="1505" y="1622"/>
                    </a:lnTo>
                    <a:lnTo>
                      <a:pt x="1488" y="1613"/>
                    </a:lnTo>
                    <a:lnTo>
                      <a:pt x="1471" y="1605"/>
                    </a:lnTo>
                    <a:lnTo>
                      <a:pt x="1454" y="1597"/>
                    </a:lnTo>
                    <a:lnTo>
                      <a:pt x="1438" y="1588"/>
                    </a:lnTo>
                    <a:lnTo>
                      <a:pt x="1421" y="1580"/>
                    </a:lnTo>
                    <a:lnTo>
                      <a:pt x="1404" y="1572"/>
                    </a:lnTo>
                    <a:lnTo>
                      <a:pt x="1388" y="1572"/>
                    </a:lnTo>
                    <a:lnTo>
                      <a:pt x="1379" y="1563"/>
                    </a:lnTo>
                    <a:lnTo>
                      <a:pt x="1362" y="1555"/>
                    </a:lnTo>
                    <a:lnTo>
                      <a:pt x="1346" y="1555"/>
                    </a:lnTo>
                    <a:lnTo>
                      <a:pt x="1329" y="1555"/>
                    </a:lnTo>
                    <a:lnTo>
                      <a:pt x="1321" y="1555"/>
                    </a:lnTo>
                    <a:lnTo>
                      <a:pt x="1304" y="1555"/>
                    </a:lnTo>
                    <a:lnTo>
                      <a:pt x="1287" y="1555"/>
                    </a:lnTo>
                    <a:lnTo>
                      <a:pt x="1279" y="1555"/>
                    </a:lnTo>
                    <a:lnTo>
                      <a:pt x="1262" y="1555"/>
                    </a:lnTo>
                    <a:lnTo>
                      <a:pt x="1246" y="1555"/>
                    </a:lnTo>
                    <a:lnTo>
                      <a:pt x="1237" y="1555"/>
                    </a:lnTo>
                    <a:lnTo>
                      <a:pt x="1220" y="1555"/>
                    </a:lnTo>
                    <a:lnTo>
                      <a:pt x="1095" y="1555"/>
                    </a:lnTo>
                    <a:lnTo>
                      <a:pt x="1087" y="1555"/>
                    </a:lnTo>
                    <a:lnTo>
                      <a:pt x="1070" y="1555"/>
                    </a:lnTo>
                    <a:lnTo>
                      <a:pt x="1062" y="1555"/>
                    </a:lnTo>
                    <a:lnTo>
                      <a:pt x="1045" y="1555"/>
                    </a:lnTo>
                    <a:lnTo>
                      <a:pt x="1037" y="1555"/>
                    </a:lnTo>
                    <a:lnTo>
                      <a:pt x="1028" y="1555"/>
                    </a:lnTo>
                    <a:lnTo>
                      <a:pt x="1012" y="1555"/>
                    </a:lnTo>
                    <a:lnTo>
                      <a:pt x="1003" y="1555"/>
                    </a:lnTo>
                    <a:lnTo>
                      <a:pt x="987" y="1555"/>
                    </a:lnTo>
                    <a:lnTo>
                      <a:pt x="978" y="1555"/>
                    </a:lnTo>
                    <a:lnTo>
                      <a:pt x="970" y="1555"/>
                    </a:lnTo>
                    <a:lnTo>
                      <a:pt x="953" y="1555"/>
                    </a:lnTo>
                    <a:lnTo>
                      <a:pt x="945" y="1563"/>
                    </a:lnTo>
                    <a:lnTo>
                      <a:pt x="936" y="1572"/>
                    </a:lnTo>
                    <a:lnTo>
                      <a:pt x="920" y="1572"/>
                    </a:lnTo>
                    <a:lnTo>
                      <a:pt x="911" y="1580"/>
                    </a:lnTo>
                    <a:lnTo>
                      <a:pt x="895" y="1588"/>
                    </a:lnTo>
                    <a:lnTo>
                      <a:pt x="886" y="1588"/>
                    </a:lnTo>
                    <a:lnTo>
                      <a:pt x="878" y="1597"/>
                    </a:lnTo>
                    <a:lnTo>
                      <a:pt x="861" y="1605"/>
                    </a:lnTo>
                    <a:lnTo>
                      <a:pt x="853" y="1613"/>
                    </a:lnTo>
                    <a:lnTo>
                      <a:pt x="836" y="1622"/>
                    </a:lnTo>
                    <a:lnTo>
                      <a:pt x="828" y="1630"/>
                    </a:lnTo>
                    <a:lnTo>
                      <a:pt x="819" y="1638"/>
                    </a:lnTo>
                    <a:lnTo>
                      <a:pt x="803" y="1647"/>
                    </a:lnTo>
                    <a:lnTo>
                      <a:pt x="794" y="1655"/>
                    </a:lnTo>
                    <a:lnTo>
                      <a:pt x="786" y="1663"/>
                    </a:lnTo>
                    <a:lnTo>
                      <a:pt x="778" y="1672"/>
                    </a:lnTo>
                    <a:lnTo>
                      <a:pt x="761" y="1689"/>
                    </a:lnTo>
                    <a:lnTo>
                      <a:pt x="744" y="1705"/>
                    </a:lnTo>
                    <a:lnTo>
                      <a:pt x="719" y="1730"/>
                    </a:lnTo>
                    <a:lnTo>
                      <a:pt x="703" y="1747"/>
                    </a:lnTo>
                    <a:lnTo>
                      <a:pt x="677" y="1772"/>
                    </a:lnTo>
                    <a:lnTo>
                      <a:pt x="661" y="1797"/>
                    </a:lnTo>
                    <a:lnTo>
                      <a:pt x="644" y="1822"/>
                    </a:lnTo>
                    <a:lnTo>
                      <a:pt x="619" y="1847"/>
                    </a:lnTo>
                    <a:lnTo>
                      <a:pt x="602" y="1872"/>
                    </a:lnTo>
                    <a:lnTo>
                      <a:pt x="586" y="1897"/>
                    </a:lnTo>
                    <a:lnTo>
                      <a:pt x="569" y="1922"/>
                    </a:lnTo>
                    <a:lnTo>
                      <a:pt x="552" y="1956"/>
                    </a:lnTo>
                    <a:lnTo>
                      <a:pt x="535" y="1981"/>
                    </a:lnTo>
                    <a:lnTo>
                      <a:pt x="519" y="2014"/>
                    </a:lnTo>
                    <a:lnTo>
                      <a:pt x="502" y="2039"/>
                    </a:lnTo>
                    <a:lnTo>
                      <a:pt x="485" y="2073"/>
                    </a:lnTo>
                    <a:lnTo>
                      <a:pt x="477" y="2106"/>
                    </a:lnTo>
                    <a:lnTo>
                      <a:pt x="460" y="2140"/>
                    </a:lnTo>
                    <a:lnTo>
                      <a:pt x="452" y="2165"/>
                    </a:lnTo>
                    <a:lnTo>
                      <a:pt x="435" y="2198"/>
                    </a:lnTo>
                    <a:lnTo>
                      <a:pt x="427" y="2232"/>
                    </a:lnTo>
                    <a:lnTo>
                      <a:pt x="418" y="2265"/>
                    </a:lnTo>
                    <a:lnTo>
                      <a:pt x="410" y="2298"/>
                    </a:lnTo>
                    <a:lnTo>
                      <a:pt x="402" y="2323"/>
                    </a:lnTo>
                    <a:lnTo>
                      <a:pt x="393" y="2357"/>
                    </a:lnTo>
                    <a:lnTo>
                      <a:pt x="385" y="2390"/>
                    </a:lnTo>
                    <a:lnTo>
                      <a:pt x="377" y="2424"/>
                    </a:lnTo>
                    <a:lnTo>
                      <a:pt x="368" y="2457"/>
                    </a:lnTo>
                    <a:lnTo>
                      <a:pt x="368" y="2490"/>
                    </a:lnTo>
                    <a:lnTo>
                      <a:pt x="368" y="2524"/>
                    </a:lnTo>
                    <a:lnTo>
                      <a:pt x="368" y="2549"/>
                    </a:lnTo>
                    <a:lnTo>
                      <a:pt x="368" y="2582"/>
                    </a:lnTo>
                    <a:lnTo>
                      <a:pt x="368" y="2616"/>
                    </a:lnTo>
                    <a:lnTo>
                      <a:pt x="368" y="2758"/>
                    </a:lnTo>
                    <a:lnTo>
                      <a:pt x="368" y="2808"/>
                    </a:lnTo>
                    <a:lnTo>
                      <a:pt x="368" y="2850"/>
                    </a:lnTo>
                    <a:lnTo>
                      <a:pt x="368" y="2891"/>
                    </a:lnTo>
                    <a:lnTo>
                      <a:pt x="368" y="2933"/>
                    </a:lnTo>
                    <a:lnTo>
                      <a:pt x="368" y="2975"/>
                    </a:lnTo>
                    <a:lnTo>
                      <a:pt x="377" y="3017"/>
                    </a:lnTo>
                    <a:lnTo>
                      <a:pt x="385" y="3059"/>
                    </a:lnTo>
                    <a:lnTo>
                      <a:pt x="393" y="3100"/>
                    </a:lnTo>
                    <a:lnTo>
                      <a:pt x="402" y="3150"/>
                    </a:lnTo>
                    <a:lnTo>
                      <a:pt x="410" y="3192"/>
                    </a:lnTo>
                    <a:lnTo>
                      <a:pt x="427" y="3234"/>
                    </a:lnTo>
                    <a:lnTo>
                      <a:pt x="435" y="3276"/>
                    </a:lnTo>
                    <a:lnTo>
                      <a:pt x="452" y="3318"/>
                    </a:lnTo>
                    <a:lnTo>
                      <a:pt x="460" y="3359"/>
                    </a:lnTo>
                    <a:lnTo>
                      <a:pt x="477" y="3401"/>
                    </a:lnTo>
                    <a:lnTo>
                      <a:pt x="494" y="3443"/>
                    </a:lnTo>
                    <a:lnTo>
                      <a:pt x="502" y="3493"/>
                    </a:lnTo>
                    <a:lnTo>
                      <a:pt x="519" y="3535"/>
                    </a:lnTo>
                    <a:lnTo>
                      <a:pt x="535" y="3577"/>
                    </a:lnTo>
                    <a:lnTo>
                      <a:pt x="552" y="3618"/>
                    </a:lnTo>
                    <a:lnTo>
                      <a:pt x="577" y="3660"/>
                    </a:lnTo>
                    <a:lnTo>
                      <a:pt x="594" y="3702"/>
                    </a:lnTo>
                    <a:lnTo>
                      <a:pt x="611" y="3744"/>
                    </a:lnTo>
                    <a:lnTo>
                      <a:pt x="627" y="3785"/>
                    </a:lnTo>
                    <a:lnTo>
                      <a:pt x="652" y="3835"/>
                    </a:lnTo>
                    <a:lnTo>
                      <a:pt x="669" y="3877"/>
                    </a:lnTo>
                    <a:lnTo>
                      <a:pt x="694" y="3919"/>
                    </a:lnTo>
                    <a:lnTo>
                      <a:pt x="711" y="3961"/>
                    </a:lnTo>
                    <a:lnTo>
                      <a:pt x="736" y="4003"/>
                    </a:lnTo>
                    <a:lnTo>
                      <a:pt x="753" y="4044"/>
                    </a:lnTo>
                    <a:lnTo>
                      <a:pt x="778" y="4086"/>
                    </a:lnTo>
                    <a:lnTo>
                      <a:pt x="803" y="4128"/>
                    </a:lnTo>
                    <a:lnTo>
                      <a:pt x="828" y="4170"/>
                    </a:lnTo>
                    <a:lnTo>
                      <a:pt x="845" y="4220"/>
                    </a:lnTo>
                    <a:lnTo>
                      <a:pt x="895" y="4303"/>
                    </a:lnTo>
                    <a:lnTo>
                      <a:pt x="945" y="4387"/>
                    </a:lnTo>
                    <a:lnTo>
                      <a:pt x="970" y="4429"/>
                    </a:lnTo>
                    <a:lnTo>
                      <a:pt x="995" y="4470"/>
                    </a:lnTo>
                    <a:lnTo>
                      <a:pt x="1037" y="4554"/>
                    </a:lnTo>
                    <a:lnTo>
                      <a:pt x="1129" y="4729"/>
                    </a:lnTo>
                    <a:lnTo>
                      <a:pt x="1220" y="4896"/>
                    </a:lnTo>
                    <a:lnTo>
                      <a:pt x="1271" y="4980"/>
                    </a:lnTo>
                    <a:lnTo>
                      <a:pt x="1312" y="5064"/>
                    </a:lnTo>
                    <a:lnTo>
                      <a:pt x="1362" y="5155"/>
                    </a:lnTo>
                    <a:lnTo>
                      <a:pt x="1404" y="5239"/>
                    </a:lnTo>
                    <a:lnTo>
                      <a:pt x="1446" y="5323"/>
                    </a:lnTo>
                    <a:lnTo>
                      <a:pt x="1471" y="5364"/>
                    </a:lnTo>
                    <a:lnTo>
                      <a:pt x="1488" y="5406"/>
                    </a:lnTo>
                    <a:lnTo>
                      <a:pt x="1429" y="5598"/>
                    </a:lnTo>
                    <a:lnTo>
                      <a:pt x="1246" y="5531"/>
                    </a:lnTo>
                    <a:lnTo>
                      <a:pt x="1220" y="5498"/>
                    </a:lnTo>
                    <a:lnTo>
                      <a:pt x="1195" y="5456"/>
                    </a:lnTo>
                    <a:lnTo>
                      <a:pt x="1154" y="5381"/>
                    </a:lnTo>
                    <a:lnTo>
                      <a:pt x="1104" y="5306"/>
                    </a:lnTo>
                    <a:lnTo>
                      <a:pt x="1053" y="5222"/>
                    </a:lnTo>
                    <a:lnTo>
                      <a:pt x="1003" y="5147"/>
                    </a:lnTo>
                    <a:lnTo>
                      <a:pt x="953" y="5064"/>
                    </a:lnTo>
                    <a:lnTo>
                      <a:pt x="845" y="4905"/>
                    </a:lnTo>
                    <a:lnTo>
                      <a:pt x="744" y="4738"/>
                    </a:lnTo>
                    <a:lnTo>
                      <a:pt x="686" y="4654"/>
                    </a:lnTo>
                    <a:lnTo>
                      <a:pt x="661" y="4612"/>
                    </a:lnTo>
                    <a:lnTo>
                      <a:pt x="636" y="4571"/>
                    </a:lnTo>
                    <a:lnTo>
                      <a:pt x="586" y="4479"/>
                    </a:lnTo>
                    <a:lnTo>
                      <a:pt x="535" y="4395"/>
                    </a:lnTo>
                    <a:lnTo>
                      <a:pt x="510" y="4353"/>
                    </a:lnTo>
                    <a:lnTo>
                      <a:pt x="485" y="4303"/>
                    </a:lnTo>
                    <a:lnTo>
                      <a:pt x="460" y="4262"/>
                    </a:lnTo>
                    <a:lnTo>
                      <a:pt x="435" y="4220"/>
                    </a:lnTo>
                    <a:lnTo>
                      <a:pt x="410" y="4170"/>
                    </a:lnTo>
                    <a:lnTo>
                      <a:pt x="393" y="4128"/>
                    </a:lnTo>
                    <a:lnTo>
                      <a:pt x="368" y="4086"/>
                    </a:lnTo>
                    <a:lnTo>
                      <a:pt x="343" y="4036"/>
                    </a:lnTo>
                    <a:lnTo>
                      <a:pt x="327" y="3994"/>
                    </a:lnTo>
                    <a:lnTo>
                      <a:pt x="302" y="3944"/>
                    </a:lnTo>
                    <a:lnTo>
                      <a:pt x="285" y="3902"/>
                    </a:lnTo>
                    <a:lnTo>
                      <a:pt x="260" y="3852"/>
                    </a:lnTo>
                    <a:lnTo>
                      <a:pt x="243" y="3810"/>
                    </a:lnTo>
                    <a:lnTo>
                      <a:pt x="218" y="3760"/>
                    </a:lnTo>
                    <a:lnTo>
                      <a:pt x="201" y="3710"/>
                    </a:lnTo>
                    <a:lnTo>
                      <a:pt x="185" y="3668"/>
                    </a:lnTo>
                    <a:lnTo>
                      <a:pt x="168" y="3618"/>
                    </a:lnTo>
                    <a:lnTo>
                      <a:pt x="151" y="3568"/>
                    </a:lnTo>
                    <a:lnTo>
                      <a:pt x="134" y="3526"/>
                    </a:lnTo>
                    <a:lnTo>
                      <a:pt x="118" y="3476"/>
                    </a:lnTo>
                    <a:lnTo>
                      <a:pt x="101" y="3426"/>
                    </a:lnTo>
                    <a:lnTo>
                      <a:pt x="93" y="3376"/>
                    </a:lnTo>
                    <a:lnTo>
                      <a:pt x="76" y="3334"/>
                    </a:lnTo>
                    <a:lnTo>
                      <a:pt x="59" y="3284"/>
                    </a:lnTo>
                    <a:lnTo>
                      <a:pt x="51" y="3234"/>
                    </a:lnTo>
                    <a:lnTo>
                      <a:pt x="43" y="3184"/>
                    </a:lnTo>
                    <a:lnTo>
                      <a:pt x="34" y="3134"/>
                    </a:lnTo>
                    <a:lnTo>
                      <a:pt x="26" y="3084"/>
                    </a:lnTo>
                    <a:lnTo>
                      <a:pt x="17" y="3034"/>
                    </a:lnTo>
                    <a:lnTo>
                      <a:pt x="9" y="2983"/>
                    </a:lnTo>
                    <a:lnTo>
                      <a:pt x="1" y="2933"/>
                    </a:lnTo>
                    <a:lnTo>
                      <a:pt x="1" y="2883"/>
                    </a:lnTo>
                    <a:lnTo>
                      <a:pt x="1" y="2833"/>
                    </a:lnTo>
                    <a:lnTo>
                      <a:pt x="1" y="2783"/>
                    </a:lnTo>
                    <a:lnTo>
                      <a:pt x="1" y="2641"/>
                    </a:lnTo>
                    <a:lnTo>
                      <a:pt x="1" y="2599"/>
                    </a:lnTo>
                    <a:lnTo>
                      <a:pt x="1" y="2557"/>
                    </a:lnTo>
                    <a:lnTo>
                      <a:pt x="1" y="2524"/>
                    </a:lnTo>
                    <a:lnTo>
                      <a:pt x="1" y="2482"/>
                    </a:lnTo>
                    <a:lnTo>
                      <a:pt x="9" y="2440"/>
                    </a:lnTo>
                    <a:lnTo>
                      <a:pt x="17" y="2399"/>
                    </a:lnTo>
                    <a:lnTo>
                      <a:pt x="26" y="2365"/>
                    </a:lnTo>
                    <a:lnTo>
                      <a:pt x="34" y="2323"/>
                    </a:lnTo>
                    <a:lnTo>
                      <a:pt x="43" y="2282"/>
                    </a:lnTo>
                    <a:lnTo>
                      <a:pt x="51" y="2240"/>
                    </a:lnTo>
                    <a:lnTo>
                      <a:pt x="59" y="2206"/>
                    </a:lnTo>
                    <a:lnTo>
                      <a:pt x="76" y="2165"/>
                    </a:lnTo>
                    <a:lnTo>
                      <a:pt x="84" y="2123"/>
                    </a:lnTo>
                    <a:lnTo>
                      <a:pt x="101" y="2081"/>
                    </a:lnTo>
                    <a:lnTo>
                      <a:pt x="118" y="2048"/>
                    </a:lnTo>
                    <a:lnTo>
                      <a:pt x="134" y="2006"/>
                    </a:lnTo>
                    <a:lnTo>
                      <a:pt x="151" y="1973"/>
                    </a:lnTo>
                    <a:lnTo>
                      <a:pt x="168" y="1931"/>
                    </a:lnTo>
                    <a:lnTo>
                      <a:pt x="185" y="1889"/>
                    </a:lnTo>
                    <a:lnTo>
                      <a:pt x="201" y="1856"/>
                    </a:lnTo>
                    <a:lnTo>
                      <a:pt x="218" y="1822"/>
                    </a:lnTo>
                    <a:lnTo>
                      <a:pt x="243" y="1780"/>
                    </a:lnTo>
                    <a:lnTo>
                      <a:pt x="260" y="1747"/>
                    </a:lnTo>
                    <a:lnTo>
                      <a:pt x="285" y="1714"/>
                    </a:lnTo>
                    <a:lnTo>
                      <a:pt x="310" y="1680"/>
                    </a:lnTo>
                    <a:lnTo>
                      <a:pt x="327" y="1647"/>
                    </a:lnTo>
                    <a:lnTo>
                      <a:pt x="352" y="1613"/>
                    </a:lnTo>
                    <a:lnTo>
                      <a:pt x="377" y="1580"/>
                    </a:lnTo>
                    <a:lnTo>
                      <a:pt x="402" y="1546"/>
                    </a:lnTo>
                    <a:lnTo>
                      <a:pt x="435" y="1513"/>
                    </a:lnTo>
                    <a:lnTo>
                      <a:pt x="460" y="1488"/>
                    </a:lnTo>
                    <a:lnTo>
                      <a:pt x="485" y="1455"/>
                    </a:lnTo>
                    <a:lnTo>
                      <a:pt x="519" y="1430"/>
                    </a:lnTo>
                    <a:lnTo>
                      <a:pt x="535" y="1413"/>
                    </a:lnTo>
                    <a:lnTo>
                      <a:pt x="552" y="1404"/>
                    </a:lnTo>
                    <a:lnTo>
                      <a:pt x="569" y="1388"/>
                    </a:lnTo>
                    <a:lnTo>
                      <a:pt x="577" y="1379"/>
                    </a:lnTo>
                    <a:lnTo>
                      <a:pt x="594" y="1363"/>
                    </a:lnTo>
                    <a:lnTo>
                      <a:pt x="611" y="1354"/>
                    </a:lnTo>
                    <a:lnTo>
                      <a:pt x="627" y="1338"/>
                    </a:lnTo>
                    <a:lnTo>
                      <a:pt x="644" y="1329"/>
                    </a:lnTo>
                    <a:lnTo>
                      <a:pt x="661" y="1313"/>
                    </a:lnTo>
                    <a:lnTo>
                      <a:pt x="677" y="1304"/>
                    </a:lnTo>
                    <a:lnTo>
                      <a:pt x="694" y="1296"/>
                    </a:lnTo>
                    <a:lnTo>
                      <a:pt x="711" y="1288"/>
                    </a:lnTo>
                    <a:lnTo>
                      <a:pt x="728" y="1271"/>
                    </a:lnTo>
                    <a:lnTo>
                      <a:pt x="753" y="1262"/>
                    </a:lnTo>
                    <a:lnTo>
                      <a:pt x="769" y="1254"/>
                    </a:lnTo>
                    <a:lnTo>
                      <a:pt x="786" y="1246"/>
                    </a:lnTo>
                    <a:lnTo>
                      <a:pt x="803" y="1237"/>
                    </a:lnTo>
                    <a:lnTo>
                      <a:pt x="819" y="1229"/>
                    </a:lnTo>
                    <a:lnTo>
                      <a:pt x="845" y="1221"/>
                    </a:lnTo>
                    <a:lnTo>
                      <a:pt x="861" y="1212"/>
                    </a:lnTo>
                    <a:lnTo>
                      <a:pt x="878" y="1204"/>
                    </a:lnTo>
                    <a:lnTo>
                      <a:pt x="903" y="1196"/>
                    </a:lnTo>
                    <a:lnTo>
                      <a:pt x="920" y="1196"/>
                    </a:lnTo>
                    <a:lnTo>
                      <a:pt x="936" y="1187"/>
                    </a:lnTo>
                    <a:lnTo>
                      <a:pt x="962" y="1179"/>
                    </a:lnTo>
                    <a:lnTo>
                      <a:pt x="978" y="1179"/>
                    </a:lnTo>
                    <a:lnTo>
                      <a:pt x="1003" y="1179"/>
                    </a:lnTo>
                    <a:lnTo>
                      <a:pt x="1020" y="1179"/>
                    </a:lnTo>
                    <a:lnTo>
                      <a:pt x="1020" y="1179"/>
                    </a:lnTo>
                    <a:lnTo>
                      <a:pt x="1045" y="1179"/>
                    </a:lnTo>
                    <a:lnTo>
                      <a:pt x="1062" y="1179"/>
                    </a:lnTo>
                    <a:lnTo>
                      <a:pt x="1062" y="1179"/>
                    </a:lnTo>
                    <a:lnTo>
                      <a:pt x="1087" y="1179"/>
                    </a:lnTo>
                    <a:lnTo>
                      <a:pt x="1104" y="1179"/>
                    </a:lnTo>
                    <a:lnTo>
                      <a:pt x="1212" y="1179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37"/>
              <p:cNvSpPr/>
              <p:nvPr/>
            </p:nvSpPr>
            <p:spPr>
              <a:xfrm>
                <a:off x="4324020" y="9395562"/>
                <a:ext cx="300848" cy="292216"/>
              </a:xfrm>
              <a:custGeom>
                <a:avLst/>
                <a:gdLst/>
                <a:ahLst/>
                <a:cxnLst/>
                <a:rect l="l" t="t" r="r" b="b"/>
                <a:pathLst>
                  <a:path w="6099" h="5924" extrusionOk="0">
                    <a:moveTo>
                      <a:pt x="3459" y="1671"/>
                    </a:moveTo>
                    <a:lnTo>
                      <a:pt x="3518" y="1671"/>
                    </a:lnTo>
                    <a:lnTo>
                      <a:pt x="3576" y="1671"/>
                    </a:lnTo>
                    <a:lnTo>
                      <a:pt x="3593" y="1671"/>
                    </a:lnTo>
                    <a:lnTo>
                      <a:pt x="3618" y="1671"/>
                    </a:lnTo>
                    <a:lnTo>
                      <a:pt x="3635" y="1671"/>
                    </a:lnTo>
                    <a:lnTo>
                      <a:pt x="3660" y="1680"/>
                    </a:lnTo>
                    <a:lnTo>
                      <a:pt x="3676" y="1688"/>
                    </a:lnTo>
                    <a:lnTo>
                      <a:pt x="3693" y="1696"/>
                    </a:lnTo>
                    <a:lnTo>
                      <a:pt x="3710" y="1713"/>
                    </a:lnTo>
                    <a:lnTo>
                      <a:pt x="3710" y="1713"/>
                    </a:lnTo>
                    <a:lnTo>
                      <a:pt x="3726" y="1730"/>
                    </a:lnTo>
                    <a:lnTo>
                      <a:pt x="3743" y="1746"/>
                    </a:lnTo>
                    <a:lnTo>
                      <a:pt x="3760" y="1772"/>
                    </a:lnTo>
                    <a:lnTo>
                      <a:pt x="3760" y="1772"/>
                    </a:lnTo>
                    <a:lnTo>
                      <a:pt x="3768" y="1797"/>
                    </a:lnTo>
                    <a:lnTo>
                      <a:pt x="3768" y="1822"/>
                    </a:lnTo>
                    <a:lnTo>
                      <a:pt x="3768" y="1863"/>
                    </a:lnTo>
                    <a:lnTo>
                      <a:pt x="3768" y="1888"/>
                    </a:lnTo>
                    <a:lnTo>
                      <a:pt x="3768" y="1888"/>
                    </a:lnTo>
                    <a:lnTo>
                      <a:pt x="3760" y="1914"/>
                    </a:lnTo>
                    <a:lnTo>
                      <a:pt x="3751" y="1930"/>
                    </a:lnTo>
                    <a:lnTo>
                      <a:pt x="3735" y="1955"/>
                    </a:lnTo>
                    <a:lnTo>
                      <a:pt x="3735" y="1955"/>
                    </a:lnTo>
                    <a:lnTo>
                      <a:pt x="3718" y="1972"/>
                    </a:lnTo>
                    <a:lnTo>
                      <a:pt x="3710" y="1980"/>
                    </a:lnTo>
                    <a:lnTo>
                      <a:pt x="3693" y="1989"/>
                    </a:lnTo>
                    <a:lnTo>
                      <a:pt x="3676" y="2005"/>
                    </a:lnTo>
                    <a:lnTo>
                      <a:pt x="3660" y="2005"/>
                    </a:lnTo>
                    <a:lnTo>
                      <a:pt x="3643" y="2014"/>
                    </a:lnTo>
                    <a:lnTo>
                      <a:pt x="3626" y="2022"/>
                    </a:lnTo>
                    <a:lnTo>
                      <a:pt x="3601" y="2031"/>
                    </a:lnTo>
                    <a:lnTo>
                      <a:pt x="3601" y="2031"/>
                    </a:lnTo>
                    <a:lnTo>
                      <a:pt x="3584" y="2031"/>
                    </a:lnTo>
                    <a:lnTo>
                      <a:pt x="3559" y="2039"/>
                    </a:lnTo>
                    <a:lnTo>
                      <a:pt x="3518" y="2047"/>
                    </a:lnTo>
                    <a:lnTo>
                      <a:pt x="3467" y="2056"/>
                    </a:lnTo>
                    <a:lnTo>
                      <a:pt x="3367" y="2081"/>
                    </a:lnTo>
                    <a:lnTo>
                      <a:pt x="3309" y="2097"/>
                    </a:lnTo>
                    <a:lnTo>
                      <a:pt x="3259" y="2106"/>
                    </a:lnTo>
                    <a:lnTo>
                      <a:pt x="3208" y="2122"/>
                    </a:lnTo>
                    <a:lnTo>
                      <a:pt x="3158" y="2131"/>
                    </a:lnTo>
                    <a:lnTo>
                      <a:pt x="3142" y="2139"/>
                    </a:lnTo>
                    <a:lnTo>
                      <a:pt x="3125" y="2147"/>
                    </a:lnTo>
                    <a:lnTo>
                      <a:pt x="3108" y="2147"/>
                    </a:lnTo>
                    <a:lnTo>
                      <a:pt x="3108" y="2147"/>
                    </a:lnTo>
                    <a:lnTo>
                      <a:pt x="3092" y="2156"/>
                    </a:lnTo>
                    <a:lnTo>
                      <a:pt x="3041" y="2173"/>
                    </a:lnTo>
                    <a:lnTo>
                      <a:pt x="2983" y="2189"/>
                    </a:lnTo>
                    <a:lnTo>
                      <a:pt x="2933" y="2214"/>
                    </a:lnTo>
                    <a:lnTo>
                      <a:pt x="2883" y="2231"/>
                    </a:lnTo>
                    <a:lnTo>
                      <a:pt x="2824" y="2256"/>
                    </a:lnTo>
                    <a:lnTo>
                      <a:pt x="2774" y="2273"/>
                    </a:lnTo>
                    <a:lnTo>
                      <a:pt x="2724" y="2289"/>
                    </a:lnTo>
                    <a:lnTo>
                      <a:pt x="2674" y="2315"/>
                    </a:lnTo>
                    <a:lnTo>
                      <a:pt x="2624" y="2340"/>
                    </a:lnTo>
                    <a:lnTo>
                      <a:pt x="2574" y="2356"/>
                    </a:lnTo>
                    <a:lnTo>
                      <a:pt x="2523" y="2381"/>
                    </a:lnTo>
                    <a:lnTo>
                      <a:pt x="2498" y="2390"/>
                    </a:lnTo>
                    <a:lnTo>
                      <a:pt x="2473" y="2406"/>
                    </a:lnTo>
                    <a:lnTo>
                      <a:pt x="2423" y="2432"/>
                    </a:lnTo>
                    <a:lnTo>
                      <a:pt x="2373" y="2457"/>
                    </a:lnTo>
                    <a:lnTo>
                      <a:pt x="2331" y="2490"/>
                    </a:lnTo>
                    <a:lnTo>
                      <a:pt x="2281" y="2515"/>
                    </a:lnTo>
                    <a:lnTo>
                      <a:pt x="2248" y="2540"/>
                    </a:lnTo>
                    <a:lnTo>
                      <a:pt x="2214" y="2557"/>
                    </a:lnTo>
                    <a:lnTo>
                      <a:pt x="2181" y="2574"/>
                    </a:lnTo>
                    <a:lnTo>
                      <a:pt x="2148" y="2599"/>
                    </a:lnTo>
                    <a:lnTo>
                      <a:pt x="2114" y="2615"/>
                    </a:lnTo>
                    <a:lnTo>
                      <a:pt x="2081" y="2632"/>
                    </a:lnTo>
                    <a:lnTo>
                      <a:pt x="2047" y="2657"/>
                    </a:lnTo>
                    <a:lnTo>
                      <a:pt x="2014" y="2682"/>
                    </a:lnTo>
                    <a:lnTo>
                      <a:pt x="1980" y="2699"/>
                    </a:lnTo>
                    <a:lnTo>
                      <a:pt x="1947" y="2724"/>
                    </a:lnTo>
                    <a:lnTo>
                      <a:pt x="1914" y="2749"/>
                    </a:lnTo>
                    <a:lnTo>
                      <a:pt x="1880" y="2766"/>
                    </a:lnTo>
                    <a:lnTo>
                      <a:pt x="1847" y="2791"/>
                    </a:lnTo>
                    <a:lnTo>
                      <a:pt x="1813" y="2816"/>
                    </a:lnTo>
                    <a:lnTo>
                      <a:pt x="1780" y="2841"/>
                    </a:lnTo>
                    <a:lnTo>
                      <a:pt x="1747" y="2866"/>
                    </a:lnTo>
                    <a:lnTo>
                      <a:pt x="1713" y="2891"/>
                    </a:lnTo>
                    <a:lnTo>
                      <a:pt x="1680" y="2916"/>
                    </a:lnTo>
                    <a:lnTo>
                      <a:pt x="1646" y="2941"/>
                    </a:lnTo>
                    <a:lnTo>
                      <a:pt x="1613" y="2966"/>
                    </a:lnTo>
                    <a:lnTo>
                      <a:pt x="1579" y="2991"/>
                    </a:lnTo>
                    <a:lnTo>
                      <a:pt x="1546" y="3016"/>
                    </a:lnTo>
                    <a:lnTo>
                      <a:pt x="1513" y="3041"/>
                    </a:lnTo>
                    <a:lnTo>
                      <a:pt x="1479" y="3066"/>
                    </a:lnTo>
                    <a:lnTo>
                      <a:pt x="1446" y="3100"/>
                    </a:lnTo>
                    <a:lnTo>
                      <a:pt x="1412" y="3125"/>
                    </a:lnTo>
                    <a:lnTo>
                      <a:pt x="1412" y="3125"/>
                    </a:lnTo>
                    <a:lnTo>
                      <a:pt x="1387" y="3150"/>
                    </a:lnTo>
                    <a:lnTo>
                      <a:pt x="1354" y="3175"/>
                    </a:lnTo>
                    <a:lnTo>
                      <a:pt x="1320" y="3208"/>
                    </a:lnTo>
                    <a:lnTo>
                      <a:pt x="1295" y="3233"/>
                    </a:lnTo>
                    <a:lnTo>
                      <a:pt x="1262" y="3267"/>
                    </a:lnTo>
                    <a:lnTo>
                      <a:pt x="1229" y="3292"/>
                    </a:lnTo>
                    <a:lnTo>
                      <a:pt x="1204" y="3325"/>
                    </a:lnTo>
                    <a:lnTo>
                      <a:pt x="1170" y="3359"/>
                    </a:lnTo>
                    <a:lnTo>
                      <a:pt x="1145" y="3384"/>
                    </a:lnTo>
                    <a:lnTo>
                      <a:pt x="1120" y="3417"/>
                    </a:lnTo>
                    <a:lnTo>
                      <a:pt x="1087" y="3442"/>
                    </a:lnTo>
                    <a:lnTo>
                      <a:pt x="1061" y="3476"/>
                    </a:lnTo>
                    <a:lnTo>
                      <a:pt x="1036" y="3509"/>
                    </a:lnTo>
                    <a:lnTo>
                      <a:pt x="1011" y="3543"/>
                    </a:lnTo>
                    <a:lnTo>
                      <a:pt x="986" y="3568"/>
                    </a:lnTo>
                    <a:lnTo>
                      <a:pt x="953" y="3601"/>
                    </a:lnTo>
                    <a:lnTo>
                      <a:pt x="928" y="3634"/>
                    </a:lnTo>
                    <a:lnTo>
                      <a:pt x="903" y="3668"/>
                    </a:lnTo>
                    <a:lnTo>
                      <a:pt x="886" y="3701"/>
                    </a:lnTo>
                    <a:lnTo>
                      <a:pt x="861" y="3726"/>
                    </a:lnTo>
                    <a:lnTo>
                      <a:pt x="836" y="3760"/>
                    </a:lnTo>
                    <a:lnTo>
                      <a:pt x="811" y="3793"/>
                    </a:lnTo>
                    <a:lnTo>
                      <a:pt x="794" y="3827"/>
                    </a:lnTo>
                    <a:lnTo>
                      <a:pt x="769" y="3860"/>
                    </a:lnTo>
                    <a:lnTo>
                      <a:pt x="752" y="3893"/>
                    </a:lnTo>
                    <a:lnTo>
                      <a:pt x="727" y="3927"/>
                    </a:lnTo>
                    <a:lnTo>
                      <a:pt x="711" y="3960"/>
                    </a:lnTo>
                    <a:lnTo>
                      <a:pt x="694" y="3994"/>
                    </a:lnTo>
                    <a:lnTo>
                      <a:pt x="677" y="4035"/>
                    </a:lnTo>
                    <a:lnTo>
                      <a:pt x="660" y="4069"/>
                    </a:lnTo>
                    <a:lnTo>
                      <a:pt x="652" y="4086"/>
                    </a:lnTo>
                    <a:lnTo>
                      <a:pt x="644" y="4102"/>
                    </a:lnTo>
                    <a:lnTo>
                      <a:pt x="627" y="4136"/>
                    </a:lnTo>
                    <a:lnTo>
                      <a:pt x="610" y="4169"/>
                    </a:lnTo>
                    <a:lnTo>
                      <a:pt x="594" y="4203"/>
                    </a:lnTo>
                    <a:lnTo>
                      <a:pt x="577" y="4236"/>
                    </a:lnTo>
                    <a:lnTo>
                      <a:pt x="560" y="4269"/>
                    </a:lnTo>
                    <a:lnTo>
                      <a:pt x="544" y="4303"/>
                    </a:lnTo>
                    <a:lnTo>
                      <a:pt x="535" y="4336"/>
                    </a:lnTo>
                    <a:lnTo>
                      <a:pt x="518" y="4370"/>
                    </a:lnTo>
                    <a:lnTo>
                      <a:pt x="510" y="4403"/>
                    </a:lnTo>
                    <a:lnTo>
                      <a:pt x="502" y="4445"/>
                    </a:lnTo>
                    <a:lnTo>
                      <a:pt x="493" y="4478"/>
                    </a:lnTo>
                    <a:lnTo>
                      <a:pt x="485" y="4512"/>
                    </a:lnTo>
                    <a:lnTo>
                      <a:pt x="477" y="4537"/>
                    </a:lnTo>
                    <a:lnTo>
                      <a:pt x="477" y="4570"/>
                    </a:lnTo>
                    <a:lnTo>
                      <a:pt x="477" y="4604"/>
                    </a:lnTo>
                    <a:lnTo>
                      <a:pt x="477" y="4629"/>
                    </a:lnTo>
                    <a:lnTo>
                      <a:pt x="477" y="4654"/>
                    </a:lnTo>
                    <a:lnTo>
                      <a:pt x="477" y="4687"/>
                    </a:lnTo>
                    <a:lnTo>
                      <a:pt x="477" y="4812"/>
                    </a:lnTo>
                    <a:lnTo>
                      <a:pt x="477" y="4837"/>
                    </a:lnTo>
                    <a:lnTo>
                      <a:pt x="477" y="4854"/>
                    </a:lnTo>
                    <a:lnTo>
                      <a:pt x="477" y="4879"/>
                    </a:lnTo>
                    <a:lnTo>
                      <a:pt x="477" y="4896"/>
                    </a:lnTo>
                    <a:lnTo>
                      <a:pt x="477" y="4913"/>
                    </a:lnTo>
                    <a:lnTo>
                      <a:pt x="477" y="4921"/>
                    </a:lnTo>
                    <a:lnTo>
                      <a:pt x="477" y="4946"/>
                    </a:lnTo>
                    <a:lnTo>
                      <a:pt x="477" y="4938"/>
                    </a:lnTo>
                    <a:lnTo>
                      <a:pt x="485" y="4963"/>
                    </a:lnTo>
                    <a:lnTo>
                      <a:pt x="493" y="4979"/>
                    </a:lnTo>
                    <a:lnTo>
                      <a:pt x="493" y="4971"/>
                    </a:lnTo>
                    <a:lnTo>
                      <a:pt x="502" y="4996"/>
                    </a:lnTo>
                    <a:lnTo>
                      <a:pt x="510" y="5013"/>
                    </a:lnTo>
                    <a:lnTo>
                      <a:pt x="510" y="5005"/>
                    </a:lnTo>
                    <a:lnTo>
                      <a:pt x="518" y="5030"/>
                    </a:lnTo>
                    <a:lnTo>
                      <a:pt x="527" y="5046"/>
                    </a:lnTo>
                    <a:lnTo>
                      <a:pt x="527" y="5046"/>
                    </a:lnTo>
                    <a:lnTo>
                      <a:pt x="544" y="5063"/>
                    </a:lnTo>
                    <a:lnTo>
                      <a:pt x="552" y="5080"/>
                    </a:lnTo>
                    <a:lnTo>
                      <a:pt x="552" y="5071"/>
                    </a:lnTo>
                    <a:lnTo>
                      <a:pt x="560" y="5096"/>
                    </a:lnTo>
                    <a:lnTo>
                      <a:pt x="577" y="5113"/>
                    </a:lnTo>
                    <a:lnTo>
                      <a:pt x="577" y="5105"/>
                    </a:lnTo>
                    <a:lnTo>
                      <a:pt x="585" y="5130"/>
                    </a:lnTo>
                    <a:lnTo>
                      <a:pt x="602" y="5147"/>
                    </a:lnTo>
                    <a:lnTo>
                      <a:pt x="602" y="5138"/>
                    </a:lnTo>
                    <a:lnTo>
                      <a:pt x="619" y="5155"/>
                    </a:lnTo>
                    <a:lnTo>
                      <a:pt x="635" y="5172"/>
                    </a:lnTo>
                    <a:lnTo>
                      <a:pt x="627" y="5172"/>
                    </a:lnTo>
                    <a:lnTo>
                      <a:pt x="644" y="5188"/>
                    </a:lnTo>
                    <a:lnTo>
                      <a:pt x="660" y="5205"/>
                    </a:lnTo>
                    <a:lnTo>
                      <a:pt x="660" y="5205"/>
                    </a:lnTo>
                    <a:lnTo>
                      <a:pt x="677" y="5222"/>
                    </a:lnTo>
                    <a:lnTo>
                      <a:pt x="694" y="5238"/>
                    </a:lnTo>
                    <a:lnTo>
                      <a:pt x="694" y="5238"/>
                    </a:lnTo>
                    <a:lnTo>
                      <a:pt x="719" y="5247"/>
                    </a:lnTo>
                    <a:lnTo>
                      <a:pt x="736" y="5264"/>
                    </a:lnTo>
                    <a:lnTo>
                      <a:pt x="736" y="5264"/>
                    </a:lnTo>
                    <a:lnTo>
                      <a:pt x="752" y="5280"/>
                    </a:lnTo>
                    <a:lnTo>
                      <a:pt x="777" y="5297"/>
                    </a:lnTo>
                    <a:lnTo>
                      <a:pt x="777" y="5297"/>
                    </a:lnTo>
                    <a:lnTo>
                      <a:pt x="794" y="5305"/>
                    </a:lnTo>
                    <a:lnTo>
                      <a:pt x="819" y="5322"/>
                    </a:lnTo>
                    <a:lnTo>
                      <a:pt x="819" y="5322"/>
                    </a:lnTo>
                    <a:lnTo>
                      <a:pt x="836" y="5339"/>
                    </a:lnTo>
                    <a:lnTo>
                      <a:pt x="861" y="5347"/>
                    </a:lnTo>
                    <a:lnTo>
                      <a:pt x="861" y="5347"/>
                    </a:lnTo>
                    <a:lnTo>
                      <a:pt x="886" y="5364"/>
                    </a:lnTo>
                    <a:lnTo>
                      <a:pt x="894" y="5364"/>
                    </a:lnTo>
                    <a:lnTo>
                      <a:pt x="911" y="5372"/>
                    </a:lnTo>
                    <a:lnTo>
                      <a:pt x="928" y="5380"/>
                    </a:lnTo>
                    <a:lnTo>
                      <a:pt x="953" y="5389"/>
                    </a:lnTo>
                    <a:lnTo>
                      <a:pt x="978" y="5406"/>
                    </a:lnTo>
                    <a:lnTo>
                      <a:pt x="1003" y="5414"/>
                    </a:lnTo>
                    <a:lnTo>
                      <a:pt x="1028" y="5422"/>
                    </a:lnTo>
                    <a:lnTo>
                      <a:pt x="1053" y="5431"/>
                    </a:lnTo>
                    <a:lnTo>
                      <a:pt x="1078" y="5439"/>
                    </a:lnTo>
                    <a:lnTo>
                      <a:pt x="1103" y="5447"/>
                    </a:lnTo>
                    <a:lnTo>
                      <a:pt x="1128" y="5456"/>
                    </a:lnTo>
                    <a:lnTo>
                      <a:pt x="1153" y="5464"/>
                    </a:lnTo>
                    <a:lnTo>
                      <a:pt x="1178" y="5472"/>
                    </a:lnTo>
                    <a:lnTo>
                      <a:pt x="1212" y="5481"/>
                    </a:lnTo>
                    <a:lnTo>
                      <a:pt x="1237" y="5489"/>
                    </a:lnTo>
                    <a:lnTo>
                      <a:pt x="1262" y="5497"/>
                    </a:lnTo>
                    <a:lnTo>
                      <a:pt x="1295" y="5506"/>
                    </a:lnTo>
                    <a:lnTo>
                      <a:pt x="1320" y="5514"/>
                    </a:lnTo>
                    <a:lnTo>
                      <a:pt x="1354" y="5523"/>
                    </a:lnTo>
                    <a:lnTo>
                      <a:pt x="1387" y="5523"/>
                    </a:lnTo>
                    <a:lnTo>
                      <a:pt x="1412" y="5531"/>
                    </a:lnTo>
                    <a:lnTo>
                      <a:pt x="1446" y="5539"/>
                    </a:lnTo>
                    <a:lnTo>
                      <a:pt x="1471" y="5539"/>
                    </a:lnTo>
                    <a:lnTo>
                      <a:pt x="1504" y="5539"/>
                    </a:lnTo>
                    <a:lnTo>
                      <a:pt x="1538" y="5539"/>
                    </a:lnTo>
                    <a:lnTo>
                      <a:pt x="1571" y="5539"/>
                    </a:lnTo>
                    <a:lnTo>
                      <a:pt x="1596" y="5539"/>
                    </a:lnTo>
                    <a:lnTo>
                      <a:pt x="1630" y="5539"/>
                    </a:lnTo>
                    <a:lnTo>
                      <a:pt x="1663" y="5539"/>
                    </a:lnTo>
                    <a:lnTo>
                      <a:pt x="1696" y="5539"/>
                    </a:lnTo>
                    <a:lnTo>
                      <a:pt x="1730" y="5539"/>
                    </a:lnTo>
                    <a:lnTo>
                      <a:pt x="1763" y="5539"/>
                    </a:lnTo>
                    <a:lnTo>
                      <a:pt x="1797" y="5539"/>
                    </a:lnTo>
                    <a:lnTo>
                      <a:pt x="2156" y="5539"/>
                    </a:lnTo>
                    <a:lnTo>
                      <a:pt x="2223" y="5539"/>
                    </a:lnTo>
                    <a:lnTo>
                      <a:pt x="2281" y="5539"/>
                    </a:lnTo>
                    <a:lnTo>
                      <a:pt x="2348" y="5539"/>
                    </a:lnTo>
                    <a:lnTo>
                      <a:pt x="2415" y="5539"/>
                    </a:lnTo>
                    <a:lnTo>
                      <a:pt x="2473" y="5531"/>
                    </a:lnTo>
                    <a:lnTo>
                      <a:pt x="2540" y="5523"/>
                    </a:lnTo>
                    <a:lnTo>
                      <a:pt x="2599" y="5514"/>
                    </a:lnTo>
                    <a:lnTo>
                      <a:pt x="2657" y="5506"/>
                    </a:lnTo>
                    <a:lnTo>
                      <a:pt x="2716" y="5497"/>
                    </a:lnTo>
                    <a:lnTo>
                      <a:pt x="2774" y="5489"/>
                    </a:lnTo>
                    <a:lnTo>
                      <a:pt x="2824" y="5481"/>
                    </a:lnTo>
                    <a:lnTo>
                      <a:pt x="2883" y="5472"/>
                    </a:lnTo>
                    <a:lnTo>
                      <a:pt x="2933" y="5464"/>
                    </a:lnTo>
                    <a:lnTo>
                      <a:pt x="2983" y="5447"/>
                    </a:lnTo>
                    <a:lnTo>
                      <a:pt x="3033" y="5439"/>
                    </a:lnTo>
                    <a:lnTo>
                      <a:pt x="3075" y="5422"/>
                    </a:lnTo>
                    <a:lnTo>
                      <a:pt x="3117" y="5414"/>
                    </a:lnTo>
                    <a:lnTo>
                      <a:pt x="3158" y="5397"/>
                    </a:lnTo>
                    <a:lnTo>
                      <a:pt x="3342" y="5489"/>
                    </a:lnTo>
                    <a:lnTo>
                      <a:pt x="3250" y="5665"/>
                    </a:lnTo>
                    <a:lnTo>
                      <a:pt x="3208" y="5681"/>
                    </a:lnTo>
                    <a:lnTo>
                      <a:pt x="3158" y="5698"/>
                    </a:lnTo>
                    <a:lnTo>
                      <a:pt x="3066" y="5731"/>
                    </a:lnTo>
                    <a:lnTo>
                      <a:pt x="3016" y="5740"/>
                    </a:lnTo>
                    <a:lnTo>
                      <a:pt x="2958" y="5756"/>
                    </a:lnTo>
                    <a:lnTo>
                      <a:pt x="2908" y="5773"/>
                    </a:lnTo>
                    <a:lnTo>
                      <a:pt x="2849" y="5790"/>
                    </a:lnTo>
                    <a:lnTo>
                      <a:pt x="2791" y="5807"/>
                    </a:lnTo>
                    <a:lnTo>
                      <a:pt x="2724" y="5815"/>
                    </a:lnTo>
                    <a:lnTo>
                      <a:pt x="2665" y="5832"/>
                    </a:lnTo>
                    <a:lnTo>
                      <a:pt x="2599" y="5840"/>
                    </a:lnTo>
                    <a:lnTo>
                      <a:pt x="2540" y="5857"/>
                    </a:lnTo>
                    <a:lnTo>
                      <a:pt x="2473" y="5865"/>
                    </a:lnTo>
                    <a:lnTo>
                      <a:pt x="2406" y="5882"/>
                    </a:lnTo>
                    <a:lnTo>
                      <a:pt x="2340" y="5890"/>
                    </a:lnTo>
                    <a:lnTo>
                      <a:pt x="2264" y="5898"/>
                    </a:lnTo>
                    <a:lnTo>
                      <a:pt x="2198" y="5907"/>
                    </a:lnTo>
                    <a:lnTo>
                      <a:pt x="2131" y="5915"/>
                    </a:lnTo>
                    <a:lnTo>
                      <a:pt x="2056" y="5915"/>
                    </a:lnTo>
                    <a:lnTo>
                      <a:pt x="1989" y="5923"/>
                    </a:lnTo>
                    <a:lnTo>
                      <a:pt x="1914" y="5923"/>
                    </a:lnTo>
                    <a:lnTo>
                      <a:pt x="1847" y="5923"/>
                    </a:lnTo>
                    <a:lnTo>
                      <a:pt x="1521" y="5923"/>
                    </a:lnTo>
                    <a:lnTo>
                      <a:pt x="1488" y="5923"/>
                    </a:lnTo>
                    <a:lnTo>
                      <a:pt x="1454" y="5923"/>
                    </a:lnTo>
                    <a:lnTo>
                      <a:pt x="1412" y="5923"/>
                    </a:lnTo>
                    <a:lnTo>
                      <a:pt x="1379" y="5923"/>
                    </a:lnTo>
                    <a:lnTo>
                      <a:pt x="1346" y="5923"/>
                    </a:lnTo>
                    <a:lnTo>
                      <a:pt x="1312" y="5923"/>
                    </a:lnTo>
                    <a:lnTo>
                      <a:pt x="1270" y="5923"/>
                    </a:lnTo>
                    <a:lnTo>
                      <a:pt x="1237" y="5923"/>
                    </a:lnTo>
                    <a:lnTo>
                      <a:pt x="1204" y="5923"/>
                    </a:lnTo>
                    <a:lnTo>
                      <a:pt x="1170" y="5915"/>
                    </a:lnTo>
                    <a:lnTo>
                      <a:pt x="1137" y="5915"/>
                    </a:lnTo>
                    <a:lnTo>
                      <a:pt x="1095" y="5907"/>
                    </a:lnTo>
                    <a:lnTo>
                      <a:pt x="1061" y="5898"/>
                    </a:lnTo>
                    <a:lnTo>
                      <a:pt x="1028" y="5890"/>
                    </a:lnTo>
                    <a:lnTo>
                      <a:pt x="995" y="5882"/>
                    </a:lnTo>
                    <a:lnTo>
                      <a:pt x="961" y="5873"/>
                    </a:lnTo>
                    <a:lnTo>
                      <a:pt x="928" y="5865"/>
                    </a:lnTo>
                    <a:lnTo>
                      <a:pt x="894" y="5857"/>
                    </a:lnTo>
                    <a:lnTo>
                      <a:pt x="861" y="5848"/>
                    </a:lnTo>
                    <a:lnTo>
                      <a:pt x="828" y="5840"/>
                    </a:lnTo>
                    <a:lnTo>
                      <a:pt x="794" y="5832"/>
                    </a:lnTo>
                    <a:lnTo>
                      <a:pt x="761" y="5815"/>
                    </a:lnTo>
                    <a:lnTo>
                      <a:pt x="736" y="5807"/>
                    </a:lnTo>
                    <a:lnTo>
                      <a:pt x="702" y="5790"/>
                    </a:lnTo>
                    <a:lnTo>
                      <a:pt x="669" y="5781"/>
                    </a:lnTo>
                    <a:lnTo>
                      <a:pt x="644" y="5765"/>
                    </a:lnTo>
                    <a:lnTo>
                      <a:pt x="644" y="5765"/>
                    </a:lnTo>
                    <a:lnTo>
                      <a:pt x="610" y="5756"/>
                    </a:lnTo>
                    <a:lnTo>
                      <a:pt x="577" y="5740"/>
                    </a:lnTo>
                    <a:lnTo>
                      <a:pt x="552" y="5723"/>
                    </a:lnTo>
                    <a:lnTo>
                      <a:pt x="518" y="5706"/>
                    </a:lnTo>
                    <a:lnTo>
                      <a:pt x="493" y="5690"/>
                    </a:lnTo>
                    <a:lnTo>
                      <a:pt x="460" y="5673"/>
                    </a:lnTo>
                    <a:lnTo>
                      <a:pt x="435" y="5648"/>
                    </a:lnTo>
                    <a:lnTo>
                      <a:pt x="410" y="5631"/>
                    </a:lnTo>
                    <a:lnTo>
                      <a:pt x="385" y="5606"/>
                    </a:lnTo>
                    <a:lnTo>
                      <a:pt x="360" y="5589"/>
                    </a:lnTo>
                    <a:lnTo>
                      <a:pt x="326" y="5564"/>
                    </a:lnTo>
                    <a:lnTo>
                      <a:pt x="310" y="5539"/>
                    </a:lnTo>
                    <a:lnTo>
                      <a:pt x="276" y="5523"/>
                    </a:lnTo>
                    <a:lnTo>
                      <a:pt x="259" y="5497"/>
                    </a:lnTo>
                    <a:lnTo>
                      <a:pt x="234" y="5472"/>
                    </a:lnTo>
                    <a:lnTo>
                      <a:pt x="209" y="5447"/>
                    </a:lnTo>
                    <a:lnTo>
                      <a:pt x="193" y="5414"/>
                    </a:lnTo>
                    <a:lnTo>
                      <a:pt x="168" y="5389"/>
                    </a:lnTo>
                    <a:lnTo>
                      <a:pt x="151" y="5364"/>
                    </a:lnTo>
                    <a:lnTo>
                      <a:pt x="134" y="5330"/>
                    </a:lnTo>
                    <a:lnTo>
                      <a:pt x="109" y="5297"/>
                    </a:lnTo>
                    <a:lnTo>
                      <a:pt x="92" y="5272"/>
                    </a:lnTo>
                    <a:lnTo>
                      <a:pt x="84" y="5238"/>
                    </a:lnTo>
                    <a:lnTo>
                      <a:pt x="67" y="5205"/>
                    </a:lnTo>
                    <a:lnTo>
                      <a:pt x="51" y="5172"/>
                    </a:lnTo>
                    <a:lnTo>
                      <a:pt x="42" y="5138"/>
                    </a:lnTo>
                    <a:lnTo>
                      <a:pt x="26" y="5105"/>
                    </a:lnTo>
                    <a:lnTo>
                      <a:pt x="17" y="5071"/>
                    </a:lnTo>
                    <a:lnTo>
                      <a:pt x="17" y="5055"/>
                    </a:lnTo>
                    <a:lnTo>
                      <a:pt x="9" y="5030"/>
                    </a:lnTo>
                    <a:lnTo>
                      <a:pt x="1" y="4996"/>
                    </a:lnTo>
                    <a:lnTo>
                      <a:pt x="1" y="4963"/>
                    </a:lnTo>
                    <a:lnTo>
                      <a:pt x="1" y="4921"/>
                    </a:lnTo>
                    <a:lnTo>
                      <a:pt x="1" y="4879"/>
                    </a:lnTo>
                    <a:lnTo>
                      <a:pt x="1" y="4846"/>
                    </a:lnTo>
                    <a:lnTo>
                      <a:pt x="1" y="4729"/>
                    </a:lnTo>
                    <a:lnTo>
                      <a:pt x="1" y="4687"/>
                    </a:lnTo>
                    <a:lnTo>
                      <a:pt x="1" y="4645"/>
                    </a:lnTo>
                    <a:lnTo>
                      <a:pt x="1" y="4604"/>
                    </a:lnTo>
                    <a:lnTo>
                      <a:pt x="1" y="4562"/>
                    </a:lnTo>
                    <a:lnTo>
                      <a:pt x="9" y="4520"/>
                    </a:lnTo>
                    <a:lnTo>
                      <a:pt x="17" y="4478"/>
                    </a:lnTo>
                    <a:lnTo>
                      <a:pt x="26" y="4436"/>
                    </a:lnTo>
                    <a:lnTo>
                      <a:pt x="42" y="4386"/>
                    </a:lnTo>
                    <a:lnTo>
                      <a:pt x="51" y="4345"/>
                    </a:lnTo>
                    <a:lnTo>
                      <a:pt x="67" y="4303"/>
                    </a:lnTo>
                    <a:lnTo>
                      <a:pt x="76" y="4261"/>
                    </a:lnTo>
                    <a:lnTo>
                      <a:pt x="92" y="4211"/>
                    </a:lnTo>
                    <a:lnTo>
                      <a:pt x="109" y="4169"/>
                    </a:lnTo>
                    <a:lnTo>
                      <a:pt x="126" y="4127"/>
                    </a:lnTo>
                    <a:lnTo>
                      <a:pt x="143" y="4086"/>
                    </a:lnTo>
                    <a:lnTo>
                      <a:pt x="159" y="4044"/>
                    </a:lnTo>
                    <a:lnTo>
                      <a:pt x="184" y="4002"/>
                    </a:lnTo>
                    <a:lnTo>
                      <a:pt x="201" y="3960"/>
                    </a:lnTo>
                    <a:lnTo>
                      <a:pt x="226" y="3919"/>
                    </a:lnTo>
                    <a:lnTo>
                      <a:pt x="234" y="3893"/>
                    </a:lnTo>
                    <a:lnTo>
                      <a:pt x="243" y="3877"/>
                    </a:lnTo>
                    <a:lnTo>
                      <a:pt x="268" y="3835"/>
                    </a:lnTo>
                    <a:lnTo>
                      <a:pt x="293" y="3793"/>
                    </a:lnTo>
                    <a:lnTo>
                      <a:pt x="318" y="3760"/>
                    </a:lnTo>
                    <a:lnTo>
                      <a:pt x="343" y="3718"/>
                    </a:lnTo>
                    <a:lnTo>
                      <a:pt x="368" y="3676"/>
                    </a:lnTo>
                    <a:lnTo>
                      <a:pt x="393" y="3643"/>
                    </a:lnTo>
                    <a:lnTo>
                      <a:pt x="418" y="3601"/>
                    </a:lnTo>
                    <a:lnTo>
                      <a:pt x="443" y="3568"/>
                    </a:lnTo>
                    <a:lnTo>
                      <a:pt x="468" y="3526"/>
                    </a:lnTo>
                    <a:lnTo>
                      <a:pt x="493" y="3492"/>
                    </a:lnTo>
                    <a:lnTo>
                      <a:pt x="527" y="3451"/>
                    </a:lnTo>
                    <a:lnTo>
                      <a:pt x="552" y="3417"/>
                    </a:lnTo>
                    <a:lnTo>
                      <a:pt x="585" y="3384"/>
                    </a:lnTo>
                    <a:lnTo>
                      <a:pt x="610" y="3342"/>
                    </a:lnTo>
                    <a:lnTo>
                      <a:pt x="644" y="3309"/>
                    </a:lnTo>
                    <a:lnTo>
                      <a:pt x="677" y="3275"/>
                    </a:lnTo>
                    <a:lnTo>
                      <a:pt x="702" y="3242"/>
                    </a:lnTo>
                    <a:lnTo>
                      <a:pt x="736" y="3208"/>
                    </a:lnTo>
                    <a:lnTo>
                      <a:pt x="769" y="3175"/>
                    </a:lnTo>
                    <a:lnTo>
                      <a:pt x="803" y="3142"/>
                    </a:lnTo>
                    <a:lnTo>
                      <a:pt x="836" y="3108"/>
                    </a:lnTo>
                    <a:lnTo>
                      <a:pt x="869" y="3075"/>
                    </a:lnTo>
                    <a:lnTo>
                      <a:pt x="903" y="3041"/>
                    </a:lnTo>
                    <a:lnTo>
                      <a:pt x="936" y="3008"/>
                    </a:lnTo>
                    <a:lnTo>
                      <a:pt x="970" y="2983"/>
                    </a:lnTo>
                    <a:lnTo>
                      <a:pt x="1003" y="2949"/>
                    </a:lnTo>
                    <a:lnTo>
                      <a:pt x="1036" y="2916"/>
                    </a:lnTo>
                    <a:lnTo>
                      <a:pt x="1070" y="2891"/>
                    </a:lnTo>
                    <a:lnTo>
                      <a:pt x="1112" y="2858"/>
                    </a:lnTo>
                    <a:lnTo>
                      <a:pt x="1145" y="2832"/>
                    </a:lnTo>
                    <a:lnTo>
                      <a:pt x="1145" y="2832"/>
                    </a:lnTo>
                    <a:lnTo>
                      <a:pt x="1178" y="2807"/>
                    </a:lnTo>
                    <a:lnTo>
                      <a:pt x="1212" y="2774"/>
                    </a:lnTo>
                    <a:lnTo>
                      <a:pt x="1254" y="2749"/>
                    </a:lnTo>
                    <a:lnTo>
                      <a:pt x="1287" y="2724"/>
                    </a:lnTo>
                    <a:lnTo>
                      <a:pt x="1320" y="2690"/>
                    </a:lnTo>
                    <a:lnTo>
                      <a:pt x="1362" y="2665"/>
                    </a:lnTo>
                    <a:lnTo>
                      <a:pt x="1396" y="2640"/>
                    </a:lnTo>
                    <a:lnTo>
                      <a:pt x="1437" y="2615"/>
                    </a:lnTo>
                    <a:lnTo>
                      <a:pt x="1471" y="2590"/>
                    </a:lnTo>
                    <a:lnTo>
                      <a:pt x="1513" y="2565"/>
                    </a:lnTo>
                    <a:lnTo>
                      <a:pt x="1546" y="2540"/>
                    </a:lnTo>
                    <a:lnTo>
                      <a:pt x="1588" y="2515"/>
                    </a:lnTo>
                    <a:lnTo>
                      <a:pt x="1621" y="2490"/>
                    </a:lnTo>
                    <a:lnTo>
                      <a:pt x="1663" y="2465"/>
                    </a:lnTo>
                    <a:lnTo>
                      <a:pt x="1696" y="2440"/>
                    </a:lnTo>
                    <a:lnTo>
                      <a:pt x="1738" y="2415"/>
                    </a:lnTo>
                    <a:lnTo>
                      <a:pt x="1772" y="2398"/>
                    </a:lnTo>
                    <a:lnTo>
                      <a:pt x="1813" y="2373"/>
                    </a:lnTo>
                    <a:lnTo>
                      <a:pt x="1847" y="2348"/>
                    </a:lnTo>
                    <a:lnTo>
                      <a:pt x="1889" y="2331"/>
                    </a:lnTo>
                    <a:lnTo>
                      <a:pt x="1922" y="2306"/>
                    </a:lnTo>
                    <a:lnTo>
                      <a:pt x="1964" y="2289"/>
                    </a:lnTo>
                    <a:lnTo>
                      <a:pt x="1997" y="2264"/>
                    </a:lnTo>
                    <a:lnTo>
                      <a:pt x="2031" y="2248"/>
                    </a:lnTo>
                    <a:lnTo>
                      <a:pt x="2072" y="2231"/>
                    </a:lnTo>
                    <a:lnTo>
                      <a:pt x="2106" y="2206"/>
                    </a:lnTo>
                    <a:lnTo>
                      <a:pt x="2164" y="2181"/>
                    </a:lnTo>
                    <a:lnTo>
                      <a:pt x="2214" y="2156"/>
                    </a:lnTo>
                    <a:lnTo>
                      <a:pt x="2273" y="2131"/>
                    </a:lnTo>
                    <a:lnTo>
                      <a:pt x="2323" y="2106"/>
                    </a:lnTo>
                    <a:lnTo>
                      <a:pt x="2356" y="2089"/>
                    </a:lnTo>
                    <a:lnTo>
                      <a:pt x="2381" y="2081"/>
                    </a:lnTo>
                    <a:lnTo>
                      <a:pt x="2406" y="2072"/>
                    </a:lnTo>
                    <a:lnTo>
                      <a:pt x="2081" y="2072"/>
                    </a:lnTo>
                    <a:lnTo>
                      <a:pt x="2022" y="2072"/>
                    </a:lnTo>
                    <a:lnTo>
                      <a:pt x="1964" y="2072"/>
                    </a:lnTo>
                    <a:lnTo>
                      <a:pt x="1914" y="2072"/>
                    </a:lnTo>
                    <a:lnTo>
                      <a:pt x="1855" y="2072"/>
                    </a:lnTo>
                    <a:lnTo>
                      <a:pt x="1805" y="2072"/>
                    </a:lnTo>
                    <a:lnTo>
                      <a:pt x="1755" y="2064"/>
                    </a:lnTo>
                    <a:lnTo>
                      <a:pt x="1705" y="2056"/>
                    </a:lnTo>
                    <a:lnTo>
                      <a:pt x="1646" y="2047"/>
                    </a:lnTo>
                    <a:lnTo>
                      <a:pt x="1596" y="2039"/>
                    </a:lnTo>
                    <a:lnTo>
                      <a:pt x="1571" y="2039"/>
                    </a:lnTo>
                    <a:lnTo>
                      <a:pt x="1546" y="2039"/>
                    </a:lnTo>
                    <a:lnTo>
                      <a:pt x="1488" y="2031"/>
                    </a:lnTo>
                    <a:lnTo>
                      <a:pt x="1437" y="2022"/>
                    </a:lnTo>
                    <a:lnTo>
                      <a:pt x="1387" y="2014"/>
                    </a:lnTo>
                    <a:lnTo>
                      <a:pt x="1329" y="1997"/>
                    </a:lnTo>
                    <a:lnTo>
                      <a:pt x="1279" y="1989"/>
                    </a:lnTo>
                    <a:lnTo>
                      <a:pt x="1237" y="1980"/>
                    </a:lnTo>
                    <a:lnTo>
                      <a:pt x="1145" y="1955"/>
                    </a:lnTo>
                    <a:lnTo>
                      <a:pt x="1070" y="1939"/>
                    </a:lnTo>
                    <a:lnTo>
                      <a:pt x="1028" y="1930"/>
                    </a:lnTo>
                    <a:lnTo>
                      <a:pt x="995" y="1922"/>
                    </a:lnTo>
                    <a:lnTo>
                      <a:pt x="961" y="1914"/>
                    </a:lnTo>
                    <a:lnTo>
                      <a:pt x="919" y="1905"/>
                    </a:lnTo>
                    <a:lnTo>
                      <a:pt x="886" y="1888"/>
                    </a:lnTo>
                    <a:lnTo>
                      <a:pt x="861" y="1880"/>
                    </a:lnTo>
                    <a:lnTo>
                      <a:pt x="828" y="1872"/>
                    </a:lnTo>
                    <a:lnTo>
                      <a:pt x="794" y="1855"/>
                    </a:lnTo>
                    <a:lnTo>
                      <a:pt x="761" y="1847"/>
                    </a:lnTo>
                    <a:lnTo>
                      <a:pt x="736" y="1830"/>
                    </a:lnTo>
                    <a:lnTo>
                      <a:pt x="702" y="1822"/>
                    </a:lnTo>
                    <a:lnTo>
                      <a:pt x="677" y="1805"/>
                    </a:lnTo>
                    <a:lnTo>
                      <a:pt x="644" y="1788"/>
                    </a:lnTo>
                    <a:lnTo>
                      <a:pt x="610" y="1772"/>
                    </a:lnTo>
                    <a:lnTo>
                      <a:pt x="585" y="1755"/>
                    </a:lnTo>
                    <a:lnTo>
                      <a:pt x="552" y="1738"/>
                    </a:lnTo>
                    <a:lnTo>
                      <a:pt x="518" y="1713"/>
                    </a:lnTo>
                    <a:lnTo>
                      <a:pt x="485" y="1696"/>
                    </a:lnTo>
                    <a:lnTo>
                      <a:pt x="452" y="1680"/>
                    </a:lnTo>
                    <a:lnTo>
                      <a:pt x="427" y="1655"/>
                    </a:lnTo>
                    <a:lnTo>
                      <a:pt x="393" y="1638"/>
                    </a:lnTo>
                    <a:lnTo>
                      <a:pt x="368" y="1621"/>
                    </a:lnTo>
                    <a:lnTo>
                      <a:pt x="343" y="1596"/>
                    </a:lnTo>
                    <a:lnTo>
                      <a:pt x="318" y="1579"/>
                    </a:lnTo>
                    <a:lnTo>
                      <a:pt x="293" y="1554"/>
                    </a:lnTo>
                    <a:lnTo>
                      <a:pt x="268" y="1538"/>
                    </a:lnTo>
                    <a:lnTo>
                      <a:pt x="243" y="1513"/>
                    </a:lnTo>
                    <a:lnTo>
                      <a:pt x="226" y="1496"/>
                    </a:lnTo>
                    <a:lnTo>
                      <a:pt x="209" y="1471"/>
                    </a:lnTo>
                    <a:lnTo>
                      <a:pt x="184" y="1446"/>
                    </a:lnTo>
                    <a:lnTo>
                      <a:pt x="168" y="1429"/>
                    </a:lnTo>
                    <a:lnTo>
                      <a:pt x="151" y="1404"/>
                    </a:lnTo>
                    <a:lnTo>
                      <a:pt x="143" y="1379"/>
                    </a:lnTo>
                    <a:lnTo>
                      <a:pt x="126" y="1354"/>
                    </a:lnTo>
                    <a:lnTo>
                      <a:pt x="109" y="1329"/>
                    </a:lnTo>
                    <a:lnTo>
                      <a:pt x="101" y="1304"/>
                    </a:lnTo>
                    <a:lnTo>
                      <a:pt x="92" y="1279"/>
                    </a:lnTo>
                    <a:lnTo>
                      <a:pt x="84" y="1254"/>
                    </a:lnTo>
                    <a:lnTo>
                      <a:pt x="76" y="1229"/>
                    </a:lnTo>
                    <a:lnTo>
                      <a:pt x="67" y="1203"/>
                    </a:lnTo>
                    <a:lnTo>
                      <a:pt x="67" y="1178"/>
                    </a:lnTo>
                    <a:lnTo>
                      <a:pt x="67" y="1153"/>
                    </a:lnTo>
                    <a:lnTo>
                      <a:pt x="67" y="1103"/>
                    </a:lnTo>
                    <a:lnTo>
                      <a:pt x="67" y="1070"/>
                    </a:lnTo>
                    <a:lnTo>
                      <a:pt x="67" y="1045"/>
                    </a:lnTo>
                    <a:lnTo>
                      <a:pt x="76" y="1020"/>
                    </a:lnTo>
                    <a:lnTo>
                      <a:pt x="84" y="995"/>
                    </a:lnTo>
                    <a:lnTo>
                      <a:pt x="92" y="978"/>
                    </a:lnTo>
                    <a:lnTo>
                      <a:pt x="101" y="953"/>
                    </a:lnTo>
                    <a:lnTo>
                      <a:pt x="109" y="928"/>
                    </a:lnTo>
                    <a:lnTo>
                      <a:pt x="117" y="903"/>
                    </a:lnTo>
                    <a:lnTo>
                      <a:pt x="134" y="886"/>
                    </a:lnTo>
                    <a:lnTo>
                      <a:pt x="143" y="861"/>
                    </a:lnTo>
                    <a:lnTo>
                      <a:pt x="159" y="844"/>
                    </a:lnTo>
                    <a:lnTo>
                      <a:pt x="176" y="819"/>
                    </a:lnTo>
                    <a:lnTo>
                      <a:pt x="184" y="802"/>
                    </a:lnTo>
                    <a:lnTo>
                      <a:pt x="201" y="786"/>
                    </a:lnTo>
                    <a:lnTo>
                      <a:pt x="218" y="761"/>
                    </a:lnTo>
                    <a:lnTo>
                      <a:pt x="234" y="744"/>
                    </a:lnTo>
                    <a:lnTo>
                      <a:pt x="251" y="727"/>
                    </a:lnTo>
                    <a:lnTo>
                      <a:pt x="276" y="711"/>
                    </a:lnTo>
                    <a:lnTo>
                      <a:pt x="293" y="694"/>
                    </a:lnTo>
                    <a:lnTo>
                      <a:pt x="310" y="677"/>
                    </a:lnTo>
                    <a:lnTo>
                      <a:pt x="335" y="660"/>
                    </a:lnTo>
                    <a:lnTo>
                      <a:pt x="351" y="644"/>
                    </a:lnTo>
                    <a:lnTo>
                      <a:pt x="376" y="627"/>
                    </a:lnTo>
                    <a:lnTo>
                      <a:pt x="393" y="610"/>
                    </a:lnTo>
                    <a:lnTo>
                      <a:pt x="418" y="594"/>
                    </a:lnTo>
                    <a:lnTo>
                      <a:pt x="435" y="577"/>
                    </a:lnTo>
                    <a:lnTo>
                      <a:pt x="460" y="569"/>
                    </a:lnTo>
                    <a:lnTo>
                      <a:pt x="485" y="552"/>
                    </a:lnTo>
                    <a:lnTo>
                      <a:pt x="510" y="535"/>
                    </a:lnTo>
                    <a:lnTo>
                      <a:pt x="535" y="518"/>
                    </a:lnTo>
                    <a:lnTo>
                      <a:pt x="552" y="510"/>
                    </a:lnTo>
                    <a:lnTo>
                      <a:pt x="577" y="493"/>
                    </a:lnTo>
                    <a:lnTo>
                      <a:pt x="602" y="477"/>
                    </a:lnTo>
                    <a:lnTo>
                      <a:pt x="627" y="468"/>
                    </a:lnTo>
                    <a:lnTo>
                      <a:pt x="660" y="452"/>
                    </a:lnTo>
                    <a:lnTo>
                      <a:pt x="686" y="443"/>
                    </a:lnTo>
                    <a:lnTo>
                      <a:pt x="711" y="427"/>
                    </a:lnTo>
                    <a:lnTo>
                      <a:pt x="736" y="418"/>
                    </a:lnTo>
                    <a:lnTo>
                      <a:pt x="786" y="393"/>
                    </a:lnTo>
                    <a:lnTo>
                      <a:pt x="844" y="368"/>
                    </a:lnTo>
                    <a:lnTo>
                      <a:pt x="903" y="343"/>
                    </a:lnTo>
                    <a:lnTo>
                      <a:pt x="961" y="318"/>
                    </a:lnTo>
                    <a:lnTo>
                      <a:pt x="1020" y="293"/>
                    </a:lnTo>
                    <a:lnTo>
                      <a:pt x="1078" y="276"/>
                    </a:lnTo>
                    <a:lnTo>
                      <a:pt x="1137" y="251"/>
                    </a:lnTo>
                    <a:lnTo>
                      <a:pt x="1195" y="234"/>
                    </a:lnTo>
                    <a:lnTo>
                      <a:pt x="1254" y="218"/>
                    </a:lnTo>
                    <a:lnTo>
                      <a:pt x="1312" y="193"/>
                    </a:lnTo>
                    <a:lnTo>
                      <a:pt x="1371" y="176"/>
                    </a:lnTo>
                    <a:lnTo>
                      <a:pt x="1429" y="159"/>
                    </a:lnTo>
                    <a:lnTo>
                      <a:pt x="1488" y="142"/>
                    </a:lnTo>
                    <a:lnTo>
                      <a:pt x="1546" y="126"/>
                    </a:lnTo>
                    <a:lnTo>
                      <a:pt x="1604" y="117"/>
                    </a:lnTo>
                    <a:lnTo>
                      <a:pt x="1663" y="101"/>
                    </a:lnTo>
                    <a:lnTo>
                      <a:pt x="1721" y="84"/>
                    </a:lnTo>
                    <a:lnTo>
                      <a:pt x="1780" y="76"/>
                    </a:lnTo>
                    <a:lnTo>
                      <a:pt x="1838" y="59"/>
                    </a:lnTo>
                    <a:lnTo>
                      <a:pt x="1889" y="51"/>
                    </a:lnTo>
                    <a:lnTo>
                      <a:pt x="1947" y="42"/>
                    </a:lnTo>
                    <a:lnTo>
                      <a:pt x="1997" y="34"/>
                    </a:lnTo>
                    <a:lnTo>
                      <a:pt x="2047" y="26"/>
                    </a:lnTo>
                    <a:lnTo>
                      <a:pt x="2097" y="17"/>
                    </a:lnTo>
                    <a:lnTo>
                      <a:pt x="2148" y="9"/>
                    </a:lnTo>
                    <a:lnTo>
                      <a:pt x="2189" y="0"/>
                    </a:lnTo>
                    <a:lnTo>
                      <a:pt x="2239" y="0"/>
                    </a:lnTo>
                    <a:lnTo>
                      <a:pt x="2281" y="0"/>
                    </a:lnTo>
                    <a:lnTo>
                      <a:pt x="2323" y="0"/>
                    </a:lnTo>
                    <a:lnTo>
                      <a:pt x="2356" y="0"/>
                    </a:lnTo>
                    <a:lnTo>
                      <a:pt x="2607" y="0"/>
                    </a:lnTo>
                    <a:lnTo>
                      <a:pt x="2640" y="0"/>
                    </a:lnTo>
                    <a:lnTo>
                      <a:pt x="2674" y="0"/>
                    </a:lnTo>
                    <a:lnTo>
                      <a:pt x="2707" y="0"/>
                    </a:lnTo>
                    <a:lnTo>
                      <a:pt x="2732" y="0"/>
                    </a:lnTo>
                    <a:lnTo>
                      <a:pt x="2766" y="0"/>
                    </a:lnTo>
                    <a:lnTo>
                      <a:pt x="2833" y="9"/>
                    </a:lnTo>
                    <a:lnTo>
                      <a:pt x="2891" y="17"/>
                    </a:lnTo>
                    <a:lnTo>
                      <a:pt x="2958" y="26"/>
                    </a:lnTo>
                    <a:lnTo>
                      <a:pt x="3016" y="34"/>
                    </a:lnTo>
                    <a:lnTo>
                      <a:pt x="3083" y="51"/>
                    </a:lnTo>
                    <a:lnTo>
                      <a:pt x="3142" y="59"/>
                    </a:lnTo>
                    <a:lnTo>
                      <a:pt x="3208" y="76"/>
                    </a:lnTo>
                    <a:lnTo>
                      <a:pt x="3275" y="92"/>
                    </a:lnTo>
                    <a:lnTo>
                      <a:pt x="3334" y="109"/>
                    </a:lnTo>
                    <a:lnTo>
                      <a:pt x="3401" y="126"/>
                    </a:lnTo>
                    <a:lnTo>
                      <a:pt x="3467" y="142"/>
                    </a:lnTo>
                    <a:lnTo>
                      <a:pt x="3526" y="159"/>
                    </a:lnTo>
                    <a:lnTo>
                      <a:pt x="3593" y="184"/>
                    </a:lnTo>
                    <a:lnTo>
                      <a:pt x="3651" y="201"/>
                    </a:lnTo>
                    <a:lnTo>
                      <a:pt x="3718" y="226"/>
                    </a:lnTo>
                    <a:lnTo>
                      <a:pt x="3785" y="243"/>
                    </a:lnTo>
                    <a:lnTo>
                      <a:pt x="3843" y="268"/>
                    </a:lnTo>
                    <a:lnTo>
                      <a:pt x="3910" y="293"/>
                    </a:lnTo>
                    <a:lnTo>
                      <a:pt x="3977" y="318"/>
                    </a:lnTo>
                    <a:lnTo>
                      <a:pt x="4036" y="343"/>
                    </a:lnTo>
                    <a:lnTo>
                      <a:pt x="4102" y="368"/>
                    </a:lnTo>
                    <a:lnTo>
                      <a:pt x="4161" y="401"/>
                    </a:lnTo>
                    <a:lnTo>
                      <a:pt x="4228" y="427"/>
                    </a:lnTo>
                    <a:lnTo>
                      <a:pt x="4286" y="452"/>
                    </a:lnTo>
                    <a:lnTo>
                      <a:pt x="4353" y="485"/>
                    </a:lnTo>
                    <a:lnTo>
                      <a:pt x="4411" y="510"/>
                    </a:lnTo>
                    <a:lnTo>
                      <a:pt x="4478" y="543"/>
                    </a:lnTo>
                    <a:lnTo>
                      <a:pt x="4537" y="569"/>
                    </a:lnTo>
                    <a:lnTo>
                      <a:pt x="4604" y="602"/>
                    </a:lnTo>
                    <a:lnTo>
                      <a:pt x="4662" y="635"/>
                    </a:lnTo>
                    <a:lnTo>
                      <a:pt x="4721" y="669"/>
                    </a:lnTo>
                    <a:lnTo>
                      <a:pt x="4754" y="686"/>
                    </a:lnTo>
                    <a:lnTo>
                      <a:pt x="4779" y="702"/>
                    </a:lnTo>
                    <a:lnTo>
                      <a:pt x="4838" y="736"/>
                    </a:lnTo>
                    <a:lnTo>
                      <a:pt x="4896" y="769"/>
                    </a:lnTo>
                    <a:lnTo>
                      <a:pt x="4954" y="802"/>
                    </a:lnTo>
                    <a:lnTo>
                      <a:pt x="5013" y="844"/>
                    </a:lnTo>
                    <a:lnTo>
                      <a:pt x="5071" y="878"/>
                    </a:lnTo>
                    <a:lnTo>
                      <a:pt x="5130" y="911"/>
                    </a:lnTo>
                    <a:lnTo>
                      <a:pt x="5188" y="953"/>
                    </a:lnTo>
                    <a:lnTo>
                      <a:pt x="5239" y="986"/>
                    </a:lnTo>
                    <a:lnTo>
                      <a:pt x="5297" y="1028"/>
                    </a:lnTo>
                    <a:lnTo>
                      <a:pt x="5347" y="1061"/>
                    </a:lnTo>
                    <a:lnTo>
                      <a:pt x="5406" y="1103"/>
                    </a:lnTo>
                    <a:lnTo>
                      <a:pt x="5456" y="1145"/>
                    </a:lnTo>
                    <a:lnTo>
                      <a:pt x="5514" y="1178"/>
                    </a:lnTo>
                    <a:lnTo>
                      <a:pt x="5564" y="1220"/>
                    </a:lnTo>
                    <a:lnTo>
                      <a:pt x="5614" y="1254"/>
                    </a:lnTo>
                    <a:lnTo>
                      <a:pt x="5665" y="1295"/>
                    </a:lnTo>
                    <a:lnTo>
                      <a:pt x="5715" y="1337"/>
                    </a:lnTo>
                    <a:lnTo>
                      <a:pt x="5765" y="1371"/>
                    </a:lnTo>
                    <a:lnTo>
                      <a:pt x="5815" y="1412"/>
                    </a:lnTo>
                    <a:lnTo>
                      <a:pt x="5857" y="1454"/>
                    </a:lnTo>
                    <a:lnTo>
                      <a:pt x="5882" y="1471"/>
                    </a:lnTo>
                    <a:lnTo>
                      <a:pt x="5907" y="1487"/>
                    </a:lnTo>
                    <a:lnTo>
                      <a:pt x="5949" y="1529"/>
                    </a:lnTo>
                    <a:lnTo>
                      <a:pt x="5990" y="1571"/>
                    </a:lnTo>
                    <a:lnTo>
                      <a:pt x="6032" y="1613"/>
                    </a:lnTo>
                    <a:lnTo>
                      <a:pt x="6074" y="1655"/>
                    </a:lnTo>
                    <a:lnTo>
                      <a:pt x="6091" y="1663"/>
                    </a:lnTo>
                    <a:lnTo>
                      <a:pt x="6091" y="1721"/>
                    </a:lnTo>
                    <a:lnTo>
                      <a:pt x="6099" y="1813"/>
                    </a:lnTo>
                    <a:lnTo>
                      <a:pt x="6007" y="1822"/>
                    </a:lnTo>
                    <a:lnTo>
                      <a:pt x="5949" y="1822"/>
                    </a:lnTo>
                    <a:lnTo>
                      <a:pt x="5940" y="1813"/>
                    </a:lnTo>
                    <a:lnTo>
                      <a:pt x="5890" y="1780"/>
                    </a:lnTo>
                    <a:lnTo>
                      <a:pt x="5848" y="1746"/>
                    </a:lnTo>
                    <a:lnTo>
                      <a:pt x="5798" y="1713"/>
                    </a:lnTo>
                    <a:lnTo>
                      <a:pt x="5748" y="1680"/>
                    </a:lnTo>
                    <a:lnTo>
                      <a:pt x="5731" y="1663"/>
                    </a:lnTo>
                    <a:lnTo>
                      <a:pt x="5706" y="1646"/>
                    </a:lnTo>
                    <a:lnTo>
                      <a:pt x="5656" y="1613"/>
                    </a:lnTo>
                    <a:lnTo>
                      <a:pt x="5606" y="1579"/>
                    </a:lnTo>
                    <a:lnTo>
                      <a:pt x="5556" y="1538"/>
                    </a:lnTo>
                    <a:lnTo>
                      <a:pt x="5506" y="1504"/>
                    </a:lnTo>
                    <a:lnTo>
                      <a:pt x="5456" y="1471"/>
                    </a:lnTo>
                    <a:lnTo>
                      <a:pt x="5406" y="1437"/>
                    </a:lnTo>
                    <a:lnTo>
                      <a:pt x="5355" y="1404"/>
                    </a:lnTo>
                    <a:lnTo>
                      <a:pt x="5297" y="1371"/>
                    </a:lnTo>
                    <a:lnTo>
                      <a:pt x="5247" y="1337"/>
                    </a:lnTo>
                    <a:lnTo>
                      <a:pt x="5188" y="1304"/>
                    </a:lnTo>
                    <a:lnTo>
                      <a:pt x="5138" y="1270"/>
                    </a:lnTo>
                    <a:lnTo>
                      <a:pt x="5080" y="1237"/>
                    </a:lnTo>
                    <a:lnTo>
                      <a:pt x="5030" y="1203"/>
                    </a:lnTo>
                    <a:lnTo>
                      <a:pt x="4971" y="1170"/>
                    </a:lnTo>
                    <a:lnTo>
                      <a:pt x="4913" y="1137"/>
                    </a:lnTo>
                    <a:lnTo>
                      <a:pt x="4854" y="1103"/>
                    </a:lnTo>
                    <a:lnTo>
                      <a:pt x="4796" y="1070"/>
                    </a:lnTo>
                    <a:lnTo>
                      <a:pt x="4746" y="1045"/>
                    </a:lnTo>
                    <a:lnTo>
                      <a:pt x="4687" y="1011"/>
                    </a:lnTo>
                    <a:lnTo>
                      <a:pt x="4629" y="986"/>
                    </a:lnTo>
                    <a:lnTo>
                      <a:pt x="4595" y="970"/>
                    </a:lnTo>
                    <a:lnTo>
                      <a:pt x="4570" y="953"/>
                    </a:lnTo>
                    <a:lnTo>
                      <a:pt x="4512" y="919"/>
                    </a:lnTo>
                    <a:lnTo>
                      <a:pt x="4453" y="894"/>
                    </a:lnTo>
                    <a:lnTo>
                      <a:pt x="4395" y="861"/>
                    </a:lnTo>
                    <a:lnTo>
                      <a:pt x="4328" y="828"/>
                    </a:lnTo>
                    <a:lnTo>
                      <a:pt x="4269" y="802"/>
                    </a:lnTo>
                    <a:lnTo>
                      <a:pt x="4211" y="777"/>
                    </a:lnTo>
                    <a:lnTo>
                      <a:pt x="4152" y="744"/>
                    </a:lnTo>
                    <a:lnTo>
                      <a:pt x="4094" y="719"/>
                    </a:lnTo>
                    <a:lnTo>
                      <a:pt x="4036" y="694"/>
                    </a:lnTo>
                    <a:lnTo>
                      <a:pt x="3977" y="669"/>
                    </a:lnTo>
                    <a:lnTo>
                      <a:pt x="3910" y="644"/>
                    </a:lnTo>
                    <a:lnTo>
                      <a:pt x="3852" y="619"/>
                    </a:lnTo>
                    <a:lnTo>
                      <a:pt x="3793" y="594"/>
                    </a:lnTo>
                    <a:lnTo>
                      <a:pt x="3735" y="577"/>
                    </a:lnTo>
                    <a:lnTo>
                      <a:pt x="3676" y="552"/>
                    </a:lnTo>
                    <a:lnTo>
                      <a:pt x="3609" y="527"/>
                    </a:lnTo>
                    <a:lnTo>
                      <a:pt x="3551" y="510"/>
                    </a:lnTo>
                    <a:lnTo>
                      <a:pt x="3493" y="493"/>
                    </a:lnTo>
                    <a:lnTo>
                      <a:pt x="3434" y="468"/>
                    </a:lnTo>
                    <a:lnTo>
                      <a:pt x="3376" y="452"/>
                    </a:lnTo>
                    <a:lnTo>
                      <a:pt x="3317" y="435"/>
                    </a:lnTo>
                    <a:lnTo>
                      <a:pt x="3250" y="418"/>
                    </a:lnTo>
                    <a:lnTo>
                      <a:pt x="3192" y="401"/>
                    </a:lnTo>
                    <a:lnTo>
                      <a:pt x="3133" y="393"/>
                    </a:lnTo>
                    <a:lnTo>
                      <a:pt x="3075" y="376"/>
                    </a:lnTo>
                    <a:lnTo>
                      <a:pt x="3016" y="368"/>
                    </a:lnTo>
                    <a:lnTo>
                      <a:pt x="2958" y="360"/>
                    </a:lnTo>
                    <a:lnTo>
                      <a:pt x="2899" y="343"/>
                    </a:lnTo>
                    <a:lnTo>
                      <a:pt x="2849" y="335"/>
                    </a:lnTo>
                    <a:lnTo>
                      <a:pt x="2791" y="326"/>
                    </a:lnTo>
                    <a:lnTo>
                      <a:pt x="2732" y="326"/>
                    </a:lnTo>
                    <a:lnTo>
                      <a:pt x="2707" y="326"/>
                    </a:lnTo>
                    <a:lnTo>
                      <a:pt x="2682" y="326"/>
                    </a:lnTo>
                    <a:lnTo>
                      <a:pt x="2649" y="326"/>
                    </a:lnTo>
                    <a:lnTo>
                      <a:pt x="2624" y="326"/>
                    </a:lnTo>
                    <a:lnTo>
                      <a:pt x="2599" y="326"/>
                    </a:lnTo>
                    <a:lnTo>
                      <a:pt x="2348" y="326"/>
                    </a:lnTo>
                    <a:lnTo>
                      <a:pt x="2315" y="326"/>
                    </a:lnTo>
                    <a:lnTo>
                      <a:pt x="2273" y="326"/>
                    </a:lnTo>
                    <a:lnTo>
                      <a:pt x="2239" y="326"/>
                    </a:lnTo>
                    <a:lnTo>
                      <a:pt x="2198" y="326"/>
                    </a:lnTo>
                    <a:lnTo>
                      <a:pt x="2148" y="335"/>
                    </a:lnTo>
                    <a:lnTo>
                      <a:pt x="2106" y="343"/>
                    </a:lnTo>
                    <a:lnTo>
                      <a:pt x="2056" y="351"/>
                    </a:lnTo>
                    <a:lnTo>
                      <a:pt x="2005" y="360"/>
                    </a:lnTo>
                    <a:lnTo>
                      <a:pt x="1955" y="368"/>
                    </a:lnTo>
                    <a:lnTo>
                      <a:pt x="1905" y="376"/>
                    </a:lnTo>
                    <a:lnTo>
                      <a:pt x="1855" y="393"/>
                    </a:lnTo>
                    <a:lnTo>
                      <a:pt x="1805" y="401"/>
                    </a:lnTo>
                    <a:lnTo>
                      <a:pt x="1747" y="410"/>
                    </a:lnTo>
                    <a:lnTo>
                      <a:pt x="1696" y="427"/>
                    </a:lnTo>
                    <a:lnTo>
                      <a:pt x="1638" y="443"/>
                    </a:lnTo>
                    <a:lnTo>
                      <a:pt x="1579" y="452"/>
                    </a:lnTo>
                    <a:lnTo>
                      <a:pt x="1529" y="468"/>
                    </a:lnTo>
                    <a:lnTo>
                      <a:pt x="1471" y="485"/>
                    </a:lnTo>
                    <a:lnTo>
                      <a:pt x="1412" y="502"/>
                    </a:lnTo>
                    <a:lnTo>
                      <a:pt x="1354" y="518"/>
                    </a:lnTo>
                    <a:lnTo>
                      <a:pt x="1304" y="535"/>
                    </a:lnTo>
                    <a:lnTo>
                      <a:pt x="1245" y="560"/>
                    </a:lnTo>
                    <a:lnTo>
                      <a:pt x="1195" y="577"/>
                    </a:lnTo>
                    <a:lnTo>
                      <a:pt x="1137" y="594"/>
                    </a:lnTo>
                    <a:lnTo>
                      <a:pt x="1087" y="619"/>
                    </a:lnTo>
                    <a:lnTo>
                      <a:pt x="1036" y="635"/>
                    </a:lnTo>
                    <a:lnTo>
                      <a:pt x="978" y="660"/>
                    </a:lnTo>
                    <a:lnTo>
                      <a:pt x="928" y="677"/>
                    </a:lnTo>
                    <a:lnTo>
                      <a:pt x="886" y="702"/>
                    </a:lnTo>
                    <a:lnTo>
                      <a:pt x="861" y="719"/>
                    </a:lnTo>
                    <a:lnTo>
                      <a:pt x="836" y="727"/>
                    </a:lnTo>
                    <a:lnTo>
                      <a:pt x="811" y="736"/>
                    </a:lnTo>
                    <a:lnTo>
                      <a:pt x="794" y="752"/>
                    </a:lnTo>
                    <a:lnTo>
                      <a:pt x="769" y="761"/>
                    </a:lnTo>
                    <a:lnTo>
                      <a:pt x="752" y="769"/>
                    </a:lnTo>
                    <a:lnTo>
                      <a:pt x="727" y="786"/>
                    </a:lnTo>
                    <a:lnTo>
                      <a:pt x="711" y="794"/>
                    </a:lnTo>
                    <a:lnTo>
                      <a:pt x="686" y="811"/>
                    </a:lnTo>
                    <a:lnTo>
                      <a:pt x="669" y="819"/>
                    </a:lnTo>
                    <a:lnTo>
                      <a:pt x="652" y="828"/>
                    </a:lnTo>
                    <a:lnTo>
                      <a:pt x="627" y="844"/>
                    </a:lnTo>
                    <a:lnTo>
                      <a:pt x="610" y="853"/>
                    </a:lnTo>
                    <a:lnTo>
                      <a:pt x="594" y="869"/>
                    </a:lnTo>
                    <a:lnTo>
                      <a:pt x="577" y="878"/>
                    </a:lnTo>
                    <a:lnTo>
                      <a:pt x="560" y="894"/>
                    </a:lnTo>
                    <a:lnTo>
                      <a:pt x="552" y="903"/>
                    </a:lnTo>
                    <a:lnTo>
                      <a:pt x="535" y="919"/>
                    </a:lnTo>
                    <a:lnTo>
                      <a:pt x="518" y="928"/>
                    </a:lnTo>
                    <a:lnTo>
                      <a:pt x="510" y="936"/>
                    </a:lnTo>
                    <a:lnTo>
                      <a:pt x="493" y="953"/>
                    </a:lnTo>
                    <a:lnTo>
                      <a:pt x="485" y="961"/>
                    </a:lnTo>
                    <a:lnTo>
                      <a:pt x="477" y="970"/>
                    </a:lnTo>
                    <a:lnTo>
                      <a:pt x="468" y="986"/>
                    </a:lnTo>
                    <a:lnTo>
                      <a:pt x="452" y="995"/>
                    </a:lnTo>
                    <a:lnTo>
                      <a:pt x="443" y="1003"/>
                    </a:lnTo>
                    <a:lnTo>
                      <a:pt x="443" y="1020"/>
                    </a:lnTo>
                    <a:lnTo>
                      <a:pt x="435" y="1028"/>
                    </a:lnTo>
                    <a:lnTo>
                      <a:pt x="427" y="1036"/>
                    </a:lnTo>
                    <a:lnTo>
                      <a:pt x="427" y="1045"/>
                    </a:lnTo>
                    <a:lnTo>
                      <a:pt x="427" y="1053"/>
                    </a:lnTo>
                    <a:lnTo>
                      <a:pt x="427" y="1061"/>
                    </a:lnTo>
                    <a:lnTo>
                      <a:pt x="427" y="1070"/>
                    </a:lnTo>
                    <a:lnTo>
                      <a:pt x="427" y="1078"/>
                    </a:lnTo>
                    <a:lnTo>
                      <a:pt x="427" y="1087"/>
                    </a:lnTo>
                    <a:lnTo>
                      <a:pt x="427" y="1137"/>
                    </a:lnTo>
                    <a:lnTo>
                      <a:pt x="427" y="1145"/>
                    </a:lnTo>
                    <a:lnTo>
                      <a:pt x="427" y="1153"/>
                    </a:lnTo>
                    <a:lnTo>
                      <a:pt x="427" y="1162"/>
                    </a:lnTo>
                    <a:lnTo>
                      <a:pt x="427" y="1170"/>
                    </a:lnTo>
                    <a:lnTo>
                      <a:pt x="427" y="1178"/>
                    </a:lnTo>
                    <a:lnTo>
                      <a:pt x="435" y="1195"/>
                    </a:lnTo>
                    <a:lnTo>
                      <a:pt x="443" y="1203"/>
                    </a:lnTo>
                    <a:lnTo>
                      <a:pt x="443" y="1212"/>
                    </a:lnTo>
                    <a:lnTo>
                      <a:pt x="460" y="1229"/>
                    </a:lnTo>
                    <a:lnTo>
                      <a:pt x="468" y="1237"/>
                    </a:lnTo>
                    <a:lnTo>
                      <a:pt x="477" y="1254"/>
                    </a:lnTo>
                    <a:lnTo>
                      <a:pt x="493" y="1262"/>
                    </a:lnTo>
                    <a:lnTo>
                      <a:pt x="502" y="1279"/>
                    </a:lnTo>
                    <a:lnTo>
                      <a:pt x="518" y="1287"/>
                    </a:lnTo>
                    <a:lnTo>
                      <a:pt x="535" y="1304"/>
                    </a:lnTo>
                    <a:lnTo>
                      <a:pt x="552" y="1320"/>
                    </a:lnTo>
                    <a:lnTo>
                      <a:pt x="577" y="1337"/>
                    </a:lnTo>
                    <a:lnTo>
                      <a:pt x="594" y="1354"/>
                    </a:lnTo>
                    <a:lnTo>
                      <a:pt x="619" y="1371"/>
                    </a:lnTo>
                    <a:lnTo>
                      <a:pt x="644" y="1379"/>
                    </a:lnTo>
                    <a:lnTo>
                      <a:pt x="669" y="1396"/>
                    </a:lnTo>
                    <a:lnTo>
                      <a:pt x="694" y="1412"/>
                    </a:lnTo>
                    <a:lnTo>
                      <a:pt x="719" y="1429"/>
                    </a:lnTo>
                    <a:lnTo>
                      <a:pt x="752" y="1446"/>
                    </a:lnTo>
                    <a:lnTo>
                      <a:pt x="777" y="1462"/>
                    </a:lnTo>
                    <a:lnTo>
                      <a:pt x="803" y="1479"/>
                    </a:lnTo>
                    <a:lnTo>
                      <a:pt x="828" y="1487"/>
                    </a:lnTo>
                    <a:lnTo>
                      <a:pt x="853" y="1504"/>
                    </a:lnTo>
                    <a:lnTo>
                      <a:pt x="878" y="1513"/>
                    </a:lnTo>
                    <a:lnTo>
                      <a:pt x="903" y="1521"/>
                    </a:lnTo>
                    <a:lnTo>
                      <a:pt x="919" y="1529"/>
                    </a:lnTo>
                    <a:lnTo>
                      <a:pt x="945" y="1538"/>
                    </a:lnTo>
                    <a:lnTo>
                      <a:pt x="970" y="1546"/>
                    </a:lnTo>
                    <a:lnTo>
                      <a:pt x="995" y="1554"/>
                    </a:lnTo>
                    <a:lnTo>
                      <a:pt x="1028" y="1563"/>
                    </a:lnTo>
                    <a:lnTo>
                      <a:pt x="1053" y="1571"/>
                    </a:lnTo>
                    <a:lnTo>
                      <a:pt x="1087" y="1579"/>
                    </a:lnTo>
                    <a:lnTo>
                      <a:pt x="1120" y="1596"/>
                    </a:lnTo>
                    <a:lnTo>
                      <a:pt x="1162" y="1604"/>
                    </a:lnTo>
                    <a:lnTo>
                      <a:pt x="1229" y="1621"/>
                    </a:lnTo>
                    <a:lnTo>
                      <a:pt x="1312" y="1638"/>
                    </a:lnTo>
                    <a:lnTo>
                      <a:pt x="1362" y="1646"/>
                    </a:lnTo>
                    <a:lnTo>
                      <a:pt x="1404" y="1663"/>
                    </a:lnTo>
                    <a:lnTo>
                      <a:pt x="1454" y="1671"/>
                    </a:lnTo>
                    <a:lnTo>
                      <a:pt x="1504" y="1680"/>
                    </a:lnTo>
                    <a:lnTo>
                      <a:pt x="1554" y="1688"/>
                    </a:lnTo>
                    <a:lnTo>
                      <a:pt x="1604" y="1696"/>
                    </a:lnTo>
                    <a:lnTo>
                      <a:pt x="1630" y="1696"/>
                    </a:lnTo>
                    <a:lnTo>
                      <a:pt x="1655" y="1696"/>
                    </a:lnTo>
                    <a:lnTo>
                      <a:pt x="1705" y="1705"/>
                    </a:lnTo>
                    <a:lnTo>
                      <a:pt x="1755" y="1713"/>
                    </a:lnTo>
                    <a:lnTo>
                      <a:pt x="1797" y="1721"/>
                    </a:lnTo>
                    <a:lnTo>
                      <a:pt x="1847" y="1721"/>
                    </a:lnTo>
                    <a:lnTo>
                      <a:pt x="1889" y="1721"/>
                    </a:lnTo>
                    <a:lnTo>
                      <a:pt x="1939" y="1721"/>
                    </a:lnTo>
                    <a:lnTo>
                      <a:pt x="1989" y="1721"/>
                    </a:lnTo>
                    <a:lnTo>
                      <a:pt x="2039" y="1721"/>
                    </a:lnTo>
                    <a:lnTo>
                      <a:pt x="2398" y="1721"/>
                    </a:lnTo>
                    <a:lnTo>
                      <a:pt x="2457" y="1721"/>
                    </a:lnTo>
                    <a:lnTo>
                      <a:pt x="2507" y="1721"/>
                    </a:lnTo>
                    <a:lnTo>
                      <a:pt x="2607" y="1721"/>
                    </a:lnTo>
                    <a:lnTo>
                      <a:pt x="2716" y="1713"/>
                    </a:lnTo>
                    <a:lnTo>
                      <a:pt x="2924" y="1705"/>
                    </a:lnTo>
                    <a:lnTo>
                      <a:pt x="3025" y="1705"/>
                    </a:lnTo>
                    <a:lnTo>
                      <a:pt x="3133" y="1705"/>
                    </a:lnTo>
                    <a:lnTo>
                      <a:pt x="3459" y="1705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37"/>
              <p:cNvSpPr/>
              <p:nvPr/>
            </p:nvSpPr>
            <p:spPr>
              <a:xfrm>
                <a:off x="4582397" y="9011893"/>
                <a:ext cx="204462" cy="210628"/>
              </a:xfrm>
              <a:custGeom>
                <a:avLst/>
                <a:gdLst/>
                <a:ahLst/>
                <a:cxnLst/>
                <a:rect l="l" t="t" r="r" b="b"/>
                <a:pathLst>
                  <a:path w="4145" h="4270" extrusionOk="0">
                    <a:moveTo>
                      <a:pt x="903" y="251"/>
                    </a:moveTo>
                    <a:lnTo>
                      <a:pt x="903" y="251"/>
                    </a:lnTo>
                    <a:lnTo>
                      <a:pt x="886" y="251"/>
                    </a:lnTo>
                    <a:lnTo>
                      <a:pt x="869" y="260"/>
                    </a:lnTo>
                    <a:lnTo>
                      <a:pt x="869" y="260"/>
                    </a:lnTo>
                    <a:lnTo>
                      <a:pt x="853" y="268"/>
                    </a:lnTo>
                    <a:lnTo>
                      <a:pt x="836" y="277"/>
                    </a:lnTo>
                    <a:lnTo>
                      <a:pt x="836" y="277"/>
                    </a:lnTo>
                    <a:lnTo>
                      <a:pt x="819" y="277"/>
                    </a:lnTo>
                    <a:lnTo>
                      <a:pt x="802" y="285"/>
                    </a:lnTo>
                    <a:lnTo>
                      <a:pt x="802" y="285"/>
                    </a:lnTo>
                    <a:lnTo>
                      <a:pt x="794" y="293"/>
                    </a:lnTo>
                    <a:lnTo>
                      <a:pt x="777" y="302"/>
                    </a:lnTo>
                    <a:lnTo>
                      <a:pt x="777" y="302"/>
                    </a:lnTo>
                    <a:lnTo>
                      <a:pt x="761" y="310"/>
                    </a:lnTo>
                    <a:lnTo>
                      <a:pt x="744" y="318"/>
                    </a:lnTo>
                    <a:lnTo>
                      <a:pt x="744" y="318"/>
                    </a:lnTo>
                    <a:lnTo>
                      <a:pt x="727" y="335"/>
                    </a:lnTo>
                    <a:lnTo>
                      <a:pt x="711" y="343"/>
                    </a:lnTo>
                    <a:lnTo>
                      <a:pt x="711" y="343"/>
                    </a:lnTo>
                    <a:lnTo>
                      <a:pt x="702" y="352"/>
                    </a:lnTo>
                    <a:lnTo>
                      <a:pt x="686" y="360"/>
                    </a:lnTo>
                    <a:lnTo>
                      <a:pt x="686" y="360"/>
                    </a:lnTo>
                    <a:lnTo>
                      <a:pt x="669" y="368"/>
                    </a:lnTo>
                    <a:lnTo>
                      <a:pt x="660" y="385"/>
                    </a:lnTo>
                    <a:lnTo>
                      <a:pt x="660" y="385"/>
                    </a:lnTo>
                    <a:lnTo>
                      <a:pt x="644" y="394"/>
                    </a:lnTo>
                    <a:lnTo>
                      <a:pt x="635" y="410"/>
                    </a:lnTo>
                    <a:lnTo>
                      <a:pt x="635" y="410"/>
                    </a:lnTo>
                    <a:lnTo>
                      <a:pt x="619" y="419"/>
                    </a:lnTo>
                    <a:lnTo>
                      <a:pt x="602" y="435"/>
                    </a:lnTo>
                    <a:lnTo>
                      <a:pt x="602" y="435"/>
                    </a:lnTo>
                    <a:lnTo>
                      <a:pt x="594" y="444"/>
                    </a:lnTo>
                    <a:lnTo>
                      <a:pt x="585" y="452"/>
                    </a:lnTo>
                    <a:lnTo>
                      <a:pt x="577" y="460"/>
                    </a:lnTo>
                    <a:lnTo>
                      <a:pt x="577" y="460"/>
                    </a:lnTo>
                    <a:lnTo>
                      <a:pt x="569" y="469"/>
                    </a:lnTo>
                    <a:lnTo>
                      <a:pt x="552" y="485"/>
                    </a:lnTo>
                    <a:lnTo>
                      <a:pt x="552" y="485"/>
                    </a:lnTo>
                    <a:lnTo>
                      <a:pt x="544" y="502"/>
                    </a:lnTo>
                    <a:lnTo>
                      <a:pt x="535" y="510"/>
                    </a:lnTo>
                    <a:lnTo>
                      <a:pt x="535" y="510"/>
                    </a:lnTo>
                    <a:lnTo>
                      <a:pt x="518" y="527"/>
                    </a:lnTo>
                    <a:lnTo>
                      <a:pt x="510" y="544"/>
                    </a:lnTo>
                    <a:lnTo>
                      <a:pt x="510" y="544"/>
                    </a:lnTo>
                    <a:lnTo>
                      <a:pt x="493" y="561"/>
                    </a:lnTo>
                    <a:lnTo>
                      <a:pt x="485" y="577"/>
                    </a:lnTo>
                    <a:lnTo>
                      <a:pt x="485" y="577"/>
                    </a:lnTo>
                    <a:lnTo>
                      <a:pt x="477" y="594"/>
                    </a:lnTo>
                    <a:lnTo>
                      <a:pt x="468" y="611"/>
                    </a:lnTo>
                    <a:lnTo>
                      <a:pt x="468" y="611"/>
                    </a:lnTo>
                    <a:lnTo>
                      <a:pt x="460" y="627"/>
                    </a:lnTo>
                    <a:lnTo>
                      <a:pt x="443" y="644"/>
                    </a:lnTo>
                    <a:lnTo>
                      <a:pt x="443" y="644"/>
                    </a:lnTo>
                    <a:lnTo>
                      <a:pt x="435" y="669"/>
                    </a:lnTo>
                    <a:lnTo>
                      <a:pt x="427" y="686"/>
                    </a:lnTo>
                    <a:lnTo>
                      <a:pt x="427" y="686"/>
                    </a:lnTo>
                    <a:lnTo>
                      <a:pt x="418" y="703"/>
                    </a:lnTo>
                    <a:lnTo>
                      <a:pt x="410" y="728"/>
                    </a:lnTo>
                    <a:lnTo>
                      <a:pt x="410" y="728"/>
                    </a:lnTo>
                    <a:lnTo>
                      <a:pt x="401" y="744"/>
                    </a:lnTo>
                    <a:lnTo>
                      <a:pt x="393" y="761"/>
                    </a:lnTo>
                    <a:lnTo>
                      <a:pt x="393" y="761"/>
                    </a:lnTo>
                    <a:lnTo>
                      <a:pt x="385" y="786"/>
                    </a:lnTo>
                    <a:lnTo>
                      <a:pt x="376" y="803"/>
                    </a:lnTo>
                    <a:lnTo>
                      <a:pt x="376" y="803"/>
                    </a:lnTo>
                    <a:lnTo>
                      <a:pt x="368" y="828"/>
                    </a:lnTo>
                    <a:lnTo>
                      <a:pt x="368" y="845"/>
                    </a:lnTo>
                    <a:lnTo>
                      <a:pt x="360" y="870"/>
                    </a:lnTo>
                    <a:lnTo>
                      <a:pt x="351" y="886"/>
                    </a:lnTo>
                    <a:lnTo>
                      <a:pt x="351" y="911"/>
                    </a:lnTo>
                    <a:lnTo>
                      <a:pt x="343" y="937"/>
                    </a:lnTo>
                    <a:lnTo>
                      <a:pt x="343" y="953"/>
                    </a:lnTo>
                    <a:lnTo>
                      <a:pt x="343" y="978"/>
                    </a:lnTo>
                    <a:lnTo>
                      <a:pt x="343" y="1003"/>
                    </a:lnTo>
                    <a:lnTo>
                      <a:pt x="343" y="1028"/>
                    </a:lnTo>
                    <a:lnTo>
                      <a:pt x="343" y="1053"/>
                    </a:lnTo>
                    <a:lnTo>
                      <a:pt x="343" y="1070"/>
                    </a:lnTo>
                    <a:lnTo>
                      <a:pt x="343" y="1095"/>
                    </a:lnTo>
                    <a:lnTo>
                      <a:pt x="343" y="1120"/>
                    </a:lnTo>
                    <a:lnTo>
                      <a:pt x="343" y="1145"/>
                    </a:lnTo>
                    <a:lnTo>
                      <a:pt x="343" y="1179"/>
                    </a:lnTo>
                    <a:lnTo>
                      <a:pt x="343" y="1396"/>
                    </a:lnTo>
                    <a:lnTo>
                      <a:pt x="343" y="1446"/>
                    </a:lnTo>
                    <a:lnTo>
                      <a:pt x="343" y="1496"/>
                    </a:lnTo>
                    <a:lnTo>
                      <a:pt x="343" y="1546"/>
                    </a:lnTo>
                    <a:lnTo>
                      <a:pt x="351" y="1596"/>
                    </a:lnTo>
                    <a:lnTo>
                      <a:pt x="351" y="1647"/>
                    </a:lnTo>
                    <a:lnTo>
                      <a:pt x="360" y="1697"/>
                    </a:lnTo>
                    <a:lnTo>
                      <a:pt x="368" y="1747"/>
                    </a:lnTo>
                    <a:lnTo>
                      <a:pt x="376" y="1797"/>
                    </a:lnTo>
                    <a:lnTo>
                      <a:pt x="385" y="1847"/>
                    </a:lnTo>
                    <a:lnTo>
                      <a:pt x="401" y="1889"/>
                    </a:lnTo>
                    <a:lnTo>
                      <a:pt x="401" y="1889"/>
                    </a:lnTo>
                    <a:lnTo>
                      <a:pt x="410" y="1931"/>
                    </a:lnTo>
                    <a:lnTo>
                      <a:pt x="418" y="1981"/>
                    </a:lnTo>
                    <a:lnTo>
                      <a:pt x="435" y="2031"/>
                    </a:lnTo>
                    <a:lnTo>
                      <a:pt x="443" y="2073"/>
                    </a:lnTo>
                    <a:lnTo>
                      <a:pt x="460" y="2123"/>
                    </a:lnTo>
                    <a:lnTo>
                      <a:pt x="468" y="2165"/>
                    </a:lnTo>
                    <a:lnTo>
                      <a:pt x="485" y="2206"/>
                    </a:lnTo>
                    <a:lnTo>
                      <a:pt x="502" y="2256"/>
                    </a:lnTo>
                    <a:lnTo>
                      <a:pt x="518" y="2298"/>
                    </a:lnTo>
                    <a:lnTo>
                      <a:pt x="535" y="2340"/>
                    </a:lnTo>
                    <a:lnTo>
                      <a:pt x="552" y="2382"/>
                    </a:lnTo>
                    <a:lnTo>
                      <a:pt x="569" y="2432"/>
                    </a:lnTo>
                    <a:lnTo>
                      <a:pt x="585" y="2474"/>
                    </a:lnTo>
                    <a:lnTo>
                      <a:pt x="610" y="2515"/>
                    </a:lnTo>
                    <a:lnTo>
                      <a:pt x="627" y="2549"/>
                    </a:lnTo>
                    <a:lnTo>
                      <a:pt x="627" y="2557"/>
                    </a:lnTo>
                    <a:lnTo>
                      <a:pt x="644" y="2599"/>
                    </a:lnTo>
                    <a:lnTo>
                      <a:pt x="669" y="2641"/>
                    </a:lnTo>
                    <a:lnTo>
                      <a:pt x="694" y="2683"/>
                    </a:lnTo>
                    <a:lnTo>
                      <a:pt x="711" y="2724"/>
                    </a:lnTo>
                    <a:lnTo>
                      <a:pt x="736" y="2766"/>
                    </a:lnTo>
                    <a:lnTo>
                      <a:pt x="761" y="2808"/>
                    </a:lnTo>
                    <a:lnTo>
                      <a:pt x="786" y="2841"/>
                    </a:lnTo>
                    <a:lnTo>
                      <a:pt x="811" y="2883"/>
                    </a:lnTo>
                    <a:lnTo>
                      <a:pt x="836" y="2925"/>
                    </a:lnTo>
                    <a:lnTo>
                      <a:pt x="861" y="2967"/>
                    </a:lnTo>
                    <a:lnTo>
                      <a:pt x="894" y="3000"/>
                    </a:lnTo>
                    <a:lnTo>
                      <a:pt x="919" y="3042"/>
                    </a:lnTo>
                    <a:lnTo>
                      <a:pt x="945" y="3075"/>
                    </a:lnTo>
                    <a:lnTo>
                      <a:pt x="978" y="3117"/>
                    </a:lnTo>
                    <a:lnTo>
                      <a:pt x="1011" y="3150"/>
                    </a:lnTo>
                    <a:lnTo>
                      <a:pt x="1036" y="3192"/>
                    </a:lnTo>
                    <a:lnTo>
                      <a:pt x="1070" y="3226"/>
                    </a:lnTo>
                    <a:lnTo>
                      <a:pt x="1103" y="3267"/>
                    </a:lnTo>
                    <a:lnTo>
                      <a:pt x="1103" y="3267"/>
                    </a:lnTo>
                    <a:lnTo>
                      <a:pt x="1128" y="3301"/>
                    </a:lnTo>
                    <a:lnTo>
                      <a:pt x="1162" y="3334"/>
                    </a:lnTo>
                    <a:lnTo>
                      <a:pt x="1195" y="3376"/>
                    </a:lnTo>
                    <a:lnTo>
                      <a:pt x="1229" y="3409"/>
                    </a:lnTo>
                    <a:lnTo>
                      <a:pt x="1262" y="3443"/>
                    </a:lnTo>
                    <a:lnTo>
                      <a:pt x="1304" y="3476"/>
                    </a:lnTo>
                    <a:lnTo>
                      <a:pt x="1337" y="3518"/>
                    </a:lnTo>
                    <a:lnTo>
                      <a:pt x="1371" y="3551"/>
                    </a:lnTo>
                    <a:lnTo>
                      <a:pt x="1404" y="3585"/>
                    </a:lnTo>
                    <a:lnTo>
                      <a:pt x="1446" y="3618"/>
                    </a:lnTo>
                    <a:lnTo>
                      <a:pt x="1479" y="3652"/>
                    </a:lnTo>
                    <a:lnTo>
                      <a:pt x="1521" y="3685"/>
                    </a:lnTo>
                    <a:lnTo>
                      <a:pt x="1554" y="3718"/>
                    </a:lnTo>
                    <a:lnTo>
                      <a:pt x="1596" y="3752"/>
                    </a:lnTo>
                    <a:lnTo>
                      <a:pt x="1638" y="3785"/>
                    </a:lnTo>
                    <a:lnTo>
                      <a:pt x="1671" y="3819"/>
                    </a:lnTo>
                    <a:lnTo>
                      <a:pt x="1713" y="3852"/>
                    </a:lnTo>
                    <a:lnTo>
                      <a:pt x="1755" y="3885"/>
                    </a:lnTo>
                    <a:lnTo>
                      <a:pt x="1797" y="3919"/>
                    </a:lnTo>
                    <a:lnTo>
                      <a:pt x="1838" y="3952"/>
                    </a:lnTo>
                    <a:lnTo>
                      <a:pt x="1880" y="3977"/>
                    </a:lnTo>
                    <a:lnTo>
                      <a:pt x="1905" y="4144"/>
                    </a:lnTo>
                    <a:lnTo>
                      <a:pt x="1746" y="4170"/>
                    </a:lnTo>
                    <a:lnTo>
                      <a:pt x="1696" y="4136"/>
                    </a:lnTo>
                    <a:lnTo>
                      <a:pt x="1655" y="4111"/>
                    </a:lnTo>
                    <a:lnTo>
                      <a:pt x="1613" y="4078"/>
                    </a:lnTo>
                    <a:lnTo>
                      <a:pt x="1571" y="4044"/>
                    </a:lnTo>
                    <a:lnTo>
                      <a:pt x="1521" y="4019"/>
                    </a:lnTo>
                    <a:lnTo>
                      <a:pt x="1479" y="3986"/>
                    </a:lnTo>
                    <a:lnTo>
                      <a:pt x="1437" y="3952"/>
                    </a:lnTo>
                    <a:lnTo>
                      <a:pt x="1396" y="3919"/>
                    </a:lnTo>
                    <a:lnTo>
                      <a:pt x="1354" y="3885"/>
                    </a:lnTo>
                    <a:lnTo>
                      <a:pt x="1312" y="3852"/>
                    </a:lnTo>
                    <a:lnTo>
                      <a:pt x="1270" y="3819"/>
                    </a:lnTo>
                    <a:lnTo>
                      <a:pt x="1229" y="3785"/>
                    </a:lnTo>
                    <a:lnTo>
                      <a:pt x="1187" y="3752"/>
                    </a:lnTo>
                    <a:lnTo>
                      <a:pt x="1145" y="3718"/>
                    </a:lnTo>
                    <a:lnTo>
                      <a:pt x="1112" y="3677"/>
                    </a:lnTo>
                    <a:lnTo>
                      <a:pt x="1070" y="3643"/>
                    </a:lnTo>
                    <a:lnTo>
                      <a:pt x="1028" y="3610"/>
                    </a:lnTo>
                    <a:lnTo>
                      <a:pt x="995" y="3576"/>
                    </a:lnTo>
                    <a:lnTo>
                      <a:pt x="953" y="3535"/>
                    </a:lnTo>
                    <a:lnTo>
                      <a:pt x="919" y="3501"/>
                    </a:lnTo>
                    <a:lnTo>
                      <a:pt x="886" y="3459"/>
                    </a:lnTo>
                    <a:lnTo>
                      <a:pt x="886" y="3459"/>
                    </a:lnTo>
                    <a:lnTo>
                      <a:pt x="844" y="3426"/>
                    </a:lnTo>
                    <a:lnTo>
                      <a:pt x="811" y="3384"/>
                    </a:lnTo>
                    <a:lnTo>
                      <a:pt x="777" y="3351"/>
                    </a:lnTo>
                    <a:lnTo>
                      <a:pt x="744" y="3309"/>
                    </a:lnTo>
                    <a:lnTo>
                      <a:pt x="711" y="3267"/>
                    </a:lnTo>
                    <a:lnTo>
                      <a:pt x="677" y="3226"/>
                    </a:lnTo>
                    <a:lnTo>
                      <a:pt x="644" y="3192"/>
                    </a:lnTo>
                    <a:lnTo>
                      <a:pt x="610" y="3150"/>
                    </a:lnTo>
                    <a:lnTo>
                      <a:pt x="577" y="3109"/>
                    </a:lnTo>
                    <a:lnTo>
                      <a:pt x="552" y="3067"/>
                    </a:lnTo>
                    <a:lnTo>
                      <a:pt x="518" y="3025"/>
                    </a:lnTo>
                    <a:lnTo>
                      <a:pt x="493" y="2975"/>
                    </a:lnTo>
                    <a:lnTo>
                      <a:pt x="460" y="2933"/>
                    </a:lnTo>
                    <a:lnTo>
                      <a:pt x="435" y="2891"/>
                    </a:lnTo>
                    <a:lnTo>
                      <a:pt x="410" y="2850"/>
                    </a:lnTo>
                    <a:lnTo>
                      <a:pt x="376" y="2799"/>
                    </a:lnTo>
                    <a:lnTo>
                      <a:pt x="351" y="2758"/>
                    </a:lnTo>
                    <a:lnTo>
                      <a:pt x="326" y="2708"/>
                    </a:lnTo>
                    <a:lnTo>
                      <a:pt x="326" y="2708"/>
                    </a:lnTo>
                    <a:lnTo>
                      <a:pt x="310" y="2666"/>
                    </a:lnTo>
                    <a:lnTo>
                      <a:pt x="285" y="2616"/>
                    </a:lnTo>
                    <a:lnTo>
                      <a:pt x="259" y="2574"/>
                    </a:lnTo>
                    <a:lnTo>
                      <a:pt x="243" y="2524"/>
                    </a:lnTo>
                    <a:lnTo>
                      <a:pt x="218" y="2474"/>
                    </a:lnTo>
                    <a:lnTo>
                      <a:pt x="201" y="2424"/>
                    </a:lnTo>
                    <a:lnTo>
                      <a:pt x="176" y="2373"/>
                    </a:lnTo>
                    <a:lnTo>
                      <a:pt x="159" y="2323"/>
                    </a:lnTo>
                    <a:lnTo>
                      <a:pt x="143" y="2273"/>
                    </a:lnTo>
                    <a:lnTo>
                      <a:pt x="126" y="2223"/>
                    </a:lnTo>
                    <a:lnTo>
                      <a:pt x="109" y="2173"/>
                    </a:lnTo>
                    <a:lnTo>
                      <a:pt x="92" y="2123"/>
                    </a:lnTo>
                    <a:lnTo>
                      <a:pt x="76" y="2073"/>
                    </a:lnTo>
                    <a:lnTo>
                      <a:pt x="67" y="2014"/>
                    </a:lnTo>
                    <a:lnTo>
                      <a:pt x="51" y="1964"/>
                    </a:lnTo>
                    <a:lnTo>
                      <a:pt x="51" y="1964"/>
                    </a:lnTo>
                    <a:lnTo>
                      <a:pt x="42" y="1914"/>
                    </a:lnTo>
                    <a:lnTo>
                      <a:pt x="34" y="1855"/>
                    </a:lnTo>
                    <a:lnTo>
                      <a:pt x="26" y="1805"/>
                    </a:lnTo>
                    <a:lnTo>
                      <a:pt x="17" y="1747"/>
                    </a:lnTo>
                    <a:lnTo>
                      <a:pt x="9" y="1688"/>
                    </a:lnTo>
                    <a:lnTo>
                      <a:pt x="1" y="1638"/>
                    </a:lnTo>
                    <a:lnTo>
                      <a:pt x="1" y="1580"/>
                    </a:lnTo>
                    <a:lnTo>
                      <a:pt x="1" y="1521"/>
                    </a:lnTo>
                    <a:lnTo>
                      <a:pt x="1" y="1463"/>
                    </a:lnTo>
                    <a:lnTo>
                      <a:pt x="1" y="1404"/>
                    </a:lnTo>
                    <a:lnTo>
                      <a:pt x="1" y="1212"/>
                    </a:lnTo>
                    <a:lnTo>
                      <a:pt x="1" y="1179"/>
                    </a:lnTo>
                    <a:lnTo>
                      <a:pt x="1" y="1145"/>
                    </a:lnTo>
                    <a:lnTo>
                      <a:pt x="1" y="1120"/>
                    </a:lnTo>
                    <a:lnTo>
                      <a:pt x="1" y="1087"/>
                    </a:lnTo>
                    <a:lnTo>
                      <a:pt x="1" y="1053"/>
                    </a:lnTo>
                    <a:lnTo>
                      <a:pt x="1" y="1028"/>
                    </a:lnTo>
                    <a:lnTo>
                      <a:pt x="1" y="995"/>
                    </a:lnTo>
                    <a:lnTo>
                      <a:pt x="9" y="970"/>
                    </a:lnTo>
                    <a:lnTo>
                      <a:pt x="17" y="945"/>
                    </a:lnTo>
                    <a:lnTo>
                      <a:pt x="17" y="911"/>
                    </a:lnTo>
                    <a:lnTo>
                      <a:pt x="26" y="886"/>
                    </a:lnTo>
                    <a:lnTo>
                      <a:pt x="34" y="861"/>
                    </a:lnTo>
                    <a:lnTo>
                      <a:pt x="42" y="828"/>
                    </a:lnTo>
                    <a:lnTo>
                      <a:pt x="51" y="803"/>
                    </a:lnTo>
                    <a:lnTo>
                      <a:pt x="59" y="778"/>
                    </a:lnTo>
                    <a:lnTo>
                      <a:pt x="67" y="753"/>
                    </a:lnTo>
                    <a:lnTo>
                      <a:pt x="76" y="728"/>
                    </a:lnTo>
                    <a:lnTo>
                      <a:pt x="84" y="703"/>
                    </a:lnTo>
                    <a:lnTo>
                      <a:pt x="92" y="678"/>
                    </a:lnTo>
                    <a:lnTo>
                      <a:pt x="101" y="652"/>
                    </a:lnTo>
                    <a:lnTo>
                      <a:pt x="109" y="627"/>
                    </a:lnTo>
                    <a:lnTo>
                      <a:pt x="126" y="602"/>
                    </a:lnTo>
                    <a:lnTo>
                      <a:pt x="134" y="577"/>
                    </a:lnTo>
                    <a:lnTo>
                      <a:pt x="143" y="552"/>
                    </a:lnTo>
                    <a:lnTo>
                      <a:pt x="159" y="536"/>
                    </a:lnTo>
                    <a:lnTo>
                      <a:pt x="168" y="510"/>
                    </a:lnTo>
                    <a:lnTo>
                      <a:pt x="184" y="485"/>
                    </a:lnTo>
                    <a:lnTo>
                      <a:pt x="193" y="469"/>
                    </a:lnTo>
                    <a:lnTo>
                      <a:pt x="209" y="444"/>
                    </a:lnTo>
                    <a:lnTo>
                      <a:pt x="226" y="427"/>
                    </a:lnTo>
                    <a:lnTo>
                      <a:pt x="234" y="402"/>
                    </a:lnTo>
                    <a:lnTo>
                      <a:pt x="251" y="385"/>
                    </a:lnTo>
                    <a:lnTo>
                      <a:pt x="268" y="360"/>
                    </a:lnTo>
                    <a:lnTo>
                      <a:pt x="276" y="343"/>
                    </a:lnTo>
                    <a:lnTo>
                      <a:pt x="293" y="327"/>
                    </a:lnTo>
                    <a:lnTo>
                      <a:pt x="310" y="310"/>
                    </a:lnTo>
                    <a:lnTo>
                      <a:pt x="326" y="293"/>
                    </a:lnTo>
                    <a:lnTo>
                      <a:pt x="343" y="268"/>
                    </a:lnTo>
                    <a:lnTo>
                      <a:pt x="351" y="268"/>
                    </a:lnTo>
                    <a:lnTo>
                      <a:pt x="360" y="251"/>
                    </a:lnTo>
                    <a:lnTo>
                      <a:pt x="376" y="235"/>
                    </a:lnTo>
                    <a:lnTo>
                      <a:pt x="393" y="226"/>
                    </a:lnTo>
                    <a:lnTo>
                      <a:pt x="410" y="210"/>
                    </a:lnTo>
                    <a:lnTo>
                      <a:pt x="435" y="193"/>
                    </a:lnTo>
                    <a:lnTo>
                      <a:pt x="452" y="176"/>
                    </a:lnTo>
                    <a:lnTo>
                      <a:pt x="468" y="160"/>
                    </a:lnTo>
                    <a:lnTo>
                      <a:pt x="485" y="151"/>
                    </a:lnTo>
                    <a:lnTo>
                      <a:pt x="502" y="135"/>
                    </a:lnTo>
                    <a:lnTo>
                      <a:pt x="527" y="126"/>
                    </a:lnTo>
                    <a:lnTo>
                      <a:pt x="544" y="109"/>
                    </a:lnTo>
                    <a:lnTo>
                      <a:pt x="569" y="101"/>
                    </a:lnTo>
                    <a:lnTo>
                      <a:pt x="585" y="84"/>
                    </a:lnTo>
                    <a:lnTo>
                      <a:pt x="602" y="76"/>
                    </a:lnTo>
                    <a:lnTo>
                      <a:pt x="627" y="68"/>
                    </a:lnTo>
                    <a:lnTo>
                      <a:pt x="644" y="59"/>
                    </a:lnTo>
                    <a:lnTo>
                      <a:pt x="669" y="51"/>
                    </a:lnTo>
                    <a:lnTo>
                      <a:pt x="686" y="43"/>
                    </a:lnTo>
                    <a:lnTo>
                      <a:pt x="711" y="34"/>
                    </a:lnTo>
                    <a:lnTo>
                      <a:pt x="727" y="26"/>
                    </a:lnTo>
                    <a:lnTo>
                      <a:pt x="752" y="18"/>
                    </a:lnTo>
                    <a:lnTo>
                      <a:pt x="777" y="9"/>
                    </a:lnTo>
                    <a:lnTo>
                      <a:pt x="794" y="1"/>
                    </a:lnTo>
                    <a:lnTo>
                      <a:pt x="819" y="1"/>
                    </a:lnTo>
                    <a:lnTo>
                      <a:pt x="844" y="1"/>
                    </a:lnTo>
                    <a:lnTo>
                      <a:pt x="861" y="1"/>
                    </a:lnTo>
                    <a:lnTo>
                      <a:pt x="886" y="1"/>
                    </a:lnTo>
                    <a:lnTo>
                      <a:pt x="911" y="1"/>
                    </a:lnTo>
                    <a:lnTo>
                      <a:pt x="928" y="1"/>
                    </a:lnTo>
                    <a:lnTo>
                      <a:pt x="953" y="1"/>
                    </a:lnTo>
                    <a:lnTo>
                      <a:pt x="978" y="1"/>
                    </a:lnTo>
                    <a:lnTo>
                      <a:pt x="1120" y="1"/>
                    </a:lnTo>
                    <a:lnTo>
                      <a:pt x="1145" y="1"/>
                    </a:lnTo>
                    <a:lnTo>
                      <a:pt x="1162" y="1"/>
                    </a:lnTo>
                    <a:lnTo>
                      <a:pt x="1187" y="1"/>
                    </a:lnTo>
                    <a:lnTo>
                      <a:pt x="1212" y="1"/>
                    </a:lnTo>
                    <a:lnTo>
                      <a:pt x="1237" y="1"/>
                    </a:lnTo>
                    <a:lnTo>
                      <a:pt x="1262" y="1"/>
                    </a:lnTo>
                    <a:lnTo>
                      <a:pt x="1287" y="1"/>
                    </a:lnTo>
                    <a:lnTo>
                      <a:pt x="1312" y="1"/>
                    </a:lnTo>
                    <a:lnTo>
                      <a:pt x="1337" y="9"/>
                    </a:lnTo>
                    <a:lnTo>
                      <a:pt x="1354" y="18"/>
                    </a:lnTo>
                    <a:lnTo>
                      <a:pt x="1379" y="26"/>
                    </a:lnTo>
                    <a:lnTo>
                      <a:pt x="1404" y="34"/>
                    </a:lnTo>
                    <a:lnTo>
                      <a:pt x="1429" y="43"/>
                    </a:lnTo>
                    <a:lnTo>
                      <a:pt x="1454" y="51"/>
                    </a:lnTo>
                    <a:lnTo>
                      <a:pt x="1479" y="59"/>
                    </a:lnTo>
                    <a:lnTo>
                      <a:pt x="1504" y="68"/>
                    </a:lnTo>
                    <a:lnTo>
                      <a:pt x="1529" y="76"/>
                    </a:lnTo>
                    <a:lnTo>
                      <a:pt x="1546" y="84"/>
                    </a:lnTo>
                    <a:lnTo>
                      <a:pt x="1571" y="93"/>
                    </a:lnTo>
                    <a:lnTo>
                      <a:pt x="1596" y="109"/>
                    </a:lnTo>
                    <a:lnTo>
                      <a:pt x="1621" y="118"/>
                    </a:lnTo>
                    <a:lnTo>
                      <a:pt x="1646" y="135"/>
                    </a:lnTo>
                    <a:lnTo>
                      <a:pt x="1671" y="143"/>
                    </a:lnTo>
                    <a:lnTo>
                      <a:pt x="1696" y="160"/>
                    </a:lnTo>
                    <a:lnTo>
                      <a:pt x="1721" y="168"/>
                    </a:lnTo>
                    <a:lnTo>
                      <a:pt x="1738" y="185"/>
                    </a:lnTo>
                    <a:lnTo>
                      <a:pt x="1763" y="201"/>
                    </a:lnTo>
                    <a:lnTo>
                      <a:pt x="1788" y="218"/>
                    </a:lnTo>
                    <a:lnTo>
                      <a:pt x="1813" y="235"/>
                    </a:lnTo>
                    <a:lnTo>
                      <a:pt x="1838" y="251"/>
                    </a:lnTo>
                    <a:lnTo>
                      <a:pt x="1863" y="268"/>
                    </a:lnTo>
                    <a:lnTo>
                      <a:pt x="1880" y="285"/>
                    </a:lnTo>
                    <a:lnTo>
                      <a:pt x="1905" y="302"/>
                    </a:lnTo>
                    <a:lnTo>
                      <a:pt x="1930" y="318"/>
                    </a:lnTo>
                    <a:lnTo>
                      <a:pt x="1955" y="335"/>
                    </a:lnTo>
                    <a:lnTo>
                      <a:pt x="1972" y="360"/>
                    </a:lnTo>
                    <a:lnTo>
                      <a:pt x="1997" y="377"/>
                    </a:lnTo>
                    <a:lnTo>
                      <a:pt x="2022" y="394"/>
                    </a:lnTo>
                    <a:lnTo>
                      <a:pt x="2047" y="419"/>
                    </a:lnTo>
                    <a:lnTo>
                      <a:pt x="2064" y="435"/>
                    </a:lnTo>
                    <a:lnTo>
                      <a:pt x="2089" y="460"/>
                    </a:lnTo>
                    <a:lnTo>
                      <a:pt x="2114" y="485"/>
                    </a:lnTo>
                    <a:lnTo>
                      <a:pt x="2131" y="502"/>
                    </a:lnTo>
                    <a:lnTo>
                      <a:pt x="2156" y="527"/>
                    </a:lnTo>
                    <a:lnTo>
                      <a:pt x="2173" y="552"/>
                    </a:lnTo>
                    <a:lnTo>
                      <a:pt x="2198" y="577"/>
                    </a:lnTo>
                    <a:lnTo>
                      <a:pt x="2223" y="602"/>
                    </a:lnTo>
                    <a:lnTo>
                      <a:pt x="2281" y="669"/>
                    </a:lnTo>
                    <a:lnTo>
                      <a:pt x="2331" y="728"/>
                    </a:lnTo>
                    <a:lnTo>
                      <a:pt x="2340" y="744"/>
                    </a:lnTo>
                    <a:lnTo>
                      <a:pt x="2398" y="820"/>
                    </a:lnTo>
                    <a:lnTo>
                      <a:pt x="2465" y="886"/>
                    </a:lnTo>
                    <a:lnTo>
                      <a:pt x="2523" y="962"/>
                    </a:lnTo>
                    <a:lnTo>
                      <a:pt x="2574" y="1037"/>
                    </a:lnTo>
                    <a:lnTo>
                      <a:pt x="2632" y="1112"/>
                    </a:lnTo>
                    <a:lnTo>
                      <a:pt x="2691" y="1187"/>
                    </a:lnTo>
                    <a:lnTo>
                      <a:pt x="2741" y="1254"/>
                    </a:lnTo>
                    <a:lnTo>
                      <a:pt x="2799" y="1329"/>
                    </a:lnTo>
                    <a:lnTo>
                      <a:pt x="2849" y="1413"/>
                    </a:lnTo>
                    <a:lnTo>
                      <a:pt x="2908" y="1488"/>
                    </a:lnTo>
                    <a:lnTo>
                      <a:pt x="2958" y="1563"/>
                    </a:lnTo>
                    <a:lnTo>
                      <a:pt x="3008" y="1638"/>
                    </a:lnTo>
                    <a:lnTo>
                      <a:pt x="3058" y="1722"/>
                    </a:lnTo>
                    <a:lnTo>
                      <a:pt x="3108" y="1797"/>
                    </a:lnTo>
                    <a:lnTo>
                      <a:pt x="3150" y="1872"/>
                    </a:lnTo>
                    <a:lnTo>
                      <a:pt x="3192" y="1947"/>
                    </a:lnTo>
                    <a:lnTo>
                      <a:pt x="3234" y="2014"/>
                    </a:lnTo>
                    <a:lnTo>
                      <a:pt x="3275" y="2089"/>
                    </a:lnTo>
                    <a:lnTo>
                      <a:pt x="3317" y="2156"/>
                    </a:lnTo>
                    <a:lnTo>
                      <a:pt x="3359" y="2231"/>
                    </a:lnTo>
                    <a:lnTo>
                      <a:pt x="3392" y="2307"/>
                    </a:lnTo>
                    <a:lnTo>
                      <a:pt x="3434" y="2382"/>
                    </a:lnTo>
                    <a:lnTo>
                      <a:pt x="3467" y="2449"/>
                    </a:lnTo>
                    <a:lnTo>
                      <a:pt x="3501" y="2524"/>
                    </a:lnTo>
                    <a:lnTo>
                      <a:pt x="3534" y="2599"/>
                    </a:lnTo>
                    <a:lnTo>
                      <a:pt x="3568" y="2674"/>
                    </a:lnTo>
                    <a:lnTo>
                      <a:pt x="3601" y="2749"/>
                    </a:lnTo>
                    <a:lnTo>
                      <a:pt x="3635" y="2816"/>
                    </a:lnTo>
                    <a:lnTo>
                      <a:pt x="3668" y="2891"/>
                    </a:lnTo>
                    <a:lnTo>
                      <a:pt x="3701" y="2967"/>
                    </a:lnTo>
                    <a:lnTo>
                      <a:pt x="3726" y="3042"/>
                    </a:lnTo>
                    <a:lnTo>
                      <a:pt x="3760" y="3117"/>
                    </a:lnTo>
                    <a:lnTo>
                      <a:pt x="3785" y="3192"/>
                    </a:lnTo>
                    <a:lnTo>
                      <a:pt x="3818" y="3267"/>
                    </a:lnTo>
                    <a:lnTo>
                      <a:pt x="3843" y="3342"/>
                    </a:lnTo>
                    <a:lnTo>
                      <a:pt x="3877" y="3418"/>
                    </a:lnTo>
                    <a:lnTo>
                      <a:pt x="3902" y="3493"/>
                    </a:lnTo>
                    <a:lnTo>
                      <a:pt x="3927" y="3568"/>
                    </a:lnTo>
                    <a:lnTo>
                      <a:pt x="3960" y="3652"/>
                    </a:lnTo>
                    <a:lnTo>
                      <a:pt x="3985" y="3727"/>
                    </a:lnTo>
                    <a:lnTo>
                      <a:pt x="4036" y="3877"/>
                    </a:lnTo>
                    <a:lnTo>
                      <a:pt x="4094" y="4036"/>
                    </a:lnTo>
                    <a:lnTo>
                      <a:pt x="4127" y="4136"/>
                    </a:lnTo>
                    <a:lnTo>
                      <a:pt x="4144" y="4186"/>
                    </a:lnTo>
                    <a:lnTo>
                      <a:pt x="4102" y="4270"/>
                    </a:lnTo>
                    <a:lnTo>
                      <a:pt x="4019" y="4228"/>
                    </a:lnTo>
                    <a:lnTo>
                      <a:pt x="4002" y="4186"/>
                    </a:lnTo>
                    <a:lnTo>
                      <a:pt x="3960" y="4078"/>
                    </a:lnTo>
                    <a:lnTo>
                      <a:pt x="3902" y="3927"/>
                    </a:lnTo>
                    <a:lnTo>
                      <a:pt x="3843" y="3777"/>
                    </a:lnTo>
                    <a:lnTo>
                      <a:pt x="3818" y="3702"/>
                    </a:lnTo>
                    <a:lnTo>
                      <a:pt x="3785" y="3627"/>
                    </a:lnTo>
                    <a:lnTo>
                      <a:pt x="3760" y="3551"/>
                    </a:lnTo>
                    <a:lnTo>
                      <a:pt x="3726" y="3476"/>
                    </a:lnTo>
                    <a:lnTo>
                      <a:pt x="3701" y="3401"/>
                    </a:lnTo>
                    <a:lnTo>
                      <a:pt x="3668" y="3326"/>
                    </a:lnTo>
                    <a:lnTo>
                      <a:pt x="3643" y="3251"/>
                    </a:lnTo>
                    <a:lnTo>
                      <a:pt x="3609" y="3184"/>
                    </a:lnTo>
                    <a:lnTo>
                      <a:pt x="3576" y="3109"/>
                    </a:lnTo>
                    <a:lnTo>
                      <a:pt x="3543" y="3033"/>
                    </a:lnTo>
                    <a:lnTo>
                      <a:pt x="3509" y="2967"/>
                    </a:lnTo>
                    <a:lnTo>
                      <a:pt x="3476" y="2891"/>
                    </a:lnTo>
                    <a:lnTo>
                      <a:pt x="3442" y="2816"/>
                    </a:lnTo>
                    <a:lnTo>
                      <a:pt x="3409" y="2749"/>
                    </a:lnTo>
                    <a:lnTo>
                      <a:pt x="3376" y="2674"/>
                    </a:lnTo>
                    <a:lnTo>
                      <a:pt x="3342" y="2607"/>
                    </a:lnTo>
                    <a:lnTo>
                      <a:pt x="3300" y="2532"/>
                    </a:lnTo>
                    <a:lnTo>
                      <a:pt x="3267" y="2465"/>
                    </a:lnTo>
                    <a:lnTo>
                      <a:pt x="3225" y="2390"/>
                    </a:lnTo>
                    <a:lnTo>
                      <a:pt x="3192" y="2323"/>
                    </a:lnTo>
                    <a:lnTo>
                      <a:pt x="3150" y="2256"/>
                    </a:lnTo>
                    <a:lnTo>
                      <a:pt x="3108" y="2190"/>
                    </a:lnTo>
                    <a:lnTo>
                      <a:pt x="3066" y="2114"/>
                    </a:lnTo>
                    <a:lnTo>
                      <a:pt x="3025" y="2048"/>
                    </a:lnTo>
                    <a:lnTo>
                      <a:pt x="2983" y="1981"/>
                    </a:lnTo>
                    <a:lnTo>
                      <a:pt x="2933" y="1914"/>
                    </a:lnTo>
                    <a:lnTo>
                      <a:pt x="2883" y="1839"/>
                    </a:lnTo>
                    <a:lnTo>
                      <a:pt x="2833" y="1764"/>
                    </a:lnTo>
                    <a:lnTo>
                      <a:pt x="2782" y="1688"/>
                    </a:lnTo>
                    <a:lnTo>
                      <a:pt x="2724" y="1613"/>
                    </a:lnTo>
                    <a:lnTo>
                      <a:pt x="2674" y="1538"/>
                    </a:lnTo>
                    <a:lnTo>
                      <a:pt x="2615" y="1471"/>
                    </a:lnTo>
                    <a:lnTo>
                      <a:pt x="2565" y="1396"/>
                    </a:lnTo>
                    <a:lnTo>
                      <a:pt x="2507" y="1329"/>
                    </a:lnTo>
                    <a:lnTo>
                      <a:pt x="2448" y="1254"/>
                    </a:lnTo>
                    <a:lnTo>
                      <a:pt x="2390" y="1187"/>
                    </a:lnTo>
                    <a:lnTo>
                      <a:pt x="2331" y="1112"/>
                    </a:lnTo>
                    <a:lnTo>
                      <a:pt x="2273" y="1045"/>
                    </a:lnTo>
                    <a:lnTo>
                      <a:pt x="2214" y="978"/>
                    </a:lnTo>
                    <a:lnTo>
                      <a:pt x="2156" y="911"/>
                    </a:lnTo>
                    <a:lnTo>
                      <a:pt x="2147" y="895"/>
                    </a:lnTo>
                    <a:lnTo>
                      <a:pt x="2097" y="845"/>
                    </a:lnTo>
                    <a:lnTo>
                      <a:pt x="2031" y="769"/>
                    </a:lnTo>
                    <a:lnTo>
                      <a:pt x="2014" y="753"/>
                    </a:lnTo>
                    <a:lnTo>
                      <a:pt x="1989" y="728"/>
                    </a:lnTo>
                    <a:lnTo>
                      <a:pt x="1972" y="711"/>
                    </a:lnTo>
                    <a:lnTo>
                      <a:pt x="1947" y="686"/>
                    </a:lnTo>
                    <a:lnTo>
                      <a:pt x="1930" y="669"/>
                    </a:lnTo>
                    <a:lnTo>
                      <a:pt x="1905" y="652"/>
                    </a:lnTo>
                    <a:lnTo>
                      <a:pt x="1889" y="636"/>
                    </a:lnTo>
                    <a:lnTo>
                      <a:pt x="1863" y="611"/>
                    </a:lnTo>
                    <a:lnTo>
                      <a:pt x="1847" y="594"/>
                    </a:lnTo>
                    <a:lnTo>
                      <a:pt x="1822" y="577"/>
                    </a:lnTo>
                    <a:lnTo>
                      <a:pt x="1805" y="561"/>
                    </a:lnTo>
                    <a:lnTo>
                      <a:pt x="1780" y="544"/>
                    </a:lnTo>
                    <a:lnTo>
                      <a:pt x="1763" y="527"/>
                    </a:lnTo>
                    <a:lnTo>
                      <a:pt x="1738" y="519"/>
                    </a:lnTo>
                    <a:lnTo>
                      <a:pt x="1721" y="502"/>
                    </a:lnTo>
                    <a:lnTo>
                      <a:pt x="1696" y="485"/>
                    </a:lnTo>
                    <a:lnTo>
                      <a:pt x="1680" y="477"/>
                    </a:lnTo>
                    <a:lnTo>
                      <a:pt x="1655" y="460"/>
                    </a:lnTo>
                    <a:lnTo>
                      <a:pt x="1638" y="444"/>
                    </a:lnTo>
                    <a:lnTo>
                      <a:pt x="1613" y="435"/>
                    </a:lnTo>
                    <a:lnTo>
                      <a:pt x="1596" y="427"/>
                    </a:lnTo>
                    <a:lnTo>
                      <a:pt x="1579" y="410"/>
                    </a:lnTo>
                    <a:lnTo>
                      <a:pt x="1554" y="402"/>
                    </a:lnTo>
                    <a:lnTo>
                      <a:pt x="1538" y="394"/>
                    </a:lnTo>
                    <a:lnTo>
                      <a:pt x="1513" y="377"/>
                    </a:lnTo>
                    <a:lnTo>
                      <a:pt x="1496" y="368"/>
                    </a:lnTo>
                    <a:lnTo>
                      <a:pt x="1479" y="360"/>
                    </a:lnTo>
                    <a:lnTo>
                      <a:pt x="1454" y="352"/>
                    </a:lnTo>
                    <a:lnTo>
                      <a:pt x="1437" y="343"/>
                    </a:lnTo>
                    <a:lnTo>
                      <a:pt x="1412" y="335"/>
                    </a:lnTo>
                    <a:lnTo>
                      <a:pt x="1412" y="335"/>
                    </a:lnTo>
                    <a:lnTo>
                      <a:pt x="1396" y="327"/>
                    </a:lnTo>
                    <a:lnTo>
                      <a:pt x="1371" y="318"/>
                    </a:lnTo>
                    <a:lnTo>
                      <a:pt x="1371" y="318"/>
                    </a:lnTo>
                    <a:lnTo>
                      <a:pt x="1354" y="318"/>
                    </a:lnTo>
                    <a:lnTo>
                      <a:pt x="1329" y="310"/>
                    </a:lnTo>
                    <a:lnTo>
                      <a:pt x="1329" y="310"/>
                    </a:lnTo>
                    <a:lnTo>
                      <a:pt x="1312" y="302"/>
                    </a:lnTo>
                    <a:lnTo>
                      <a:pt x="1295" y="293"/>
                    </a:lnTo>
                    <a:lnTo>
                      <a:pt x="1295" y="293"/>
                    </a:lnTo>
                    <a:lnTo>
                      <a:pt x="1270" y="293"/>
                    </a:lnTo>
                    <a:lnTo>
                      <a:pt x="1254" y="293"/>
                    </a:lnTo>
                    <a:lnTo>
                      <a:pt x="1254" y="293"/>
                    </a:lnTo>
                    <a:lnTo>
                      <a:pt x="1229" y="293"/>
                    </a:lnTo>
                    <a:lnTo>
                      <a:pt x="1212" y="293"/>
                    </a:lnTo>
                    <a:lnTo>
                      <a:pt x="1212" y="293"/>
                    </a:lnTo>
                    <a:lnTo>
                      <a:pt x="1195" y="293"/>
                    </a:lnTo>
                    <a:lnTo>
                      <a:pt x="1170" y="293"/>
                    </a:lnTo>
                    <a:lnTo>
                      <a:pt x="1170" y="293"/>
                    </a:lnTo>
                    <a:lnTo>
                      <a:pt x="1153" y="293"/>
                    </a:lnTo>
                    <a:lnTo>
                      <a:pt x="1137" y="293"/>
                    </a:lnTo>
                    <a:lnTo>
                      <a:pt x="1137" y="293"/>
                    </a:lnTo>
                    <a:lnTo>
                      <a:pt x="1112" y="293"/>
                    </a:lnTo>
                    <a:lnTo>
                      <a:pt x="978" y="293"/>
                    </a:lnTo>
                    <a:lnTo>
                      <a:pt x="961" y="293"/>
                    </a:lnTo>
                    <a:lnTo>
                      <a:pt x="961" y="293"/>
                    </a:lnTo>
                    <a:lnTo>
                      <a:pt x="945" y="293"/>
                    </a:lnTo>
                    <a:lnTo>
                      <a:pt x="919" y="293"/>
                    </a:lnTo>
                    <a:lnTo>
                      <a:pt x="919" y="293"/>
                    </a:lnTo>
                    <a:lnTo>
                      <a:pt x="903" y="293"/>
                    </a:lnTo>
                    <a:lnTo>
                      <a:pt x="886" y="293"/>
                    </a:lnTo>
                    <a:lnTo>
                      <a:pt x="886" y="293"/>
                    </a:lnTo>
                    <a:lnTo>
                      <a:pt x="869" y="293"/>
                    </a:lnTo>
                    <a:lnTo>
                      <a:pt x="853" y="293"/>
                    </a:lnTo>
                    <a:lnTo>
                      <a:pt x="853" y="293"/>
                    </a:lnTo>
                    <a:lnTo>
                      <a:pt x="836" y="293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37"/>
              <p:cNvSpPr/>
              <p:nvPr/>
            </p:nvSpPr>
            <p:spPr>
              <a:xfrm>
                <a:off x="5108623" y="8950924"/>
                <a:ext cx="300898" cy="251817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105" extrusionOk="0">
                    <a:moveTo>
                      <a:pt x="3626" y="4829"/>
                    </a:moveTo>
                    <a:lnTo>
                      <a:pt x="3610" y="4829"/>
                    </a:lnTo>
                    <a:lnTo>
                      <a:pt x="3568" y="4846"/>
                    </a:lnTo>
                    <a:lnTo>
                      <a:pt x="3468" y="4888"/>
                    </a:lnTo>
                    <a:lnTo>
                      <a:pt x="3401" y="4913"/>
                    </a:lnTo>
                    <a:lnTo>
                      <a:pt x="3326" y="4938"/>
                    </a:lnTo>
                    <a:lnTo>
                      <a:pt x="3242" y="4963"/>
                    </a:lnTo>
                    <a:lnTo>
                      <a:pt x="3167" y="4988"/>
                    </a:lnTo>
                    <a:lnTo>
                      <a:pt x="3125" y="5005"/>
                    </a:lnTo>
                    <a:lnTo>
                      <a:pt x="3083" y="5021"/>
                    </a:lnTo>
                    <a:lnTo>
                      <a:pt x="3041" y="5030"/>
                    </a:lnTo>
                    <a:lnTo>
                      <a:pt x="3000" y="5038"/>
                    </a:lnTo>
                    <a:lnTo>
                      <a:pt x="2958" y="5055"/>
                    </a:lnTo>
                    <a:lnTo>
                      <a:pt x="2916" y="5063"/>
                    </a:lnTo>
                    <a:lnTo>
                      <a:pt x="2883" y="5080"/>
                    </a:lnTo>
                    <a:lnTo>
                      <a:pt x="2841" y="5088"/>
                    </a:lnTo>
                    <a:lnTo>
                      <a:pt x="2808" y="5096"/>
                    </a:lnTo>
                    <a:lnTo>
                      <a:pt x="2774" y="5105"/>
                    </a:lnTo>
                    <a:lnTo>
                      <a:pt x="2741" y="5105"/>
                    </a:lnTo>
                    <a:lnTo>
                      <a:pt x="2724" y="5105"/>
                    </a:lnTo>
                    <a:lnTo>
                      <a:pt x="2716" y="5105"/>
                    </a:lnTo>
                    <a:lnTo>
                      <a:pt x="2699" y="5105"/>
                    </a:lnTo>
                    <a:lnTo>
                      <a:pt x="2682" y="5105"/>
                    </a:lnTo>
                    <a:lnTo>
                      <a:pt x="2666" y="5105"/>
                    </a:lnTo>
                    <a:lnTo>
                      <a:pt x="2657" y="5105"/>
                    </a:lnTo>
                    <a:lnTo>
                      <a:pt x="2615" y="5105"/>
                    </a:lnTo>
                    <a:lnTo>
                      <a:pt x="2599" y="5105"/>
                    </a:lnTo>
                    <a:lnTo>
                      <a:pt x="2582" y="5105"/>
                    </a:lnTo>
                    <a:lnTo>
                      <a:pt x="2565" y="5105"/>
                    </a:lnTo>
                    <a:lnTo>
                      <a:pt x="2549" y="5105"/>
                    </a:lnTo>
                    <a:lnTo>
                      <a:pt x="2532" y="5096"/>
                    </a:lnTo>
                    <a:lnTo>
                      <a:pt x="2515" y="5088"/>
                    </a:lnTo>
                    <a:lnTo>
                      <a:pt x="2498" y="5080"/>
                    </a:lnTo>
                    <a:lnTo>
                      <a:pt x="2482" y="5063"/>
                    </a:lnTo>
                    <a:lnTo>
                      <a:pt x="2465" y="5038"/>
                    </a:lnTo>
                    <a:lnTo>
                      <a:pt x="2448" y="5005"/>
                    </a:lnTo>
                    <a:lnTo>
                      <a:pt x="2448" y="4979"/>
                    </a:lnTo>
                    <a:lnTo>
                      <a:pt x="2448" y="4946"/>
                    </a:lnTo>
                    <a:lnTo>
                      <a:pt x="2448" y="4929"/>
                    </a:lnTo>
                    <a:lnTo>
                      <a:pt x="2448" y="4921"/>
                    </a:lnTo>
                    <a:lnTo>
                      <a:pt x="2457" y="4896"/>
                    </a:lnTo>
                    <a:lnTo>
                      <a:pt x="2465" y="4871"/>
                    </a:lnTo>
                    <a:lnTo>
                      <a:pt x="2482" y="4863"/>
                    </a:lnTo>
                    <a:lnTo>
                      <a:pt x="2490" y="4846"/>
                    </a:lnTo>
                    <a:lnTo>
                      <a:pt x="2507" y="4837"/>
                    </a:lnTo>
                    <a:lnTo>
                      <a:pt x="2515" y="4829"/>
                    </a:lnTo>
                    <a:lnTo>
                      <a:pt x="2532" y="4821"/>
                    </a:lnTo>
                    <a:lnTo>
                      <a:pt x="2540" y="4812"/>
                    </a:lnTo>
                    <a:lnTo>
                      <a:pt x="2549" y="4804"/>
                    </a:lnTo>
                    <a:lnTo>
                      <a:pt x="2574" y="4787"/>
                    </a:lnTo>
                    <a:lnTo>
                      <a:pt x="2599" y="4779"/>
                    </a:lnTo>
                    <a:lnTo>
                      <a:pt x="2624" y="4762"/>
                    </a:lnTo>
                    <a:lnTo>
                      <a:pt x="2649" y="4754"/>
                    </a:lnTo>
                    <a:lnTo>
                      <a:pt x="2674" y="4737"/>
                    </a:lnTo>
                    <a:lnTo>
                      <a:pt x="2707" y="4729"/>
                    </a:lnTo>
                    <a:lnTo>
                      <a:pt x="2732" y="4721"/>
                    </a:lnTo>
                    <a:lnTo>
                      <a:pt x="2766" y="4712"/>
                    </a:lnTo>
                    <a:lnTo>
                      <a:pt x="2824" y="4687"/>
                    </a:lnTo>
                    <a:lnTo>
                      <a:pt x="2941" y="4654"/>
                    </a:lnTo>
                    <a:lnTo>
                      <a:pt x="3000" y="4629"/>
                    </a:lnTo>
                    <a:lnTo>
                      <a:pt x="3025" y="4620"/>
                    </a:lnTo>
                    <a:lnTo>
                      <a:pt x="3050" y="4612"/>
                    </a:lnTo>
                    <a:lnTo>
                      <a:pt x="3075" y="4604"/>
                    </a:lnTo>
                    <a:lnTo>
                      <a:pt x="3092" y="4595"/>
                    </a:lnTo>
                    <a:lnTo>
                      <a:pt x="3108" y="4587"/>
                    </a:lnTo>
                    <a:lnTo>
                      <a:pt x="3125" y="4578"/>
                    </a:lnTo>
                    <a:lnTo>
                      <a:pt x="3309" y="4487"/>
                    </a:lnTo>
                    <a:lnTo>
                      <a:pt x="3484" y="4386"/>
                    </a:lnTo>
                    <a:lnTo>
                      <a:pt x="3576" y="4336"/>
                    </a:lnTo>
                    <a:lnTo>
                      <a:pt x="3668" y="4294"/>
                    </a:lnTo>
                    <a:lnTo>
                      <a:pt x="3760" y="4244"/>
                    </a:lnTo>
                    <a:lnTo>
                      <a:pt x="3852" y="4194"/>
                    </a:lnTo>
                    <a:lnTo>
                      <a:pt x="3919" y="4152"/>
                    </a:lnTo>
                    <a:lnTo>
                      <a:pt x="3994" y="4111"/>
                    </a:lnTo>
                    <a:lnTo>
                      <a:pt x="4069" y="4069"/>
                    </a:lnTo>
                    <a:lnTo>
                      <a:pt x="4153" y="4019"/>
                    </a:lnTo>
                    <a:lnTo>
                      <a:pt x="4244" y="3969"/>
                    </a:lnTo>
                    <a:lnTo>
                      <a:pt x="4286" y="3944"/>
                    </a:lnTo>
                    <a:lnTo>
                      <a:pt x="4328" y="3919"/>
                    </a:lnTo>
                    <a:lnTo>
                      <a:pt x="4361" y="3893"/>
                    </a:lnTo>
                    <a:lnTo>
                      <a:pt x="4370" y="3885"/>
                    </a:lnTo>
                    <a:lnTo>
                      <a:pt x="4420" y="3860"/>
                    </a:lnTo>
                    <a:lnTo>
                      <a:pt x="4462" y="3827"/>
                    </a:lnTo>
                    <a:lnTo>
                      <a:pt x="4512" y="3802"/>
                    </a:lnTo>
                    <a:lnTo>
                      <a:pt x="4562" y="3768"/>
                    </a:lnTo>
                    <a:lnTo>
                      <a:pt x="4604" y="3735"/>
                    </a:lnTo>
                    <a:lnTo>
                      <a:pt x="4654" y="3710"/>
                    </a:lnTo>
                    <a:lnTo>
                      <a:pt x="4696" y="3676"/>
                    </a:lnTo>
                    <a:lnTo>
                      <a:pt x="4746" y="3643"/>
                    </a:lnTo>
                    <a:lnTo>
                      <a:pt x="4796" y="3609"/>
                    </a:lnTo>
                    <a:lnTo>
                      <a:pt x="4838" y="3576"/>
                    </a:lnTo>
                    <a:lnTo>
                      <a:pt x="4888" y="3534"/>
                    </a:lnTo>
                    <a:lnTo>
                      <a:pt x="4930" y="3501"/>
                    </a:lnTo>
                    <a:lnTo>
                      <a:pt x="4980" y="3467"/>
                    </a:lnTo>
                    <a:lnTo>
                      <a:pt x="5021" y="3434"/>
                    </a:lnTo>
                    <a:lnTo>
                      <a:pt x="5072" y="3392"/>
                    </a:lnTo>
                    <a:lnTo>
                      <a:pt x="5113" y="3359"/>
                    </a:lnTo>
                    <a:lnTo>
                      <a:pt x="5155" y="3317"/>
                    </a:lnTo>
                    <a:lnTo>
                      <a:pt x="5205" y="3284"/>
                    </a:lnTo>
                    <a:lnTo>
                      <a:pt x="5247" y="3242"/>
                    </a:lnTo>
                    <a:lnTo>
                      <a:pt x="5289" y="3200"/>
                    </a:lnTo>
                    <a:lnTo>
                      <a:pt x="5330" y="3167"/>
                    </a:lnTo>
                    <a:lnTo>
                      <a:pt x="5364" y="3125"/>
                    </a:lnTo>
                    <a:lnTo>
                      <a:pt x="5406" y="3083"/>
                    </a:lnTo>
                    <a:lnTo>
                      <a:pt x="5439" y="3050"/>
                    </a:lnTo>
                    <a:lnTo>
                      <a:pt x="5447" y="3041"/>
                    </a:lnTo>
                    <a:lnTo>
                      <a:pt x="5481" y="3000"/>
                    </a:lnTo>
                    <a:lnTo>
                      <a:pt x="5498" y="2983"/>
                    </a:lnTo>
                    <a:lnTo>
                      <a:pt x="5514" y="2958"/>
                    </a:lnTo>
                    <a:lnTo>
                      <a:pt x="5539" y="2941"/>
                    </a:lnTo>
                    <a:lnTo>
                      <a:pt x="5556" y="2916"/>
                    </a:lnTo>
                    <a:lnTo>
                      <a:pt x="5573" y="2899"/>
                    </a:lnTo>
                    <a:lnTo>
                      <a:pt x="5589" y="2874"/>
                    </a:lnTo>
                    <a:lnTo>
                      <a:pt x="5598" y="2858"/>
                    </a:lnTo>
                    <a:lnTo>
                      <a:pt x="5615" y="2832"/>
                    </a:lnTo>
                    <a:lnTo>
                      <a:pt x="5631" y="2816"/>
                    </a:lnTo>
                    <a:lnTo>
                      <a:pt x="5648" y="2791"/>
                    </a:lnTo>
                    <a:lnTo>
                      <a:pt x="5665" y="2774"/>
                    </a:lnTo>
                    <a:lnTo>
                      <a:pt x="5681" y="2749"/>
                    </a:lnTo>
                    <a:lnTo>
                      <a:pt x="5690" y="2732"/>
                    </a:lnTo>
                    <a:lnTo>
                      <a:pt x="5706" y="2707"/>
                    </a:lnTo>
                    <a:lnTo>
                      <a:pt x="5715" y="2690"/>
                    </a:lnTo>
                    <a:lnTo>
                      <a:pt x="5731" y="2665"/>
                    </a:lnTo>
                    <a:lnTo>
                      <a:pt x="5740" y="2649"/>
                    </a:lnTo>
                    <a:lnTo>
                      <a:pt x="5757" y="2624"/>
                    </a:lnTo>
                    <a:lnTo>
                      <a:pt x="5765" y="2607"/>
                    </a:lnTo>
                    <a:lnTo>
                      <a:pt x="5773" y="2582"/>
                    </a:lnTo>
                    <a:lnTo>
                      <a:pt x="5790" y="2565"/>
                    </a:lnTo>
                    <a:lnTo>
                      <a:pt x="5798" y="2540"/>
                    </a:lnTo>
                    <a:lnTo>
                      <a:pt x="5807" y="2523"/>
                    </a:lnTo>
                    <a:lnTo>
                      <a:pt x="5815" y="2498"/>
                    </a:lnTo>
                    <a:lnTo>
                      <a:pt x="5823" y="2473"/>
                    </a:lnTo>
                    <a:lnTo>
                      <a:pt x="5832" y="2457"/>
                    </a:lnTo>
                    <a:lnTo>
                      <a:pt x="5840" y="2431"/>
                    </a:lnTo>
                    <a:lnTo>
                      <a:pt x="5848" y="2423"/>
                    </a:lnTo>
                    <a:lnTo>
                      <a:pt x="5857" y="2398"/>
                    </a:lnTo>
                    <a:lnTo>
                      <a:pt x="5865" y="2373"/>
                    </a:lnTo>
                    <a:lnTo>
                      <a:pt x="5865" y="2356"/>
                    </a:lnTo>
                    <a:lnTo>
                      <a:pt x="5874" y="2331"/>
                    </a:lnTo>
                    <a:lnTo>
                      <a:pt x="5874" y="2315"/>
                    </a:lnTo>
                    <a:lnTo>
                      <a:pt x="5874" y="2289"/>
                    </a:lnTo>
                    <a:lnTo>
                      <a:pt x="5874" y="2273"/>
                    </a:lnTo>
                    <a:lnTo>
                      <a:pt x="5874" y="2248"/>
                    </a:lnTo>
                    <a:lnTo>
                      <a:pt x="5874" y="2223"/>
                    </a:lnTo>
                    <a:lnTo>
                      <a:pt x="5874" y="2081"/>
                    </a:lnTo>
                    <a:lnTo>
                      <a:pt x="5874" y="2056"/>
                    </a:lnTo>
                    <a:lnTo>
                      <a:pt x="5874" y="2039"/>
                    </a:lnTo>
                    <a:lnTo>
                      <a:pt x="5874" y="2014"/>
                    </a:lnTo>
                    <a:lnTo>
                      <a:pt x="5874" y="1997"/>
                    </a:lnTo>
                    <a:lnTo>
                      <a:pt x="5874" y="1972"/>
                    </a:lnTo>
                    <a:lnTo>
                      <a:pt x="5874" y="1955"/>
                    </a:lnTo>
                    <a:lnTo>
                      <a:pt x="5865" y="1930"/>
                    </a:lnTo>
                    <a:lnTo>
                      <a:pt x="5865" y="1914"/>
                    </a:lnTo>
                    <a:lnTo>
                      <a:pt x="5865" y="1914"/>
                    </a:lnTo>
                    <a:lnTo>
                      <a:pt x="5848" y="1914"/>
                    </a:lnTo>
                    <a:lnTo>
                      <a:pt x="5840" y="1914"/>
                    </a:lnTo>
                    <a:lnTo>
                      <a:pt x="5832" y="1914"/>
                    </a:lnTo>
                    <a:lnTo>
                      <a:pt x="5823" y="1914"/>
                    </a:lnTo>
                    <a:lnTo>
                      <a:pt x="5815" y="1914"/>
                    </a:lnTo>
                    <a:lnTo>
                      <a:pt x="5807" y="1914"/>
                    </a:lnTo>
                    <a:lnTo>
                      <a:pt x="5798" y="1914"/>
                    </a:lnTo>
                    <a:lnTo>
                      <a:pt x="5782" y="1914"/>
                    </a:lnTo>
                    <a:lnTo>
                      <a:pt x="5773" y="1914"/>
                    </a:lnTo>
                    <a:lnTo>
                      <a:pt x="5640" y="1914"/>
                    </a:lnTo>
                    <a:lnTo>
                      <a:pt x="5623" y="1914"/>
                    </a:lnTo>
                    <a:lnTo>
                      <a:pt x="5623" y="1914"/>
                    </a:lnTo>
                    <a:lnTo>
                      <a:pt x="5598" y="1914"/>
                    </a:lnTo>
                    <a:lnTo>
                      <a:pt x="5581" y="1914"/>
                    </a:lnTo>
                    <a:lnTo>
                      <a:pt x="5556" y="1914"/>
                    </a:lnTo>
                    <a:lnTo>
                      <a:pt x="5539" y="1914"/>
                    </a:lnTo>
                    <a:lnTo>
                      <a:pt x="5514" y="1914"/>
                    </a:lnTo>
                    <a:lnTo>
                      <a:pt x="5489" y="1914"/>
                    </a:lnTo>
                    <a:lnTo>
                      <a:pt x="5447" y="1922"/>
                    </a:lnTo>
                    <a:lnTo>
                      <a:pt x="5406" y="1930"/>
                    </a:lnTo>
                    <a:lnTo>
                      <a:pt x="5364" y="1947"/>
                    </a:lnTo>
                    <a:lnTo>
                      <a:pt x="5314" y="1955"/>
                    </a:lnTo>
                    <a:lnTo>
                      <a:pt x="5272" y="1964"/>
                    </a:lnTo>
                    <a:lnTo>
                      <a:pt x="5230" y="1980"/>
                    </a:lnTo>
                    <a:lnTo>
                      <a:pt x="5205" y="1989"/>
                    </a:lnTo>
                    <a:lnTo>
                      <a:pt x="5188" y="1989"/>
                    </a:lnTo>
                    <a:lnTo>
                      <a:pt x="5147" y="1997"/>
                    </a:lnTo>
                    <a:lnTo>
                      <a:pt x="5113" y="2014"/>
                    </a:lnTo>
                    <a:lnTo>
                      <a:pt x="5072" y="2031"/>
                    </a:lnTo>
                    <a:lnTo>
                      <a:pt x="5038" y="2039"/>
                    </a:lnTo>
                    <a:lnTo>
                      <a:pt x="4980" y="2064"/>
                    </a:lnTo>
                    <a:lnTo>
                      <a:pt x="4938" y="2081"/>
                    </a:lnTo>
                    <a:lnTo>
                      <a:pt x="4904" y="2089"/>
                    </a:lnTo>
                    <a:lnTo>
                      <a:pt x="4863" y="2106"/>
                    </a:lnTo>
                    <a:lnTo>
                      <a:pt x="4821" y="2131"/>
                    </a:lnTo>
                    <a:lnTo>
                      <a:pt x="4779" y="2147"/>
                    </a:lnTo>
                    <a:lnTo>
                      <a:pt x="4737" y="2164"/>
                    </a:lnTo>
                    <a:lnTo>
                      <a:pt x="4696" y="2181"/>
                    </a:lnTo>
                    <a:lnTo>
                      <a:pt x="4654" y="2206"/>
                    </a:lnTo>
                    <a:lnTo>
                      <a:pt x="4612" y="2223"/>
                    </a:lnTo>
                    <a:lnTo>
                      <a:pt x="4579" y="2248"/>
                    </a:lnTo>
                    <a:lnTo>
                      <a:pt x="4537" y="2264"/>
                    </a:lnTo>
                    <a:lnTo>
                      <a:pt x="4495" y="2289"/>
                    </a:lnTo>
                    <a:lnTo>
                      <a:pt x="4462" y="2306"/>
                    </a:lnTo>
                    <a:lnTo>
                      <a:pt x="4420" y="2331"/>
                    </a:lnTo>
                    <a:lnTo>
                      <a:pt x="4378" y="2348"/>
                    </a:lnTo>
                    <a:lnTo>
                      <a:pt x="4345" y="2373"/>
                    </a:lnTo>
                    <a:lnTo>
                      <a:pt x="4303" y="2398"/>
                    </a:lnTo>
                    <a:lnTo>
                      <a:pt x="4270" y="2423"/>
                    </a:lnTo>
                    <a:lnTo>
                      <a:pt x="4228" y="2448"/>
                    </a:lnTo>
                    <a:lnTo>
                      <a:pt x="4194" y="2465"/>
                    </a:lnTo>
                    <a:lnTo>
                      <a:pt x="4153" y="2490"/>
                    </a:lnTo>
                    <a:lnTo>
                      <a:pt x="4119" y="2515"/>
                    </a:lnTo>
                    <a:lnTo>
                      <a:pt x="4077" y="2540"/>
                    </a:lnTo>
                    <a:lnTo>
                      <a:pt x="4044" y="2565"/>
                    </a:lnTo>
                    <a:lnTo>
                      <a:pt x="4011" y="2590"/>
                    </a:lnTo>
                    <a:lnTo>
                      <a:pt x="3969" y="2624"/>
                    </a:lnTo>
                    <a:lnTo>
                      <a:pt x="3935" y="2649"/>
                    </a:lnTo>
                    <a:lnTo>
                      <a:pt x="3910" y="2665"/>
                    </a:lnTo>
                    <a:lnTo>
                      <a:pt x="3902" y="2674"/>
                    </a:lnTo>
                    <a:lnTo>
                      <a:pt x="3860" y="2699"/>
                    </a:lnTo>
                    <a:lnTo>
                      <a:pt x="3827" y="2724"/>
                    </a:lnTo>
                    <a:lnTo>
                      <a:pt x="3793" y="2757"/>
                    </a:lnTo>
                    <a:lnTo>
                      <a:pt x="3760" y="2782"/>
                    </a:lnTo>
                    <a:lnTo>
                      <a:pt x="3685" y="2841"/>
                    </a:lnTo>
                    <a:lnTo>
                      <a:pt x="3618" y="2891"/>
                    </a:lnTo>
                    <a:lnTo>
                      <a:pt x="3551" y="2949"/>
                    </a:lnTo>
                    <a:lnTo>
                      <a:pt x="3476" y="3008"/>
                    </a:lnTo>
                    <a:lnTo>
                      <a:pt x="3409" y="3066"/>
                    </a:lnTo>
                    <a:lnTo>
                      <a:pt x="3342" y="3125"/>
                    </a:lnTo>
                    <a:lnTo>
                      <a:pt x="3275" y="3183"/>
                    </a:lnTo>
                    <a:lnTo>
                      <a:pt x="3209" y="3250"/>
                    </a:lnTo>
                    <a:lnTo>
                      <a:pt x="3142" y="3309"/>
                    </a:lnTo>
                    <a:lnTo>
                      <a:pt x="3075" y="3376"/>
                    </a:lnTo>
                    <a:lnTo>
                      <a:pt x="3008" y="3434"/>
                    </a:lnTo>
                    <a:lnTo>
                      <a:pt x="2941" y="3501"/>
                    </a:lnTo>
                    <a:lnTo>
                      <a:pt x="2874" y="3559"/>
                    </a:lnTo>
                    <a:lnTo>
                      <a:pt x="2749" y="3676"/>
                    </a:lnTo>
                    <a:lnTo>
                      <a:pt x="2741" y="3685"/>
                    </a:lnTo>
                    <a:lnTo>
                      <a:pt x="2615" y="3785"/>
                    </a:lnTo>
                    <a:lnTo>
                      <a:pt x="2590" y="3810"/>
                    </a:lnTo>
                    <a:lnTo>
                      <a:pt x="2557" y="3843"/>
                    </a:lnTo>
                    <a:lnTo>
                      <a:pt x="2465" y="3935"/>
                    </a:lnTo>
                    <a:lnTo>
                      <a:pt x="2407" y="3994"/>
                    </a:lnTo>
                    <a:lnTo>
                      <a:pt x="2348" y="4052"/>
                    </a:lnTo>
                    <a:lnTo>
                      <a:pt x="2281" y="4119"/>
                    </a:lnTo>
                    <a:lnTo>
                      <a:pt x="2248" y="4144"/>
                    </a:lnTo>
                    <a:lnTo>
                      <a:pt x="2214" y="4177"/>
                    </a:lnTo>
                    <a:lnTo>
                      <a:pt x="2181" y="4211"/>
                    </a:lnTo>
                    <a:lnTo>
                      <a:pt x="2148" y="4244"/>
                    </a:lnTo>
                    <a:lnTo>
                      <a:pt x="2114" y="4269"/>
                    </a:lnTo>
                    <a:lnTo>
                      <a:pt x="2081" y="4303"/>
                    </a:lnTo>
                    <a:lnTo>
                      <a:pt x="2047" y="4328"/>
                    </a:lnTo>
                    <a:lnTo>
                      <a:pt x="2014" y="4361"/>
                    </a:lnTo>
                    <a:lnTo>
                      <a:pt x="1981" y="4386"/>
                    </a:lnTo>
                    <a:lnTo>
                      <a:pt x="1947" y="4411"/>
                    </a:lnTo>
                    <a:lnTo>
                      <a:pt x="1914" y="4436"/>
                    </a:lnTo>
                    <a:lnTo>
                      <a:pt x="1880" y="4453"/>
                    </a:lnTo>
                    <a:lnTo>
                      <a:pt x="1864" y="4470"/>
                    </a:lnTo>
                    <a:lnTo>
                      <a:pt x="1847" y="4478"/>
                    </a:lnTo>
                    <a:lnTo>
                      <a:pt x="1830" y="4487"/>
                    </a:lnTo>
                    <a:lnTo>
                      <a:pt x="1813" y="4495"/>
                    </a:lnTo>
                    <a:lnTo>
                      <a:pt x="1797" y="4503"/>
                    </a:lnTo>
                    <a:lnTo>
                      <a:pt x="1780" y="4512"/>
                    </a:lnTo>
                    <a:lnTo>
                      <a:pt x="1763" y="4520"/>
                    </a:lnTo>
                    <a:lnTo>
                      <a:pt x="1738" y="4528"/>
                    </a:lnTo>
                    <a:lnTo>
                      <a:pt x="1722" y="4537"/>
                    </a:lnTo>
                    <a:lnTo>
                      <a:pt x="1696" y="4545"/>
                    </a:lnTo>
                    <a:lnTo>
                      <a:pt x="1671" y="4545"/>
                    </a:lnTo>
                    <a:lnTo>
                      <a:pt x="1646" y="4545"/>
                    </a:lnTo>
                    <a:lnTo>
                      <a:pt x="1621" y="4545"/>
                    </a:lnTo>
                    <a:lnTo>
                      <a:pt x="1596" y="4545"/>
                    </a:lnTo>
                    <a:lnTo>
                      <a:pt x="1580" y="4537"/>
                    </a:lnTo>
                    <a:lnTo>
                      <a:pt x="1554" y="4528"/>
                    </a:lnTo>
                    <a:lnTo>
                      <a:pt x="1529" y="4512"/>
                    </a:lnTo>
                    <a:lnTo>
                      <a:pt x="1496" y="4495"/>
                    </a:lnTo>
                    <a:lnTo>
                      <a:pt x="1471" y="4470"/>
                    </a:lnTo>
                    <a:lnTo>
                      <a:pt x="1454" y="4436"/>
                    </a:lnTo>
                    <a:lnTo>
                      <a:pt x="1438" y="4403"/>
                    </a:lnTo>
                    <a:lnTo>
                      <a:pt x="1438" y="4370"/>
                    </a:lnTo>
                    <a:lnTo>
                      <a:pt x="1438" y="4336"/>
                    </a:lnTo>
                    <a:lnTo>
                      <a:pt x="1438" y="4294"/>
                    </a:lnTo>
                    <a:lnTo>
                      <a:pt x="1446" y="4261"/>
                    </a:lnTo>
                    <a:lnTo>
                      <a:pt x="1446" y="4261"/>
                    </a:lnTo>
                    <a:lnTo>
                      <a:pt x="1454" y="4244"/>
                    </a:lnTo>
                    <a:lnTo>
                      <a:pt x="1463" y="4219"/>
                    </a:lnTo>
                    <a:lnTo>
                      <a:pt x="1479" y="4203"/>
                    </a:lnTo>
                    <a:lnTo>
                      <a:pt x="1488" y="4194"/>
                    </a:lnTo>
                    <a:lnTo>
                      <a:pt x="1496" y="4177"/>
                    </a:lnTo>
                    <a:lnTo>
                      <a:pt x="1504" y="4169"/>
                    </a:lnTo>
                    <a:lnTo>
                      <a:pt x="1529" y="4144"/>
                    </a:lnTo>
                    <a:lnTo>
                      <a:pt x="1546" y="4127"/>
                    </a:lnTo>
                    <a:lnTo>
                      <a:pt x="1563" y="4102"/>
                    </a:lnTo>
                    <a:lnTo>
                      <a:pt x="1605" y="4069"/>
                    </a:lnTo>
                    <a:lnTo>
                      <a:pt x="1621" y="4052"/>
                    </a:lnTo>
                    <a:lnTo>
                      <a:pt x="1630" y="4035"/>
                    </a:lnTo>
                    <a:lnTo>
                      <a:pt x="1638" y="4027"/>
                    </a:lnTo>
                    <a:lnTo>
                      <a:pt x="1638" y="4027"/>
                    </a:lnTo>
                    <a:lnTo>
                      <a:pt x="1638" y="4027"/>
                    </a:lnTo>
                    <a:lnTo>
                      <a:pt x="1705" y="3935"/>
                    </a:lnTo>
                    <a:lnTo>
                      <a:pt x="1763" y="3843"/>
                    </a:lnTo>
                    <a:lnTo>
                      <a:pt x="1830" y="3751"/>
                    </a:lnTo>
                    <a:lnTo>
                      <a:pt x="1864" y="3710"/>
                    </a:lnTo>
                    <a:lnTo>
                      <a:pt x="1889" y="3660"/>
                    </a:lnTo>
                    <a:lnTo>
                      <a:pt x="1922" y="3618"/>
                    </a:lnTo>
                    <a:lnTo>
                      <a:pt x="1947" y="3568"/>
                    </a:lnTo>
                    <a:lnTo>
                      <a:pt x="1981" y="3526"/>
                    </a:lnTo>
                    <a:lnTo>
                      <a:pt x="2006" y="3476"/>
                    </a:lnTo>
                    <a:lnTo>
                      <a:pt x="2039" y="3434"/>
                    </a:lnTo>
                    <a:lnTo>
                      <a:pt x="2064" y="3384"/>
                    </a:lnTo>
                    <a:lnTo>
                      <a:pt x="2097" y="3334"/>
                    </a:lnTo>
                    <a:lnTo>
                      <a:pt x="2123" y="3292"/>
                    </a:lnTo>
                    <a:lnTo>
                      <a:pt x="2164" y="3217"/>
                    </a:lnTo>
                    <a:lnTo>
                      <a:pt x="2206" y="3142"/>
                    </a:lnTo>
                    <a:lnTo>
                      <a:pt x="2298" y="2991"/>
                    </a:lnTo>
                    <a:lnTo>
                      <a:pt x="2340" y="2916"/>
                    </a:lnTo>
                    <a:lnTo>
                      <a:pt x="2382" y="2841"/>
                    </a:lnTo>
                    <a:lnTo>
                      <a:pt x="2398" y="2807"/>
                    </a:lnTo>
                    <a:lnTo>
                      <a:pt x="2423" y="2774"/>
                    </a:lnTo>
                    <a:lnTo>
                      <a:pt x="2440" y="2732"/>
                    </a:lnTo>
                    <a:lnTo>
                      <a:pt x="2465" y="2699"/>
                    </a:lnTo>
                    <a:lnTo>
                      <a:pt x="2482" y="2657"/>
                    </a:lnTo>
                    <a:lnTo>
                      <a:pt x="2507" y="2607"/>
                    </a:lnTo>
                    <a:lnTo>
                      <a:pt x="2532" y="2548"/>
                    </a:lnTo>
                    <a:lnTo>
                      <a:pt x="2565" y="2490"/>
                    </a:lnTo>
                    <a:lnTo>
                      <a:pt x="2599" y="2423"/>
                    </a:lnTo>
                    <a:lnTo>
                      <a:pt x="2632" y="2348"/>
                    </a:lnTo>
                    <a:lnTo>
                      <a:pt x="2666" y="2273"/>
                    </a:lnTo>
                    <a:lnTo>
                      <a:pt x="2682" y="2248"/>
                    </a:lnTo>
                    <a:lnTo>
                      <a:pt x="2707" y="2189"/>
                    </a:lnTo>
                    <a:lnTo>
                      <a:pt x="2724" y="2147"/>
                    </a:lnTo>
                    <a:lnTo>
                      <a:pt x="2741" y="2106"/>
                    </a:lnTo>
                    <a:lnTo>
                      <a:pt x="2757" y="2056"/>
                    </a:lnTo>
                    <a:lnTo>
                      <a:pt x="2783" y="2014"/>
                    </a:lnTo>
                    <a:lnTo>
                      <a:pt x="2799" y="1972"/>
                    </a:lnTo>
                    <a:lnTo>
                      <a:pt x="2816" y="1922"/>
                    </a:lnTo>
                    <a:lnTo>
                      <a:pt x="2833" y="1872"/>
                    </a:lnTo>
                    <a:lnTo>
                      <a:pt x="2858" y="1830"/>
                    </a:lnTo>
                    <a:lnTo>
                      <a:pt x="2874" y="1780"/>
                    </a:lnTo>
                    <a:lnTo>
                      <a:pt x="2891" y="1730"/>
                    </a:lnTo>
                    <a:lnTo>
                      <a:pt x="2908" y="1688"/>
                    </a:lnTo>
                    <a:lnTo>
                      <a:pt x="2925" y="1638"/>
                    </a:lnTo>
                    <a:lnTo>
                      <a:pt x="2941" y="1588"/>
                    </a:lnTo>
                    <a:lnTo>
                      <a:pt x="2958" y="1538"/>
                    </a:lnTo>
                    <a:lnTo>
                      <a:pt x="2975" y="1487"/>
                    </a:lnTo>
                    <a:lnTo>
                      <a:pt x="2991" y="1437"/>
                    </a:lnTo>
                    <a:lnTo>
                      <a:pt x="3000" y="1387"/>
                    </a:lnTo>
                    <a:lnTo>
                      <a:pt x="3016" y="1345"/>
                    </a:lnTo>
                    <a:lnTo>
                      <a:pt x="3025" y="1295"/>
                    </a:lnTo>
                    <a:lnTo>
                      <a:pt x="3041" y="1245"/>
                    </a:lnTo>
                    <a:lnTo>
                      <a:pt x="3050" y="1195"/>
                    </a:lnTo>
                    <a:lnTo>
                      <a:pt x="3058" y="1153"/>
                    </a:lnTo>
                    <a:lnTo>
                      <a:pt x="3067" y="1103"/>
                    </a:lnTo>
                    <a:lnTo>
                      <a:pt x="3075" y="1061"/>
                    </a:lnTo>
                    <a:lnTo>
                      <a:pt x="3083" y="1011"/>
                    </a:lnTo>
                    <a:lnTo>
                      <a:pt x="3083" y="970"/>
                    </a:lnTo>
                    <a:lnTo>
                      <a:pt x="3083" y="944"/>
                    </a:lnTo>
                    <a:lnTo>
                      <a:pt x="3083" y="928"/>
                    </a:lnTo>
                    <a:lnTo>
                      <a:pt x="3083" y="686"/>
                    </a:lnTo>
                    <a:lnTo>
                      <a:pt x="3083" y="669"/>
                    </a:lnTo>
                    <a:lnTo>
                      <a:pt x="3083" y="652"/>
                    </a:lnTo>
                    <a:lnTo>
                      <a:pt x="3083" y="635"/>
                    </a:lnTo>
                    <a:lnTo>
                      <a:pt x="3083" y="619"/>
                    </a:lnTo>
                    <a:lnTo>
                      <a:pt x="3083" y="602"/>
                    </a:lnTo>
                    <a:lnTo>
                      <a:pt x="3083" y="585"/>
                    </a:lnTo>
                    <a:lnTo>
                      <a:pt x="3083" y="577"/>
                    </a:lnTo>
                    <a:lnTo>
                      <a:pt x="3083" y="560"/>
                    </a:lnTo>
                    <a:lnTo>
                      <a:pt x="3083" y="543"/>
                    </a:lnTo>
                    <a:lnTo>
                      <a:pt x="3083" y="535"/>
                    </a:lnTo>
                    <a:lnTo>
                      <a:pt x="3083" y="518"/>
                    </a:lnTo>
                    <a:lnTo>
                      <a:pt x="3075" y="502"/>
                    </a:lnTo>
                    <a:lnTo>
                      <a:pt x="3075" y="493"/>
                    </a:lnTo>
                    <a:lnTo>
                      <a:pt x="3067" y="477"/>
                    </a:lnTo>
                    <a:lnTo>
                      <a:pt x="3058" y="468"/>
                    </a:lnTo>
                    <a:lnTo>
                      <a:pt x="3050" y="460"/>
                    </a:lnTo>
                    <a:lnTo>
                      <a:pt x="3033" y="435"/>
                    </a:lnTo>
                    <a:lnTo>
                      <a:pt x="3025" y="427"/>
                    </a:lnTo>
                    <a:lnTo>
                      <a:pt x="3016" y="418"/>
                    </a:lnTo>
                    <a:lnTo>
                      <a:pt x="3008" y="401"/>
                    </a:lnTo>
                    <a:lnTo>
                      <a:pt x="3000" y="393"/>
                    </a:lnTo>
                    <a:lnTo>
                      <a:pt x="2991" y="385"/>
                    </a:lnTo>
                    <a:lnTo>
                      <a:pt x="2983" y="376"/>
                    </a:lnTo>
                    <a:lnTo>
                      <a:pt x="2975" y="368"/>
                    </a:lnTo>
                    <a:lnTo>
                      <a:pt x="2966" y="360"/>
                    </a:lnTo>
                    <a:lnTo>
                      <a:pt x="2958" y="351"/>
                    </a:lnTo>
                    <a:lnTo>
                      <a:pt x="2950" y="343"/>
                    </a:lnTo>
                    <a:lnTo>
                      <a:pt x="2933" y="335"/>
                    </a:lnTo>
                    <a:lnTo>
                      <a:pt x="2925" y="335"/>
                    </a:lnTo>
                    <a:lnTo>
                      <a:pt x="2916" y="326"/>
                    </a:lnTo>
                    <a:lnTo>
                      <a:pt x="2908" y="326"/>
                    </a:lnTo>
                    <a:lnTo>
                      <a:pt x="2899" y="326"/>
                    </a:lnTo>
                    <a:lnTo>
                      <a:pt x="2899" y="326"/>
                    </a:lnTo>
                    <a:lnTo>
                      <a:pt x="2891" y="326"/>
                    </a:lnTo>
                    <a:lnTo>
                      <a:pt x="2883" y="326"/>
                    </a:lnTo>
                    <a:lnTo>
                      <a:pt x="2874" y="326"/>
                    </a:lnTo>
                    <a:lnTo>
                      <a:pt x="2874" y="326"/>
                    </a:lnTo>
                    <a:lnTo>
                      <a:pt x="2866" y="326"/>
                    </a:lnTo>
                    <a:lnTo>
                      <a:pt x="2732" y="326"/>
                    </a:lnTo>
                    <a:lnTo>
                      <a:pt x="2724" y="326"/>
                    </a:lnTo>
                    <a:lnTo>
                      <a:pt x="2716" y="326"/>
                    </a:lnTo>
                    <a:lnTo>
                      <a:pt x="2699" y="326"/>
                    </a:lnTo>
                    <a:lnTo>
                      <a:pt x="2682" y="326"/>
                    </a:lnTo>
                    <a:lnTo>
                      <a:pt x="2657" y="335"/>
                    </a:lnTo>
                    <a:lnTo>
                      <a:pt x="2632" y="343"/>
                    </a:lnTo>
                    <a:lnTo>
                      <a:pt x="2607" y="351"/>
                    </a:lnTo>
                    <a:lnTo>
                      <a:pt x="2582" y="360"/>
                    </a:lnTo>
                    <a:lnTo>
                      <a:pt x="2557" y="376"/>
                    </a:lnTo>
                    <a:lnTo>
                      <a:pt x="2549" y="376"/>
                    </a:lnTo>
                    <a:lnTo>
                      <a:pt x="2532" y="376"/>
                    </a:lnTo>
                    <a:lnTo>
                      <a:pt x="2507" y="393"/>
                    </a:lnTo>
                    <a:lnTo>
                      <a:pt x="2482" y="410"/>
                    </a:lnTo>
                    <a:lnTo>
                      <a:pt x="2448" y="418"/>
                    </a:lnTo>
                    <a:lnTo>
                      <a:pt x="2423" y="435"/>
                    </a:lnTo>
                    <a:lnTo>
                      <a:pt x="2398" y="452"/>
                    </a:lnTo>
                    <a:lnTo>
                      <a:pt x="2365" y="468"/>
                    </a:lnTo>
                    <a:lnTo>
                      <a:pt x="2340" y="485"/>
                    </a:lnTo>
                    <a:lnTo>
                      <a:pt x="2315" y="502"/>
                    </a:lnTo>
                    <a:lnTo>
                      <a:pt x="2281" y="518"/>
                    </a:lnTo>
                    <a:lnTo>
                      <a:pt x="2256" y="543"/>
                    </a:lnTo>
                    <a:lnTo>
                      <a:pt x="2223" y="560"/>
                    </a:lnTo>
                    <a:lnTo>
                      <a:pt x="2198" y="585"/>
                    </a:lnTo>
                    <a:lnTo>
                      <a:pt x="2173" y="602"/>
                    </a:lnTo>
                    <a:lnTo>
                      <a:pt x="2139" y="627"/>
                    </a:lnTo>
                    <a:lnTo>
                      <a:pt x="2114" y="644"/>
                    </a:lnTo>
                    <a:lnTo>
                      <a:pt x="2089" y="669"/>
                    </a:lnTo>
                    <a:lnTo>
                      <a:pt x="2056" y="686"/>
                    </a:lnTo>
                    <a:lnTo>
                      <a:pt x="2031" y="711"/>
                    </a:lnTo>
                    <a:lnTo>
                      <a:pt x="2006" y="736"/>
                    </a:lnTo>
                    <a:lnTo>
                      <a:pt x="1981" y="752"/>
                    </a:lnTo>
                    <a:lnTo>
                      <a:pt x="1930" y="802"/>
                    </a:lnTo>
                    <a:lnTo>
                      <a:pt x="1872" y="844"/>
                    </a:lnTo>
                    <a:lnTo>
                      <a:pt x="1822" y="886"/>
                    </a:lnTo>
                    <a:lnTo>
                      <a:pt x="1780" y="936"/>
                    </a:lnTo>
                    <a:lnTo>
                      <a:pt x="1730" y="978"/>
                    </a:lnTo>
                    <a:lnTo>
                      <a:pt x="1688" y="1020"/>
                    </a:lnTo>
                    <a:lnTo>
                      <a:pt x="1646" y="1053"/>
                    </a:lnTo>
                    <a:lnTo>
                      <a:pt x="1613" y="1095"/>
                    </a:lnTo>
                    <a:lnTo>
                      <a:pt x="1546" y="1162"/>
                    </a:lnTo>
                    <a:lnTo>
                      <a:pt x="1488" y="1220"/>
                    </a:lnTo>
                    <a:lnTo>
                      <a:pt x="1446" y="1262"/>
                    </a:lnTo>
                    <a:lnTo>
                      <a:pt x="1412" y="1304"/>
                    </a:lnTo>
                    <a:lnTo>
                      <a:pt x="1371" y="1345"/>
                    </a:lnTo>
                    <a:lnTo>
                      <a:pt x="1329" y="1387"/>
                    </a:lnTo>
                    <a:lnTo>
                      <a:pt x="1287" y="1429"/>
                    </a:lnTo>
                    <a:lnTo>
                      <a:pt x="1254" y="1479"/>
                    </a:lnTo>
                    <a:lnTo>
                      <a:pt x="1212" y="1529"/>
                    </a:lnTo>
                    <a:lnTo>
                      <a:pt x="1179" y="1571"/>
                    </a:lnTo>
                    <a:lnTo>
                      <a:pt x="1137" y="1621"/>
                    </a:lnTo>
                    <a:lnTo>
                      <a:pt x="1103" y="1671"/>
                    </a:lnTo>
                    <a:lnTo>
                      <a:pt x="1070" y="1721"/>
                    </a:lnTo>
                    <a:lnTo>
                      <a:pt x="1028" y="1772"/>
                    </a:lnTo>
                    <a:lnTo>
                      <a:pt x="995" y="1822"/>
                    </a:lnTo>
                    <a:lnTo>
                      <a:pt x="961" y="1872"/>
                    </a:lnTo>
                    <a:lnTo>
                      <a:pt x="928" y="1922"/>
                    </a:lnTo>
                    <a:lnTo>
                      <a:pt x="894" y="1972"/>
                    </a:lnTo>
                    <a:lnTo>
                      <a:pt x="861" y="2031"/>
                    </a:lnTo>
                    <a:lnTo>
                      <a:pt x="828" y="2081"/>
                    </a:lnTo>
                    <a:lnTo>
                      <a:pt x="803" y="2139"/>
                    </a:lnTo>
                    <a:lnTo>
                      <a:pt x="769" y="2189"/>
                    </a:lnTo>
                    <a:lnTo>
                      <a:pt x="736" y="2248"/>
                    </a:lnTo>
                    <a:lnTo>
                      <a:pt x="711" y="2298"/>
                    </a:lnTo>
                    <a:lnTo>
                      <a:pt x="677" y="2356"/>
                    </a:lnTo>
                    <a:lnTo>
                      <a:pt x="652" y="2415"/>
                    </a:lnTo>
                    <a:lnTo>
                      <a:pt x="627" y="2473"/>
                    </a:lnTo>
                    <a:lnTo>
                      <a:pt x="602" y="2532"/>
                    </a:lnTo>
                    <a:lnTo>
                      <a:pt x="569" y="2582"/>
                    </a:lnTo>
                    <a:lnTo>
                      <a:pt x="544" y="2640"/>
                    </a:lnTo>
                    <a:lnTo>
                      <a:pt x="527" y="2699"/>
                    </a:lnTo>
                    <a:lnTo>
                      <a:pt x="502" y="2757"/>
                    </a:lnTo>
                    <a:lnTo>
                      <a:pt x="477" y="2816"/>
                    </a:lnTo>
                    <a:lnTo>
                      <a:pt x="452" y="2874"/>
                    </a:lnTo>
                    <a:lnTo>
                      <a:pt x="435" y="2941"/>
                    </a:lnTo>
                    <a:lnTo>
                      <a:pt x="418" y="3000"/>
                    </a:lnTo>
                    <a:lnTo>
                      <a:pt x="393" y="3058"/>
                    </a:lnTo>
                    <a:lnTo>
                      <a:pt x="377" y="3117"/>
                    </a:lnTo>
                    <a:lnTo>
                      <a:pt x="360" y="3175"/>
                    </a:lnTo>
                    <a:lnTo>
                      <a:pt x="343" y="3233"/>
                    </a:lnTo>
                    <a:lnTo>
                      <a:pt x="326" y="3300"/>
                    </a:lnTo>
                    <a:lnTo>
                      <a:pt x="310" y="3359"/>
                    </a:lnTo>
                    <a:lnTo>
                      <a:pt x="301" y="3417"/>
                    </a:lnTo>
                    <a:lnTo>
                      <a:pt x="285" y="3476"/>
                    </a:lnTo>
                    <a:lnTo>
                      <a:pt x="276" y="3543"/>
                    </a:lnTo>
                    <a:lnTo>
                      <a:pt x="260" y="3601"/>
                    </a:lnTo>
                    <a:lnTo>
                      <a:pt x="251" y="3660"/>
                    </a:lnTo>
                    <a:lnTo>
                      <a:pt x="243" y="3718"/>
                    </a:lnTo>
                    <a:lnTo>
                      <a:pt x="235" y="3785"/>
                    </a:lnTo>
                    <a:lnTo>
                      <a:pt x="226" y="3843"/>
                    </a:lnTo>
                    <a:lnTo>
                      <a:pt x="226" y="3902"/>
                    </a:lnTo>
                    <a:lnTo>
                      <a:pt x="226" y="3960"/>
                    </a:lnTo>
                    <a:lnTo>
                      <a:pt x="226" y="3969"/>
                    </a:lnTo>
                    <a:lnTo>
                      <a:pt x="218" y="4027"/>
                    </a:lnTo>
                    <a:lnTo>
                      <a:pt x="218" y="4052"/>
                    </a:lnTo>
                    <a:lnTo>
                      <a:pt x="218" y="4086"/>
                    </a:lnTo>
                    <a:lnTo>
                      <a:pt x="218" y="4111"/>
                    </a:lnTo>
                    <a:lnTo>
                      <a:pt x="218" y="4144"/>
                    </a:lnTo>
                    <a:lnTo>
                      <a:pt x="218" y="4177"/>
                    </a:lnTo>
                    <a:lnTo>
                      <a:pt x="218" y="4203"/>
                    </a:lnTo>
                    <a:lnTo>
                      <a:pt x="218" y="4503"/>
                    </a:lnTo>
                    <a:lnTo>
                      <a:pt x="218" y="4537"/>
                    </a:lnTo>
                    <a:lnTo>
                      <a:pt x="218" y="4562"/>
                    </a:lnTo>
                    <a:lnTo>
                      <a:pt x="218" y="4595"/>
                    </a:lnTo>
                    <a:lnTo>
                      <a:pt x="218" y="4620"/>
                    </a:lnTo>
                    <a:lnTo>
                      <a:pt x="218" y="4654"/>
                    </a:lnTo>
                    <a:lnTo>
                      <a:pt x="218" y="4679"/>
                    </a:lnTo>
                    <a:lnTo>
                      <a:pt x="218" y="4712"/>
                    </a:lnTo>
                    <a:lnTo>
                      <a:pt x="218" y="4737"/>
                    </a:lnTo>
                    <a:lnTo>
                      <a:pt x="218" y="4771"/>
                    </a:lnTo>
                    <a:lnTo>
                      <a:pt x="218" y="4796"/>
                    </a:lnTo>
                    <a:lnTo>
                      <a:pt x="168" y="4879"/>
                    </a:lnTo>
                    <a:lnTo>
                      <a:pt x="84" y="4829"/>
                    </a:lnTo>
                    <a:lnTo>
                      <a:pt x="76" y="4796"/>
                    </a:lnTo>
                    <a:lnTo>
                      <a:pt x="67" y="4771"/>
                    </a:lnTo>
                    <a:lnTo>
                      <a:pt x="59" y="4737"/>
                    </a:lnTo>
                    <a:lnTo>
                      <a:pt x="51" y="4712"/>
                    </a:lnTo>
                    <a:lnTo>
                      <a:pt x="42" y="4679"/>
                    </a:lnTo>
                    <a:lnTo>
                      <a:pt x="34" y="4645"/>
                    </a:lnTo>
                    <a:lnTo>
                      <a:pt x="26" y="4620"/>
                    </a:lnTo>
                    <a:lnTo>
                      <a:pt x="17" y="4587"/>
                    </a:lnTo>
                    <a:lnTo>
                      <a:pt x="17" y="4553"/>
                    </a:lnTo>
                    <a:lnTo>
                      <a:pt x="9" y="4520"/>
                    </a:lnTo>
                    <a:lnTo>
                      <a:pt x="1" y="4495"/>
                    </a:lnTo>
                    <a:lnTo>
                      <a:pt x="1" y="4462"/>
                    </a:lnTo>
                    <a:lnTo>
                      <a:pt x="1" y="4428"/>
                    </a:lnTo>
                    <a:lnTo>
                      <a:pt x="1" y="4395"/>
                    </a:lnTo>
                    <a:lnTo>
                      <a:pt x="1" y="4370"/>
                    </a:lnTo>
                    <a:lnTo>
                      <a:pt x="1" y="4336"/>
                    </a:lnTo>
                    <a:lnTo>
                      <a:pt x="1" y="4303"/>
                    </a:lnTo>
                    <a:lnTo>
                      <a:pt x="1" y="4269"/>
                    </a:lnTo>
                    <a:lnTo>
                      <a:pt x="1" y="4244"/>
                    </a:lnTo>
                    <a:lnTo>
                      <a:pt x="1" y="4211"/>
                    </a:lnTo>
                    <a:lnTo>
                      <a:pt x="1" y="4177"/>
                    </a:lnTo>
                    <a:lnTo>
                      <a:pt x="1" y="4144"/>
                    </a:lnTo>
                    <a:lnTo>
                      <a:pt x="1" y="4111"/>
                    </a:lnTo>
                    <a:lnTo>
                      <a:pt x="1" y="4086"/>
                    </a:lnTo>
                    <a:lnTo>
                      <a:pt x="1" y="3952"/>
                    </a:lnTo>
                    <a:lnTo>
                      <a:pt x="1" y="3885"/>
                    </a:lnTo>
                    <a:lnTo>
                      <a:pt x="1" y="3827"/>
                    </a:lnTo>
                    <a:lnTo>
                      <a:pt x="9" y="3760"/>
                    </a:lnTo>
                    <a:lnTo>
                      <a:pt x="17" y="3693"/>
                    </a:lnTo>
                    <a:lnTo>
                      <a:pt x="26" y="3626"/>
                    </a:lnTo>
                    <a:lnTo>
                      <a:pt x="34" y="3568"/>
                    </a:lnTo>
                    <a:lnTo>
                      <a:pt x="42" y="3501"/>
                    </a:lnTo>
                    <a:lnTo>
                      <a:pt x="59" y="3434"/>
                    </a:lnTo>
                    <a:lnTo>
                      <a:pt x="67" y="3367"/>
                    </a:lnTo>
                    <a:lnTo>
                      <a:pt x="84" y="3309"/>
                    </a:lnTo>
                    <a:lnTo>
                      <a:pt x="101" y="3242"/>
                    </a:lnTo>
                    <a:lnTo>
                      <a:pt x="118" y="3175"/>
                    </a:lnTo>
                    <a:lnTo>
                      <a:pt x="126" y="3108"/>
                    </a:lnTo>
                    <a:lnTo>
                      <a:pt x="151" y="3050"/>
                    </a:lnTo>
                    <a:lnTo>
                      <a:pt x="168" y="2983"/>
                    </a:lnTo>
                    <a:lnTo>
                      <a:pt x="184" y="2924"/>
                    </a:lnTo>
                    <a:lnTo>
                      <a:pt x="209" y="2858"/>
                    </a:lnTo>
                    <a:lnTo>
                      <a:pt x="226" y="2791"/>
                    </a:lnTo>
                    <a:lnTo>
                      <a:pt x="251" y="2732"/>
                    </a:lnTo>
                    <a:lnTo>
                      <a:pt x="276" y="2665"/>
                    </a:lnTo>
                    <a:lnTo>
                      <a:pt x="301" y="2607"/>
                    </a:lnTo>
                    <a:lnTo>
                      <a:pt x="326" y="2540"/>
                    </a:lnTo>
                    <a:lnTo>
                      <a:pt x="351" y="2482"/>
                    </a:lnTo>
                    <a:lnTo>
                      <a:pt x="377" y="2423"/>
                    </a:lnTo>
                    <a:lnTo>
                      <a:pt x="402" y="2356"/>
                    </a:lnTo>
                    <a:lnTo>
                      <a:pt x="427" y="2298"/>
                    </a:lnTo>
                    <a:lnTo>
                      <a:pt x="460" y="2239"/>
                    </a:lnTo>
                    <a:lnTo>
                      <a:pt x="485" y="2181"/>
                    </a:lnTo>
                    <a:lnTo>
                      <a:pt x="519" y="2122"/>
                    </a:lnTo>
                    <a:lnTo>
                      <a:pt x="552" y="2064"/>
                    </a:lnTo>
                    <a:lnTo>
                      <a:pt x="577" y="2005"/>
                    </a:lnTo>
                    <a:lnTo>
                      <a:pt x="610" y="1947"/>
                    </a:lnTo>
                    <a:lnTo>
                      <a:pt x="644" y="1888"/>
                    </a:lnTo>
                    <a:lnTo>
                      <a:pt x="677" y="1830"/>
                    </a:lnTo>
                    <a:lnTo>
                      <a:pt x="711" y="1772"/>
                    </a:lnTo>
                    <a:lnTo>
                      <a:pt x="752" y="1721"/>
                    </a:lnTo>
                    <a:lnTo>
                      <a:pt x="786" y="1663"/>
                    </a:lnTo>
                    <a:lnTo>
                      <a:pt x="819" y="1613"/>
                    </a:lnTo>
                    <a:lnTo>
                      <a:pt x="861" y="1554"/>
                    </a:lnTo>
                    <a:lnTo>
                      <a:pt x="894" y="1504"/>
                    </a:lnTo>
                    <a:lnTo>
                      <a:pt x="936" y="1446"/>
                    </a:lnTo>
                    <a:lnTo>
                      <a:pt x="970" y="1396"/>
                    </a:lnTo>
                    <a:lnTo>
                      <a:pt x="1011" y="1345"/>
                    </a:lnTo>
                    <a:lnTo>
                      <a:pt x="1053" y="1295"/>
                    </a:lnTo>
                    <a:lnTo>
                      <a:pt x="1087" y="1245"/>
                    </a:lnTo>
                    <a:lnTo>
                      <a:pt x="1128" y="1195"/>
                    </a:lnTo>
                    <a:lnTo>
                      <a:pt x="1170" y="1145"/>
                    </a:lnTo>
                    <a:lnTo>
                      <a:pt x="1212" y="1103"/>
                    </a:lnTo>
                    <a:lnTo>
                      <a:pt x="1254" y="1053"/>
                    </a:lnTo>
                    <a:lnTo>
                      <a:pt x="1295" y="1011"/>
                    </a:lnTo>
                    <a:lnTo>
                      <a:pt x="1354" y="953"/>
                    </a:lnTo>
                    <a:lnTo>
                      <a:pt x="1421" y="886"/>
                    </a:lnTo>
                    <a:lnTo>
                      <a:pt x="1463" y="844"/>
                    </a:lnTo>
                    <a:lnTo>
                      <a:pt x="1504" y="802"/>
                    </a:lnTo>
                    <a:lnTo>
                      <a:pt x="1546" y="761"/>
                    </a:lnTo>
                    <a:lnTo>
                      <a:pt x="1588" y="711"/>
                    </a:lnTo>
                    <a:lnTo>
                      <a:pt x="1638" y="660"/>
                    </a:lnTo>
                    <a:lnTo>
                      <a:pt x="1688" y="619"/>
                    </a:lnTo>
                    <a:lnTo>
                      <a:pt x="1747" y="569"/>
                    </a:lnTo>
                    <a:lnTo>
                      <a:pt x="1797" y="518"/>
                    </a:lnTo>
                    <a:lnTo>
                      <a:pt x="1830" y="493"/>
                    </a:lnTo>
                    <a:lnTo>
                      <a:pt x="1855" y="468"/>
                    </a:lnTo>
                    <a:lnTo>
                      <a:pt x="1889" y="443"/>
                    </a:lnTo>
                    <a:lnTo>
                      <a:pt x="1914" y="418"/>
                    </a:lnTo>
                    <a:lnTo>
                      <a:pt x="1947" y="393"/>
                    </a:lnTo>
                    <a:lnTo>
                      <a:pt x="1972" y="376"/>
                    </a:lnTo>
                    <a:lnTo>
                      <a:pt x="2006" y="351"/>
                    </a:lnTo>
                    <a:lnTo>
                      <a:pt x="2039" y="326"/>
                    </a:lnTo>
                    <a:lnTo>
                      <a:pt x="2064" y="301"/>
                    </a:lnTo>
                    <a:lnTo>
                      <a:pt x="2097" y="276"/>
                    </a:lnTo>
                    <a:lnTo>
                      <a:pt x="2131" y="259"/>
                    </a:lnTo>
                    <a:lnTo>
                      <a:pt x="2164" y="234"/>
                    </a:lnTo>
                    <a:lnTo>
                      <a:pt x="2189" y="218"/>
                    </a:lnTo>
                    <a:lnTo>
                      <a:pt x="2223" y="193"/>
                    </a:lnTo>
                    <a:lnTo>
                      <a:pt x="2256" y="176"/>
                    </a:lnTo>
                    <a:lnTo>
                      <a:pt x="2290" y="151"/>
                    </a:lnTo>
                    <a:lnTo>
                      <a:pt x="2323" y="134"/>
                    </a:lnTo>
                    <a:lnTo>
                      <a:pt x="2356" y="117"/>
                    </a:lnTo>
                    <a:lnTo>
                      <a:pt x="2390" y="101"/>
                    </a:lnTo>
                    <a:lnTo>
                      <a:pt x="2423" y="84"/>
                    </a:lnTo>
                    <a:lnTo>
                      <a:pt x="2448" y="76"/>
                    </a:lnTo>
                    <a:lnTo>
                      <a:pt x="2457" y="76"/>
                    </a:lnTo>
                    <a:lnTo>
                      <a:pt x="2490" y="59"/>
                    </a:lnTo>
                    <a:lnTo>
                      <a:pt x="2524" y="42"/>
                    </a:lnTo>
                    <a:lnTo>
                      <a:pt x="2557" y="34"/>
                    </a:lnTo>
                    <a:lnTo>
                      <a:pt x="2590" y="17"/>
                    </a:lnTo>
                    <a:lnTo>
                      <a:pt x="2624" y="9"/>
                    </a:lnTo>
                    <a:lnTo>
                      <a:pt x="2657" y="0"/>
                    </a:lnTo>
                    <a:lnTo>
                      <a:pt x="2674" y="0"/>
                    </a:lnTo>
                    <a:lnTo>
                      <a:pt x="2699" y="0"/>
                    </a:lnTo>
                    <a:lnTo>
                      <a:pt x="2716" y="0"/>
                    </a:lnTo>
                    <a:lnTo>
                      <a:pt x="2732" y="0"/>
                    </a:lnTo>
                    <a:lnTo>
                      <a:pt x="2749" y="0"/>
                    </a:lnTo>
                    <a:lnTo>
                      <a:pt x="2766" y="0"/>
                    </a:lnTo>
                    <a:lnTo>
                      <a:pt x="2891" y="0"/>
                    </a:lnTo>
                    <a:lnTo>
                      <a:pt x="2908" y="0"/>
                    </a:lnTo>
                    <a:lnTo>
                      <a:pt x="2925" y="0"/>
                    </a:lnTo>
                    <a:lnTo>
                      <a:pt x="2941" y="0"/>
                    </a:lnTo>
                    <a:lnTo>
                      <a:pt x="2958" y="0"/>
                    </a:lnTo>
                    <a:lnTo>
                      <a:pt x="2983" y="0"/>
                    </a:lnTo>
                    <a:lnTo>
                      <a:pt x="3000" y="0"/>
                    </a:lnTo>
                    <a:lnTo>
                      <a:pt x="3016" y="9"/>
                    </a:lnTo>
                    <a:lnTo>
                      <a:pt x="3033" y="17"/>
                    </a:lnTo>
                    <a:lnTo>
                      <a:pt x="3050" y="17"/>
                    </a:lnTo>
                    <a:lnTo>
                      <a:pt x="3067" y="26"/>
                    </a:lnTo>
                    <a:lnTo>
                      <a:pt x="3083" y="34"/>
                    </a:lnTo>
                    <a:lnTo>
                      <a:pt x="3100" y="42"/>
                    </a:lnTo>
                    <a:lnTo>
                      <a:pt x="3117" y="51"/>
                    </a:lnTo>
                    <a:lnTo>
                      <a:pt x="3142" y="67"/>
                    </a:lnTo>
                    <a:lnTo>
                      <a:pt x="3158" y="84"/>
                    </a:lnTo>
                    <a:lnTo>
                      <a:pt x="3184" y="92"/>
                    </a:lnTo>
                    <a:lnTo>
                      <a:pt x="3200" y="109"/>
                    </a:lnTo>
                    <a:lnTo>
                      <a:pt x="3225" y="126"/>
                    </a:lnTo>
                    <a:lnTo>
                      <a:pt x="3242" y="142"/>
                    </a:lnTo>
                    <a:lnTo>
                      <a:pt x="3259" y="159"/>
                    </a:lnTo>
                    <a:lnTo>
                      <a:pt x="3275" y="176"/>
                    </a:lnTo>
                    <a:lnTo>
                      <a:pt x="3292" y="193"/>
                    </a:lnTo>
                    <a:lnTo>
                      <a:pt x="3309" y="218"/>
                    </a:lnTo>
                    <a:lnTo>
                      <a:pt x="3326" y="234"/>
                    </a:lnTo>
                    <a:lnTo>
                      <a:pt x="3342" y="251"/>
                    </a:lnTo>
                    <a:lnTo>
                      <a:pt x="3351" y="276"/>
                    </a:lnTo>
                    <a:lnTo>
                      <a:pt x="3367" y="293"/>
                    </a:lnTo>
                    <a:lnTo>
                      <a:pt x="3376" y="318"/>
                    </a:lnTo>
                    <a:lnTo>
                      <a:pt x="3392" y="335"/>
                    </a:lnTo>
                    <a:lnTo>
                      <a:pt x="3401" y="360"/>
                    </a:lnTo>
                    <a:lnTo>
                      <a:pt x="3409" y="385"/>
                    </a:lnTo>
                    <a:lnTo>
                      <a:pt x="3417" y="401"/>
                    </a:lnTo>
                    <a:lnTo>
                      <a:pt x="3426" y="427"/>
                    </a:lnTo>
                    <a:lnTo>
                      <a:pt x="3434" y="452"/>
                    </a:lnTo>
                    <a:lnTo>
                      <a:pt x="3442" y="477"/>
                    </a:lnTo>
                    <a:lnTo>
                      <a:pt x="3451" y="493"/>
                    </a:lnTo>
                    <a:lnTo>
                      <a:pt x="3459" y="518"/>
                    </a:lnTo>
                    <a:lnTo>
                      <a:pt x="3459" y="543"/>
                    </a:lnTo>
                    <a:lnTo>
                      <a:pt x="3459" y="569"/>
                    </a:lnTo>
                    <a:lnTo>
                      <a:pt x="3459" y="594"/>
                    </a:lnTo>
                    <a:lnTo>
                      <a:pt x="3459" y="619"/>
                    </a:lnTo>
                    <a:lnTo>
                      <a:pt x="3459" y="644"/>
                    </a:lnTo>
                    <a:lnTo>
                      <a:pt x="3459" y="669"/>
                    </a:lnTo>
                    <a:lnTo>
                      <a:pt x="3459" y="694"/>
                    </a:lnTo>
                    <a:lnTo>
                      <a:pt x="3459" y="719"/>
                    </a:lnTo>
                    <a:lnTo>
                      <a:pt x="3459" y="744"/>
                    </a:lnTo>
                    <a:lnTo>
                      <a:pt x="3459" y="970"/>
                    </a:lnTo>
                    <a:lnTo>
                      <a:pt x="3459" y="995"/>
                    </a:lnTo>
                    <a:lnTo>
                      <a:pt x="3459" y="1020"/>
                    </a:lnTo>
                    <a:lnTo>
                      <a:pt x="3459" y="1078"/>
                    </a:lnTo>
                    <a:lnTo>
                      <a:pt x="3451" y="1128"/>
                    </a:lnTo>
                    <a:lnTo>
                      <a:pt x="3442" y="1178"/>
                    </a:lnTo>
                    <a:lnTo>
                      <a:pt x="3434" y="1229"/>
                    </a:lnTo>
                    <a:lnTo>
                      <a:pt x="3426" y="1287"/>
                    </a:lnTo>
                    <a:lnTo>
                      <a:pt x="3409" y="1337"/>
                    </a:lnTo>
                    <a:lnTo>
                      <a:pt x="3401" y="1396"/>
                    </a:lnTo>
                    <a:lnTo>
                      <a:pt x="3384" y="1446"/>
                    </a:lnTo>
                    <a:lnTo>
                      <a:pt x="3376" y="1496"/>
                    </a:lnTo>
                    <a:lnTo>
                      <a:pt x="3359" y="1554"/>
                    </a:lnTo>
                    <a:lnTo>
                      <a:pt x="3342" y="1604"/>
                    </a:lnTo>
                    <a:lnTo>
                      <a:pt x="3326" y="1663"/>
                    </a:lnTo>
                    <a:lnTo>
                      <a:pt x="3309" y="1713"/>
                    </a:lnTo>
                    <a:lnTo>
                      <a:pt x="3292" y="1763"/>
                    </a:lnTo>
                    <a:lnTo>
                      <a:pt x="3275" y="1813"/>
                    </a:lnTo>
                    <a:lnTo>
                      <a:pt x="3259" y="1872"/>
                    </a:lnTo>
                    <a:lnTo>
                      <a:pt x="3242" y="1922"/>
                    </a:lnTo>
                    <a:lnTo>
                      <a:pt x="3217" y="1972"/>
                    </a:lnTo>
                    <a:lnTo>
                      <a:pt x="3200" y="2022"/>
                    </a:lnTo>
                    <a:lnTo>
                      <a:pt x="3184" y="2072"/>
                    </a:lnTo>
                    <a:lnTo>
                      <a:pt x="3167" y="2122"/>
                    </a:lnTo>
                    <a:lnTo>
                      <a:pt x="3142" y="2164"/>
                    </a:lnTo>
                    <a:lnTo>
                      <a:pt x="3125" y="2214"/>
                    </a:lnTo>
                    <a:lnTo>
                      <a:pt x="3100" y="2264"/>
                    </a:lnTo>
                    <a:lnTo>
                      <a:pt x="3083" y="2306"/>
                    </a:lnTo>
                    <a:lnTo>
                      <a:pt x="3067" y="2356"/>
                    </a:lnTo>
                    <a:lnTo>
                      <a:pt x="3041" y="2415"/>
                    </a:lnTo>
                    <a:lnTo>
                      <a:pt x="3025" y="2440"/>
                    </a:lnTo>
                    <a:lnTo>
                      <a:pt x="2991" y="2523"/>
                    </a:lnTo>
                    <a:lnTo>
                      <a:pt x="2950" y="2599"/>
                    </a:lnTo>
                    <a:lnTo>
                      <a:pt x="2916" y="2665"/>
                    </a:lnTo>
                    <a:lnTo>
                      <a:pt x="2891" y="2732"/>
                    </a:lnTo>
                    <a:lnTo>
                      <a:pt x="2858" y="2791"/>
                    </a:lnTo>
                    <a:lnTo>
                      <a:pt x="2833" y="2841"/>
                    </a:lnTo>
                    <a:lnTo>
                      <a:pt x="2808" y="2883"/>
                    </a:lnTo>
                    <a:lnTo>
                      <a:pt x="2791" y="2924"/>
                    </a:lnTo>
                    <a:lnTo>
                      <a:pt x="2766" y="2966"/>
                    </a:lnTo>
                    <a:lnTo>
                      <a:pt x="2749" y="3000"/>
                    </a:lnTo>
                    <a:lnTo>
                      <a:pt x="2724" y="3041"/>
                    </a:lnTo>
                    <a:lnTo>
                      <a:pt x="2682" y="3117"/>
                    </a:lnTo>
                    <a:lnTo>
                      <a:pt x="2640" y="3192"/>
                    </a:lnTo>
                    <a:lnTo>
                      <a:pt x="2549" y="3342"/>
                    </a:lnTo>
                    <a:lnTo>
                      <a:pt x="2507" y="3417"/>
                    </a:lnTo>
                    <a:lnTo>
                      <a:pt x="2482" y="3467"/>
                    </a:lnTo>
                    <a:lnTo>
                      <a:pt x="2524" y="3426"/>
                    </a:lnTo>
                    <a:lnTo>
                      <a:pt x="2532" y="3417"/>
                    </a:lnTo>
                    <a:lnTo>
                      <a:pt x="2657" y="3309"/>
                    </a:lnTo>
                    <a:lnTo>
                      <a:pt x="2732" y="3242"/>
                    </a:lnTo>
                    <a:lnTo>
                      <a:pt x="2799" y="3183"/>
                    </a:lnTo>
                    <a:lnTo>
                      <a:pt x="2866" y="3125"/>
                    </a:lnTo>
                    <a:lnTo>
                      <a:pt x="2941" y="3066"/>
                    </a:lnTo>
                    <a:lnTo>
                      <a:pt x="3008" y="3000"/>
                    </a:lnTo>
                    <a:lnTo>
                      <a:pt x="3083" y="2941"/>
                    </a:lnTo>
                    <a:lnTo>
                      <a:pt x="3150" y="2883"/>
                    </a:lnTo>
                    <a:lnTo>
                      <a:pt x="3225" y="2824"/>
                    </a:lnTo>
                    <a:lnTo>
                      <a:pt x="3300" y="2766"/>
                    </a:lnTo>
                    <a:lnTo>
                      <a:pt x="3367" y="2707"/>
                    </a:lnTo>
                    <a:lnTo>
                      <a:pt x="3442" y="2657"/>
                    </a:lnTo>
                    <a:lnTo>
                      <a:pt x="3518" y="2599"/>
                    </a:lnTo>
                    <a:lnTo>
                      <a:pt x="3593" y="2540"/>
                    </a:lnTo>
                    <a:lnTo>
                      <a:pt x="3635" y="2515"/>
                    </a:lnTo>
                    <a:lnTo>
                      <a:pt x="3668" y="2490"/>
                    </a:lnTo>
                    <a:lnTo>
                      <a:pt x="3710" y="2465"/>
                    </a:lnTo>
                    <a:lnTo>
                      <a:pt x="3743" y="2431"/>
                    </a:lnTo>
                    <a:lnTo>
                      <a:pt x="3752" y="2431"/>
                    </a:lnTo>
                    <a:lnTo>
                      <a:pt x="3785" y="2406"/>
                    </a:lnTo>
                    <a:lnTo>
                      <a:pt x="3827" y="2381"/>
                    </a:lnTo>
                    <a:lnTo>
                      <a:pt x="3860" y="2356"/>
                    </a:lnTo>
                    <a:lnTo>
                      <a:pt x="3902" y="2331"/>
                    </a:lnTo>
                    <a:lnTo>
                      <a:pt x="3944" y="2306"/>
                    </a:lnTo>
                    <a:lnTo>
                      <a:pt x="3977" y="2281"/>
                    </a:lnTo>
                    <a:lnTo>
                      <a:pt x="4019" y="2256"/>
                    </a:lnTo>
                    <a:lnTo>
                      <a:pt x="4061" y="2231"/>
                    </a:lnTo>
                    <a:lnTo>
                      <a:pt x="4102" y="2206"/>
                    </a:lnTo>
                    <a:lnTo>
                      <a:pt x="4144" y="2181"/>
                    </a:lnTo>
                    <a:lnTo>
                      <a:pt x="4178" y="2164"/>
                    </a:lnTo>
                    <a:lnTo>
                      <a:pt x="4219" y="2139"/>
                    </a:lnTo>
                    <a:lnTo>
                      <a:pt x="4261" y="2114"/>
                    </a:lnTo>
                    <a:lnTo>
                      <a:pt x="4303" y="2097"/>
                    </a:lnTo>
                    <a:lnTo>
                      <a:pt x="4345" y="2072"/>
                    </a:lnTo>
                    <a:lnTo>
                      <a:pt x="4386" y="2047"/>
                    </a:lnTo>
                    <a:lnTo>
                      <a:pt x="4428" y="2031"/>
                    </a:lnTo>
                    <a:lnTo>
                      <a:pt x="4478" y="2005"/>
                    </a:lnTo>
                    <a:lnTo>
                      <a:pt x="4520" y="1989"/>
                    </a:lnTo>
                    <a:lnTo>
                      <a:pt x="4562" y="1972"/>
                    </a:lnTo>
                    <a:lnTo>
                      <a:pt x="4604" y="1947"/>
                    </a:lnTo>
                    <a:lnTo>
                      <a:pt x="4645" y="1930"/>
                    </a:lnTo>
                    <a:lnTo>
                      <a:pt x="4696" y="1914"/>
                    </a:lnTo>
                    <a:lnTo>
                      <a:pt x="4737" y="1897"/>
                    </a:lnTo>
                    <a:lnTo>
                      <a:pt x="4779" y="1880"/>
                    </a:lnTo>
                    <a:lnTo>
                      <a:pt x="4829" y="1863"/>
                    </a:lnTo>
                    <a:lnTo>
                      <a:pt x="4863" y="1847"/>
                    </a:lnTo>
                    <a:lnTo>
                      <a:pt x="4913" y="1830"/>
                    </a:lnTo>
                    <a:lnTo>
                      <a:pt x="4971" y="1805"/>
                    </a:lnTo>
                    <a:lnTo>
                      <a:pt x="5013" y="1797"/>
                    </a:lnTo>
                    <a:lnTo>
                      <a:pt x="5046" y="1788"/>
                    </a:lnTo>
                    <a:lnTo>
                      <a:pt x="5088" y="1772"/>
                    </a:lnTo>
                    <a:lnTo>
                      <a:pt x="5130" y="1763"/>
                    </a:lnTo>
                    <a:lnTo>
                      <a:pt x="5147" y="1763"/>
                    </a:lnTo>
                    <a:lnTo>
                      <a:pt x="5180" y="1755"/>
                    </a:lnTo>
                    <a:lnTo>
                      <a:pt x="5222" y="1738"/>
                    </a:lnTo>
                    <a:lnTo>
                      <a:pt x="5272" y="1730"/>
                    </a:lnTo>
                    <a:lnTo>
                      <a:pt x="5322" y="1713"/>
                    </a:lnTo>
                    <a:lnTo>
                      <a:pt x="5364" y="1705"/>
                    </a:lnTo>
                    <a:lnTo>
                      <a:pt x="5414" y="1696"/>
                    </a:lnTo>
                    <a:lnTo>
                      <a:pt x="5464" y="1688"/>
                    </a:lnTo>
                    <a:lnTo>
                      <a:pt x="5489" y="1688"/>
                    </a:lnTo>
                    <a:lnTo>
                      <a:pt x="5514" y="1688"/>
                    </a:lnTo>
                    <a:lnTo>
                      <a:pt x="5539" y="1688"/>
                    </a:lnTo>
                    <a:lnTo>
                      <a:pt x="5564" y="1688"/>
                    </a:lnTo>
                    <a:lnTo>
                      <a:pt x="5589" y="1688"/>
                    </a:lnTo>
                    <a:lnTo>
                      <a:pt x="5615" y="1688"/>
                    </a:lnTo>
                    <a:lnTo>
                      <a:pt x="5640" y="1688"/>
                    </a:lnTo>
                    <a:lnTo>
                      <a:pt x="5782" y="1688"/>
                    </a:lnTo>
                    <a:lnTo>
                      <a:pt x="5798" y="1688"/>
                    </a:lnTo>
                    <a:lnTo>
                      <a:pt x="5823" y="1688"/>
                    </a:lnTo>
                    <a:lnTo>
                      <a:pt x="5848" y="1688"/>
                    </a:lnTo>
                    <a:lnTo>
                      <a:pt x="5865" y="1688"/>
                    </a:lnTo>
                    <a:lnTo>
                      <a:pt x="5890" y="1688"/>
                    </a:lnTo>
                    <a:lnTo>
                      <a:pt x="5907" y="1696"/>
                    </a:lnTo>
                    <a:lnTo>
                      <a:pt x="5932" y="1705"/>
                    </a:lnTo>
                    <a:lnTo>
                      <a:pt x="5949" y="1713"/>
                    </a:lnTo>
                    <a:lnTo>
                      <a:pt x="5974" y="1730"/>
                    </a:lnTo>
                    <a:lnTo>
                      <a:pt x="5982" y="1738"/>
                    </a:lnTo>
                    <a:lnTo>
                      <a:pt x="5990" y="1746"/>
                    </a:lnTo>
                    <a:lnTo>
                      <a:pt x="5999" y="1746"/>
                    </a:lnTo>
                    <a:lnTo>
                      <a:pt x="6007" y="1755"/>
                    </a:lnTo>
                    <a:lnTo>
                      <a:pt x="6016" y="1763"/>
                    </a:lnTo>
                    <a:lnTo>
                      <a:pt x="6024" y="1772"/>
                    </a:lnTo>
                    <a:lnTo>
                      <a:pt x="6032" y="1780"/>
                    </a:lnTo>
                    <a:lnTo>
                      <a:pt x="6041" y="1797"/>
                    </a:lnTo>
                    <a:lnTo>
                      <a:pt x="6049" y="1805"/>
                    </a:lnTo>
                    <a:lnTo>
                      <a:pt x="6057" y="1813"/>
                    </a:lnTo>
                    <a:lnTo>
                      <a:pt x="6066" y="1822"/>
                    </a:lnTo>
                    <a:lnTo>
                      <a:pt x="6066" y="1838"/>
                    </a:lnTo>
                    <a:lnTo>
                      <a:pt x="6074" y="1847"/>
                    </a:lnTo>
                    <a:lnTo>
                      <a:pt x="6074" y="1855"/>
                    </a:lnTo>
                    <a:lnTo>
                      <a:pt x="6074" y="1872"/>
                    </a:lnTo>
                    <a:lnTo>
                      <a:pt x="6074" y="1880"/>
                    </a:lnTo>
                    <a:lnTo>
                      <a:pt x="6082" y="1905"/>
                    </a:lnTo>
                    <a:lnTo>
                      <a:pt x="6091" y="1939"/>
                    </a:lnTo>
                    <a:lnTo>
                      <a:pt x="6091" y="1964"/>
                    </a:lnTo>
                    <a:lnTo>
                      <a:pt x="6099" y="1989"/>
                    </a:lnTo>
                    <a:lnTo>
                      <a:pt x="6099" y="2014"/>
                    </a:lnTo>
                    <a:lnTo>
                      <a:pt x="6099" y="2047"/>
                    </a:lnTo>
                    <a:lnTo>
                      <a:pt x="6099" y="2072"/>
                    </a:lnTo>
                    <a:lnTo>
                      <a:pt x="6099" y="2097"/>
                    </a:lnTo>
                    <a:lnTo>
                      <a:pt x="6099" y="2231"/>
                    </a:lnTo>
                    <a:lnTo>
                      <a:pt x="6099" y="2256"/>
                    </a:lnTo>
                    <a:lnTo>
                      <a:pt x="6099" y="2281"/>
                    </a:lnTo>
                    <a:lnTo>
                      <a:pt x="6099" y="2315"/>
                    </a:lnTo>
                    <a:lnTo>
                      <a:pt x="6099" y="2340"/>
                    </a:lnTo>
                    <a:lnTo>
                      <a:pt x="6099" y="2365"/>
                    </a:lnTo>
                    <a:lnTo>
                      <a:pt x="6099" y="2390"/>
                    </a:lnTo>
                    <a:lnTo>
                      <a:pt x="6091" y="2415"/>
                    </a:lnTo>
                    <a:lnTo>
                      <a:pt x="6091" y="2440"/>
                    </a:lnTo>
                    <a:lnTo>
                      <a:pt x="6082" y="2465"/>
                    </a:lnTo>
                    <a:lnTo>
                      <a:pt x="6074" y="2490"/>
                    </a:lnTo>
                    <a:lnTo>
                      <a:pt x="6066" y="2523"/>
                    </a:lnTo>
                    <a:lnTo>
                      <a:pt x="6057" y="2548"/>
                    </a:lnTo>
                    <a:lnTo>
                      <a:pt x="6049" y="2574"/>
                    </a:lnTo>
                    <a:lnTo>
                      <a:pt x="6041" y="2599"/>
                    </a:lnTo>
                    <a:lnTo>
                      <a:pt x="6032" y="2624"/>
                    </a:lnTo>
                    <a:lnTo>
                      <a:pt x="6016" y="2649"/>
                    </a:lnTo>
                    <a:lnTo>
                      <a:pt x="6007" y="2674"/>
                    </a:lnTo>
                    <a:lnTo>
                      <a:pt x="5999" y="2699"/>
                    </a:lnTo>
                    <a:lnTo>
                      <a:pt x="5982" y="2724"/>
                    </a:lnTo>
                    <a:lnTo>
                      <a:pt x="5974" y="2749"/>
                    </a:lnTo>
                    <a:lnTo>
                      <a:pt x="5957" y="2732"/>
                    </a:lnTo>
                    <a:lnTo>
                      <a:pt x="5940" y="2757"/>
                    </a:lnTo>
                    <a:lnTo>
                      <a:pt x="5932" y="2782"/>
                    </a:lnTo>
                    <a:lnTo>
                      <a:pt x="5915" y="2807"/>
                    </a:lnTo>
                    <a:lnTo>
                      <a:pt x="5899" y="2832"/>
                    </a:lnTo>
                    <a:lnTo>
                      <a:pt x="5882" y="2849"/>
                    </a:lnTo>
                    <a:lnTo>
                      <a:pt x="5874" y="2874"/>
                    </a:lnTo>
                    <a:lnTo>
                      <a:pt x="5857" y="2899"/>
                    </a:lnTo>
                    <a:lnTo>
                      <a:pt x="5840" y="2924"/>
                    </a:lnTo>
                    <a:lnTo>
                      <a:pt x="5823" y="2949"/>
                    </a:lnTo>
                    <a:lnTo>
                      <a:pt x="5807" y="2975"/>
                    </a:lnTo>
                    <a:lnTo>
                      <a:pt x="5790" y="2991"/>
                    </a:lnTo>
                    <a:lnTo>
                      <a:pt x="5773" y="3016"/>
                    </a:lnTo>
                    <a:lnTo>
                      <a:pt x="5748" y="3050"/>
                    </a:lnTo>
                    <a:lnTo>
                      <a:pt x="5731" y="3066"/>
                    </a:lnTo>
                    <a:lnTo>
                      <a:pt x="5706" y="3091"/>
                    </a:lnTo>
                    <a:lnTo>
                      <a:pt x="5690" y="3117"/>
                    </a:lnTo>
                    <a:lnTo>
                      <a:pt x="5673" y="3133"/>
                    </a:lnTo>
                    <a:lnTo>
                      <a:pt x="5656" y="3158"/>
                    </a:lnTo>
                    <a:lnTo>
                      <a:pt x="5615" y="3200"/>
                    </a:lnTo>
                    <a:lnTo>
                      <a:pt x="5606" y="3208"/>
                    </a:lnTo>
                    <a:lnTo>
                      <a:pt x="5573" y="3250"/>
                    </a:lnTo>
                    <a:lnTo>
                      <a:pt x="5531" y="3292"/>
                    </a:lnTo>
                    <a:lnTo>
                      <a:pt x="5489" y="3334"/>
                    </a:lnTo>
                    <a:lnTo>
                      <a:pt x="5447" y="3376"/>
                    </a:lnTo>
                    <a:lnTo>
                      <a:pt x="5406" y="3417"/>
                    </a:lnTo>
                    <a:lnTo>
                      <a:pt x="5364" y="3459"/>
                    </a:lnTo>
                    <a:lnTo>
                      <a:pt x="5314" y="3501"/>
                    </a:lnTo>
                    <a:lnTo>
                      <a:pt x="5272" y="3543"/>
                    </a:lnTo>
                    <a:lnTo>
                      <a:pt x="5222" y="3576"/>
                    </a:lnTo>
                    <a:lnTo>
                      <a:pt x="5180" y="3618"/>
                    </a:lnTo>
                    <a:lnTo>
                      <a:pt x="5130" y="3660"/>
                    </a:lnTo>
                    <a:lnTo>
                      <a:pt x="5080" y="3693"/>
                    </a:lnTo>
                    <a:lnTo>
                      <a:pt x="5038" y="3735"/>
                    </a:lnTo>
                    <a:lnTo>
                      <a:pt x="4988" y="3768"/>
                    </a:lnTo>
                    <a:lnTo>
                      <a:pt x="4938" y="3810"/>
                    </a:lnTo>
                    <a:lnTo>
                      <a:pt x="4888" y="3843"/>
                    </a:lnTo>
                    <a:lnTo>
                      <a:pt x="4846" y="3877"/>
                    </a:lnTo>
                    <a:lnTo>
                      <a:pt x="4796" y="3910"/>
                    </a:lnTo>
                    <a:lnTo>
                      <a:pt x="4746" y="3944"/>
                    </a:lnTo>
                    <a:lnTo>
                      <a:pt x="4696" y="3977"/>
                    </a:lnTo>
                    <a:lnTo>
                      <a:pt x="4654" y="4010"/>
                    </a:lnTo>
                    <a:lnTo>
                      <a:pt x="4604" y="4044"/>
                    </a:lnTo>
                    <a:lnTo>
                      <a:pt x="4554" y="4069"/>
                    </a:lnTo>
                    <a:lnTo>
                      <a:pt x="4512" y="4102"/>
                    </a:lnTo>
                    <a:lnTo>
                      <a:pt x="4495" y="4111"/>
                    </a:lnTo>
                    <a:lnTo>
                      <a:pt x="4462" y="4136"/>
                    </a:lnTo>
                    <a:lnTo>
                      <a:pt x="4420" y="4161"/>
                    </a:lnTo>
                    <a:lnTo>
                      <a:pt x="4378" y="4186"/>
                    </a:lnTo>
                    <a:lnTo>
                      <a:pt x="4286" y="4244"/>
                    </a:lnTo>
                    <a:lnTo>
                      <a:pt x="4203" y="4294"/>
                    </a:lnTo>
                    <a:lnTo>
                      <a:pt x="4128" y="4336"/>
                    </a:lnTo>
                    <a:lnTo>
                      <a:pt x="4052" y="4386"/>
                    </a:lnTo>
                    <a:lnTo>
                      <a:pt x="3977" y="4420"/>
                    </a:lnTo>
                    <a:lnTo>
                      <a:pt x="3894" y="4478"/>
                    </a:lnTo>
                    <a:lnTo>
                      <a:pt x="3802" y="4528"/>
                    </a:lnTo>
                    <a:lnTo>
                      <a:pt x="3710" y="4578"/>
                    </a:lnTo>
                    <a:lnTo>
                      <a:pt x="3618" y="4629"/>
                    </a:lnTo>
                    <a:lnTo>
                      <a:pt x="3434" y="4729"/>
                    </a:lnTo>
                    <a:lnTo>
                      <a:pt x="3334" y="4787"/>
                    </a:lnTo>
                    <a:lnTo>
                      <a:pt x="3351" y="4779"/>
                    </a:lnTo>
                    <a:lnTo>
                      <a:pt x="3417" y="4762"/>
                    </a:lnTo>
                    <a:lnTo>
                      <a:pt x="3526" y="4729"/>
                    </a:lnTo>
                    <a:lnTo>
                      <a:pt x="3568" y="4721"/>
                    </a:lnTo>
                    <a:lnTo>
                      <a:pt x="3593" y="4712"/>
                    </a:lnTo>
                    <a:lnTo>
                      <a:pt x="3668" y="4754"/>
                    </a:lnTo>
                    <a:close/>
                    <a:moveTo>
                      <a:pt x="2674" y="4904"/>
                    </a:moveTo>
                    <a:lnTo>
                      <a:pt x="2666" y="4904"/>
                    </a:lnTo>
                    <a:lnTo>
                      <a:pt x="2674" y="4913"/>
                    </a:lnTo>
                    <a:lnTo>
                      <a:pt x="2666" y="4913"/>
                    </a:lnTo>
                    <a:lnTo>
                      <a:pt x="2674" y="4913"/>
                    </a:lnTo>
                    <a:lnTo>
                      <a:pt x="2666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57" y="4913"/>
                    </a:lnTo>
                    <a:lnTo>
                      <a:pt x="2666" y="4913"/>
                    </a:lnTo>
                    <a:lnTo>
                      <a:pt x="2666" y="4913"/>
                    </a:lnTo>
                    <a:lnTo>
                      <a:pt x="2682" y="4913"/>
                    </a:lnTo>
                    <a:lnTo>
                      <a:pt x="2682" y="4913"/>
                    </a:lnTo>
                    <a:lnTo>
                      <a:pt x="2691" y="4913"/>
                    </a:lnTo>
                    <a:lnTo>
                      <a:pt x="2691" y="4913"/>
                    </a:lnTo>
                    <a:lnTo>
                      <a:pt x="2707" y="4913"/>
                    </a:lnTo>
                    <a:lnTo>
                      <a:pt x="2716" y="4913"/>
                    </a:lnTo>
                    <a:lnTo>
                      <a:pt x="2716" y="4904"/>
                    </a:lnTo>
                    <a:lnTo>
                      <a:pt x="2716" y="4929"/>
                    </a:lnTo>
                    <a:lnTo>
                      <a:pt x="2699" y="4913"/>
                    </a:lnTo>
                    <a:lnTo>
                      <a:pt x="2699" y="4913"/>
                    </a:lnTo>
                    <a:lnTo>
                      <a:pt x="2691" y="4904"/>
                    </a:lnTo>
                    <a:lnTo>
                      <a:pt x="2691" y="4904"/>
                    </a:lnTo>
                    <a:lnTo>
                      <a:pt x="2674" y="4896"/>
                    </a:lnTo>
                    <a:lnTo>
                      <a:pt x="2674" y="4904"/>
                    </a:lnTo>
                    <a:lnTo>
                      <a:pt x="2666" y="4896"/>
                    </a:lnTo>
                    <a:close/>
                    <a:moveTo>
                      <a:pt x="2707" y="4929"/>
                    </a:move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37"/>
              <p:cNvSpPr/>
              <p:nvPr/>
            </p:nvSpPr>
            <p:spPr>
              <a:xfrm>
                <a:off x="5289112" y="9212163"/>
                <a:ext cx="397284" cy="310763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6300" extrusionOk="0">
                    <a:moveTo>
                      <a:pt x="6575" y="3251"/>
                    </a:moveTo>
                    <a:lnTo>
                      <a:pt x="6651" y="3251"/>
                    </a:lnTo>
                    <a:lnTo>
                      <a:pt x="6717" y="3251"/>
                    </a:lnTo>
                    <a:lnTo>
                      <a:pt x="6793" y="3251"/>
                    </a:lnTo>
                    <a:lnTo>
                      <a:pt x="6859" y="3251"/>
                    </a:lnTo>
                    <a:lnTo>
                      <a:pt x="6935" y="3259"/>
                    </a:lnTo>
                    <a:lnTo>
                      <a:pt x="6976" y="3259"/>
                    </a:lnTo>
                    <a:lnTo>
                      <a:pt x="7010" y="3259"/>
                    </a:lnTo>
                    <a:lnTo>
                      <a:pt x="7051" y="3259"/>
                    </a:lnTo>
                    <a:lnTo>
                      <a:pt x="7077" y="3259"/>
                    </a:lnTo>
                    <a:lnTo>
                      <a:pt x="7085" y="3259"/>
                    </a:lnTo>
                    <a:lnTo>
                      <a:pt x="7127" y="3259"/>
                    </a:lnTo>
                    <a:lnTo>
                      <a:pt x="7160" y="3259"/>
                    </a:lnTo>
                    <a:lnTo>
                      <a:pt x="7202" y="3267"/>
                    </a:lnTo>
                    <a:lnTo>
                      <a:pt x="7235" y="3276"/>
                    </a:lnTo>
                    <a:lnTo>
                      <a:pt x="7269" y="3276"/>
                    </a:lnTo>
                    <a:lnTo>
                      <a:pt x="7310" y="3284"/>
                    </a:lnTo>
                    <a:lnTo>
                      <a:pt x="7344" y="3292"/>
                    </a:lnTo>
                    <a:lnTo>
                      <a:pt x="7386" y="3301"/>
                    </a:lnTo>
                    <a:lnTo>
                      <a:pt x="7419" y="3309"/>
                    </a:lnTo>
                    <a:lnTo>
                      <a:pt x="7452" y="3317"/>
                    </a:lnTo>
                    <a:lnTo>
                      <a:pt x="7486" y="3326"/>
                    </a:lnTo>
                    <a:lnTo>
                      <a:pt x="7519" y="3334"/>
                    </a:lnTo>
                    <a:lnTo>
                      <a:pt x="7553" y="3351"/>
                    </a:lnTo>
                    <a:lnTo>
                      <a:pt x="7586" y="3359"/>
                    </a:lnTo>
                    <a:lnTo>
                      <a:pt x="7620" y="3376"/>
                    </a:lnTo>
                    <a:lnTo>
                      <a:pt x="7653" y="3384"/>
                    </a:lnTo>
                    <a:lnTo>
                      <a:pt x="7686" y="3401"/>
                    </a:lnTo>
                    <a:lnTo>
                      <a:pt x="7720" y="3409"/>
                    </a:lnTo>
                    <a:lnTo>
                      <a:pt x="7753" y="3426"/>
                    </a:lnTo>
                    <a:lnTo>
                      <a:pt x="7778" y="3443"/>
                    </a:lnTo>
                    <a:lnTo>
                      <a:pt x="7812" y="3460"/>
                    </a:lnTo>
                    <a:lnTo>
                      <a:pt x="7828" y="3476"/>
                    </a:lnTo>
                    <a:lnTo>
                      <a:pt x="7845" y="3485"/>
                    </a:lnTo>
                    <a:lnTo>
                      <a:pt x="7853" y="3493"/>
                    </a:lnTo>
                    <a:lnTo>
                      <a:pt x="7870" y="3501"/>
                    </a:lnTo>
                    <a:lnTo>
                      <a:pt x="7887" y="3518"/>
                    </a:lnTo>
                    <a:lnTo>
                      <a:pt x="7895" y="3526"/>
                    </a:lnTo>
                    <a:lnTo>
                      <a:pt x="7912" y="3543"/>
                    </a:lnTo>
                    <a:lnTo>
                      <a:pt x="7920" y="3551"/>
                    </a:lnTo>
                    <a:lnTo>
                      <a:pt x="7937" y="3568"/>
                    </a:lnTo>
                    <a:lnTo>
                      <a:pt x="7945" y="3576"/>
                    </a:lnTo>
                    <a:lnTo>
                      <a:pt x="7962" y="3593"/>
                    </a:lnTo>
                    <a:lnTo>
                      <a:pt x="7970" y="3610"/>
                    </a:lnTo>
                    <a:lnTo>
                      <a:pt x="7979" y="3618"/>
                    </a:lnTo>
                    <a:lnTo>
                      <a:pt x="7996" y="3635"/>
                    </a:lnTo>
                    <a:lnTo>
                      <a:pt x="8004" y="3652"/>
                    </a:lnTo>
                    <a:lnTo>
                      <a:pt x="8012" y="3668"/>
                    </a:lnTo>
                    <a:lnTo>
                      <a:pt x="8021" y="3685"/>
                    </a:lnTo>
                    <a:lnTo>
                      <a:pt x="8029" y="3702"/>
                    </a:lnTo>
                    <a:lnTo>
                      <a:pt x="8037" y="3718"/>
                    </a:lnTo>
                    <a:lnTo>
                      <a:pt x="8046" y="3735"/>
                    </a:lnTo>
                    <a:lnTo>
                      <a:pt x="8054" y="3760"/>
                    </a:lnTo>
                    <a:lnTo>
                      <a:pt x="8054" y="3777"/>
                    </a:lnTo>
                    <a:lnTo>
                      <a:pt x="8054" y="3794"/>
                    </a:lnTo>
                    <a:lnTo>
                      <a:pt x="8054" y="3819"/>
                    </a:lnTo>
                    <a:lnTo>
                      <a:pt x="8054" y="3835"/>
                    </a:lnTo>
                    <a:lnTo>
                      <a:pt x="8054" y="3852"/>
                    </a:lnTo>
                    <a:lnTo>
                      <a:pt x="8054" y="3961"/>
                    </a:lnTo>
                    <a:lnTo>
                      <a:pt x="8054" y="3977"/>
                    </a:lnTo>
                    <a:lnTo>
                      <a:pt x="8054" y="4003"/>
                    </a:lnTo>
                    <a:lnTo>
                      <a:pt x="8054" y="4019"/>
                    </a:lnTo>
                    <a:lnTo>
                      <a:pt x="8054" y="4036"/>
                    </a:lnTo>
                    <a:lnTo>
                      <a:pt x="8054" y="4061"/>
                    </a:lnTo>
                    <a:lnTo>
                      <a:pt x="8046" y="4078"/>
                    </a:lnTo>
                    <a:lnTo>
                      <a:pt x="8037" y="4103"/>
                    </a:lnTo>
                    <a:lnTo>
                      <a:pt x="8029" y="4119"/>
                    </a:lnTo>
                    <a:lnTo>
                      <a:pt x="8029" y="4136"/>
                    </a:lnTo>
                    <a:lnTo>
                      <a:pt x="8021" y="4161"/>
                    </a:lnTo>
                    <a:lnTo>
                      <a:pt x="8004" y="4178"/>
                    </a:lnTo>
                    <a:lnTo>
                      <a:pt x="7996" y="4195"/>
                    </a:lnTo>
                    <a:lnTo>
                      <a:pt x="7987" y="4211"/>
                    </a:lnTo>
                    <a:lnTo>
                      <a:pt x="7979" y="4236"/>
                    </a:lnTo>
                    <a:lnTo>
                      <a:pt x="7962" y="4253"/>
                    </a:lnTo>
                    <a:lnTo>
                      <a:pt x="7954" y="4270"/>
                    </a:lnTo>
                    <a:lnTo>
                      <a:pt x="7937" y="4295"/>
                    </a:lnTo>
                    <a:lnTo>
                      <a:pt x="7929" y="4312"/>
                    </a:lnTo>
                    <a:lnTo>
                      <a:pt x="7912" y="4328"/>
                    </a:lnTo>
                    <a:lnTo>
                      <a:pt x="7904" y="4345"/>
                    </a:lnTo>
                    <a:lnTo>
                      <a:pt x="7887" y="4370"/>
                    </a:lnTo>
                    <a:lnTo>
                      <a:pt x="7870" y="4387"/>
                    </a:lnTo>
                    <a:lnTo>
                      <a:pt x="7853" y="4404"/>
                    </a:lnTo>
                    <a:lnTo>
                      <a:pt x="7837" y="4429"/>
                    </a:lnTo>
                    <a:lnTo>
                      <a:pt x="7820" y="4445"/>
                    </a:lnTo>
                    <a:lnTo>
                      <a:pt x="7803" y="4470"/>
                    </a:lnTo>
                    <a:lnTo>
                      <a:pt x="7787" y="4487"/>
                    </a:lnTo>
                    <a:lnTo>
                      <a:pt x="7762" y="4504"/>
                    </a:lnTo>
                    <a:lnTo>
                      <a:pt x="7745" y="4529"/>
                    </a:lnTo>
                    <a:lnTo>
                      <a:pt x="7720" y="4546"/>
                    </a:lnTo>
                    <a:lnTo>
                      <a:pt x="7703" y="4571"/>
                    </a:lnTo>
                    <a:lnTo>
                      <a:pt x="7670" y="4596"/>
                    </a:lnTo>
                    <a:lnTo>
                      <a:pt x="7620" y="4646"/>
                    </a:lnTo>
                    <a:lnTo>
                      <a:pt x="7561" y="4696"/>
                    </a:lnTo>
                    <a:lnTo>
                      <a:pt x="7494" y="4754"/>
                    </a:lnTo>
                    <a:lnTo>
                      <a:pt x="7461" y="4779"/>
                    </a:lnTo>
                    <a:lnTo>
                      <a:pt x="7427" y="4813"/>
                    </a:lnTo>
                    <a:lnTo>
                      <a:pt x="7394" y="4838"/>
                    </a:lnTo>
                    <a:lnTo>
                      <a:pt x="7361" y="4871"/>
                    </a:lnTo>
                    <a:lnTo>
                      <a:pt x="7327" y="4896"/>
                    </a:lnTo>
                    <a:lnTo>
                      <a:pt x="7302" y="4913"/>
                    </a:lnTo>
                    <a:lnTo>
                      <a:pt x="7269" y="4938"/>
                    </a:lnTo>
                    <a:lnTo>
                      <a:pt x="7252" y="4947"/>
                    </a:lnTo>
                    <a:lnTo>
                      <a:pt x="7244" y="4955"/>
                    </a:lnTo>
                    <a:lnTo>
                      <a:pt x="7152" y="5013"/>
                    </a:lnTo>
                    <a:lnTo>
                      <a:pt x="7060" y="5055"/>
                    </a:lnTo>
                    <a:lnTo>
                      <a:pt x="6985" y="5105"/>
                    </a:lnTo>
                    <a:lnTo>
                      <a:pt x="6909" y="5147"/>
                    </a:lnTo>
                    <a:lnTo>
                      <a:pt x="6834" y="5189"/>
                    </a:lnTo>
                    <a:lnTo>
                      <a:pt x="6759" y="5222"/>
                    </a:lnTo>
                    <a:lnTo>
                      <a:pt x="6692" y="5264"/>
                    </a:lnTo>
                    <a:lnTo>
                      <a:pt x="6625" y="5297"/>
                    </a:lnTo>
                    <a:lnTo>
                      <a:pt x="6559" y="5331"/>
                    </a:lnTo>
                    <a:lnTo>
                      <a:pt x="6492" y="5364"/>
                    </a:lnTo>
                    <a:lnTo>
                      <a:pt x="6425" y="5398"/>
                    </a:lnTo>
                    <a:lnTo>
                      <a:pt x="6350" y="5431"/>
                    </a:lnTo>
                    <a:lnTo>
                      <a:pt x="6199" y="5498"/>
                    </a:lnTo>
                    <a:lnTo>
                      <a:pt x="6032" y="5581"/>
                    </a:lnTo>
                    <a:lnTo>
                      <a:pt x="5840" y="5673"/>
                    </a:lnTo>
                    <a:lnTo>
                      <a:pt x="5656" y="5765"/>
                    </a:lnTo>
                    <a:lnTo>
                      <a:pt x="5556" y="5807"/>
                    </a:lnTo>
                    <a:lnTo>
                      <a:pt x="5464" y="5857"/>
                    </a:lnTo>
                    <a:lnTo>
                      <a:pt x="5372" y="5899"/>
                    </a:lnTo>
                    <a:lnTo>
                      <a:pt x="5280" y="5949"/>
                    </a:lnTo>
                    <a:lnTo>
                      <a:pt x="5189" y="5991"/>
                    </a:lnTo>
                    <a:lnTo>
                      <a:pt x="5088" y="6041"/>
                    </a:lnTo>
                    <a:lnTo>
                      <a:pt x="4996" y="6091"/>
                    </a:lnTo>
                    <a:lnTo>
                      <a:pt x="4905" y="6133"/>
                    </a:lnTo>
                    <a:lnTo>
                      <a:pt x="4896" y="6133"/>
                    </a:lnTo>
                    <a:lnTo>
                      <a:pt x="4813" y="6175"/>
                    </a:lnTo>
                    <a:lnTo>
                      <a:pt x="4712" y="6216"/>
                    </a:lnTo>
                    <a:lnTo>
                      <a:pt x="4620" y="6258"/>
                    </a:lnTo>
                    <a:lnTo>
                      <a:pt x="4520" y="6300"/>
                    </a:lnTo>
                    <a:lnTo>
                      <a:pt x="4345" y="6258"/>
                    </a:lnTo>
                    <a:lnTo>
                      <a:pt x="4395" y="6083"/>
                    </a:lnTo>
                    <a:lnTo>
                      <a:pt x="4487" y="6016"/>
                    </a:lnTo>
                    <a:lnTo>
                      <a:pt x="4570" y="5957"/>
                    </a:lnTo>
                    <a:lnTo>
                      <a:pt x="4662" y="5899"/>
                    </a:lnTo>
                    <a:lnTo>
                      <a:pt x="4737" y="5840"/>
                    </a:lnTo>
                    <a:lnTo>
                      <a:pt x="4746" y="5840"/>
                    </a:lnTo>
                    <a:lnTo>
                      <a:pt x="4838" y="5782"/>
                    </a:lnTo>
                    <a:lnTo>
                      <a:pt x="4930" y="5732"/>
                    </a:lnTo>
                    <a:lnTo>
                      <a:pt x="5030" y="5682"/>
                    </a:lnTo>
                    <a:lnTo>
                      <a:pt x="5122" y="5640"/>
                    </a:lnTo>
                    <a:lnTo>
                      <a:pt x="5214" y="5590"/>
                    </a:lnTo>
                    <a:lnTo>
                      <a:pt x="5306" y="5540"/>
                    </a:lnTo>
                    <a:lnTo>
                      <a:pt x="5397" y="5490"/>
                    </a:lnTo>
                    <a:lnTo>
                      <a:pt x="5498" y="5439"/>
                    </a:lnTo>
                    <a:lnTo>
                      <a:pt x="5681" y="5348"/>
                    </a:lnTo>
                    <a:lnTo>
                      <a:pt x="5874" y="5256"/>
                    </a:lnTo>
                    <a:lnTo>
                      <a:pt x="6041" y="5172"/>
                    </a:lnTo>
                    <a:lnTo>
                      <a:pt x="6183" y="5097"/>
                    </a:lnTo>
                    <a:lnTo>
                      <a:pt x="6258" y="5063"/>
                    </a:lnTo>
                    <a:lnTo>
                      <a:pt x="6325" y="5030"/>
                    </a:lnTo>
                    <a:lnTo>
                      <a:pt x="6383" y="4997"/>
                    </a:lnTo>
                    <a:lnTo>
                      <a:pt x="6450" y="4963"/>
                    </a:lnTo>
                    <a:lnTo>
                      <a:pt x="6517" y="4930"/>
                    </a:lnTo>
                    <a:lnTo>
                      <a:pt x="6584" y="4888"/>
                    </a:lnTo>
                    <a:lnTo>
                      <a:pt x="6651" y="4855"/>
                    </a:lnTo>
                    <a:lnTo>
                      <a:pt x="6717" y="4813"/>
                    </a:lnTo>
                    <a:lnTo>
                      <a:pt x="6793" y="4771"/>
                    </a:lnTo>
                    <a:lnTo>
                      <a:pt x="6868" y="4729"/>
                    </a:lnTo>
                    <a:lnTo>
                      <a:pt x="6951" y="4679"/>
                    </a:lnTo>
                    <a:lnTo>
                      <a:pt x="7035" y="4621"/>
                    </a:lnTo>
                    <a:lnTo>
                      <a:pt x="7043" y="4621"/>
                    </a:lnTo>
                    <a:lnTo>
                      <a:pt x="7043" y="4621"/>
                    </a:lnTo>
                    <a:lnTo>
                      <a:pt x="7060" y="4612"/>
                    </a:lnTo>
                    <a:lnTo>
                      <a:pt x="7085" y="4587"/>
                    </a:lnTo>
                    <a:lnTo>
                      <a:pt x="7110" y="4571"/>
                    </a:lnTo>
                    <a:lnTo>
                      <a:pt x="7143" y="4546"/>
                    </a:lnTo>
                    <a:lnTo>
                      <a:pt x="7168" y="4520"/>
                    </a:lnTo>
                    <a:lnTo>
                      <a:pt x="7202" y="4495"/>
                    </a:lnTo>
                    <a:lnTo>
                      <a:pt x="7227" y="4462"/>
                    </a:lnTo>
                    <a:lnTo>
                      <a:pt x="7294" y="4412"/>
                    </a:lnTo>
                    <a:lnTo>
                      <a:pt x="7344" y="4362"/>
                    </a:lnTo>
                    <a:lnTo>
                      <a:pt x="7386" y="4320"/>
                    </a:lnTo>
                    <a:lnTo>
                      <a:pt x="7419" y="4287"/>
                    </a:lnTo>
                    <a:lnTo>
                      <a:pt x="7436" y="4270"/>
                    </a:lnTo>
                    <a:lnTo>
                      <a:pt x="7452" y="4253"/>
                    </a:lnTo>
                    <a:lnTo>
                      <a:pt x="7469" y="4236"/>
                    </a:lnTo>
                    <a:lnTo>
                      <a:pt x="7478" y="4220"/>
                    </a:lnTo>
                    <a:lnTo>
                      <a:pt x="7494" y="4203"/>
                    </a:lnTo>
                    <a:lnTo>
                      <a:pt x="7511" y="4186"/>
                    </a:lnTo>
                    <a:lnTo>
                      <a:pt x="7519" y="4170"/>
                    </a:lnTo>
                    <a:lnTo>
                      <a:pt x="7536" y="4161"/>
                    </a:lnTo>
                    <a:lnTo>
                      <a:pt x="7544" y="4145"/>
                    </a:lnTo>
                    <a:lnTo>
                      <a:pt x="7544" y="4145"/>
                    </a:lnTo>
                    <a:lnTo>
                      <a:pt x="7561" y="4128"/>
                    </a:lnTo>
                    <a:lnTo>
                      <a:pt x="7569" y="4111"/>
                    </a:lnTo>
                    <a:lnTo>
                      <a:pt x="7569" y="4111"/>
                    </a:lnTo>
                    <a:lnTo>
                      <a:pt x="7578" y="4094"/>
                    </a:lnTo>
                    <a:lnTo>
                      <a:pt x="7595" y="4078"/>
                    </a:lnTo>
                    <a:lnTo>
                      <a:pt x="7595" y="4078"/>
                    </a:lnTo>
                    <a:lnTo>
                      <a:pt x="7603" y="4069"/>
                    </a:lnTo>
                    <a:lnTo>
                      <a:pt x="7611" y="4053"/>
                    </a:lnTo>
                    <a:lnTo>
                      <a:pt x="7611" y="4053"/>
                    </a:lnTo>
                    <a:lnTo>
                      <a:pt x="7620" y="4044"/>
                    </a:lnTo>
                    <a:lnTo>
                      <a:pt x="7628" y="4028"/>
                    </a:lnTo>
                    <a:lnTo>
                      <a:pt x="7628" y="4028"/>
                    </a:lnTo>
                    <a:lnTo>
                      <a:pt x="7636" y="4011"/>
                    </a:lnTo>
                    <a:lnTo>
                      <a:pt x="7636" y="4003"/>
                    </a:lnTo>
                    <a:lnTo>
                      <a:pt x="7636" y="4003"/>
                    </a:lnTo>
                    <a:lnTo>
                      <a:pt x="7636" y="3994"/>
                    </a:lnTo>
                    <a:lnTo>
                      <a:pt x="7636" y="3986"/>
                    </a:lnTo>
                    <a:lnTo>
                      <a:pt x="7636" y="3977"/>
                    </a:lnTo>
                    <a:lnTo>
                      <a:pt x="7636" y="3969"/>
                    </a:lnTo>
                    <a:lnTo>
                      <a:pt x="7636" y="3961"/>
                    </a:lnTo>
                    <a:lnTo>
                      <a:pt x="7636" y="3952"/>
                    </a:lnTo>
                    <a:lnTo>
                      <a:pt x="7636" y="3944"/>
                    </a:lnTo>
                    <a:lnTo>
                      <a:pt x="7636" y="3936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36" y="3911"/>
                    </a:lnTo>
                    <a:lnTo>
                      <a:pt x="7628" y="3911"/>
                    </a:lnTo>
                    <a:lnTo>
                      <a:pt x="7620" y="3911"/>
                    </a:lnTo>
                    <a:lnTo>
                      <a:pt x="7620" y="3911"/>
                    </a:lnTo>
                    <a:lnTo>
                      <a:pt x="7611" y="3911"/>
                    </a:lnTo>
                    <a:lnTo>
                      <a:pt x="7595" y="3902"/>
                    </a:lnTo>
                    <a:lnTo>
                      <a:pt x="7578" y="3894"/>
                    </a:lnTo>
                    <a:lnTo>
                      <a:pt x="7561" y="3886"/>
                    </a:lnTo>
                    <a:lnTo>
                      <a:pt x="7536" y="3877"/>
                    </a:lnTo>
                    <a:lnTo>
                      <a:pt x="7519" y="3869"/>
                    </a:lnTo>
                    <a:lnTo>
                      <a:pt x="7494" y="3860"/>
                    </a:lnTo>
                    <a:lnTo>
                      <a:pt x="7469" y="3852"/>
                    </a:lnTo>
                    <a:lnTo>
                      <a:pt x="7469" y="3852"/>
                    </a:lnTo>
                    <a:lnTo>
                      <a:pt x="7444" y="3844"/>
                    </a:lnTo>
                    <a:lnTo>
                      <a:pt x="7419" y="3835"/>
                    </a:lnTo>
                    <a:lnTo>
                      <a:pt x="7394" y="3827"/>
                    </a:lnTo>
                    <a:lnTo>
                      <a:pt x="7361" y="3819"/>
                    </a:lnTo>
                    <a:lnTo>
                      <a:pt x="7336" y="3810"/>
                    </a:lnTo>
                    <a:lnTo>
                      <a:pt x="7302" y="3810"/>
                    </a:lnTo>
                    <a:lnTo>
                      <a:pt x="7277" y="3802"/>
                    </a:lnTo>
                    <a:lnTo>
                      <a:pt x="7244" y="3794"/>
                    </a:lnTo>
                    <a:lnTo>
                      <a:pt x="7219" y="3794"/>
                    </a:lnTo>
                    <a:lnTo>
                      <a:pt x="7185" y="3794"/>
                    </a:lnTo>
                    <a:lnTo>
                      <a:pt x="7152" y="3794"/>
                    </a:lnTo>
                    <a:lnTo>
                      <a:pt x="7118" y="3794"/>
                    </a:lnTo>
                    <a:lnTo>
                      <a:pt x="7085" y="3794"/>
                    </a:lnTo>
                    <a:lnTo>
                      <a:pt x="7051" y="3794"/>
                    </a:lnTo>
                    <a:lnTo>
                      <a:pt x="7043" y="3794"/>
                    </a:lnTo>
                    <a:lnTo>
                      <a:pt x="7018" y="3794"/>
                    </a:lnTo>
                    <a:lnTo>
                      <a:pt x="6985" y="3794"/>
                    </a:lnTo>
                    <a:lnTo>
                      <a:pt x="6951" y="3794"/>
                    </a:lnTo>
                    <a:lnTo>
                      <a:pt x="6918" y="3794"/>
                    </a:lnTo>
                    <a:lnTo>
                      <a:pt x="6851" y="3794"/>
                    </a:lnTo>
                    <a:lnTo>
                      <a:pt x="6784" y="3794"/>
                    </a:lnTo>
                    <a:lnTo>
                      <a:pt x="6717" y="3794"/>
                    </a:lnTo>
                    <a:lnTo>
                      <a:pt x="6366" y="3794"/>
                    </a:lnTo>
                    <a:lnTo>
                      <a:pt x="6300" y="3794"/>
                    </a:lnTo>
                    <a:lnTo>
                      <a:pt x="6241" y="3794"/>
                    </a:lnTo>
                    <a:lnTo>
                      <a:pt x="6174" y="3794"/>
                    </a:lnTo>
                    <a:lnTo>
                      <a:pt x="6107" y="3794"/>
                    </a:lnTo>
                    <a:lnTo>
                      <a:pt x="6041" y="3794"/>
                    </a:lnTo>
                    <a:lnTo>
                      <a:pt x="5982" y="3802"/>
                    </a:lnTo>
                    <a:lnTo>
                      <a:pt x="5915" y="3810"/>
                    </a:lnTo>
                    <a:lnTo>
                      <a:pt x="5857" y="3819"/>
                    </a:lnTo>
                    <a:lnTo>
                      <a:pt x="5790" y="3819"/>
                    </a:lnTo>
                    <a:lnTo>
                      <a:pt x="5723" y="3827"/>
                    </a:lnTo>
                    <a:lnTo>
                      <a:pt x="5665" y="3835"/>
                    </a:lnTo>
                    <a:lnTo>
                      <a:pt x="5598" y="3844"/>
                    </a:lnTo>
                    <a:lnTo>
                      <a:pt x="5539" y="3860"/>
                    </a:lnTo>
                    <a:lnTo>
                      <a:pt x="5473" y="3869"/>
                    </a:lnTo>
                    <a:lnTo>
                      <a:pt x="5414" y="3877"/>
                    </a:lnTo>
                    <a:lnTo>
                      <a:pt x="5347" y="3886"/>
                    </a:lnTo>
                    <a:lnTo>
                      <a:pt x="5289" y="3902"/>
                    </a:lnTo>
                    <a:lnTo>
                      <a:pt x="5230" y="3911"/>
                    </a:lnTo>
                    <a:lnTo>
                      <a:pt x="5163" y="3927"/>
                    </a:lnTo>
                    <a:lnTo>
                      <a:pt x="5105" y="3936"/>
                    </a:lnTo>
                    <a:lnTo>
                      <a:pt x="5047" y="3952"/>
                    </a:lnTo>
                    <a:lnTo>
                      <a:pt x="4980" y="3969"/>
                    </a:lnTo>
                    <a:lnTo>
                      <a:pt x="4921" y="3977"/>
                    </a:lnTo>
                    <a:lnTo>
                      <a:pt x="4863" y="3994"/>
                    </a:lnTo>
                    <a:lnTo>
                      <a:pt x="4796" y="4011"/>
                    </a:lnTo>
                    <a:lnTo>
                      <a:pt x="4737" y="4028"/>
                    </a:lnTo>
                    <a:lnTo>
                      <a:pt x="4679" y="4044"/>
                    </a:lnTo>
                    <a:lnTo>
                      <a:pt x="4620" y="4053"/>
                    </a:lnTo>
                    <a:lnTo>
                      <a:pt x="4554" y="4078"/>
                    </a:lnTo>
                    <a:lnTo>
                      <a:pt x="4495" y="4086"/>
                    </a:lnTo>
                    <a:lnTo>
                      <a:pt x="4370" y="4128"/>
                    </a:lnTo>
                    <a:lnTo>
                      <a:pt x="4253" y="4161"/>
                    </a:lnTo>
                    <a:lnTo>
                      <a:pt x="4128" y="4195"/>
                    </a:lnTo>
                    <a:lnTo>
                      <a:pt x="4002" y="4236"/>
                    </a:lnTo>
                    <a:lnTo>
                      <a:pt x="3885" y="4270"/>
                    </a:lnTo>
                    <a:lnTo>
                      <a:pt x="3635" y="4345"/>
                    </a:lnTo>
                    <a:lnTo>
                      <a:pt x="3384" y="4420"/>
                    </a:lnTo>
                    <a:lnTo>
                      <a:pt x="3259" y="4462"/>
                    </a:lnTo>
                    <a:lnTo>
                      <a:pt x="3125" y="4504"/>
                    </a:lnTo>
                    <a:lnTo>
                      <a:pt x="3000" y="4537"/>
                    </a:lnTo>
                    <a:lnTo>
                      <a:pt x="2866" y="4579"/>
                    </a:lnTo>
                    <a:lnTo>
                      <a:pt x="2741" y="4612"/>
                    </a:lnTo>
                    <a:lnTo>
                      <a:pt x="2607" y="4654"/>
                    </a:lnTo>
                    <a:lnTo>
                      <a:pt x="2582" y="4654"/>
                    </a:lnTo>
                    <a:lnTo>
                      <a:pt x="2549" y="4662"/>
                    </a:lnTo>
                    <a:lnTo>
                      <a:pt x="2524" y="4662"/>
                    </a:lnTo>
                    <a:lnTo>
                      <a:pt x="2473" y="4662"/>
                    </a:lnTo>
                    <a:lnTo>
                      <a:pt x="2432" y="4646"/>
                    </a:lnTo>
                    <a:lnTo>
                      <a:pt x="2398" y="4537"/>
                    </a:lnTo>
                    <a:lnTo>
                      <a:pt x="2365" y="4512"/>
                    </a:lnTo>
                    <a:lnTo>
                      <a:pt x="2365" y="4512"/>
                    </a:lnTo>
                    <a:lnTo>
                      <a:pt x="2331" y="4479"/>
                    </a:lnTo>
                    <a:lnTo>
                      <a:pt x="2306" y="4445"/>
                    </a:lnTo>
                    <a:lnTo>
                      <a:pt x="2290" y="4404"/>
                    </a:lnTo>
                    <a:lnTo>
                      <a:pt x="2281" y="4362"/>
                    </a:lnTo>
                    <a:lnTo>
                      <a:pt x="2281" y="4320"/>
                    </a:lnTo>
                    <a:lnTo>
                      <a:pt x="2281" y="4270"/>
                    </a:lnTo>
                    <a:lnTo>
                      <a:pt x="2290" y="4228"/>
                    </a:lnTo>
                    <a:lnTo>
                      <a:pt x="2290" y="4228"/>
                    </a:lnTo>
                    <a:lnTo>
                      <a:pt x="2306" y="4195"/>
                    </a:lnTo>
                    <a:lnTo>
                      <a:pt x="2323" y="4161"/>
                    </a:lnTo>
                    <a:lnTo>
                      <a:pt x="2348" y="4136"/>
                    </a:lnTo>
                    <a:lnTo>
                      <a:pt x="2373" y="4111"/>
                    </a:lnTo>
                    <a:lnTo>
                      <a:pt x="2390" y="4094"/>
                    </a:lnTo>
                    <a:lnTo>
                      <a:pt x="2432" y="4078"/>
                    </a:lnTo>
                    <a:lnTo>
                      <a:pt x="2448" y="4069"/>
                    </a:lnTo>
                    <a:lnTo>
                      <a:pt x="2465" y="4061"/>
                    </a:lnTo>
                    <a:lnTo>
                      <a:pt x="2499" y="4044"/>
                    </a:lnTo>
                    <a:lnTo>
                      <a:pt x="2582" y="4011"/>
                    </a:lnTo>
                    <a:lnTo>
                      <a:pt x="2616" y="3994"/>
                    </a:lnTo>
                    <a:lnTo>
                      <a:pt x="2624" y="3994"/>
                    </a:lnTo>
                    <a:lnTo>
                      <a:pt x="2624" y="3994"/>
                    </a:lnTo>
                    <a:lnTo>
                      <a:pt x="2624" y="3994"/>
                    </a:lnTo>
                    <a:lnTo>
                      <a:pt x="2632" y="3994"/>
                    </a:lnTo>
                    <a:lnTo>
                      <a:pt x="2824" y="3919"/>
                    </a:lnTo>
                    <a:lnTo>
                      <a:pt x="2925" y="3877"/>
                    </a:lnTo>
                    <a:lnTo>
                      <a:pt x="2966" y="3860"/>
                    </a:lnTo>
                    <a:lnTo>
                      <a:pt x="3016" y="3835"/>
                    </a:lnTo>
                    <a:lnTo>
                      <a:pt x="3092" y="3802"/>
                    </a:lnTo>
                    <a:lnTo>
                      <a:pt x="3167" y="3769"/>
                    </a:lnTo>
                    <a:lnTo>
                      <a:pt x="3242" y="3735"/>
                    </a:lnTo>
                    <a:lnTo>
                      <a:pt x="3317" y="3693"/>
                    </a:lnTo>
                    <a:lnTo>
                      <a:pt x="3392" y="3660"/>
                    </a:lnTo>
                    <a:lnTo>
                      <a:pt x="3451" y="3627"/>
                    </a:lnTo>
                    <a:lnTo>
                      <a:pt x="3459" y="3618"/>
                    </a:lnTo>
                    <a:lnTo>
                      <a:pt x="3534" y="3576"/>
                    </a:lnTo>
                    <a:lnTo>
                      <a:pt x="3601" y="3535"/>
                    </a:lnTo>
                    <a:lnTo>
                      <a:pt x="3668" y="3493"/>
                    </a:lnTo>
                    <a:lnTo>
                      <a:pt x="3735" y="3451"/>
                    </a:lnTo>
                    <a:lnTo>
                      <a:pt x="3810" y="3401"/>
                    </a:lnTo>
                    <a:lnTo>
                      <a:pt x="3877" y="3359"/>
                    </a:lnTo>
                    <a:lnTo>
                      <a:pt x="3944" y="3309"/>
                    </a:lnTo>
                    <a:lnTo>
                      <a:pt x="4011" y="3267"/>
                    </a:lnTo>
                    <a:lnTo>
                      <a:pt x="4077" y="3217"/>
                    </a:lnTo>
                    <a:lnTo>
                      <a:pt x="4144" y="3167"/>
                    </a:lnTo>
                    <a:lnTo>
                      <a:pt x="4169" y="3150"/>
                    </a:lnTo>
                    <a:lnTo>
                      <a:pt x="4194" y="3125"/>
                    </a:lnTo>
                    <a:lnTo>
                      <a:pt x="4219" y="3109"/>
                    </a:lnTo>
                    <a:lnTo>
                      <a:pt x="4245" y="3084"/>
                    </a:lnTo>
                    <a:lnTo>
                      <a:pt x="4278" y="3059"/>
                    </a:lnTo>
                    <a:lnTo>
                      <a:pt x="4311" y="3025"/>
                    </a:lnTo>
                    <a:lnTo>
                      <a:pt x="4345" y="3000"/>
                    </a:lnTo>
                    <a:lnTo>
                      <a:pt x="4378" y="2967"/>
                    </a:lnTo>
                    <a:lnTo>
                      <a:pt x="4412" y="2933"/>
                    </a:lnTo>
                    <a:lnTo>
                      <a:pt x="4453" y="2891"/>
                    </a:lnTo>
                    <a:lnTo>
                      <a:pt x="4495" y="2858"/>
                    </a:lnTo>
                    <a:lnTo>
                      <a:pt x="4529" y="2816"/>
                    </a:lnTo>
                    <a:lnTo>
                      <a:pt x="4570" y="2774"/>
                    </a:lnTo>
                    <a:lnTo>
                      <a:pt x="4612" y="2733"/>
                    </a:lnTo>
                    <a:lnTo>
                      <a:pt x="4654" y="2691"/>
                    </a:lnTo>
                    <a:lnTo>
                      <a:pt x="4696" y="2649"/>
                    </a:lnTo>
                    <a:lnTo>
                      <a:pt x="4746" y="2599"/>
                    </a:lnTo>
                    <a:lnTo>
                      <a:pt x="4788" y="2557"/>
                    </a:lnTo>
                    <a:lnTo>
                      <a:pt x="4829" y="2507"/>
                    </a:lnTo>
                    <a:lnTo>
                      <a:pt x="4871" y="2457"/>
                    </a:lnTo>
                    <a:lnTo>
                      <a:pt x="4921" y="2407"/>
                    </a:lnTo>
                    <a:lnTo>
                      <a:pt x="4963" y="2357"/>
                    </a:lnTo>
                    <a:lnTo>
                      <a:pt x="5005" y="2298"/>
                    </a:lnTo>
                    <a:lnTo>
                      <a:pt x="5047" y="2248"/>
                    </a:lnTo>
                    <a:lnTo>
                      <a:pt x="5088" y="2198"/>
                    </a:lnTo>
                    <a:lnTo>
                      <a:pt x="5130" y="2140"/>
                    </a:lnTo>
                    <a:lnTo>
                      <a:pt x="5172" y="2089"/>
                    </a:lnTo>
                    <a:lnTo>
                      <a:pt x="5214" y="2031"/>
                    </a:lnTo>
                    <a:lnTo>
                      <a:pt x="5255" y="1972"/>
                    </a:lnTo>
                    <a:lnTo>
                      <a:pt x="5289" y="1922"/>
                    </a:lnTo>
                    <a:lnTo>
                      <a:pt x="5306" y="1889"/>
                    </a:lnTo>
                    <a:lnTo>
                      <a:pt x="5331" y="1864"/>
                    </a:lnTo>
                    <a:lnTo>
                      <a:pt x="5347" y="1839"/>
                    </a:lnTo>
                    <a:lnTo>
                      <a:pt x="5364" y="1805"/>
                    </a:lnTo>
                    <a:lnTo>
                      <a:pt x="5381" y="1780"/>
                    </a:lnTo>
                    <a:lnTo>
                      <a:pt x="5397" y="1755"/>
                    </a:lnTo>
                    <a:lnTo>
                      <a:pt x="5414" y="1722"/>
                    </a:lnTo>
                    <a:lnTo>
                      <a:pt x="5431" y="1697"/>
                    </a:lnTo>
                    <a:lnTo>
                      <a:pt x="5448" y="1672"/>
                    </a:lnTo>
                    <a:lnTo>
                      <a:pt x="5464" y="1638"/>
                    </a:lnTo>
                    <a:lnTo>
                      <a:pt x="5481" y="1613"/>
                    </a:lnTo>
                    <a:lnTo>
                      <a:pt x="5489" y="1588"/>
                    </a:lnTo>
                    <a:lnTo>
                      <a:pt x="5506" y="1563"/>
                    </a:lnTo>
                    <a:lnTo>
                      <a:pt x="5523" y="1530"/>
                    </a:lnTo>
                    <a:lnTo>
                      <a:pt x="5531" y="1505"/>
                    </a:lnTo>
                    <a:lnTo>
                      <a:pt x="5548" y="1480"/>
                    </a:lnTo>
                    <a:lnTo>
                      <a:pt x="5556" y="1455"/>
                    </a:lnTo>
                    <a:lnTo>
                      <a:pt x="5573" y="1421"/>
                    </a:lnTo>
                    <a:lnTo>
                      <a:pt x="5581" y="1396"/>
                    </a:lnTo>
                    <a:lnTo>
                      <a:pt x="5590" y="1371"/>
                    </a:lnTo>
                    <a:lnTo>
                      <a:pt x="5606" y="1346"/>
                    </a:lnTo>
                    <a:lnTo>
                      <a:pt x="5615" y="1321"/>
                    </a:lnTo>
                    <a:lnTo>
                      <a:pt x="5623" y="1296"/>
                    </a:lnTo>
                    <a:lnTo>
                      <a:pt x="5631" y="1271"/>
                    </a:lnTo>
                    <a:lnTo>
                      <a:pt x="5640" y="1246"/>
                    </a:lnTo>
                    <a:lnTo>
                      <a:pt x="5648" y="1221"/>
                    </a:lnTo>
                    <a:lnTo>
                      <a:pt x="5656" y="1196"/>
                    </a:lnTo>
                    <a:lnTo>
                      <a:pt x="5656" y="1170"/>
                    </a:lnTo>
                    <a:lnTo>
                      <a:pt x="5665" y="1145"/>
                    </a:lnTo>
                    <a:lnTo>
                      <a:pt x="5665" y="1120"/>
                    </a:lnTo>
                    <a:lnTo>
                      <a:pt x="5665" y="1095"/>
                    </a:lnTo>
                    <a:lnTo>
                      <a:pt x="5665" y="1079"/>
                    </a:lnTo>
                    <a:lnTo>
                      <a:pt x="5665" y="1054"/>
                    </a:lnTo>
                    <a:lnTo>
                      <a:pt x="5665" y="1028"/>
                    </a:lnTo>
                    <a:lnTo>
                      <a:pt x="5665" y="1012"/>
                    </a:lnTo>
                    <a:lnTo>
                      <a:pt x="5665" y="903"/>
                    </a:lnTo>
                    <a:lnTo>
                      <a:pt x="5665" y="886"/>
                    </a:lnTo>
                    <a:lnTo>
                      <a:pt x="5665" y="870"/>
                    </a:lnTo>
                    <a:lnTo>
                      <a:pt x="5665" y="845"/>
                    </a:lnTo>
                    <a:lnTo>
                      <a:pt x="5665" y="828"/>
                    </a:lnTo>
                    <a:lnTo>
                      <a:pt x="5665" y="811"/>
                    </a:lnTo>
                    <a:lnTo>
                      <a:pt x="5665" y="795"/>
                    </a:lnTo>
                    <a:lnTo>
                      <a:pt x="5656" y="778"/>
                    </a:lnTo>
                    <a:lnTo>
                      <a:pt x="5656" y="761"/>
                    </a:lnTo>
                    <a:lnTo>
                      <a:pt x="5648" y="744"/>
                    </a:lnTo>
                    <a:lnTo>
                      <a:pt x="5640" y="728"/>
                    </a:lnTo>
                    <a:lnTo>
                      <a:pt x="5631" y="711"/>
                    </a:lnTo>
                    <a:lnTo>
                      <a:pt x="5623" y="703"/>
                    </a:lnTo>
                    <a:lnTo>
                      <a:pt x="5615" y="686"/>
                    </a:lnTo>
                    <a:lnTo>
                      <a:pt x="5606" y="669"/>
                    </a:lnTo>
                    <a:lnTo>
                      <a:pt x="5598" y="653"/>
                    </a:lnTo>
                    <a:lnTo>
                      <a:pt x="5581" y="636"/>
                    </a:lnTo>
                    <a:lnTo>
                      <a:pt x="5573" y="627"/>
                    </a:lnTo>
                    <a:lnTo>
                      <a:pt x="5556" y="611"/>
                    </a:lnTo>
                    <a:lnTo>
                      <a:pt x="5548" y="594"/>
                    </a:lnTo>
                    <a:lnTo>
                      <a:pt x="5531" y="586"/>
                    </a:lnTo>
                    <a:lnTo>
                      <a:pt x="5514" y="569"/>
                    </a:lnTo>
                    <a:lnTo>
                      <a:pt x="5498" y="552"/>
                    </a:lnTo>
                    <a:lnTo>
                      <a:pt x="5481" y="544"/>
                    </a:lnTo>
                    <a:lnTo>
                      <a:pt x="5456" y="527"/>
                    </a:lnTo>
                    <a:lnTo>
                      <a:pt x="5439" y="511"/>
                    </a:lnTo>
                    <a:lnTo>
                      <a:pt x="5414" y="502"/>
                    </a:lnTo>
                    <a:lnTo>
                      <a:pt x="5397" y="485"/>
                    </a:lnTo>
                    <a:lnTo>
                      <a:pt x="5372" y="477"/>
                    </a:lnTo>
                    <a:lnTo>
                      <a:pt x="5356" y="477"/>
                    </a:lnTo>
                    <a:lnTo>
                      <a:pt x="5347" y="469"/>
                    </a:lnTo>
                    <a:lnTo>
                      <a:pt x="5339" y="469"/>
                    </a:lnTo>
                    <a:lnTo>
                      <a:pt x="5322" y="460"/>
                    </a:lnTo>
                    <a:lnTo>
                      <a:pt x="5314" y="460"/>
                    </a:lnTo>
                    <a:lnTo>
                      <a:pt x="5297" y="460"/>
                    </a:lnTo>
                    <a:lnTo>
                      <a:pt x="5289" y="460"/>
                    </a:lnTo>
                    <a:lnTo>
                      <a:pt x="5280" y="460"/>
                    </a:lnTo>
                    <a:lnTo>
                      <a:pt x="5264" y="460"/>
                    </a:lnTo>
                    <a:lnTo>
                      <a:pt x="5255" y="460"/>
                    </a:lnTo>
                    <a:lnTo>
                      <a:pt x="5239" y="460"/>
                    </a:lnTo>
                    <a:lnTo>
                      <a:pt x="5222" y="460"/>
                    </a:lnTo>
                    <a:lnTo>
                      <a:pt x="5214" y="460"/>
                    </a:lnTo>
                    <a:lnTo>
                      <a:pt x="5197" y="460"/>
                    </a:lnTo>
                    <a:lnTo>
                      <a:pt x="5172" y="460"/>
                    </a:lnTo>
                    <a:lnTo>
                      <a:pt x="5147" y="460"/>
                    </a:lnTo>
                    <a:lnTo>
                      <a:pt x="5113" y="460"/>
                    </a:lnTo>
                    <a:lnTo>
                      <a:pt x="5088" y="460"/>
                    </a:lnTo>
                    <a:lnTo>
                      <a:pt x="5055" y="460"/>
                    </a:lnTo>
                    <a:lnTo>
                      <a:pt x="4896" y="460"/>
                    </a:lnTo>
                    <a:lnTo>
                      <a:pt x="4863" y="460"/>
                    </a:lnTo>
                    <a:lnTo>
                      <a:pt x="4829" y="460"/>
                    </a:lnTo>
                    <a:lnTo>
                      <a:pt x="4796" y="460"/>
                    </a:lnTo>
                    <a:lnTo>
                      <a:pt x="4762" y="460"/>
                    </a:lnTo>
                    <a:lnTo>
                      <a:pt x="4721" y="460"/>
                    </a:lnTo>
                    <a:lnTo>
                      <a:pt x="4687" y="469"/>
                    </a:lnTo>
                    <a:lnTo>
                      <a:pt x="4654" y="477"/>
                    </a:lnTo>
                    <a:lnTo>
                      <a:pt x="4620" y="485"/>
                    </a:lnTo>
                    <a:lnTo>
                      <a:pt x="4579" y="494"/>
                    </a:lnTo>
                    <a:lnTo>
                      <a:pt x="4545" y="502"/>
                    </a:lnTo>
                    <a:lnTo>
                      <a:pt x="4504" y="511"/>
                    </a:lnTo>
                    <a:lnTo>
                      <a:pt x="4470" y="519"/>
                    </a:lnTo>
                    <a:lnTo>
                      <a:pt x="4437" y="527"/>
                    </a:lnTo>
                    <a:lnTo>
                      <a:pt x="4395" y="544"/>
                    </a:lnTo>
                    <a:lnTo>
                      <a:pt x="4361" y="552"/>
                    </a:lnTo>
                    <a:lnTo>
                      <a:pt x="4328" y="569"/>
                    </a:lnTo>
                    <a:lnTo>
                      <a:pt x="4286" y="577"/>
                    </a:lnTo>
                    <a:lnTo>
                      <a:pt x="4253" y="594"/>
                    </a:lnTo>
                    <a:lnTo>
                      <a:pt x="4211" y="602"/>
                    </a:lnTo>
                    <a:lnTo>
                      <a:pt x="4178" y="569"/>
                    </a:lnTo>
                    <a:lnTo>
                      <a:pt x="4161" y="577"/>
                    </a:lnTo>
                    <a:lnTo>
                      <a:pt x="4136" y="586"/>
                    </a:lnTo>
                    <a:lnTo>
                      <a:pt x="4103" y="594"/>
                    </a:lnTo>
                    <a:lnTo>
                      <a:pt x="4069" y="611"/>
                    </a:lnTo>
                    <a:lnTo>
                      <a:pt x="4036" y="627"/>
                    </a:lnTo>
                    <a:lnTo>
                      <a:pt x="3994" y="644"/>
                    </a:lnTo>
                    <a:lnTo>
                      <a:pt x="3961" y="661"/>
                    </a:lnTo>
                    <a:lnTo>
                      <a:pt x="3927" y="678"/>
                    </a:lnTo>
                    <a:lnTo>
                      <a:pt x="3894" y="694"/>
                    </a:lnTo>
                    <a:lnTo>
                      <a:pt x="3860" y="711"/>
                    </a:lnTo>
                    <a:lnTo>
                      <a:pt x="3827" y="728"/>
                    </a:lnTo>
                    <a:lnTo>
                      <a:pt x="3793" y="744"/>
                    </a:lnTo>
                    <a:lnTo>
                      <a:pt x="3760" y="761"/>
                    </a:lnTo>
                    <a:lnTo>
                      <a:pt x="3727" y="778"/>
                    </a:lnTo>
                    <a:lnTo>
                      <a:pt x="3693" y="795"/>
                    </a:lnTo>
                    <a:lnTo>
                      <a:pt x="3668" y="811"/>
                    </a:lnTo>
                    <a:lnTo>
                      <a:pt x="3635" y="836"/>
                    </a:lnTo>
                    <a:lnTo>
                      <a:pt x="3601" y="853"/>
                    </a:lnTo>
                    <a:lnTo>
                      <a:pt x="3576" y="870"/>
                    </a:lnTo>
                    <a:lnTo>
                      <a:pt x="3551" y="886"/>
                    </a:lnTo>
                    <a:lnTo>
                      <a:pt x="3518" y="903"/>
                    </a:lnTo>
                    <a:lnTo>
                      <a:pt x="3493" y="920"/>
                    </a:lnTo>
                    <a:lnTo>
                      <a:pt x="3468" y="937"/>
                    </a:lnTo>
                    <a:lnTo>
                      <a:pt x="3443" y="953"/>
                    </a:lnTo>
                    <a:lnTo>
                      <a:pt x="3417" y="978"/>
                    </a:lnTo>
                    <a:lnTo>
                      <a:pt x="3392" y="995"/>
                    </a:lnTo>
                    <a:lnTo>
                      <a:pt x="3367" y="1012"/>
                    </a:lnTo>
                    <a:lnTo>
                      <a:pt x="3351" y="1028"/>
                    </a:lnTo>
                    <a:lnTo>
                      <a:pt x="3292" y="1070"/>
                    </a:lnTo>
                    <a:lnTo>
                      <a:pt x="3242" y="1112"/>
                    </a:lnTo>
                    <a:lnTo>
                      <a:pt x="3184" y="1154"/>
                    </a:lnTo>
                    <a:lnTo>
                      <a:pt x="3133" y="1196"/>
                    </a:lnTo>
                    <a:lnTo>
                      <a:pt x="3083" y="1237"/>
                    </a:lnTo>
                    <a:lnTo>
                      <a:pt x="3025" y="1287"/>
                    </a:lnTo>
                    <a:lnTo>
                      <a:pt x="2975" y="1329"/>
                    </a:lnTo>
                    <a:lnTo>
                      <a:pt x="2925" y="1379"/>
                    </a:lnTo>
                    <a:lnTo>
                      <a:pt x="2874" y="1429"/>
                    </a:lnTo>
                    <a:lnTo>
                      <a:pt x="2824" y="1471"/>
                    </a:lnTo>
                    <a:lnTo>
                      <a:pt x="2774" y="1521"/>
                    </a:lnTo>
                    <a:lnTo>
                      <a:pt x="2724" y="1571"/>
                    </a:lnTo>
                    <a:lnTo>
                      <a:pt x="2674" y="1613"/>
                    </a:lnTo>
                    <a:lnTo>
                      <a:pt x="2624" y="1663"/>
                    </a:lnTo>
                    <a:lnTo>
                      <a:pt x="2574" y="1714"/>
                    </a:lnTo>
                    <a:lnTo>
                      <a:pt x="2532" y="1764"/>
                    </a:lnTo>
                    <a:lnTo>
                      <a:pt x="2482" y="1814"/>
                    </a:lnTo>
                    <a:lnTo>
                      <a:pt x="2432" y="1864"/>
                    </a:lnTo>
                    <a:lnTo>
                      <a:pt x="2390" y="1914"/>
                    </a:lnTo>
                    <a:lnTo>
                      <a:pt x="2340" y="1972"/>
                    </a:lnTo>
                    <a:lnTo>
                      <a:pt x="2298" y="2023"/>
                    </a:lnTo>
                    <a:lnTo>
                      <a:pt x="2248" y="2073"/>
                    </a:lnTo>
                    <a:lnTo>
                      <a:pt x="2206" y="2123"/>
                    </a:lnTo>
                    <a:lnTo>
                      <a:pt x="2164" y="2181"/>
                    </a:lnTo>
                    <a:lnTo>
                      <a:pt x="2123" y="2231"/>
                    </a:lnTo>
                    <a:lnTo>
                      <a:pt x="2072" y="2290"/>
                    </a:lnTo>
                    <a:lnTo>
                      <a:pt x="2031" y="2340"/>
                    </a:lnTo>
                    <a:lnTo>
                      <a:pt x="1989" y="2399"/>
                    </a:lnTo>
                    <a:lnTo>
                      <a:pt x="1947" y="2449"/>
                    </a:lnTo>
                    <a:lnTo>
                      <a:pt x="1905" y="2507"/>
                    </a:lnTo>
                    <a:lnTo>
                      <a:pt x="1864" y="2566"/>
                    </a:lnTo>
                    <a:lnTo>
                      <a:pt x="1822" y="2616"/>
                    </a:lnTo>
                    <a:lnTo>
                      <a:pt x="1780" y="2674"/>
                    </a:lnTo>
                    <a:lnTo>
                      <a:pt x="1738" y="2733"/>
                    </a:lnTo>
                    <a:lnTo>
                      <a:pt x="1705" y="2791"/>
                    </a:lnTo>
                    <a:lnTo>
                      <a:pt x="1663" y="2841"/>
                    </a:lnTo>
                    <a:lnTo>
                      <a:pt x="1621" y="2900"/>
                    </a:lnTo>
                    <a:lnTo>
                      <a:pt x="1580" y="2958"/>
                    </a:lnTo>
                    <a:lnTo>
                      <a:pt x="1546" y="3017"/>
                    </a:lnTo>
                    <a:lnTo>
                      <a:pt x="1504" y="3075"/>
                    </a:lnTo>
                    <a:lnTo>
                      <a:pt x="1471" y="3134"/>
                    </a:lnTo>
                    <a:lnTo>
                      <a:pt x="1429" y="3192"/>
                    </a:lnTo>
                    <a:lnTo>
                      <a:pt x="1396" y="3251"/>
                    </a:lnTo>
                    <a:lnTo>
                      <a:pt x="1362" y="3317"/>
                    </a:lnTo>
                    <a:lnTo>
                      <a:pt x="1321" y="3376"/>
                    </a:lnTo>
                    <a:lnTo>
                      <a:pt x="1287" y="3434"/>
                    </a:lnTo>
                    <a:lnTo>
                      <a:pt x="1254" y="3493"/>
                    </a:lnTo>
                    <a:lnTo>
                      <a:pt x="1212" y="3560"/>
                    </a:lnTo>
                    <a:lnTo>
                      <a:pt x="1179" y="3618"/>
                    </a:lnTo>
                    <a:lnTo>
                      <a:pt x="1145" y="3677"/>
                    </a:lnTo>
                    <a:lnTo>
                      <a:pt x="1112" y="3735"/>
                    </a:lnTo>
                    <a:lnTo>
                      <a:pt x="1078" y="3802"/>
                    </a:lnTo>
                    <a:lnTo>
                      <a:pt x="1045" y="3860"/>
                    </a:lnTo>
                    <a:lnTo>
                      <a:pt x="1012" y="3927"/>
                    </a:lnTo>
                    <a:lnTo>
                      <a:pt x="978" y="3986"/>
                    </a:lnTo>
                    <a:lnTo>
                      <a:pt x="953" y="4044"/>
                    </a:lnTo>
                    <a:lnTo>
                      <a:pt x="920" y="4111"/>
                    </a:lnTo>
                    <a:lnTo>
                      <a:pt x="886" y="4170"/>
                    </a:lnTo>
                    <a:lnTo>
                      <a:pt x="853" y="4236"/>
                    </a:lnTo>
                    <a:lnTo>
                      <a:pt x="828" y="4295"/>
                    </a:lnTo>
                    <a:lnTo>
                      <a:pt x="794" y="4362"/>
                    </a:lnTo>
                    <a:lnTo>
                      <a:pt x="769" y="4429"/>
                    </a:lnTo>
                    <a:lnTo>
                      <a:pt x="736" y="4487"/>
                    </a:lnTo>
                    <a:lnTo>
                      <a:pt x="711" y="4554"/>
                    </a:lnTo>
                    <a:lnTo>
                      <a:pt x="669" y="4646"/>
                    </a:lnTo>
                    <a:lnTo>
                      <a:pt x="619" y="4746"/>
                    </a:lnTo>
                    <a:lnTo>
                      <a:pt x="577" y="4846"/>
                    </a:lnTo>
                    <a:lnTo>
                      <a:pt x="552" y="4896"/>
                    </a:lnTo>
                    <a:lnTo>
                      <a:pt x="527" y="4955"/>
                    </a:lnTo>
                    <a:lnTo>
                      <a:pt x="510" y="5005"/>
                    </a:lnTo>
                    <a:lnTo>
                      <a:pt x="502" y="5022"/>
                    </a:lnTo>
                    <a:lnTo>
                      <a:pt x="485" y="5055"/>
                    </a:lnTo>
                    <a:lnTo>
                      <a:pt x="460" y="5114"/>
                    </a:lnTo>
                    <a:lnTo>
                      <a:pt x="435" y="5164"/>
                    </a:lnTo>
                    <a:lnTo>
                      <a:pt x="410" y="5214"/>
                    </a:lnTo>
                    <a:lnTo>
                      <a:pt x="393" y="5272"/>
                    </a:lnTo>
                    <a:lnTo>
                      <a:pt x="368" y="5322"/>
                    </a:lnTo>
                    <a:lnTo>
                      <a:pt x="352" y="5381"/>
                    </a:lnTo>
                    <a:lnTo>
                      <a:pt x="326" y="5431"/>
                    </a:lnTo>
                    <a:lnTo>
                      <a:pt x="310" y="5490"/>
                    </a:lnTo>
                    <a:lnTo>
                      <a:pt x="293" y="5540"/>
                    </a:lnTo>
                    <a:lnTo>
                      <a:pt x="276" y="5598"/>
                    </a:lnTo>
                    <a:lnTo>
                      <a:pt x="268" y="5623"/>
                    </a:lnTo>
                    <a:lnTo>
                      <a:pt x="260" y="5648"/>
                    </a:lnTo>
                    <a:lnTo>
                      <a:pt x="251" y="5682"/>
                    </a:lnTo>
                    <a:lnTo>
                      <a:pt x="243" y="5707"/>
                    </a:lnTo>
                    <a:lnTo>
                      <a:pt x="235" y="5732"/>
                    </a:lnTo>
                    <a:lnTo>
                      <a:pt x="226" y="5757"/>
                    </a:lnTo>
                    <a:lnTo>
                      <a:pt x="226" y="5790"/>
                    </a:lnTo>
                    <a:lnTo>
                      <a:pt x="218" y="5815"/>
                    </a:lnTo>
                    <a:lnTo>
                      <a:pt x="218" y="5832"/>
                    </a:lnTo>
                    <a:lnTo>
                      <a:pt x="218" y="5840"/>
                    </a:lnTo>
                    <a:lnTo>
                      <a:pt x="210" y="5865"/>
                    </a:lnTo>
                    <a:lnTo>
                      <a:pt x="201" y="5891"/>
                    </a:lnTo>
                    <a:lnTo>
                      <a:pt x="193" y="5916"/>
                    </a:lnTo>
                    <a:lnTo>
                      <a:pt x="184" y="5941"/>
                    </a:lnTo>
                    <a:lnTo>
                      <a:pt x="176" y="5974"/>
                    </a:lnTo>
                    <a:lnTo>
                      <a:pt x="168" y="5999"/>
                    </a:lnTo>
                    <a:lnTo>
                      <a:pt x="159" y="6024"/>
                    </a:lnTo>
                    <a:lnTo>
                      <a:pt x="159" y="6049"/>
                    </a:lnTo>
                    <a:lnTo>
                      <a:pt x="159" y="6074"/>
                    </a:lnTo>
                    <a:lnTo>
                      <a:pt x="159" y="6099"/>
                    </a:lnTo>
                    <a:lnTo>
                      <a:pt x="159" y="6124"/>
                    </a:lnTo>
                    <a:lnTo>
                      <a:pt x="159" y="6150"/>
                    </a:lnTo>
                    <a:lnTo>
                      <a:pt x="159" y="6175"/>
                    </a:lnTo>
                    <a:lnTo>
                      <a:pt x="159" y="6175"/>
                    </a:lnTo>
                    <a:lnTo>
                      <a:pt x="159" y="6208"/>
                    </a:lnTo>
                    <a:lnTo>
                      <a:pt x="159" y="6233"/>
                    </a:lnTo>
                    <a:lnTo>
                      <a:pt x="93" y="6300"/>
                    </a:lnTo>
                    <a:lnTo>
                      <a:pt x="26" y="6241"/>
                    </a:lnTo>
                    <a:lnTo>
                      <a:pt x="17" y="6216"/>
                    </a:lnTo>
                    <a:lnTo>
                      <a:pt x="9" y="6191"/>
                    </a:lnTo>
                    <a:lnTo>
                      <a:pt x="9" y="6158"/>
                    </a:lnTo>
                    <a:lnTo>
                      <a:pt x="1" y="6133"/>
                    </a:lnTo>
                    <a:lnTo>
                      <a:pt x="1" y="6099"/>
                    </a:lnTo>
                    <a:lnTo>
                      <a:pt x="1" y="6074"/>
                    </a:lnTo>
                    <a:lnTo>
                      <a:pt x="1" y="6041"/>
                    </a:lnTo>
                    <a:lnTo>
                      <a:pt x="1" y="6016"/>
                    </a:lnTo>
                    <a:lnTo>
                      <a:pt x="1" y="5982"/>
                    </a:lnTo>
                    <a:lnTo>
                      <a:pt x="1" y="5957"/>
                    </a:lnTo>
                    <a:lnTo>
                      <a:pt x="1" y="5924"/>
                    </a:lnTo>
                    <a:lnTo>
                      <a:pt x="1" y="5899"/>
                    </a:lnTo>
                    <a:lnTo>
                      <a:pt x="1" y="5865"/>
                    </a:lnTo>
                    <a:lnTo>
                      <a:pt x="1" y="5832"/>
                    </a:lnTo>
                    <a:lnTo>
                      <a:pt x="1" y="5790"/>
                    </a:lnTo>
                    <a:lnTo>
                      <a:pt x="1" y="5765"/>
                    </a:lnTo>
                    <a:lnTo>
                      <a:pt x="1" y="5740"/>
                    </a:lnTo>
                    <a:lnTo>
                      <a:pt x="1" y="5707"/>
                    </a:lnTo>
                    <a:lnTo>
                      <a:pt x="1" y="5673"/>
                    </a:lnTo>
                    <a:lnTo>
                      <a:pt x="1" y="5648"/>
                    </a:lnTo>
                    <a:lnTo>
                      <a:pt x="9" y="5615"/>
                    </a:lnTo>
                    <a:lnTo>
                      <a:pt x="9" y="5590"/>
                    </a:lnTo>
                    <a:lnTo>
                      <a:pt x="17" y="5556"/>
                    </a:lnTo>
                    <a:lnTo>
                      <a:pt x="26" y="5523"/>
                    </a:lnTo>
                    <a:lnTo>
                      <a:pt x="34" y="5464"/>
                    </a:lnTo>
                    <a:lnTo>
                      <a:pt x="51" y="5406"/>
                    </a:lnTo>
                    <a:lnTo>
                      <a:pt x="68" y="5348"/>
                    </a:lnTo>
                    <a:lnTo>
                      <a:pt x="84" y="5281"/>
                    </a:lnTo>
                    <a:lnTo>
                      <a:pt x="101" y="5222"/>
                    </a:lnTo>
                    <a:lnTo>
                      <a:pt x="126" y="5164"/>
                    </a:lnTo>
                    <a:lnTo>
                      <a:pt x="143" y="5105"/>
                    </a:lnTo>
                    <a:lnTo>
                      <a:pt x="159" y="5047"/>
                    </a:lnTo>
                    <a:lnTo>
                      <a:pt x="184" y="4988"/>
                    </a:lnTo>
                    <a:lnTo>
                      <a:pt x="201" y="4930"/>
                    </a:lnTo>
                    <a:lnTo>
                      <a:pt x="218" y="4896"/>
                    </a:lnTo>
                    <a:lnTo>
                      <a:pt x="226" y="4871"/>
                    </a:lnTo>
                    <a:lnTo>
                      <a:pt x="243" y="4813"/>
                    </a:lnTo>
                    <a:lnTo>
                      <a:pt x="268" y="4763"/>
                    </a:lnTo>
                    <a:lnTo>
                      <a:pt x="293" y="4704"/>
                    </a:lnTo>
                    <a:lnTo>
                      <a:pt x="335" y="4604"/>
                    </a:lnTo>
                    <a:lnTo>
                      <a:pt x="385" y="4495"/>
                    </a:lnTo>
                    <a:lnTo>
                      <a:pt x="427" y="4404"/>
                    </a:lnTo>
                    <a:lnTo>
                      <a:pt x="452" y="4337"/>
                    </a:lnTo>
                    <a:lnTo>
                      <a:pt x="485" y="4270"/>
                    </a:lnTo>
                    <a:lnTo>
                      <a:pt x="519" y="4211"/>
                    </a:lnTo>
                    <a:lnTo>
                      <a:pt x="544" y="4145"/>
                    </a:lnTo>
                    <a:lnTo>
                      <a:pt x="577" y="4078"/>
                    </a:lnTo>
                    <a:lnTo>
                      <a:pt x="611" y="4011"/>
                    </a:lnTo>
                    <a:lnTo>
                      <a:pt x="636" y="3952"/>
                    </a:lnTo>
                    <a:lnTo>
                      <a:pt x="669" y="3886"/>
                    </a:lnTo>
                    <a:lnTo>
                      <a:pt x="702" y="3819"/>
                    </a:lnTo>
                    <a:lnTo>
                      <a:pt x="736" y="3760"/>
                    </a:lnTo>
                    <a:lnTo>
                      <a:pt x="769" y="3693"/>
                    </a:lnTo>
                    <a:lnTo>
                      <a:pt x="803" y="3627"/>
                    </a:lnTo>
                    <a:lnTo>
                      <a:pt x="836" y="3568"/>
                    </a:lnTo>
                    <a:lnTo>
                      <a:pt x="870" y="3501"/>
                    </a:lnTo>
                    <a:lnTo>
                      <a:pt x="911" y="3434"/>
                    </a:lnTo>
                    <a:lnTo>
                      <a:pt x="945" y="3376"/>
                    </a:lnTo>
                    <a:lnTo>
                      <a:pt x="978" y="3309"/>
                    </a:lnTo>
                    <a:lnTo>
                      <a:pt x="1012" y="3251"/>
                    </a:lnTo>
                    <a:lnTo>
                      <a:pt x="1053" y="3184"/>
                    </a:lnTo>
                    <a:lnTo>
                      <a:pt x="1087" y="3125"/>
                    </a:lnTo>
                    <a:lnTo>
                      <a:pt x="1128" y="3059"/>
                    </a:lnTo>
                    <a:lnTo>
                      <a:pt x="1162" y="3000"/>
                    </a:lnTo>
                    <a:lnTo>
                      <a:pt x="1204" y="2942"/>
                    </a:lnTo>
                    <a:lnTo>
                      <a:pt x="1245" y="2875"/>
                    </a:lnTo>
                    <a:lnTo>
                      <a:pt x="1279" y="2816"/>
                    </a:lnTo>
                    <a:lnTo>
                      <a:pt x="1321" y="2758"/>
                    </a:lnTo>
                    <a:lnTo>
                      <a:pt x="1362" y="2699"/>
                    </a:lnTo>
                    <a:lnTo>
                      <a:pt x="1396" y="2632"/>
                    </a:lnTo>
                    <a:lnTo>
                      <a:pt x="1438" y="2574"/>
                    </a:lnTo>
                    <a:lnTo>
                      <a:pt x="1479" y="2515"/>
                    </a:lnTo>
                    <a:lnTo>
                      <a:pt x="1521" y="2457"/>
                    </a:lnTo>
                    <a:lnTo>
                      <a:pt x="1563" y="2399"/>
                    </a:lnTo>
                    <a:lnTo>
                      <a:pt x="1605" y="2340"/>
                    </a:lnTo>
                    <a:lnTo>
                      <a:pt x="1646" y="2282"/>
                    </a:lnTo>
                    <a:lnTo>
                      <a:pt x="1697" y="2223"/>
                    </a:lnTo>
                    <a:lnTo>
                      <a:pt x="1738" y="2165"/>
                    </a:lnTo>
                    <a:lnTo>
                      <a:pt x="1780" y="2106"/>
                    </a:lnTo>
                    <a:lnTo>
                      <a:pt x="1830" y="2056"/>
                    </a:lnTo>
                    <a:lnTo>
                      <a:pt x="1872" y="1998"/>
                    </a:lnTo>
                    <a:lnTo>
                      <a:pt x="1922" y="1939"/>
                    </a:lnTo>
                    <a:lnTo>
                      <a:pt x="1964" y="1881"/>
                    </a:lnTo>
                    <a:lnTo>
                      <a:pt x="2014" y="1830"/>
                    </a:lnTo>
                    <a:lnTo>
                      <a:pt x="2056" y="1772"/>
                    </a:lnTo>
                    <a:lnTo>
                      <a:pt x="2106" y="1722"/>
                    </a:lnTo>
                    <a:lnTo>
                      <a:pt x="2156" y="1663"/>
                    </a:lnTo>
                    <a:lnTo>
                      <a:pt x="2198" y="1613"/>
                    </a:lnTo>
                    <a:lnTo>
                      <a:pt x="2248" y="1555"/>
                    </a:lnTo>
                    <a:lnTo>
                      <a:pt x="2298" y="1505"/>
                    </a:lnTo>
                    <a:lnTo>
                      <a:pt x="2348" y="1455"/>
                    </a:lnTo>
                    <a:lnTo>
                      <a:pt x="2398" y="1396"/>
                    </a:lnTo>
                    <a:lnTo>
                      <a:pt x="2448" y="1346"/>
                    </a:lnTo>
                    <a:lnTo>
                      <a:pt x="2507" y="1296"/>
                    </a:lnTo>
                    <a:lnTo>
                      <a:pt x="2557" y="1246"/>
                    </a:lnTo>
                    <a:lnTo>
                      <a:pt x="2607" y="1196"/>
                    </a:lnTo>
                    <a:lnTo>
                      <a:pt x="2657" y="1145"/>
                    </a:lnTo>
                    <a:lnTo>
                      <a:pt x="2716" y="1095"/>
                    </a:lnTo>
                    <a:lnTo>
                      <a:pt x="2766" y="1045"/>
                    </a:lnTo>
                    <a:lnTo>
                      <a:pt x="2824" y="995"/>
                    </a:lnTo>
                    <a:lnTo>
                      <a:pt x="2874" y="945"/>
                    </a:lnTo>
                    <a:lnTo>
                      <a:pt x="2933" y="903"/>
                    </a:lnTo>
                    <a:lnTo>
                      <a:pt x="2983" y="853"/>
                    </a:lnTo>
                    <a:lnTo>
                      <a:pt x="3042" y="811"/>
                    </a:lnTo>
                    <a:lnTo>
                      <a:pt x="3100" y="761"/>
                    </a:lnTo>
                    <a:lnTo>
                      <a:pt x="3159" y="719"/>
                    </a:lnTo>
                    <a:lnTo>
                      <a:pt x="3184" y="694"/>
                    </a:lnTo>
                    <a:lnTo>
                      <a:pt x="3209" y="678"/>
                    </a:lnTo>
                    <a:lnTo>
                      <a:pt x="3234" y="661"/>
                    </a:lnTo>
                    <a:lnTo>
                      <a:pt x="3267" y="636"/>
                    </a:lnTo>
                    <a:lnTo>
                      <a:pt x="3292" y="619"/>
                    </a:lnTo>
                    <a:lnTo>
                      <a:pt x="3326" y="594"/>
                    </a:lnTo>
                    <a:lnTo>
                      <a:pt x="3351" y="577"/>
                    </a:lnTo>
                    <a:lnTo>
                      <a:pt x="3384" y="552"/>
                    </a:lnTo>
                    <a:lnTo>
                      <a:pt x="3417" y="536"/>
                    </a:lnTo>
                    <a:lnTo>
                      <a:pt x="3451" y="519"/>
                    </a:lnTo>
                    <a:lnTo>
                      <a:pt x="3484" y="494"/>
                    </a:lnTo>
                    <a:lnTo>
                      <a:pt x="3518" y="477"/>
                    </a:lnTo>
                    <a:lnTo>
                      <a:pt x="3551" y="452"/>
                    </a:lnTo>
                    <a:lnTo>
                      <a:pt x="3585" y="435"/>
                    </a:lnTo>
                    <a:lnTo>
                      <a:pt x="3618" y="419"/>
                    </a:lnTo>
                    <a:lnTo>
                      <a:pt x="3660" y="394"/>
                    </a:lnTo>
                    <a:lnTo>
                      <a:pt x="3693" y="377"/>
                    </a:lnTo>
                    <a:lnTo>
                      <a:pt x="3727" y="360"/>
                    </a:lnTo>
                    <a:lnTo>
                      <a:pt x="3768" y="335"/>
                    </a:lnTo>
                    <a:lnTo>
                      <a:pt x="3802" y="318"/>
                    </a:lnTo>
                    <a:lnTo>
                      <a:pt x="3844" y="302"/>
                    </a:lnTo>
                    <a:lnTo>
                      <a:pt x="3877" y="285"/>
                    </a:lnTo>
                    <a:lnTo>
                      <a:pt x="3919" y="268"/>
                    </a:lnTo>
                    <a:lnTo>
                      <a:pt x="3961" y="252"/>
                    </a:lnTo>
                    <a:lnTo>
                      <a:pt x="4002" y="235"/>
                    </a:lnTo>
                    <a:lnTo>
                      <a:pt x="4036" y="218"/>
                    </a:lnTo>
                    <a:lnTo>
                      <a:pt x="4061" y="201"/>
                    </a:lnTo>
                    <a:lnTo>
                      <a:pt x="4077" y="201"/>
                    </a:lnTo>
                    <a:lnTo>
                      <a:pt x="4119" y="185"/>
                    </a:lnTo>
                    <a:lnTo>
                      <a:pt x="4161" y="168"/>
                    </a:lnTo>
                    <a:lnTo>
                      <a:pt x="4203" y="151"/>
                    </a:lnTo>
                    <a:lnTo>
                      <a:pt x="4245" y="135"/>
                    </a:lnTo>
                    <a:lnTo>
                      <a:pt x="4286" y="126"/>
                    </a:lnTo>
                    <a:lnTo>
                      <a:pt x="4328" y="110"/>
                    </a:lnTo>
                    <a:lnTo>
                      <a:pt x="4370" y="101"/>
                    </a:lnTo>
                    <a:lnTo>
                      <a:pt x="4412" y="84"/>
                    </a:lnTo>
                    <a:lnTo>
                      <a:pt x="4453" y="76"/>
                    </a:lnTo>
                    <a:lnTo>
                      <a:pt x="4495" y="59"/>
                    </a:lnTo>
                    <a:lnTo>
                      <a:pt x="4537" y="51"/>
                    </a:lnTo>
                    <a:lnTo>
                      <a:pt x="4579" y="43"/>
                    </a:lnTo>
                    <a:lnTo>
                      <a:pt x="4620" y="34"/>
                    </a:lnTo>
                    <a:lnTo>
                      <a:pt x="4662" y="26"/>
                    </a:lnTo>
                    <a:lnTo>
                      <a:pt x="4704" y="18"/>
                    </a:lnTo>
                    <a:lnTo>
                      <a:pt x="4746" y="9"/>
                    </a:lnTo>
                    <a:lnTo>
                      <a:pt x="4788" y="1"/>
                    </a:lnTo>
                    <a:lnTo>
                      <a:pt x="4829" y="1"/>
                    </a:lnTo>
                    <a:lnTo>
                      <a:pt x="4871" y="1"/>
                    </a:lnTo>
                    <a:lnTo>
                      <a:pt x="4913" y="1"/>
                    </a:lnTo>
                    <a:lnTo>
                      <a:pt x="4955" y="1"/>
                    </a:lnTo>
                    <a:lnTo>
                      <a:pt x="4996" y="1"/>
                    </a:lnTo>
                    <a:lnTo>
                      <a:pt x="5122" y="1"/>
                    </a:lnTo>
                    <a:lnTo>
                      <a:pt x="5163" y="1"/>
                    </a:lnTo>
                    <a:lnTo>
                      <a:pt x="5205" y="1"/>
                    </a:lnTo>
                    <a:lnTo>
                      <a:pt x="5247" y="1"/>
                    </a:lnTo>
                    <a:lnTo>
                      <a:pt x="5289" y="9"/>
                    </a:lnTo>
                    <a:lnTo>
                      <a:pt x="5322" y="9"/>
                    </a:lnTo>
                    <a:lnTo>
                      <a:pt x="5347" y="9"/>
                    </a:lnTo>
                    <a:lnTo>
                      <a:pt x="5364" y="9"/>
                    </a:lnTo>
                    <a:lnTo>
                      <a:pt x="5389" y="9"/>
                    </a:lnTo>
                    <a:lnTo>
                      <a:pt x="5406" y="9"/>
                    </a:lnTo>
                    <a:lnTo>
                      <a:pt x="5422" y="18"/>
                    </a:lnTo>
                    <a:lnTo>
                      <a:pt x="5448" y="26"/>
                    </a:lnTo>
                    <a:lnTo>
                      <a:pt x="5464" y="34"/>
                    </a:lnTo>
                    <a:lnTo>
                      <a:pt x="5489" y="34"/>
                    </a:lnTo>
                    <a:lnTo>
                      <a:pt x="5506" y="43"/>
                    </a:lnTo>
                    <a:lnTo>
                      <a:pt x="5523" y="51"/>
                    </a:lnTo>
                    <a:lnTo>
                      <a:pt x="5548" y="59"/>
                    </a:lnTo>
                    <a:lnTo>
                      <a:pt x="5564" y="68"/>
                    </a:lnTo>
                    <a:lnTo>
                      <a:pt x="5581" y="76"/>
                    </a:lnTo>
                    <a:lnTo>
                      <a:pt x="5598" y="84"/>
                    </a:lnTo>
                    <a:lnTo>
                      <a:pt x="5631" y="101"/>
                    </a:lnTo>
                    <a:lnTo>
                      <a:pt x="5665" y="126"/>
                    </a:lnTo>
                    <a:lnTo>
                      <a:pt x="5698" y="143"/>
                    </a:lnTo>
                    <a:lnTo>
                      <a:pt x="5732" y="168"/>
                    </a:lnTo>
                    <a:lnTo>
                      <a:pt x="5765" y="185"/>
                    </a:lnTo>
                    <a:lnTo>
                      <a:pt x="5790" y="210"/>
                    </a:lnTo>
                    <a:lnTo>
                      <a:pt x="5823" y="226"/>
                    </a:lnTo>
                    <a:lnTo>
                      <a:pt x="5849" y="252"/>
                    </a:lnTo>
                    <a:lnTo>
                      <a:pt x="5874" y="277"/>
                    </a:lnTo>
                    <a:lnTo>
                      <a:pt x="5899" y="302"/>
                    </a:lnTo>
                    <a:lnTo>
                      <a:pt x="5924" y="327"/>
                    </a:lnTo>
                    <a:lnTo>
                      <a:pt x="5949" y="352"/>
                    </a:lnTo>
                    <a:lnTo>
                      <a:pt x="5965" y="385"/>
                    </a:lnTo>
                    <a:lnTo>
                      <a:pt x="5991" y="410"/>
                    </a:lnTo>
                    <a:lnTo>
                      <a:pt x="6007" y="435"/>
                    </a:lnTo>
                    <a:lnTo>
                      <a:pt x="6024" y="469"/>
                    </a:lnTo>
                    <a:lnTo>
                      <a:pt x="6041" y="494"/>
                    </a:lnTo>
                    <a:lnTo>
                      <a:pt x="6057" y="527"/>
                    </a:lnTo>
                    <a:lnTo>
                      <a:pt x="6066" y="561"/>
                    </a:lnTo>
                    <a:lnTo>
                      <a:pt x="6082" y="586"/>
                    </a:lnTo>
                    <a:lnTo>
                      <a:pt x="6091" y="619"/>
                    </a:lnTo>
                    <a:lnTo>
                      <a:pt x="6107" y="653"/>
                    </a:lnTo>
                    <a:lnTo>
                      <a:pt x="6116" y="678"/>
                    </a:lnTo>
                    <a:lnTo>
                      <a:pt x="6124" y="711"/>
                    </a:lnTo>
                    <a:lnTo>
                      <a:pt x="6124" y="744"/>
                    </a:lnTo>
                    <a:lnTo>
                      <a:pt x="6133" y="778"/>
                    </a:lnTo>
                    <a:lnTo>
                      <a:pt x="6133" y="811"/>
                    </a:lnTo>
                    <a:lnTo>
                      <a:pt x="6133" y="845"/>
                    </a:lnTo>
                    <a:lnTo>
                      <a:pt x="6133" y="870"/>
                    </a:lnTo>
                    <a:lnTo>
                      <a:pt x="6133" y="987"/>
                    </a:lnTo>
                    <a:lnTo>
                      <a:pt x="6133" y="1020"/>
                    </a:lnTo>
                    <a:lnTo>
                      <a:pt x="6133" y="1054"/>
                    </a:lnTo>
                    <a:lnTo>
                      <a:pt x="6133" y="1087"/>
                    </a:lnTo>
                    <a:lnTo>
                      <a:pt x="6133" y="1112"/>
                    </a:lnTo>
                    <a:lnTo>
                      <a:pt x="6133" y="1145"/>
                    </a:lnTo>
                    <a:lnTo>
                      <a:pt x="6124" y="1179"/>
                    </a:lnTo>
                    <a:lnTo>
                      <a:pt x="6124" y="1212"/>
                    </a:lnTo>
                    <a:lnTo>
                      <a:pt x="6116" y="1246"/>
                    </a:lnTo>
                    <a:lnTo>
                      <a:pt x="6107" y="1279"/>
                    </a:lnTo>
                    <a:lnTo>
                      <a:pt x="6099" y="1313"/>
                    </a:lnTo>
                    <a:lnTo>
                      <a:pt x="6091" y="1346"/>
                    </a:lnTo>
                    <a:lnTo>
                      <a:pt x="6074" y="1371"/>
                    </a:lnTo>
                    <a:lnTo>
                      <a:pt x="6066" y="1404"/>
                    </a:lnTo>
                    <a:lnTo>
                      <a:pt x="6057" y="1438"/>
                    </a:lnTo>
                    <a:lnTo>
                      <a:pt x="6041" y="1471"/>
                    </a:lnTo>
                    <a:lnTo>
                      <a:pt x="6032" y="1505"/>
                    </a:lnTo>
                    <a:lnTo>
                      <a:pt x="6016" y="1538"/>
                    </a:lnTo>
                    <a:lnTo>
                      <a:pt x="6007" y="1571"/>
                    </a:lnTo>
                    <a:lnTo>
                      <a:pt x="5991" y="1597"/>
                    </a:lnTo>
                    <a:lnTo>
                      <a:pt x="5974" y="1630"/>
                    </a:lnTo>
                    <a:lnTo>
                      <a:pt x="5965" y="1663"/>
                    </a:lnTo>
                    <a:lnTo>
                      <a:pt x="5949" y="1697"/>
                    </a:lnTo>
                    <a:lnTo>
                      <a:pt x="5932" y="1730"/>
                    </a:lnTo>
                    <a:lnTo>
                      <a:pt x="5915" y="1755"/>
                    </a:lnTo>
                    <a:lnTo>
                      <a:pt x="5899" y="1789"/>
                    </a:lnTo>
                    <a:lnTo>
                      <a:pt x="5882" y="1822"/>
                    </a:lnTo>
                    <a:lnTo>
                      <a:pt x="5865" y="1856"/>
                    </a:lnTo>
                    <a:lnTo>
                      <a:pt x="5849" y="1881"/>
                    </a:lnTo>
                    <a:lnTo>
                      <a:pt x="5832" y="1914"/>
                    </a:lnTo>
                    <a:lnTo>
                      <a:pt x="5807" y="1947"/>
                    </a:lnTo>
                    <a:lnTo>
                      <a:pt x="5790" y="1981"/>
                    </a:lnTo>
                    <a:lnTo>
                      <a:pt x="5773" y="2006"/>
                    </a:lnTo>
                    <a:lnTo>
                      <a:pt x="5757" y="2039"/>
                    </a:lnTo>
                    <a:lnTo>
                      <a:pt x="5732" y="2073"/>
                    </a:lnTo>
                    <a:lnTo>
                      <a:pt x="5715" y="2106"/>
                    </a:lnTo>
                    <a:lnTo>
                      <a:pt x="5690" y="2131"/>
                    </a:lnTo>
                    <a:lnTo>
                      <a:pt x="5648" y="2198"/>
                    </a:lnTo>
                    <a:lnTo>
                      <a:pt x="5606" y="2257"/>
                    </a:lnTo>
                    <a:lnTo>
                      <a:pt x="5564" y="2315"/>
                    </a:lnTo>
                    <a:lnTo>
                      <a:pt x="5523" y="2373"/>
                    </a:lnTo>
                    <a:lnTo>
                      <a:pt x="5473" y="2432"/>
                    </a:lnTo>
                    <a:lnTo>
                      <a:pt x="5431" y="2490"/>
                    </a:lnTo>
                    <a:lnTo>
                      <a:pt x="5322" y="2557"/>
                    </a:lnTo>
                    <a:lnTo>
                      <a:pt x="5280" y="2607"/>
                    </a:lnTo>
                    <a:lnTo>
                      <a:pt x="5230" y="2666"/>
                    </a:lnTo>
                    <a:lnTo>
                      <a:pt x="5189" y="2716"/>
                    </a:lnTo>
                    <a:lnTo>
                      <a:pt x="5138" y="2774"/>
                    </a:lnTo>
                    <a:lnTo>
                      <a:pt x="5097" y="2825"/>
                    </a:lnTo>
                    <a:lnTo>
                      <a:pt x="5047" y="2875"/>
                    </a:lnTo>
                    <a:lnTo>
                      <a:pt x="5005" y="2925"/>
                    </a:lnTo>
                    <a:lnTo>
                      <a:pt x="4955" y="2975"/>
                    </a:lnTo>
                    <a:lnTo>
                      <a:pt x="4913" y="3017"/>
                    </a:lnTo>
                    <a:lnTo>
                      <a:pt x="4871" y="3067"/>
                    </a:lnTo>
                    <a:lnTo>
                      <a:pt x="4829" y="3109"/>
                    </a:lnTo>
                    <a:lnTo>
                      <a:pt x="4779" y="3150"/>
                    </a:lnTo>
                    <a:lnTo>
                      <a:pt x="4737" y="3192"/>
                    </a:lnTo>
                    <a:lnTo>
                      <a:pt x="4704" y="3234"/>
                    </a:lnTo>
                    <a:lnTo>
                      <a:pt x="4662" y="3267"/>
                    </a:lnTo>
                    <a:lnTo>
                      <a:pt x="4620" y="3301"/>
                    </a:lnTo>
                    <a:lnTo>
                      <a:pt x="4587" y="3334"/>
                    </a:lnTo>
                    <a:lnTo>
                      <a:pt x="4554" y="3368"/>
                    </a:lnTo>
                    <a:lnTo>
                      <a:pt x="4520" y="3401"/>
                    </a:lnTo>
                    <a:lnTo>
                      <a:pt x="4487" y="3426"/>
                    </a:lnTo>
                    <a:lnTo>
                      <a:pt x="4453" y="3451"/>
                    </a:lnTo>
                    <a:lnTo>
                      <a:pt x="4428" y="3476"/>
                    </a:lnTo>
                    <a:lnTo>
                      <a:pt x="4395" y="3493"/>
                    </a:lnTo>
                    <a:lnTo>
                      <a:pt x="4328" y="3551"/>
                    </a:lnTo>
                    <a:lnTo>
                      <a:pt x="4328" y="3551"/>
                    </a:lnTo>
                    <a:lnTo>
                      <a:pt x="4378" y="3535"/>
                    </a:lnTo>
                    <a:lnTo>
                      <a:pt x="4445" y="3518"/>
                    </a:lnTo>
                    <a:lnTo>
                      <a:pt x="4504" y="3501"/>
                    </a:lnTo>
                    <a:lnTo>
                      <a:pt x="4570" y="3493"/>
                    </a:lnTo>
                    <a:lnTo>
                      <a:pt x="4629" y="3476"/>
                    </a:lnTo>
                    <a:lnTo>
                      <a:pt x="4696" y="3460"/>
                    </a:lnTo>
                    <a:lnTo>
                      <a:pt x="4762" y="3443"/>
                    </a:lnTo>
                    <a:lnTo>
                      <a:pt x="4821" y="3434"/>
                    </a:lnTo>
                    <a:lnTo>
                      <a:pt x="4888" y="3418"/>
                    </a:lnTo>
                    <a:lnTo>
                      <a:pt x="4955" y="3401"/>
                    </a:lnTo>
                    <a:lnTo>
                      <a:pt x="5021" y="3393"/>
                    </a:lnTo>
                    <a:lnTo>
                      <a:pt x="5080" y="3376"/>
                    </a:lnTo>
                    <a:lnTo>
                      <a:pt x="5147" y="3368"/>
                    </a:lnTo>
                    <a:lnTo>
                      <a:pt x="5214" y="3351"/>
                    </a:lnTo>
                    <a:lnTo>
                      <a:pt x="5280" y="3343"/>
                    </a:lnTo>
                    <a:lnTo>
                      <a:pt x="5347" y="3334"/>
                    </a:lnTo>
                    <a:lnTo>
                      <a:pt x="5414" y="3326"/>
                    </a:lnTo>
                    <a:lnTo>
                      <a:pt x="5481" y="3309"/>
                    </a:lnTo>
                    <a:lnTo>
                      <a:pt x="5548" y="3301"/>
                    </a:lnTo>
                    <a:lnTo>
                      <a:pt x="5615" y="3292"/>
                    </a:lnTo>
                    <a:lnTo>
                      <a:pt x="5681" y="3284"/>
                    </a:lnTo>
                    <a:lnTo>
                      <a:pt x="5740" y="3284"/>
                    </a:lnTo>
                    <a:lnTo>
                      <a:pt x="5807" y="3276"/>
                    </a:lnTo>
                    <a:lnTo>
                      <a:pt x="5882" y="3276"/>
                    </a:lnTo>
                    <a:lnTo>
                      <a:pt x="5949" y="3267"/>
                    </a:lnTo>
                    <a:lnTo>
                      <a:pt x="6016" y="3267"/>
                    </a:lnTo>
                    <a:lnTo>
                      <a:pt x="6082" y="3267"/>
                    </a:lnTo>
                    <a:lnTo>
                      <a:pt x="6149" y="3267"/>
                    </a:lnTo>
                    <a:lnTo>
                      <a:pt x="6224" y="3267"/>
                    </a:lnTo>
                    <a:lnTo>
                      <a:pt x="6291" y="3267"/>
                    </a:lnTo>
                    <a:lnTo>
                      <a:pt x="6575" y="3267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5720975" y="9255028"/>
                <a:ext cx="129041" cy="137673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2791" extrusionOk="0">
                    <a:moveTo>
                      <a:pt x="2365" y="661"/>
                    </a:moveTo>
                    <a:lnTo>
                      <a:pt x="2365" y="627"/>
                    </a:lnTo>
                    <a:lnTo>
                      <a:pt x="2365" y="627"/>
                    </a:lnTo>
                    <a:lnTo>
                      <a:pt x="2365" y="602"/>
                    </a:lnTo>
                    <a:lnTo>
                      <a:pt x="2365" y="577"/>
                    </a:lnTo>
                    <a:lnTo>
                      <a:pt x="2365" y="552"/>
                    </a:lnTo>
                    <a:lnTo>
                      <a:pt x="2365" y="527"/>
                    </a:lnTo>
                    <a:lnTo>
                      <a:pt x="2357" y="502"/>
                    </a:lnTo>
                    <a:lnTo>
                      <a:pt x="2348" y="477"/>
                    </a:lnTo>
                    <a:lnTo>
                      <a:pt x="2340" y="460"/>
                    </a:lnTo>
                    <a:lnTo>
                      <a:pt x="2331" y="435"/>
                    </a:lnTo>
                    <a:lnTo>
                      <a:pt x="2331" y="427"/>
                    </a:lnTo>
                    <a:lnTo>
                      <a:pt x="2331" y="427"/>
                    </a:lnTo>
                    <a:lnTo>
                      <a:pt x="2331" y="410"/>
                    </a:lnTo>
                    <a:lnTo>
                      <a:pt x="2331" y="410"/>
                    </a:lnTo>
                    <a:lnTo>
                      <a:pt x="2323" y="402"/>
                    </a:lnTo>
                    <a:lnTo>
                      <a:pt x="2323" y="402"/>
                    </a:lnTo>
                    <a:lnTo>
                      <a:pt x="2315" y="385"/>
                    </a:lnTo>
                    <a:lnTo>
                      <a:pt x="2315" y="385"/>
                    </a:lnTo>
                    <a:lnTo>
                      <a:pt x="2315" y="377"/>
                    </a:lnTo>
                    <a:lnTo>
                      <a:pt x="2315" y="377"/>
                    </a:lnTo>
                    <a:lnTo>
                      <a:pt x="2306" y="360"/>
                    </a:lnTo>
                    <a:lnTo>
                      <a:pt x="2306" y="360"/>
                    </a:lnTo>
                    <a:lnTo>
                      <a:pt x="2298" y="352"/>
                    </a:lnTo>
                    <a:lnTo>
                      <a:pt x="2298" y="352"/>
                    </a:lnTo>
                    <a:lnTo>
                      <a:pt x="2298" y="352"/>
                    </a:lnTo>
                    <a:lnTo>
                      <a:pt x="2290" y="343"/>
                    </a:lnTo>
                    <a:lnTo>
                      <a:pt x="2290" y="343"/>
                    </a:lnTo>
                    <a:lnTo>
                      <a:pt x="2281" y="327"/>
                    </a:lnTo>
                    <a:lnTo>
                      <a:pt x="2281" y="327"/>
                    </a:lnTo>
                    <a:lnTo>
                      <a:pt x="2273" y="318"/>
                    </a:lnTo>
                    <a:lnTo>
                      <a:pt x="2273" y="318"/>
                    </a:lnTo>
                    <a:lnTo>
                      <a:pt x="2273" y="310"/>
                    </a:lnTo>
                    <a:lnTo>
                      <a:pt x="2273" y="310"/>
                    </a:lnTo>
                    <a:lnTo>
                      <a:pt x="2265" y="293"/>
                    </a:lnTo>
                    <a:lnTo>
                      <a:pt x="2265" y="293"/>
                    </a:lnTo>
                    <a:lnTo>
                      <a:pt x="2256" y="285"/>
                    </a:lnTo>
                    <a:lnTo>
                      <a:pt x="2256" y="285"/>
                    </a:lnTo>
                    <a:lnTo>
                      <a:pt x="2248" y="276"/>
                    </a:lnTo>
                    <a:lnTo>
                      <a:pt x="2248" y="276"/>
                    </a:lnTo>
                    <a:lnTo>
                      <a:pt x="2231" y="268"/>
                    </a:lnTo>
                    <a:lnTo>
                      <a:pt x="2231" y="268"/>
                    </a:lnTo>
                    <a:lnTo>
                      <a:pt x="2223" y="260"/>
                    </a:lnTo>
                    <a:lnTo>
                      <a:pt x="2223" y="260"/>
                    </a:lnTo>
                    <a:lnTo>
                      <a:pt x="2215" y="251"/>
                    </a:lnTo>
                    <a:lnTo>
                      <a:pt x="2215" y="251"/>
                    </a:lnTo>
                    <a:lnTo>
                      <a:pt x="2206" y="243"/>
                    </a:lnTo>
                    <a:lnTo>
                      <a:pt x="2206" y="243"/>
                    </a:lnTo>
                    <a:lnTo>
                      <a:pt x="2198" y="235"/>
                    </a:lnTo>
                    <a:lnTo>
                      <a:pt x="2198" y="235"/>
                    </a:lnTo>
                    <a:lnTo>
                      <a:pt x="2189" y="226"/>
                    </a:lnTo>
                    <a:lnTo>
                      <a:pt x="2189" y="226"/>
                    </a:lnTo>
                    <a:lnTo>
                      <a:pt x="2181" y="218"/>
                    </a:lnTo>
                    <a:lnTo>
                      <a:pt x="2181" y="218"/>
                    </a:lnTo>
                    <a:lnTo>
                      <a:pt x="2164" y="210"/>
                    </a:lnTo>
                    <a:lnTo>
                      <a:pt x="2164" y="210"/>
                    </a:lnTo>
                    <a:lnTo>
                      <a:pt x="2156" y="201"/>
                    </a:lnTo>
                    <a:lnTo>
                      <a:pt x="2156" y="201"/>
                    </a:lnTo>
                    <a:lnTo>
                      <a:pt x="2148" y="193"/>
                    </a:lnTo>
                    <a:lnTo>
                      <a:pt x="2148" y="193"/>
                    </a:lnTo>
                    <a:lnTo>
                      <a:pt x="2131" y="185"/>
                    </a:lnTo>
                    <a:lnTo>
                      <a:pt x="2131" y="185"/>
                    </a:lnTo>
                    <a:lnTo>
                      <a:pt x="2123" y="176"/>
                    </a:lnTo>
                    <a:lnTo>
                      <a:pt x="2123" y="176"/>
                    </a:lnTo>
                    <a:lnTo>
                      <a:pt x="2106" y="176"/>
                    </a:lnTo>
                    <a:lnTo>
                      <a:pt x="2106" y="176"/>
                    </a:lnTo>
                    <a:lnTo>
                      <a:pt x="2098" y="168"/>
                    </a:lnTo>
                    <a:lnTo>
                      <a:pt x="2098" y="168"/>
                    </a:lnTo>
                    <a:lnTo>
                      <a:pt x="2081" y="159"/>
                    </a:lnTo>
                    <a:lnTo>
                      <a:pt x="2081" y="159"/>
                    </a:lnTo>
                    <a:lnTo>
                      <a:pt x="2073" y="159"/>
                    </a:lnTo>
                    <a:lnTo>
                      <a:pt x="2073" y="159"/>
                    </a:lnTo>
                    <a:lnTo>
                      <a:pt x="2056" y="159"/>
                    </a:lnTo>
                    <a:lnTo>
                      <a:pt x="2056" y="159"/>
                    </a:lnTo>
                    <a:lnTo>
                      <a:pt x="2047" y="159"/>
                    </a:lnTo>
                    <a:lnTo>
                      <a:pt x="2047" y="159"/>
                    </a:lnTo>
                    <a:lnTo>
                      <a:pt x="2031" y="159"/>
                    </a:lnTo>
                    <a:lnTo>
                      <a:pt x="2031" y="159"/>
                    </a:lnTo>
                    <a:lnTo>
                      <a:pt x="2014" y="159"/>
                    </a:lnTo>
                    <a:lnTo>
                      <a:pt x="2014" y="159"/>
                    </a:lnTo>
                    <a:lnTo>
                      <a:pt x="1997" y="159"/>
                    </a:lnTo>
                    <a:lnTo>
                      <a:pt x="1997" y="159"/>
                    </a:lnTo>
                    <a:lnTo>
                      <a:pt x="1989" y="159"/>
                    </a:lnTo>
                    <a:lnTo>
                      <a:pt x="1989" y="159"/>
                    </a:lnTo>
                    <a:lnTo>
                      <a:pt x="1972" y="159"/>
                    </a:lnTo>
                    <a:lnTo>
                      <a:pt x="1972" y="159"/>
                    </a:lnTo>
                    <a:lnTo>
                      <a:pt x="1956" y="159"/>
                    </a:lnTo>
                    <a:lnTo>
                      <a:pt x="1956" y="159"/>
                    </a:lnTo>
                    <a:lnTo>
                      <a:pt x="1939" y="159"/>
                    </a:lnTo>
                    <a:lnTo>
                      <a:pt x="1805" y="159"/>
                    </a:lnTo>
                    <a:lnTo>
                      <a:pt x="1788" y="159"/>
                    </a:lnTo>
                    <a:lnTo>
                      <a:pt x="1788" y="159"/>
                    </a:lnTo>
                    <a:lnTo>
                      <a:pt x="1772" y="159"/>
                    </a:lnTo>
                    <a:lnTo>
                      <a:pt x="1755" y="159"/>
                    </a:lnTo>
                    <a:lnTo>
                      <a:pt x="1755" y="159"/>
                    </a:lnTo>
                    <a:lnTo>
                      <a:pt x="1738" y="159"/>
                    </a:lnTo>
                    <a:lnTo>
                      <a:pt x="1788" y="226"/>
                    </a:lnTo>
                    <a:lnTo>
                      <a:pt x="1755" y="226"/>
                    </a:lnTo>
                    <a:lnTo>
                      <a:pt x="1755" y="226"/>
                    </a:lnTo>
                    <a:lnTo>
                      <a:pt x="1722" y="235"/>
                    </a:lnTo>
                    <a:lnTo>
                      <a:pt x="1688" y="251"/>
                    </a:lnTo>
                    <a:lnTo>
                      <a:pt x="1655" y="260"/>
                    </a:lnTo>
                    <a:lnTo>
                      <a:pt x="1621" y="268"/>
                    </a:lnTo>
                    <a:lnTo>
                      <a:pt x="1588" y="285"/>
                    </a:lnTo>
                    <a:lnTo>
                      <a:pt x="1555" y="293"/>
                    </a:lnTo>
                    <a:lnTo>
                      <a:pt x="1521" y="310"/>
                    </a:lnTo>
                    <a:lnTo>
                      <a:pt x="1488" y="327"/>
                    </a:lnTo>
                    <a:lnTo>
                      <a:pt x="1463" y="335"/>
                    </a:lnTo>
                    <a:lnTo>
                      <a:pt x="1454" y="335"/>
                    </a:lnTo>
                    <a:lnTo>
                      <a:pt x="1421" y="352"/>
                    </a:lnTo>
                    <a:lnTo>
                      <a:pt x="1387" y="368"/>
                    </a:lnTo>
                    <a:lnTo>
                      <a:pt x="1354" y="385"/>
                    </a:lnTo>
                    <a:lnTo>
                      <a:pt x="1321" y="410"/>
                    </a:lnTo>
                    <a:lnTo>
                      <a:pt x="1287" y="427"/>
                    </a:lnTo>
                    <a:lnTo>
                      <a:pt x="1254" y="452"/>
                    </a:lnTo>
                    <a:lnTo>
                      <a:pt x="1220" y="469"/>
                    </a:lnTo>
                    <a:lnTo>
                      <a:pt x="1187" y="494"/>
                    </a:lnTo>
                    <a:lnTo>
                      <a:pt x="1154" y="519"/>
                    </a:lnTo>
                    <a:lnTo>
                      <a:pt x="1120" y="544"/>
                    </a:lnTo>
                    <a:lnTo>
                      <a:pt x="1087" y="560"/>
                    </a:lnTo>
                    <a:lnTo>
                      <a:pt x="1053" y="586"/>
                    </a:lnTo>
                    <a:lnTo>
                      <a:pt x="1020" y="611"/>
                    </a:lnTo>
                    <a:lnTo>
                      <a:pt x="986" y="644"/>
                    </a:lnTo>
                    <a:lnTo>
                      <a:pt x="953" y="669"/>
                    </a:lnTo>
                    <a:lnTo>
                      <a:pt x="928" y="694"/>
                    </a:lnTo>
                    <a:lnTo>
                      <a:pt x="895" y="719"/>
                    </a:lnTo>
                    <a:lnTo>
                      <a:pt x="861" y="753"/>
                    </a:lnTo>
                    <a:lnTo>
                      <a:pt x="828" y="778"/>
                    </a:lnTo>
                    <a:lnTo>
                      <a:pt x="803" y="803"/>
                    </a:lnTo>
                    <a:lnTo>
                      <a:pt x="769" y="836"/>
                    </a:lnTo>
                    <a:lnTo>
                      <a:pt x="744" y="861"/>
                    </a:lnTo>
                    <a:lnTo>
                      <a:pt x="711" y="895"/>
                    </a:lnTo>
                    <a:lnTo>
                      <a:pt x="686" y="928"/>
                    </a:lnTo>
                    <a:lnTo>
                      <a:pt x="652" y="953"/>
                    </a:lnTo>
                    <a:lnTo>
                      <a:pt x="627" y="987"/>
                    </a:lnTo>
                    <a:lnTo>
                      <a:pt x="594" y="1012"/>
                    </a:lnTo>
                    <a:lnTo>
                      <a:pt x="569" y="1045"/>
                    </a:lnTo>
                    <a:lnTo>
                      <a:pt x="544" y="1078"/>
                    </a:lnTo>
                    <a:lnTo>
                      <a:pt x="519" y="1112"/>
                    </a:lnTo>
                    <a:lnTo>
                      <a:pt x="494" y="1137"/>
                    </a:lnTo>
                    <a:lnTo>
                      <a:pt x="469" y="1170"/>
                    </a:lnTo>
                    <a:lnTo>
                      <a:pt x="443" y="1204"/>
                    </a:lnTo>
                    <a:lnTo>
                      <a:pt x="418" y="1237"/>
                    </a:lnTo>
                    <a:lnTo>
                      <a:pt x="393" y="1262"/>
                    </a:lnTo>
                    <a:lnTo>
                      <a:pt x="368" y="1296"/>
                    </a:lnTo>
                    <a:lnTo>
                      <a:pt x="343" y="1329"/>
                    </a:lnTo>
                    <a:lnTo>
                      <a:pt x="327" y="1362"/>
                    </a:lnTo>
                    <a:lnTo>
                      <a:pt x="301" y="1388"/>
                    </a:lnTo>
                    <a:lnTo>
                      <a:pt x="285" y="1421"/>
                    </a:lnTo>
                    <a:lnTo>
                      <a:pt x="260" y="1454"/>
                    </a:lnTo>
                    <a:lnTo>
                      <a:pt x="243" y="1479"/>
                    </a:lnTo>
                    <a:lnTo>
                      <a:pt x="218" y="1513"/>
                    </a:lnTo>
                    <a:lnTo>
                      <a:pt x="201" y="1546"/>
                    </a:lnTo>
                    <a:lnTo>
                      <a:pt x="185" y="1571"/>
                    </a:lnTo>
                    <a:lnTo>
                      <a:pt x="168" y="1605"/>
                    </a:lnTo>
                    <a:lnTo>
                      <a:pt x="151" y="1630"/>
                    </a:lnTo>
                    <a:lnTo>
                      <a:pt x="134" y="1663"/>
                    </a:lnTo>
                    <a:lnTo>
                      <a:pt x="134" y="1663"/>
                    </a:lnTo>
                    <a:lnTo>
                      <a:pt x="126" y="1688"/>
                    </a:lnTo>
                    <a:lnTo>
                      <a:pt x="34" y="1713"/>
                    </a:lnTo>
                    <a:lnTo>
                      <a:pt x="1" y="1630"/>
                    </a:lnTo>
                    <a:lnTo>
                      <a:pt x="17" y="1605"/>
                    </a:lnTo>
                    <a:lnTo>
                      <a:pt x="17" y="1605"/>
                    </a:lnTo>
                    <a:lnTo>
                      <a:pt x="34" y="1571"/>
                    </a:lnTo>
                    <a:lnTo>
                      <a:pt x="51" y="1538"/>
                    </a:lnTo>
                    <a:lnTo>
                      <a:pt x="68" y="1504"/>
                    </a:lnTo>
                    <a:lnTo>
                      <a:pt x="84" y="1471"/>
                    </a:lnTo>
                    <a:lnTo>
                      <a:pt x="101" y="1446"/>
                    </a:lnTo>
                    <a:lnTo>
                      <a:pt x="118" y="1413"/>
                    </a:lnTo>
                    <a:lnTo>
                      <a:pt x="143" y="1379"/>
                    </a:lnTo>
                    <a:lnTo>
                      <a:pt x="159" y="1346"/>
                    </a:lnTo>
                    <a:lnTo>
                      <a:pt x="176" y="1312"/>
                    </a:lnTo>
                    <a:lnTo>
                      <a:pt x="201" y="1279"/>
                    </a:lnTo>
                    <a:lnTo>
                      <a:pt x="226" y="1246"/>
                    </a:lnTo>
                    <a:lnTo>
                      <a:pt x="243" y="1212"/>
                    </a:lnTo>
                    <a:lnTo>
                      <a:pt x="268" y="1179"/>
                    </a:lnTo>
                    <a:lnTo>
                      <a:pt x="293" y="1145"/>
                    </a:lnTo>
                    <a:lnTo>
                      <a:pt x="318" y="1112"/>
                    </a:lnTo>
                    <a:lnTo>
                      <a:pt x="343" y="1078"/>
                    </a:lnTo>
                    <a:lnTo>
                      <a:pt x="368" y="1045"/>
                    </a:lnTo>
                    <a:lnTo>
                      <a:pt x="393" y="1012"/>
                    </a:lnTo>
                    <a:lnTo>
                      <a:pt x="418" y="978"/>
                    </a:lnTo>
                    <a:lnTo>
                      <a:pt x="443" y="945"/>
                    </a:lnTo>
                    <a:lnTo>
                      <a:pt x="469" y="911"/>
                    </a:lnTo>
                    <a:lnTo>
                      <a:pt x="502" y="878"/>
                    </a:lnTo>
                    <a:lnTo>
                      <a:pt x="527" y="845"/>
                    </a:lnTo>
                    <a:lnTo>
                      <a:pt x="552" y="811"/>
                    </a:lnTo>
                    <a:lnTo>
                      <a:pt x="586" y="778"/>
                    </a:lnTo>
                    <a:lnTo>
                      <a:pt x="619" y="744"/>
                    </a:lnTo>
                    <a:lnTo>
                      <a:pt x="644" y="711"/>
                    </a:lnTo>
                    <a:lnTo>
                      <a:pt x="677" y="677"/>
                    </a:lnTo>
                    <a:lnTo>
                      <a:pt x="711" y="652"/>
                    </a:lnTo>
                    <a:lnTo>
                      <a:pt x="736" y="619"/>
                    </a:lnTo>
                    <a:lnTo>
                      <a:pt x="769" y="586"/>
                    </a:lnTo>
                    <a:lnTo>
                      <a:pt x="803" y="560"/>
                    </a:lnTo>
                    <a:lnTo>
                      <a:pt x="836" y="527"/>
                    </a:lnTo>
                    <a:lnTo>
                      <a:pt x="870" y="502"/>
                    </a:lnTo>
                    <a:lnTo>
                      <a:pt x="903" y="469"/>
                    </a:lnTo>
                    <a:lnTo>
                      <a:pt x="936" y="444"/>
                    </a:lnTo>
                    <a:lnTo>
                      <a:pt x="970" y="410"/>
                    </a:lnTo>
                    <a:lnTo>
                      <a:pt x="1003" y="385"/>
                    </a:lnTo>
                    <a:lnTo>
                      <a:pt x="1037" y="360"/>
                    </a:lnTo>
                    <a:lnTo>
                      <a:pt x="1070" y="335"/>
                    </a:lnTo>
                    <a:lnTo>
                      <a:pt x="1103" y="310"/>
                    </a:lnTo>
                    <a:lnTo>
                      <a:pt x="1137" y="285"/>
                    </a:lnTo>
                    <a:lnTo>
                      <a:pt x="1179" y="260"/>
                    </a:lnTo>
                    <a:lnTo>
                      <a:pt x="1212" y="235"/>
                    </a:lnTo>
                    <a:lnTo>
                      <a:pt x="1245" y="218"/>
                    </a:lnTo>
                    <a:lnTo>
                      <a:pt x="1287" y="193"/>
                    </a:lnTo>
                    <a:lnTo>
                      <a:pt x="1321" y="176"/>
                    </a:lnTo>
                    <a:lnTo>
                      <a:pt x="1354" y="151"/>
                    </a:lnTo>
                    <a:lnTo>
                      <a:pt x="1362" y="151"/>
                    </a:lnTo>
                    <a:lnTo>
                      <a:pt x="1396" y="134"/>
                    </a:lnTo>
                    <a:lnTo>
                      <a:pt x="1429" y="118"/>
                    </a:lnTo>
                    <a:lnTo>
                      <a:pt x="1471" y="101"/>
                    </a:lnTo>
                    <a:lnTo>
                      <a:pt x="1504" y="84"/>
                    </a:lnTo>
                    <a:lnTo>
                      <a:pt x="1546" y="68"/>
                    </a:lnTo>
                    <a:lnTo>
                      <a:pt x="1580" y="51"/>
                    </a:lnTo>
                    <a:lnTo>
                      <a:pt x="1621" y="43"/>
                    </a:lnTo>
                    <a:lnTo>
                      <a:pt x="1663" y="26"/>
                    </a:lnTo>
                    <a:lnTo>
                      <a:pt x="1697" y="17"/>
                    </a:lnTo>
                    <a:lnTo>
                      <a:pt x="1738" y="9"/>
                    </a:lnTo>
                    <a:lnTo>
                      <a:pt x="1780" y="1"/>
                    </a:lnTo>
                    <a:lnTo>
                      <a:pt x="1797" y="1"/>
                    </a:lnTo>
                    <a:lnTo>
                      <a:pt x="1814" y="1"/>
                    </a:lnTo>
                    <a:lnTo>
                      <a:pt x="1839" y="1"/>
                    </a:lnTo>
                    <a:lnTo>
                      <a:pt x="1855" y="1"/>
                    </a:lnTo>
                    <a:lnTo>
                      <a:pt x="1880" y="1"/>
                    </a:lnTo>
                    <a:lnTo>
                      <a:pt x="1897" y="1"/>
                    </a:lnTo>
                    <a:lnTo>
                      <a:pt x="1914" y="1"/>
                    </a:lnTo>
                    <a:lnTo>
                      <a:pt x="2056" y="1"/>
                    </a:lnTo>
                    <a:lnTo>
                      <a:pt x="2073" y="1"/>
                    </a:lnTo>
                    <a:lnTo>
                      <a:pt x="2089" y="1"/>
                    </a:lnTo>
                    <a:lnTo>
                      <a:pt x="2114" y="1"/>
                    </a:lnTo>
                    <a:lnTo>
                      <a:pt x="2131" y="1"/>
                    </a:lnTo>
                    <a:lnTo>
                      <a:pt x="2148" y="1"/>
                    </a:lnTo>
                    <a:lnTo>
                      <a:pt x="2164" y="1"/>
                    </a:lnTo>
                    <a:lnTo>
                      <a:pt x="2181" y="1"/>
                    </a:lnTo>
                    <a:lnTo>
                      <a:pt x="2198" y="1"/>
                    </a:lnTo>
                    <a:lnTo>
                      <a:pt x="2215" y="9"/>
                    </a:lnTo>
                    <a:lnTo>
                      <a:pt x="2231" y="17"/>
                    </a:lnTo>
                    <a:lnTo>
                      <a:pt x="2248" y="26"/>
                    </a:lnTo>
                    <a:lnTo>
                      <a:pt x="2265" y="34"/>
                    </a:lnTo>
                    <a:lnTo>
                      <a:pt x="2281" y="34"/>
                    </a:lnTo>
                    <a:lnTo>
                      <a:pt x="2290" y="43"/>
                    </a:lnTo>
                    <a:lnTo>
                      <a:pt x="2306" y="51"/>
                    </a:lnTo>
                    <a:lnTo>
                      <a:pt x="2323" y="68"/>
                    </a:lnTo>
                    <a:lnTo>
                      <a:pt x="2340" y="76"/>
                    </a:lnTo>
                    <a:lnTo>
                      <a:pt x="2348" y="84"/>
                    </a:lnTo>
                    <a:lnTo>
                      <a:pt x="2365" y="93"/>
                    </a:lnTo>
                    <a:lnTo>
                      <a:pt x="2373" y="101"/>
                    </a:lnTo>
                    <a:lnTo>
                      <a:pt x="2390" y="118"/>
                    </a:lnTo>
                    <a:lnTo>
                      <a:pt x="2398" y="126"/>
                    </a:lnTo>
                    <a:lnTo>
                      <a:pt x="2415" y="134"/>
                    </a:lnTo>
                    <a:lnTo>
                      <a:pt x="2423" y="151"/>
                    </a:lnTo>
                    <a:lnTo>
                      <a:pt x="2440" y="159"/>
                    </a:lnTo>
                    <a:lnTo>
                      <a:pt x="2448" y="176"/>
                    </a:lnTo>
                    <a:lnTo>
                      <a:pt x="2457" y="185"/>
                    </a:lnTo>
                    <a:lnTo>
                      <a:pt x="2465" y="201"/>
                    </a:lnTo>
                    <a:lnTo>
                      <a:pt x="2474" y="218"/>
                    </a:lnTo>
                    <a:lnTo>
                      <a:pt x="2482" y="226"/>
                    </a:lnTo>
                    <a:lnTo>
                      <a:pt x="2490" y="243"/>
                    </a:lnTo>
                    <a:lnTo>
                      <a:pt x="2507" y="251"/>
                    </a:lnTo>
                    <a:lnTo>
                      <a:pt x="2515" y="268"/>
                    </a:lnTo>
                    <a:lnTo>
                      <a:pt x="2515" y="285"/>
                    </a:lnTo>
                    <a:lnTo>
                      <a:pt x="2524" y="301"/>
                    </a:lnTo>
                    <a:lnTo>
                      <a:pt x="2532" y="310"/>
                    </a:lnTo>
                    <a:lnTo>
                      <a:pt x="2540" y="327"/>
                    </a:lnTo>
                    <a:lnTo>
                      <a:pt x="2549" y="343"/>
                    </a:lnTo>
                    <a:lnTo>
                      <a:pt x="2557" y="377"/>
                    </a:lnTo>
                    <a:lnTo>
                      <a:pt x="2574" y="402"/>
                    </a:lnTo>
                    <a:lnTo>
                      <a:pt x="2582" y="435"/>
                    </a:lnTo>
                    <a:lnTo>
                      <a:pt x="2590" y="469"/>
                    </a:lnTo>
                    <a:lnTo>
                      <a:pt x="2599" y="502"/>
                    </a:lnTo>
                    <a:lnTo>
                      <a:pt x="2607" y="535"/>
                    </a:lnTo>
                    <a:lnTo>
                      <a:pt x="2607" y="569"/>
                    </a:lnTo>
                    <a:lnTo>
                      <a:pt x="2616" y="602"/>
                    </a:lnTo>
                    <a:lnTo>
                      <a:pt x="2616" y="636"/>
                    </a:lnTo>
                    <a:lnTo>
                      <a:pt x="2616" y="669"/>
                    </a:lnTo>
                    <a:lnTo>
                      <a:pt x="2616" y="702"/>
                    </a:lnTo>
                    <a:lnTo>
                      <a:pt x="2616" y="736"/>
                    </a:lnTo>
                    <a:lnTo>
                      <a:pt x="2616" y="911"/>
                    </a:lnTo>
                    <a:lnTo>
                      <a:pt x="2616" y="945"/>
                    </a:lnTo>
                    <a:lnTo>
                      <a:pt x="2616" y="978"/>
                    </a:lnTo>
                    <a:lnTo>
                      <a:pt x="2616" y="1012"/>
                    </a:lnTo>
                    <a:lnTo>
                      <a:pt x="2616" y="1045"/>
                    </a:lnTo>
                    <a:lnTo>
                      <a:pt x="2616" y="1078"/>
                    </a:lnTo>
                    <a:lnTo>
                      <a:pt x="2616" y="1112"/>
                    </a:lnTo>
                    <a:lnTo>
                      <a:pt x="2616" y="1145"/>
                    </a:lnTo>
                    <a:lnTo>
                      <a:pt x="2607" y="1179"/>
                    </a:lnTo>
                    <a:lnTo>
                      <a:pt x="2607" y="1195"/>
                    </a:lnTo>
                    <a:lnTo>
                      <a:pt x="2607" y="1212"/>
                    </a:lnTo>
                    <a:lnTo>
                      <a:pt x="2599" y="1246"/>
                    </a:lnTo>
                    <a:lnTo>
                      <a:pt x="2599" y="1279"/>
                    </a:lnTo>
                    <a:lnTo>
                      <a:pt x="2590" y="1304"/>
                    </a:lnTo>
                    <a:lnTo>
                      <a:pt x="2582" y="1337"/>
                    </a:lnTo>
                    <a:lnTo>
                      <a:pt x="2574" y="1371"/>
                    </a:lnTo>
                    <a:lnTo>
                      <a:pt x="2565" y="1396"/>
                    </a:lnTo>
                    <a:lnTo>
                      <a:pt x="2557" y="1421"/>
                    </a:lnTo>
                    <a:lnTo>
                      <a:pt x="2549" y="1454"/>
                    </a:lnTo>
                    <a:lnTo>
                      <a:pt x="2524" y="1479"/>
                    </a:lnTo>
                    <a:lnTo>
                      <a:pt x="2515" y="1504"/>
                    </a:lnTo>
                    <a:lnTo>
                      <a:pt x="2507" y="1530"/>
                    </a:lnTo>
                    <a:lnTo>
                      <a:pt x="2490" y="1555"/>
                    </a:lnTo>
                    <a:lnTo>
                      <a:pt x="2482" y="1580"/>
                    </a:lnTo>
                    <a:lnTo>
                      <a:pt x="2474" y="1596"/>
                    </a:lnTo>
                    <a:lnTo>
                      <a:pt x="2465" y="1621"/>
                    </a:lnTo>
                    <a:lnTo>
                      <a:pt x="2457" y="1646"/>
                    </a:lnTo>
                    <a:lnTo>
                      <a:pt x="2440" y="1688"/>
                    </a:lnTo>
                    <a:lnTo>
                      <a:pt x="2415" y="1722"/>
                    </a:lnTo>
                    <a:lnTo>
                      <a:pt x="2415" y="1730"/>
                    </a:lnTo>
                    <a:lnTo>
                      <a:pt x="2398" y="1763"/>
                    </a:lnTo>
                    <a:lnTo>
                      <a:pt x="2373" y="1805"/>
                    </a:lnTo>
                    <a:lnTo>
                      <a:pt x="2357" y="1847"/>
                    </a:lnTo>
                    <a:lnTo>
                      <a:pt x="2331" y="1880"/>
                    </a:lnTo>
                    <a:lnTo>
                      <a:pt x="2306" y="1922"/>
                    </a:lnTo>
                    <a:lnTo>
                      <a:pt x="2281" y="1964"/>
                    </a:lnTo>
                    <a:lnTo>
                      <a:pt x="2265" y="1997"/>
                    </a:lnTo>
                    <a:lnTo>
                      <a:pt x="2240" y="2039"/>
                    </a:lnTo>
                    <a:lnTo>
                      <a:pt x="2215" y="2073"/>
                    </a:lnTo>
                    <a:lnTo>
                      <a:pt x="2189" y="2114"/>
                    </a:lnTo>
                    <a:lnTo>
                      <a:pt x="2156" y="2148"/>
                    </a:lnTo>
                    <a:lnTo>
                      <a:pt x="2131" y="2181"/>
                    </a:lnTo>
                    <a:lnTo>
                      <a:pt x="2106" y="2223"/>
                    </a:lnTo>
                    <a:lnTo>
                      <a:pt x="2081" y="2256"/>
                    </a:lnTo>
                    <a:lnTo>
                      <a:pt x="2081" y="2256"/>
                    </a:lnTo>
                    <a:lnTo>
                      <a:pt x="2056" y="2290"/>
                    </a:lnTo>
                    <a:lnTo>
                      <a:pt x="2022" y="2323"/>
                    </a:lnTo>
                    <a:lnTo>
                      <a:pt x="1997" y="2357"/>
                    </a:lnTo>
                    <a:lnTo>
                      <a:pt x="1964" y="2390"/>
                    </a:lnTo>
                    <a:lnTo>
                      <a:pt x="1939" y="2423"/>
                    </a:lnTo>
                    <a:lnTo>
                      <a:pt x="1905" y="2457"/>
                    </a:lnTo>
                    <a:lnTo>
                      <a:pt x="1880" y="2490"/>
                    </a:lnTo>
                    <a:lnTo>
                      <a:pt x="1847" y="2524"/>
                    </a:lnTo>
                    <a:lnTo>
                      <a:pt x="1822" y="2557"/>
                    </a:lnTo>
                    <a:lnTo>
                      <a:pt x="1788" y="2591"/>
                    </a:lnTo>
                    <a:lnTo>
                      <a:pt x="1755" y="2624"/>
                    </a:lnTo>
                    <a:lnTo>
                      <a:pt x="1730" y="2657"/>
                    </a:lnTo>
                    <a:lnTo>
                      <a:pt x="1672" y="2724"/>
                    </a:lnTo>
                    <a:lnTo>
                      <a:pt x="1605" y="2783"/>
                    </a:lnTo>
                    <a:lnTo>
                      <a:pt x="1471" y="2791"/>
                    </a:lnTo>
                    <a:lnTo>
                      <a:pt x="1471" y="2649"/>
                    </a:lnTo>
                    <a:lnTo>
                      <a:pt x="1530" y="2591"/>
                    </a:lnTo>
                    <a:lnTo>
                      <a:pt x="1580" y="2524"/>
                    </a:lnTo>
                    <a:lnTo>
                      <a:pt x="1613" y="2490"/>
                    </a:lnTo>
                    <a:lnTo>
                      <a:pt x="1638" y="2457"/>
                    </a:lnTo>
                    <a:lnTo>
                      <a:pt x="1663" y="2423"/>
                    </a:lnTo>
                    <a:lnTo>
                      <a:pt x="1688" y="2390"/>
                    </a:lnTo>
                    <a:lnTo>
                      <a:pt x="1713" y="2357"/>
                    </a:lnTo>
                    <a:lnTo>
                      <a:pt x="1747" y="2323"/>
                    </a:lnTo>
                    <a:lnTo>
                      <a:pt x="1772" y="2290"/>
                    </a:lnTo>
                    <a:lnTo>
                      <a:pt x="1797" y="2256"/>
                    </a:lnTo>
                    <a:lnTo>
                      <a:pt x="1822" y="2223"/>
                    </a:lnTo>
                    <a:lnTo>
                      <a:pt x="1847" y="2190"/>
                    </a:lnTo>
                    <a:lnTo>
                      <a:pt x="1872" y="2148"/>
                    </a:lnTo>
                    <a:lnTo>
                      <a:pt x="1897" y="2114"/>
                    </a:lnTo>
                    <a:lnTo>
                      <a:pt x="1897" y="2114"/>
                    </a:lnTo>
                    <a:lnTo>
                      <a:pt x="1922" y="2081"/>
                    </a:lnTo>
                    <a:lnTo>
                      <a:pt x="1939" y="2047"/>
                    </a:lnTo>
                    <a:lnTo>
                      <a:pt x="1964" y="2014"/>
                    </a:lnTo>
                    <a:lnTo>
                      <a:pt x="1989" y="1972"/>
                    </a:lnTo>
                    <a:lnTo>
                      <a:pt x="2014" y="1939"/>
                    </a:lnTo>
                    <a:lnTo>
                      <a:pt x="2031" y="1905"/>
                    </a:lnTo>
                    <a:lnTo>
                      <a:pt x="2056" y="1864"/>
                    </a:lnTo>
                    <a:lnTo>
                      <a:pt x="2073" y="1830"/>
                    </a:lnTo>
                    <a:lnTo>
                      <a:pt x="2098" y="1797"/>
                    </a:lnTo>
                    <a:lnTo>
                      <a:pt x="2114" y="1755"/>
                    </a:lnTo>
                    <a:lnTo>
                      <a:pt x="2139" y="1722"/>
                    </a:lnTo>
                    <a:lnTo>
                      <a:pt x="2156" y="1688"/>
                    </a:lnTo>
                    <a:lnTo>
                      <a:pt x="2173" y="1646"/>
                    </a:lnTo>
                    <a:lnTo>
                      <a:pt x="2189" y="1613"/>
                    </a:lnTo>
                    <a:lnTo>
                      <a:pt x="2189" y="1613"/>
                    </a:lnTo>
                    <a:lnTo>
                      <a:pt x="2206" y="1580"/>
                    </a:lnTo>
                    <a:lnTo>
                      <a:pt x="2223" y="1538"/>
                    </a:lnTo>
                    <a:lnTo>
                      <a:pt x="2223" y="1538"/>
                    </a:lnTo>
                    <a:lnTo>
                      <a:pt x="2231" y="1521"/>
                    </a:lnTo>
                    <a:lnTo>
                      <a:pt x="2240" y="1504"/>
                    </a:lnTo>
                    <a:lnTo>
                      <a:pt x="2240" y="1504"/>
                    </a:lnTo>
                    <a:lnTo>
                      <a:pt x="2248" y="1488"/>
                    </a:lnTo>
                    <a:lnTo>
                      <a:pt x="2256" y="1463"/>
                    </a:lnTo>
                    <a:lnTo>
                      <a:pt x="2265" y="1446"/>
                    </a:lnTo>
                    <a:lnTo>
                      <a:pt x="2273" y="1421"/>
                    </a:lnTo>
                    <a:lnTo>
                      <a:pt x="2281" y="1396"/>
                    </a:lnTo>
                    <a:lnTo>
                      <a:pt x="2281" y="1379"/>
                    </a:lnTo>
                    <a:lnTo>
                      <a:pt x="2290" y="1354"/>
                    </a:lnTo>
                    <a:lnTo>
                      <a:pt x="2298" y="1329"/>
                    </a:lnTo>
                    <a:lnTo>
                      <a:pt x="2306" y="1296"/>
                    </a:lnTo>
                    <a:lnTo>
                      <a:pt x="2315" y="1271"/>
                    </a:lnTo>
                    <a:lnTo>
                      <a:pt x="2315" y="1246"/>
                    </a:lnTo>
                    <a:lnTo>
                      <a:pt x="2323" y="1220"/>
                    </a:lnTo>
                    <a:lnTo>
                      <a:pt x="2331" y="1187"/>
                    </a:lnTo>
                    <a:lnTo>
                      <a:pt x="2331" y="1162"/>
                    </a:lnTo>
                    <a:lnTo>
                      <a:pt x="2331" y="1145"/>
                    </a:lnTo>
                    <a:lnTo>
                      <a:pt x="2331" y="1129"/>
                    </a:lnTo>
                    <a:lnTo>
                      <a:pt x="2340" y="1103"/>
                    </a:lnTo>
                    <a:lnTo>
                      <a:pt x="2340" y="1070"/>
                    </a:lnTo>
                    <a:lnTo>
                      <a:pt x="2340" y="1045"/>
                    </a:lnTo>
                    <a:lnTo>
                      <a:pt x="2340" y="1012"/>
                    </a:lnTo>
                    <a:lnTo>
                      <a:pt x="2340" y="987"/>
                    </a:lnTo>
                    <a:lnTo>
                      <a:pt x="2340" y="953"/>
                    </a:lnTo>
                    <a:lnTo>
                      <a:pt x="2340" y="928"/>
                    </a:lnTo>
                    <a:lnTo>
                      <a:pt x="2340" y="895"/>
                    </a:lnTo>
                    <a:lnTo>
                      <a:pt x="2340" y="861"/>
                    </a:lnTo>
                    <a:lnTo>
                      <a:pt x="2340" y="694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378708" y="9182517"/>
                <a:ext cx="115032" cy="73399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488" extrusionOk="0">
                    <a:moveTo>
                      <a:pt x="535" y="602"/>
                    </a:moveTo>
                    <a:lnTo>
                      <a:pt x="535" y="602"/>
                    </a:lnTo>
                    <a:lnTo>
                      <a:pt x="518" y="619"/>
                    </a:lnTo>
                    <a:lnTo>
                      <a:pt x="510" y="627"/>
                    </a:lnTo>
                    <a:lnTo>
                      <a:pt x="510" y="627"/>
                    </a:lnTo>
                    <a:lnTo>
                      <a:pt x="502" y="635"/>
                    </a:lnTo>
                    <a:lnTo>
                      <a:pt x="485" y="652"/>
                    </a:lnTo>
                    <a:lnTo>
                      <a:pt x="485" y="652"/>
                    </a:lnTo>
                    <a:lnTo>
                      <a:pt x="477" y="660"/>
                    </a:lnTo>
                    <a:lnTo>
                      <a:pt x="468" y="669"/>
                    </a:lnTo>
                    <a:lnTo>
                      <a:pt x="468" y="669"/>
                    </a:lnTo>
                    <a:lnTo>
                      <a:pt x="460" y="677"/>
                    </a:lnTo>
                    <a:lnTo>
                      <a:pt x="451" y="694"/>
                    </a:lnTo>
                    <a:lnTo>
                      <a:pt x="451" y="694"/>
                    </a:lnTo>
                    <a:lnTo>
                      <a:pt x="443" y="702"/>
                    </a:lnTo>
                    <a:lnTo>
                      <a:pt x="443" y="702"/>
                    </a:lnTo>
                    <a:lnTo>
                      <a:pt x="426" y="711"/>
                    </a:lnTo>
                    <a:lnTo>
                      <a:pt x="426" y="711"/>
                    </a:lnTo>
                    <a:lnTo>
                      <a:pt x="418" y="727"/>
                    </a:lnTo>
                    <a:lnTo>
                      <a:pt x="418" y="727"/>
                    </a:lnTo>
                    <a:lnTo>
                      <a:pt x="410" y="736"/>
                    </a:lnTo>
                    <a:lnTo>
                      <a:pt x="410" y="736"/>
                    </a:lnTo>
                    <a:lnTo>
                      <a:pt x="410" y="744"/>
                    </a:lnTo>
                    <a:lnTo>
                      <a:pt x="410" y="744"/>
                    </a:lnTo>
                    <a:lnTo>
                      <a:pt x="401" y="752"/>
                    </a:lnTo>
                    <a:lnTo>
                      <a:pt x="401" y="752"/>
                    </a:lnTo>
                    <a:lnTo>
                      <a:pt x="393" y="761"/>
                    </a:lnTo>
                    <a:lnTo>
                      <a:pt x="393" y="752"/>
                    </a:lnTo>
                    <a:lnTo>
                      <a:pt x="385" y="769"/>
                    </a:lnTo>
                    <a:lnTo>
                      <a:pt x="385" y="761"/>
                    </a:lnTo>
                    <a:lnTo>
                      <a:pt x="385" y="769"/>
                    </a:lnTo>
                    <a:lnTo>
                      <a:pt x="385" y="769"/>
                    </a:lnTo>
                    <a:lnTo>
                      <a:pt x="385" y="777"/>
                    </a:lnTo>
                    <a:lnTo>
                      <a:pt x="385" y="769"/>
                    </a:lnTo>
                    <a:lnTo>
                      <a:pt x="385" y="777"/>
                    </a:lnTo>
                    <a:lnTo>
                      <a:pt x="385" y="769"/>
                    </a:lnTo>
                    <a:lnTo>
                      <a:pt x="385" y="786"/>
                    </a:lnTo>
                    <a:lnTo>
                      <a:pt x="385" y="777"/>
                    </a:lnTo>
                    <a:lnTo>
                      <a:pt x="385" y="786"/>
                    </a:lnTo>
                    <a:lnTo>
                      <a:pt x="385" y="777"/>
                    </a:lnTo>
                    <a:lnTo>
                      <a:pt x="385" y="786"/>
                    </a:lnTo>
                    <a:lnTo>
                      <a:pt x="385" y="777"/>
                    </a:lnTo>
                    <a:lnTo>
                      <a:pt x="385" y="794"/>
                    </a:lnTo>
                    <a:lnTo>
                      <a:pt x="385" y="786"/>
                    </a:lnTo>
                    <a:lnTo>
                      <a:pt x="385" y="794"/>
                    </a:lnTo>
                    <a:lnTo>
                      <a:pt x="385" y="786"/>
                    </a:lnTo>
                    <a:lnTo>
                      <a:pt x="385" y="794"/>
                    </a:lnTo>
                    <a:lnTo>
                      <a:pt x="385" y="786"/>
                    </a:lnTo>
                    <a:lnTo>
                      <a:pt x="385" y="786"/>
                    </a:lnTo>
                    <a:lnTo>
                      <a:pt x="385" y="786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85" y="794"/>
                    </a:lnTo>
                    <a:lnTo>
                      <a:pt x="393" y="802"/>
                    </a:lnTo>
                    <a:lnTo>
                      <a:pt x="410" y="811"/>
                    </a:lnTo>
                    <a:lnTo>
                      <a:pt x="426" y="827"/>
                    </a:lnTo>
                    <a:lnTo>
                      <a:pt x="435" y="836"/>
                    </a:lnTo>
                    <a:lnTo>
                      <a:pt x="451" y="844"/>
                    </a:lnTo>
                    <a:lnTo>
                      <a:pt x="468" y="853"/>
                    </a:lnTo>
                    <a:lnTo>
                      <a:pt x="493" y="869"/>
                    </a:lnTo>
                    <a:lnTo>
                      <a:pt x="510" y="878"/>
                    </a:lnTo>
                    <a:lnTo>
                      <a:pt x="535" y="886"/>
                    </a:lnTo>
                    <a:lnTo>
                      <a:pt x="560" y="894"/>
                    </a:lnTo>
                    <a:lnTo>
                      <a:pt x="560" y="894"/>
                    </a:lnTo>
                    <a:lnTo>
                      <a:pt x="585" y="911"/>
                    </a:lnTo>
                    <a:lnTo>
                      <a:pt x="610" y="919"/>
                    </a:lnTo>
                    <a:lnTo>
                      <a:pt x="635" y="928"/>
                    </a:lnTo>
                    <a:lnTo>
                      <a:pt x="635" y="928"/>
                    </a:lnTo>
                    <a:lnTo>
                      <a:pt x="669" y="936"/>
                    </a:lnTo>
                    <a:lnTo>
                      <a:pt x="694" y="944"/>
                    </a:lnTo>
                    <a:lnTo>
                      <a:pt x="719" y="953"/>
                    </a:lnTo>
                    <a:lnTo>
                      <a:pt x="752" y="961"/>
                    </a:lnTo>
                    <a:lnTo>
                      <a:pt x="786" y="970"/>
                    </a:lnTo>
                    <a:lnTo>
                      <a:pt x="811" y="978"/>
                    </a:lnTo>
                    <a:lnTo>
                      <a:pt x="844" y="986"/>
                    </a:lnTo>
                    <a:lnTo>
                      <a:pt x="878" y="995"/>
                    </a:lnTo>
                    <a:lnTo>
                      <a:pt x="911" y="1003"/>
                    </a:lnTo>
                    <a:lnTo>
                      <a:pt x="944" y="1011"/>
                    </a:lnTo>
                    <a:lnTo>
                      <a:pt x="978" y="1011"/>
                    </a:lnTo>
                    <a:lnTo>
                      <a:pt x="1011" y="1020"/>
                    </a:lnTo>
                    <a:lnTo>
                      <a:pt x="1045" y="1020"/>
                    </a:lnTo>
                    <a:lnTo>
                      <a:pt x="1078" y="1020"/>
                    </a:lnTo>
                    <a:lnTo>
                      <a:pt x="1120" y="1020"/>
                    </a:lnTo>
                    <a:lnTo>
                      <a:pt x="1153" y="1020"/>
                    </a:lnTo>
                    <a:lnTo>
                      <a:pt x="1187" y="1020"/>
                    </a:lnTo>
                    <a:lnTo>
                      <a:pt x="1228" y="1020"/>
                    </a:lnTo>
                    <a:lnTo>
                      <a:pt x="1287" y="1020"/>
                    </a:lnTo>
                    <a:lnTo>
                      <a:pt x="1387" y="1028"/>
                    </a:lnTo>
                    <a:lnTo>
                      <a:pt x="1487" y="1036"/>
                    </a:lnTo>
                    <a:lnTo>
                      <a:pt x="1596" y="1045"/>
                    </a:lnTo>
                    <a:lnTo>
                      <a:pt x="1796" y="1053"/>
                    </a:lnTo>
                    <a:lnTo>
                      <a:pt x="1897" y="1061"/>
                    </a:lnTo>
                    <a:lnTo>
                      <a:pt x="2005" y="1070"/>
                    </a:lnTo>
                    <a:lnTo>
                      <a:pt x="2189" y="1270"/>
                    </a:lnTo>
                    <a:lnTo>
                      <a:pt x="2055" y="1487"/>
                    </a:lnTo>
                    <a:lnTo>
                      <a:pt x="1237" y="1487"/>
                    </a:lnTo>
                    <a:lnTo>
                      <a:pt x="1195" y="1487"/>
                    </a:lnTo>
                    <a:lnTo>
                      <a:pt x="1153" y="1487"/>
                    </a:lnTo>
                    <a:lnTo>
                      <a:pt x="1111" y="1487"/>
                    </a:lnTo>
                    <a:lnTo>
                      <a:pt x="1070" y="1487"/>
                    </a:lnTo>
                    <a:lnTo>
                      <a:pt x="1028" y="1487"/>
                    </a:lnTo>
                    <a:lnTo>
                      <a:pt x="986" y="1479"/>
                    </a:lnTo>
                    <a:lnTo>
                      <a:pt x="944" y="1471"/>
                    </a:lnTo>
                    <a:lnTo>
                      <a:pt x="911" y="1471"/>
                    </a:lnTo>
                    <a:lnTo>
                      <a:pt x="869" y="1462"/>
                    </a:lnTo>
                    <a:lnTo>
                      <a:pt x="827" y="1454"/>
                    </a:lnTo>
                    <a:lnTo>
                      <a:pt x="786" y="1446"/>
                    </a:lnTo>
                    <a:lnTo>
                      <a:pt x="752" y="1437"/>
                    </a:lnTo>
                    <a:lnTo>
                      <a:pt x="710" y="1429"/>
                    </a:lnTo>
                    <a:lnTo>
                      <a:pt x="677" y="1412"/>
                    </a:lnTo>
                    <a:lnTo>
                      <a:pt x="635" y="1404"/>
                    </a:lnTo>
                    <a:lnTo>
                      <a:pt x="602" y="1396"/>
                    </a:lnTo>
                    <a:lnTo>
                      <a:pt x="560" y="1387"/>
                    </a:lnTo>
                    <a:lnTo>
                      <a:pt x="560" y="1387"/>
                    </a:lnTo>
                    <a:lnTo>
                      <a:pt x="535" y="1371"/>
                    </a:lnTo>
                    <a:lnTo>
                      <a:pt x="502" y="1354"/>
                    </a:lnTo>
                    <a:lnTo>
                      <a:pt x="468" y="1345"/>
                    </a:lnTo>
                    <a:lnTo>
                      <a:pt x="435" y="1329"/>
                    </a:lnTo>
                    <a:lnTo>
                      <a:pt x="401" y="1312"/>
                    </a:lnTo>
                    <a:lnTo>
                      <a:pt x="368" y="1295"/>
                    </a:lnTo>
                    <a:lnTo>
                      <a:pt x="335" y="1279"/>
                    </a:lnTo>
                    <a:lnTo>
                      <a:pt x="309" y="1262"/>
                    </a:lnTo>
                    <a:lnTo>
                      <a:pt x="276" y="1245"/>
                    </a:lnTo>
                    <a:lnTo>
                      <a:pt x="251" y="1220"/>
                    </a:lnTo>
                    <a:lnTo>
                      <a:pt x="218" y="1203"/>
                    </a:lnTo>
                    <a:lnTo>
                      <a:pt x="192" y="1178"/>
                    </a:lnTo>
                    <a:lnTo>
                      <a:pt x="167" y="1153"/>
                    </a:lnTo>
                    <a:lnTo>
                      <a:pt x="151" y="1145"/>
                    </a:lnTo>
                    <a:lnTo>
                      <a:pt x="142" y="1128"/>
                    </a:lnTo>
                    <a:lnTo>
                      <a:pt x="126" y="1120"/>
                    </a:lnTo>
                    <a:lnTo>
                      <a:pt x="117" y="1103"/>
                    </a:lnTo>
                    <a:lnTo>
                      <a:pt x="109" y="1095"/>
                    </a:lnTo>
                    <a:lnTo>
                      <a:pt x="92" y="1078"/>
                    </a:lnTo>
                    <a:lnTo>
                      <a:pt x="84" y="1070"/>
                    </a:lnTo>
                    <a:lnTo>
                      <a:pt x="76" y="1053"/>
                    </a:lnTo>
                    <a:lnTo>
                      <a:pt x="67" y="1036"/>
                    </a:lnTo>
                    <a:lnTo>
                      <a:pt x="59" y="1020"/>
                    </a:lnTo>
                    <a:lnTo>
                      <a:pt x="42" y="1003"/>
                    </a:lnTo>
                    <a:lnTo>
                      <a:pt x="34" y="986"/>
                    </a:lnTo>
                    <a:lnTo>
                      <a:pt x="25" y="970"/>
                    </a:lnTo>
                    <a:lnTo>
                      <a:pt x="25" y="953"/>
                    </a:lnTo>
                    <a:lnTo>
                      <a:pt x="17" y="936"/>
                    </a:lnTo>
                    <a:lnTo>
                      <a:pt x="9" y="919"/>
                    </a:lnTo>
                    <a:lnTo>
                      <a:pt x="0" y="903"/>
                    </a:lnTo>
                    <a:lnTo>
                      <a:pt x="0" y="886"/>
                    </a:lnTo>
                    <a:lnTo>
                      <a:pt x="0" y="861"/>
                    </a:lnTo>
                    <a:lnTo>
                      <a:pt x="0" y="844"/>
                    </a:lnTo>
                    <a:lnTo>
                      <a:pt x="0" y="827"/>
                    </a:lnTo>
                    <a:lnTo>
                      <a:pt x="0" y="761"/>
                    </a:lnTo>
                    <a:lnTo>
                      <a:pt x="0" y="744"/>
                    </a:lnTo>
                    <a:lnTo>
                      <a:pt x="0" y="727"/>
                    </a:lnTo>
                    <a:lnTo>
                      <a:pt x="0" y="702"/>
                    </a:lnTo>
                    <a:lnTo>
                      <a:pt x="0" y="685"/>
                    </a:lnTo>
                    <a:lnTo>
                      <a:pt x="9" y="669"/>
                    </a:lnTo>
                    <a:lnTo>
                      <a:pt x="17" y="644"/>
                    </a:lnTo>
                    <a:lnTo>
                      <a:pt x="25" y="627"/>
                    </a:lnTo>
                    <a:lnTo>
                      <a:pt x="34" y="610"/>
                    </a:lnTo>
                    <a:lnTo>
                      <a:pt x="42" y="594"/>
                    </a:lnTo>
                    <a:lnTo>
                      <a:pt x="50" y="577"/>
                    </a:lnTo>
                    <a:lnTo>
                      <a:pt x="59" y="560"/>
                    </a:lnTo>
                    <a:lnTo>
                      <a:pt x="67" y="543"/>
                    </a:lnTo>
                    <a:lnTo>
                      <a:pt x="76" y="527"/>
                    </a:lnTo>
                    <a:lnTo>
                      <a:pt x="92" y="510"/>
                    </a:lnTo>
                    <a:lnTo>
                      <a:pt x="101" y="493"/>
                    </a:lnTo>
                    <a:lnTo>
                      <a:pt x="117" y="477"/>
                    </a:lnTo>
                    <a:lnTo>
                      <a:pt x="126" y="468"/>
                    </a:lnTo>
                    <a:lnTo>
                      <a:pt x="142" y="452"/>
                    </a:lnTo>
                    <a:lnTo>
                      <a:pt x="151" y="435"/>
                    </a:lnTo>
                    <a:lnTo>
                      <a:pt x="167" y="418"/>
                    </a:lnTo>
                    <a:lnTo>
                      <a:pt x="184" y="410"/>
                    </a:lnTo>
                    <a:lnTo>
                      <a:pt x="184" y="410"/>
                    </a:lnTo>
                    <a:lnTo>
                      <a:pt x="201" y="393"/>
                    </a:lnTo>
                    <a:lnTo>
                      <a:pt x="218" y="376"/>
                    </a:lnTo>
                    <a:lnTo>
                      <a:pt x="234" y="368"/>
                    </a:lnTo>
                    <a:lnTo>
                      <a:pt x="251" y="351"/>
                    </a:lnTo>
                    <a:lnTo>
                      <a:pt x="268" y="343"/>
                    </a:lnTo>
                    <a:lnTo>
                      <a:pt x="284" y="326"/>
                    </a:lnTo>
                    <a:lnTo>
                      <a:pt x="301" y="318"/>
                    </a:lnTo>
                    <a:lnTo>
                      <a:pt x="318" y="301"/>
                    </a:lnTo>
                    <a:lnTo>
                      <a:pt x="335" y="293"/>
                    </a:lnTo>
                    <a:lnTo>
                      <a:pt x="360" y="276"/>
                    </a:lnTo>
                    <a:lnTo>
                      <a:pt x="376" y="268"/>
                    </a:lnTo>
                    <a:lnTo>
                      <a:pt x="401" y="251"/>
                    </a:lnTo>
                    <a:lnTo>
                      <a:pt x="418" y="243"/>
                    </a:lnTo>
                    <a:lnTo>
                      <a:pt x="443" y="226"/>
                    </a:lnTo>
                    <a:lnTo>
                      <a:pt x="468" y="218"/>
                    </a:lnTo>
                    <a:lnTo>
                      <a:pt x="485" y="201"/>
                    </a:lnTo>
                    <a:lnTo>
                      <a:pt x="485" y="201"/>
                    </a:lnTo>
                    <a:lnTo>
                      <a:pt x="510" y="193"/>
                    </a:lnTo>
                    <a:lnTo>
                      <a:pt x="560" y="176"/>
                    </a:lnTo>
                    <a:lnTo>
                      <a:pt x="610" y="126"/>
                    </a:lnTo>
                    <a:lnTo>
                      <a:pt x="669" y="101"/>
                    </a:lnTo>
                    <a:lnTo>
                      <a:pt x="694" y="92"/>
                    </a:lnTo>
                    <a:lnTo>
                      <a:pt x="719" y="84"/>
                    </a:lnTo>
                    <a:lnTo>
                      <a:pt x="744" y="76"/>
                    </a:lnTo>
                    <a:lnTo>
                      <a:pt x="769" y="67"/>
                    </a:lnTo>
                    <a:lnTo>
                      <a:pt x="794" y="59"/>
                    </a:lnTo>
                    <a:lnTo>
                      <a:pt x="827" y="51"/>
                    </a:lnTo>
                    <a:lnTo>
                      <a:pt x="852" y="42"/>
                    </a:lnTo>
                    <a:lnTo>
                      <a:pt x="878" y="34"/>
                    </a:lnTo>
                    <a:lnTo>
                      <a:pt x="903" y="26"/>
                    </a:lnTo>
                    <a:lnTo>
                      <a:pt x="928" y="26"/>
                    </a:lnTo>
                    <a:lnTo>
                      <a:pt x="953" y="17"/>
                    </a:lnTo>
                    <a:lnTo>
                      <a:pt x="978" y="9"/>
                    </a:lnTo>
                    <a:lnTo>
                      <a:pt x="1003" y="0"/>
                    </a:lnTo>
                    <a:lnTo>
                      <a:pt x="1028" y="0"/>
                    </a:lnTo>
                    <a:lnTo>
                      <a:pt x="1053" y="0"/>
                    </a:lnTo>
                    <a:lnTo>
                      <a:pt x="1078" y="0"/>
                    </a:lnTo>
                    <a:lnTo>
                      <a:pt x="1111" y="0"/>
                    </a:lnTo>
                    <a:lnTo>
                      <a:pt x="1136" y="0"/>
                    </a:lnTo>
                    <a:lnTo>
                      <a:pt x="1153" y="0"/>
                    </a:lnTo>
                    <a:lnTo>
                      <a:pt x="1162" y="0"/>
                    </a:lnTo>
                    <a:lnTo>
                      <a:pt x="1187" y="0"/>
                    </a:lnTo>
                    <a:lnTo>
                      <a:pt x="1212" y="0"/>
                    </a:lnTo>
                    <a:lnTo>
                      <a:pt x="1237" y="0"/>
                    </a:lnTo>
                    <a:lnTo>
                      <a:pt x="1287" y="0"/>
                    </a:lnTo>
                    <a:lnTo>
                      <a:pt x="1337" y="0"/>
                    </a:lnTo>
                    <a:lnTo>
                      <a:pt x="1537" y="0"/>
                    </a:lnTo>
                    <a:lnTo>
                      <a:pt x="1588" y="0"/>
                    </a:lnTo>
                    <a:lnTo>
                      <a:pt x="1638" y="0"/>
                    </a:lnTo>
                    <a:lnTo>
                      <a:pt x="1688" y="0"/>
                    </a:lnTo>
                    <a:lnTo>
                      <a:pt x="1738" y="0"/>
                    </a:lnTo>
                    <a:lnTo>
                      <a:pt x="1788" y="0"/>
                    </a:lnTo>
                    <a:lnTo>
                      <a:pt x="1830" y="9"/>
                    </a:lnTo>
                    <a:lnTo>
                      <a:pt x="1880" y="17"/>
                    </a:lnTo>
                    <a:lnTo>
                      <a:pt x="1930" y="26"/>
                    </a:lnTo>
                    <a:lnTo>
                      <a:pt x="1980" y="34"/>
                    </a:lnTo>
                    <a:lnTo>
                      <a:pt x="2030" y="42"/>
                    </a:lnTo>
                    <a:lnTo>
                      <a:pt x="2081" y="51"/>
                    </a:lnTo>
                    <a:lnTo>
                      <a:pt x="2131" y="59"/>
                    </a:lnTo>
                    <a:lnTo>
                      <a:pt x="2181" y="67"/>
                    </a:lnTo>
                    <a:lnTo>
                      <a:pt x="2231" y="84"/>
                    </a:lnTo>
                    <a:lnTo>
                      <a:pt x="2256" y="84"/>
                    </a:lnTo>
                    <a:lnTo>
                      <a:pt x="2273" y="84"/>
                    </a:lnTo>
                    <a:lnTo>
                      <a:pt x="2331" y="159"/>
                    </a:lnTo>
                    <a:lnTo>
                      <a:pt x="2256" y="218"/>
                    </a:lnTo>
                    <a:lnTo>
                      <a:pt x="2239" y="218"/>
                    </a:lnTo>
                    <a:lnTo>
                      <a:pt x="2206" y="218"/>
                    </a:lnTo>
                    <a:lnTo>
                      <a:pt x="2156" y="218"/>
                    </a:lnTo>
                    <a:lnTo>
                      <a:pt x="2106" y="218"/>
                    </a:lnTo>
                    <a:lnTo>
                      <a:pt x="2064" y="218"/>
                    </a:lnTo>
                    <a:lnTo>
                      <a:pt x="2014" y="218"/>
                    </a:lnTo>
                    <a:lnTo>
                      <a:pt x="1964" y="218"/>
                    </a:lnTo>
                    <a:lnTo>
                      <a:pt x="1913" y="218"/>
                    </a:lnTo>
                    <a:lnTo>
                      <a:pt x="1680" y="218"/>
                    </a:lnTo>
                    <a:lnTo>
                      <a:pt x="1629" y="218"/>
                    </a:lnTo>
                    <a:lnTo>
                      <a:pt x="1588" y="218"/>
                    </a:lnTo>
                    <a:lnTo>
                      <a:pt x="1537" y="218"/>
                    </a:lnTo>
                    <a:lnTo>
                      <a:pt x="1496" y="226"/>
                    </a:lnTo>
                    <a:lnTo>
                      <a:pt x="1454" y="226"/>
                    </a:lnTo>
                    <a:lnTo>
                      <a:pt x="1404" y="234"/>
                    </a:lnTo>
                    <a:lnTo>
                      <a:pt x="1362" y="243"/>
                    </a:lnTo>
                    <a:lnTo>
                      <a:pt x="1320" y="251"/>
                    </a:lnTo>
                    <a:lnTo>
                      <a:pt x="1279" y="268"/>
                    </a:lnTo>
                    <a:lnTo>
                      <a:pt x="1253" y="268"/>
                    </a:lnTo>
                    <a:lnTo>
                      <a:pt x="1228" y="276"/>
                    </a:lnTo>
                    <a:lnTo>
                      <a:pt x="1212" y="284"/>
                    </a:lnTo>
                    <a:lnTo>
                      <a:pt x="1212" y="284"/>
                    </a:lnTo>
                    <a:lnTo>
                      <a:pt x="1195" y="284"/>
                    </a:lnTo>
                    <a:lnTo>
                      <a:pt x="1170" y="284"/>
                    </a:lnTo>
                    <a:lnTo>
                      <a:pt x="1153" y="293"/>
                    </a:lnTo>
                    <a:lnTo>
                      <a:pt x="1128" y="301"/>
                    </a:lnTo>
                    <a:lnTo>
                      <a:pt x="1111" y="310"/>
                    </a:lnTo>
                    <a:lnTo>
                      <a:pt x="1086" y="318"/>
                    </a:lnTo>
                    <a:lnTo>
                      <a:pt x="1070" y="326"/>
                    </a:lnTo>
                    <a:lnTo>
                      <a:pt x="1045" y="335"/>
                    </a:lnTo>
                    <a:lnTo>
                      <a:pt x="1028" y="343"/>
                    </a:lnTo>
                    <a:lnTo>
                      <a:pt x="1003" y="351"/>
                    </a:lnTo>
                    <a:lnTo>
                      <a:pt x="986" y="360"/>
                    </a:lnTo>
                    <a:lnTo>
                      <a:pt x="961" y="368"/>
                    </a:lnTo>
                    <a:lnTo>
                      <a:pt x="944" y="376"/>
                    </a:lnTo>
                    <a:lnTo>
                      <a:pt x="919" y="385"/>
                    </a:lnTo>
                    <a:lnTo>
                      <a:pt x="903" y="393"/>
                    </a:lnTo>
                    <a:lnTo>
                      <a:pt x="878" y="401"/>
                    </a:lnTo>
                    <a:lnTo>
                      <a:pt x="861" y="418"/>
                    </a:lnTo>
                    <a:lnTo>
                      <a:pt x="836" y="426"/>
                    </a:lnTo>
                    <a:lnTo>
                      <a:pt x="819" y="435"/>
                    </a:lnTo>
                    <a:lnTo>
                      <a:pt x="769" y="468"/>
                    </a:lnTo>
                    <a:lnTo>
                      <a:pt x="727" y="493"/>
                    </a:lnTo>
                    <a:lnTo>
                      <a:pt x="694" y="518"/>
                    </a:lnTo>
                    <a:lnTo>
                      <a:pt x="677" y="527"/>
                    </a:lnTo>
                    <a:lnTo>
                      <a:pt x="677" y="527"/>
                    </a:lnTo>
                    <a:lnTo>
                      <a:pt x="660" y="535"/>
                    </a:lnTo>
                    <a:lnTo>
                      <a:pt x="644" y="552"/>
                    </a:lnTo>
                    <a:lnTo>
                      <a:pt x="627" y="560"/>
                    </a:lnTo>
                    <a:lnTo>
                      <a:pt x="610" y="569"/>
                    </a:lnTo>
                    <a:lnTo>
                      <a:pt x="593" y="585"/>
                    </a:lnTo>
                    <a:lnTo>
                      <a:pt x="585" y="594"/>
                    </a:lnTo>
                    <a:lnTo>
                      <a:pt x="568" y="602"/>
                    </a:lnTo>
                    <a:lnTo>
                      <a:pt x="568" y="602"/>
                    </a:lnTo>
                    <a:lnTo>
                      <a:pt x="552" y="619"/>
                    </a:lnTo>
                    <a:close/>
                    <a:moveTo>
                      <a:pt x="426" y="761"/>
                    </a:moveTo>
                    <a:lnTo>
                      <a:pt x="426" y="752"/>
                    </a:lnTo>
                    <a:lnTo>
                      <a:pt x="426" y="752"/>
                    </a:ln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3480470" y="8886207"/>
                <a:ext cx="342086" cy="236624"/>
              </a:xfrm>
              <a:custGeom>
                <a:avLst/>
                <a:gdLst/>
                <a:ahLst/>
                <a:cxnLst/>
                <a:rect l="l" t="t" r="r" b="b"/>
                <a:pathLst>
                  <a:path w="6935" h="4797" extrusionOk="0">
                    <a:moveTo>
                      <a:pt x="2332" y="4771"/>
                    </a:moveTo>
                    <a:cubicBezTo>
                      <a:pt x="6935" y="4562"/>
                      <a:pt x="6926" y="569"/>
                      <a:pt x="6717" y="477"/>
                    </a:cubicBezTo>
                    <a:cubicBezTo>
                      <a:pt x="6007" y="160"/>
                      <a:pt x="5331" y="1"/>
                      <a:pt x="4570" y="68"/>
                    </a:cubicBezTo>
                    <a:cubicBezTo>
                      <a:pt x="2507" y="260"/>
                      <a:pt x="569" y="2415"/>
                      <a:pt x="34" y="4345"/>
                    </a:cubicBezTo>
                    <a:cubicBezTo>
                      <a:pt x="1" y="4454"/>
                      <a:pt x="427" y="4487"/>
                      <a:pt x="485" y="4495"/>
                    </a:cubicBezTo>
                    <a:cubicBezTo>
                      <a:pt x="1095" y="4579"/>
                      <a:pt x="1722" y="4796"/>
                      <a:pt x="2332" y="4771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3447914" y="8617569"/>
                <a:ext cx="332615" cy="325562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6600" extrusionOk="0">
                    <a:moveTo>
                      <a:pt x="853" y="2665"/>
                    </a:moveTo>
                    <a:cubicBezTo>
                      <a:pt x="3242" y="6600"/>
                      <a:pt x="6743" y="4678"/>
                      <a:pt x="6726" y="4453"/>
                    </a:cubicBezTo>
                    <a:cubicBezTo>
                      <a:pt x="6667" y="3684"/>
                      <a:pt x="6484" y="3008"/>
                      <a:pt x="6049" y="2373"/>
                    </a:cubicBezTo>
                    <a:cubicBezTo>
                      <a:pt x="4888" y="660"/>
                      <a:pt x="2064" y="0"/>
                      <a:pt x="118" y="451"/>
                    </a:cubicBezTo>
                    <a:cubicBezTo>
                      <a:pt x="1" y="476"/>
                      <a:pt x="176" y="869"/>
                      <a:pt x="201" y="919"/>
                    </a:cubicBezTo>
                    <a:cubicBezTo>
                      <a:pt x="419" y="1495"/>
                      <a:pt x="535" y="2147"/>
                      <a:pt x="853" y="2665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4435303" y="7982527"/>
                <a:ext cx="295916" cy="391118"/>
              </a:xfrm>
              <a:custGeom>
                <a:avLst/>
                <a:gdLst/>
                <a:ahLst/>
                <a:cxnLst/>
                <a:rect l="l" t="t" r="r" b="b"/>
                <a:pathLst>
                  <a:path w="5999" h="7929" extrusionOk="0">
                    <a:moveTo>
                      <a:pt x="2297" y="1797"/>
                    </a:moveTo>
                    <a:cubicBezTo>
                      <a:pt x="0" y="5781"/>
                      <a:pt x="3367" y="7928"/>
                      <a:pt x="3559" y="7803"/>
                    </a:cubicBezTo>
                    <a:cubicBezTo>
                      <a:pt x="4202" y="7377"/>
                      <a:pt x="4703" y="6893"/>
                      <a:pt x="5046" y="6216"/>
                    </a:cubicBezTo>
                    <a:cubicBezTo>
                      <a:pt x="5998" y="4370"/>
                      <a:pt x="5221" y="1579"/>
                      <a:pt x="3885" y="84"/>
                    </a:cubicBezTo>
                    <a:cubicBezTo>
                      <a:pt x="3810" y="0"/>
                      <a:pt x="3551" y="343"/>
                      <a:pt x="3509" y="385"/>
                    </a:cubicBezTo>
                    <a:cubicBezTo>
                      <a:pt x="3108" y="853"/>
                      <a:pt x="2598" y="1270"/>
                      <a:pt x="2297" y="1797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7"/>
              <p:cNvSpPr/>
              <p:nvPr/>
            </p:nvSpPr>
            <p:spPr>
              <a:xfrm>
                <a:off x="4750111" y="8367429"/>
                <a:ext cx="391956" cy="293005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5940" extrusionOk="0">
                    <a:moveTo>
                      <a:pt x="6082" y="2130"/>
                    </a:moveTo>
                    <a:cubicBezTo>
                      <a:pt x="1997" y="0"/>
                      <a:pt x="1" y="3467"/>
                      <a:pt x="134" y="3651"/>
                    </a:cubicBezTo>
                    <a:cubicBezTo>
                      <a:pt x="585" y="4277"/>
                      <a:pt x="1095" y="4754"/>
                      <a:pt x="1788" y="5079"/>
                    </a:cubicBezTo>
                    <a:cubicBezTo>
                      <a:pt x="3668" y="5940"/>
                      <a:pt x="6425" y="5038"/>
                      <a:pt x="7853" y="3643"/>
                    </a:cubicBezTo>
                    <a:cubicBezTo>
                      <a:pt x="7945" y="3559"/>
                      <a:pt x="7586" y="3317"/>
                      <a:pt x="7544" y="3283"/>
                    </a:cubicBezTo>
                    <a:cubicBezTo>
                      <a:pt x="7060" y="2899"/>
                      <a:pt x="6625" y="2406"/>
                      <a:pt x="6082" y="2130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7"/>
              <p:cNvSpPr/>
              <p:nvPr/>
            </p:nvSpPr>
            <p:spPr>
              <a:xfrm>
                <a:off x="5031968" y="9103396"/>
                <a:ext cx="346230" cy="232875"/>
              </a:xfrm>
              <a:custGeom>
                <a:avLst/>
                <a:gdLst/>
                <a:ahLst/>
                <a:cxnLst/>
                <a:rect l="l" t="t" r="r" b="b"/>
                <a:pathLst>
                  <a:path w="7019" h="4721" extrusionOk="0">
                    <a:moveTo>
                      <a:pt x="2315" y="4704"/>
                    </a:moveTo>
                    <a:cubicBezTo>
                      <a:pt x="6926" y="4612"/>
                      <a:pt x="7018" y="610"/>
                      <a:pt x="6809" y="510"/>
                    </a:cubicBezTo>
                    <a:cubicBezTo>
                      <a:pt x="6108" y="184"/>
                      <a:pt x="5439" y="0"/>
                      <a:pt x="4671" y="59"/>
                    </a:cubicBezTo>
                    <a:cubicBezTo>
                      <a:pt x="2607" y="201"/>
                      <a:pt x="619" y="2315"/>
                      <a:pt x="34" y="4228"/>
                    </a:cubicBezTo>
                    <a:cubicBezTo>
                      <a:pt x="1" y="4336"/>
                      <a:pt x="427" y="4386"/>
                      <a:pt x="485" y="4395"/>
                    </a:cubicBezTo>
                    <a:cubicBezTo>
                      <a:pt x="1087" y="4495"/>
                      <a:pt x="1705" y="4720"/>
                      <a:pt x="2315" y="4704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7"/>
              <p:cNvSpPr/>
              <p:nvPr/>
            </p:nvSpPr>
            <p:spPr>
              <a:xfrm>
                <a:off x="3310290" y="9292961"/>
                <a:ext cx="347019" cy="320629"/>
              </a:xfrm>
              <a:custGeom>
                <a:avLst/>
                <a:gdLst/>
                <a:ahLst/>
                <a:cxnLst/>
                <a:rect l="l" t="t" r="r" b="b"/>
                <a:pathLst>
                  <a:path w="7035" h="6500" extrusionOk="0">
                    <a:moveTo>
                      <a:pt x="6024" y="3751"/>
                    </a:moveTo>
                    <a:cubicBezTo>
                      <a:pt x="3351" y="0"/>
                      <a:pt x="1" y="2181"/>
                      <a:pt x="34" y="2415"/>
                    </a:cubicBezTo>
                    <a:cubicBezTo>
                      <a:pt x="151" y="3175"/>
                      <a:pt x="385" y="3826"/>
                      <a:pt x="869" y="4428"/>
                    </a:cubicBezTo>
                    <a:cubicBezTo>
                      <a:pt x="2156" y="6057"/>
                      <a:pt x="5021" y="6500"/>
                      <a:pt x="6926" y="5907"/>
                    </a:cubicBezTo>
                    <a:cubicBezTo>
                      <a:pt x="7035" y="5865"/>
                      <a:pt x="6834" y="5489"/>
                      <a:pt x="6809" y="5439"/>
                    </a:cubicBezTo>
                    <a:cubicBezTo>
                      <a:pt x="6542" y="4887"/>
                      <a:pt x="6383" y="4244"/>
                      <a:pt x="6024" y="3751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7"/>
              <p:cNvSpPr/>
              <p:nvPr/>
            </p:nvSpPr>
            <p:spPr>
              <a:xfrm>
                <a:off x="3799422" y="9310670"/>
                <a:ext cx="341692" cy="239880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4863" extrusionOk="0">
                    <a:moveTo>
                      <a:pt x="2332" y="4821"/>
                    </a:moveTo>
                    <a:cubicBezTo>
                      <a:pt x="6926" y="4537"/>
                      <a:pt x="6859" y="544"/>
                      <a:pt x="6651" y="452"/>
                    </a:cubicBezTo>
                    <a:cubicBezTo>
                      <a:pt x="5941" y="151"/>
                      <a:pt x="5264" y="1"/>
                      <a:pt x="4495" y="84"/>
                    </a:cubicBezTo>
                    <a:cubicBezTo>
                      <a:pt x="2432" y="318"/>
                      <a:pt x="535" y="2507"/>
                      <a:pt x="34" y="4437"/>
                    </a:cubicBezTo>
                    <a:cubicBezTo>
                      <a:pt x="1" y="4553"/>
                      <a:pt x="435" y="4579"/>
                      <a:pt x="485" y="4587"/>
                    </a:cubicBezTo>
                    <a:cubicBezTo>
                      <a:pt x="1104" y="4662"/>
                      <a:pt x="1730" y="4863"/>
                      <a:pt x="2332" y="4821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7"/>
              <p:cNvSpPr/>
              <p:nvPr/>
            </p:nvSpPr>
            <p:spPr>
              <a:xfrm>
                <a:off x="3467300" y="9265732"/>
                <a:ext cx="656500" cy="658177"/>
              </a:xfrm>
              <a:custGeom>
                <a:avLst/>
                <a:gdLst/>
                <a:ahLst/>
                <a:cxnLst/>
                <a:rect l="l" t="t" r="r" b="b"/>
                <a:pathLst>
                  <a:path w="13309" h="13343" extrusionOk="0">
                    <a:moveTo>
                      <a:pt x="5773" y="2649"/>
                    </a:moveTo>
                    <a:cubicBezTo>
                      <a:pt x="5773" y="1989"/>
                      <a:pt x="5865" y="1354"/>
                      <a:pt x="6208" y="770"/>
                    </a:cubicBezTo>
                    <a:lnTo>
                      <a:pt x="6308" y="594"/>
                    </a:lnTo>
                    <a:cubicBezTo>
                      <a:pt x="6341" y="536"/>
                      <a:pt x="6366" y="511"/>
                      <a:pt x="6400" y="469"/>
                    </a:cubicBezTo>
                    <a:cubicBezTo>
                      <a:pt x="6433" y="427"/>
                      <a:pt x="6450" y="410"/>
                      <a:pt x="6466" y="385"/>
                    </a:cubicBezTo>
                    <a:cubicBezTo>
                      <a:pt x="6650" y="151"/>
                      <a:pt x="6934" y="9"/>
                      <a:pt x="7227" y="1"/>
                    </a:cubicBezTo>
                    <a:cubicBezTo>
                      <a:pt x="7444" y="1"/>
                      <a:pt x="7636" y="93"/>
                      <a:pt x="7770" y="260"/>
                    </a:cubicBezTo>
                    <a:cubicBezTo>
                      <a:pt x="7937" y="485"/>
                      <a:pt x="7937" y="786"/>
                      <a:pt x="7954" y="1054"/>
                    </a:cubicBezTo>
                    <a:cubicBezTo>
                      <a:pt x="8129" y="937"/>
                      <a:pt x="8321" y="828"/>
                      <a:pt x="8513" y="736"/>
                    </a:cubicBezTo>
                    <a:cubicBezTo>
                      <a:pt x="9223" y="419"/>
                      <a:pt x="10059" y="736"/>
                      <a:pt x="10376" y="1446"/>
                    </a:cubicBezTo>
                    <a:cubicBezTo>
                      <a:pt x="10827" y="2390"/>
                      <a:pt x="10426" y="3510"/>
                      <a:pt x="9758" y="4404"/>
                    </a:cubicBezTo>
                    <a:cubicBezTo>
                      <a:pt x="10142" y="4278"/>
                      <a:pt x="10543" y="4220"/>
                      <a:pt x="10953" y="4220"/>
                    </a:cubicBezTo>
                    <a:cubicBezTo>
                      <a:pt x="11905" y="4236"/>
                      <a:pt x="12907" y="4738"/>
                      <a:pt x="13083" y="5615"/>
                    </a:cubicBezTo>
                    <a:cubicBezTo>
                      <a:pt x="13308" y="6676"/>
                      <a:pt x="12398" y="7854"/>
                      <a:pt x="11262" y="7954"/>
                    </a:cubicBezTo>
                    <a:cubicBezTo>
                      <a:pt x="11370" y="8146"/>
                      <a:pt x="11462" y="8347"/>
                      <a:pt x="11529" y="8555"/>
                    </a:cubicBezTo>
                    <a:cubicBezTo>
                      <a:pt x="11638" y="9065"/>
                      <a:pt x="11295" y="9566"/>
                      <a:pt x="10769" y="9642"/>
                    </a:cubicBezTo>
                    <a:cubicBezTo>
                      <a:pt x="10234" y="9700"/>
                      <a:pt x="9716" y="9525"/>
                      <a:pt x="9207" y="9224"/>
                    </a:cubicBezTo>
                    <a:cubicBezTo>
                      <a:pt x="9683" y="10084"/>
                      <a:pt x="9883" y="11187"/>
                      <a:pt x="9349" y="12064"/>
                    </a:cubicBezTo>
                    <a:cubicBezTo>
                      <a:pt x="9332" y="12098"/>
                      <a:pt x="9307" y="12131"/>
                      <a:pt x="9282" y="12156"/>
                    </a:cubicBezTo>
                    <a:cubicBezTo>
                      <a:pt x="8872" y="12616"/>
                      <a:pt x="7970" y="12540"/>
                      <a:pt x="7477" y="12098"/>
                    </a:cubicBezTo>
                    <a:cubicBezTo>
                      <a:pt x="7310" y="11939"/>
                      <a:pt x="7060" y="11697"/>
                      <a:pt x="7060" y="11697"/>
                    </a:cubicBezTo>
                    <a:lnTo>
                      <a:pt x="7043" y="11763"/>
                    </a:lnTo>
                    <a:cubicBezTo>
                      <a:pt x="6851" y="12423"/>
                      <a:pt x="6458" y="13342"/>
                      <a:pt x="5539" y="12808"/>
                    </a:cubicBezTo>
                    <a:cubicBezTo>
                      <a:pt x="4913" y="12448"/>
                      <a:pt x="4787" y="11605"/>
                      <a:pt x="4796" y="10995"/>
                    </a:cubicBezTo>
                    <a:cubicBezTo>
                      <a:pt x="4796" y="10903"/>
                      <a:pt x="4796" y="10811"/>
                      <a:pt x="4804" y="10728"/>
                    </a:cubicBezTo>
                    <a:cubicBezTo>
                      <a:pt x="4746" y="10828"/>
                      <a:pt x="4679" y="10928"/>
                      <a:pt x="4612" y="11020"/>
                    </a:cubicBezTo>
                    <a:cubicBezTo>
                      <a:pt x="4228" y="11596"/>
                      <a:pt x="3576" y="12081"/>
                      <a:pt x="2891" y="11789"/>
                    </a:cubicBezTo>
                    <a:cubicBezTo>
                      <a:pt x="2690" y="11705"/>
                      <a:pt x="2523" y="11571"/>
                      <a:pt x="2381" y="11413"/>
                    </a:cubicBezTo>
                    <a:cubicBezTo>
                      <a:pt x="2273" y="11321"/>
                      <a:pt x="2181" y="11212"/>
                      <a:pt x="2106" y="11087"/>
                    </a:cubicBezTo>
                    <a:cubicBezTo>
                      <a:pt x="1805" y="10552"/>
                      <a:pt x="1880" y="9875"/>
                      <a:pt x="2147" y="9357"/>
                    </a:cubicBezTo>
                    <a:cubicBezTo>
                      <a:pt x="2147" y="9357"/>
                      <a:pt x="1437" y="9558"/>
                      <a:pt x="1070" y="9508"/>
                    </a:cubicBezTo>
                    <a:cubicBezTo>
                      <a:pt x="410" y="9408"/>
                      <a:pt x="0" y="8748"/>
                      <a:pt x="193" y="8121"/>
                    </a:cubicBezTo>
                    <a:cubicBezTo>
                      <a:pt x="502" y="7010"/>
                      <a:pt x="1705" y="6317"/>
                      <a:pt x="2782" y="6041"/>
                    </a:cubicBezTo>
                    <a:cubicBezTo>
                      <a:pt x="1905" y="5907"/>
                      <a:pt x="1112" y="5456"/>
                      <a:pt x="552" y="4763"/>
                    </a:cubicBezTo>
                    <a:cubicBezTo>
                      <a:pt x="193" y="4295"/>
                      <a:pt x="226" y="3510"/>
                      <a:pt x="786" y="3209"/>
                    </a:cubicBezTo>
                    <a:cubicBezTo>
                      <a:pt x="1137" y="3017"/>
                      <a:pt x="1571" y="3017"/>
                      <a:pt x="1980" y="3050"/>
                    </a:cubicBezTo>
                    <a:lnTo>
                      <a:pt x="2189" y="3075"/>
                    </a:lnTo>
                    <a:lnTo>
                      <a:pt x="2173" y="3008"/>
                    </a:lnTo>
                    <a:cubicBezTo>
                      <a:pt x="1914" y="2006"/>
                      <a:pt x="2081" y="870"/>
                      <a:pt x="2966" y="293"/>
                    </a:cubicBezTo>
                    <a:cubicBezTo>
                      <a:pt x="3125" y="193"/>
                      <a:pt x="3309" y="135"/>
                      <a:pt x="3492" y="126"/>
                    </a:cubicBezTo>
                    <a:cubicBezTo>
                      <a:pt x="4069" y="135"/>
                      <a:pt x="4520" y="619"/>
                      <a:pt x="4846" y="1029"/>
                    </a:cubicBezTo>
                    <a:cubicBezTo>
                      <a:pt x="5238" y="1521"/>
                      <a:pt x="5548" y="2064"/>
                      <a:pt x="5773" y="2649"/>
                    </a:cubicBezTo>
                    <a:close/>
                  </a:path>
                </a:pathLst>
              </a:custGeom>
              <a:solidFill>
                <a:srgbClr val="149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7"/>
              <p:cNvSpPr/>
              <p:nvPr/>
            </p:nvSpPr>
            <p:spPr>
              <a:xfrm>
                <a:off x="3590076" y="9384858"/>
                <a:ext cx="384952" cy="434773"/>
              </a:xfrm>
              <a:custGeom>
                <a:avLst/>
                <a:gdLst/>
                <a:ahLst/>
                <a:cxnLst/>
                <a:rect l="l" t="t" r="r" b="b"/>
                <a:pathLst>
                  <a:path w="7804" h="8814" extrusionOk="0">
                    <a:moveTo>
                      <a:pt x="948" y="1768"/>
                    </a:moveTo>
                    <a:cubicBezTo>
                      <a:pt x="864" y="1768"/>
                      <a:pt x="761" y="1796"/>
                      <a:pt x="761" y="1796"/>
                    </a:cubicBezTo>
                    <a:lnTo>
                      <a:pt x="770" y="1881"/>
                    </a:lnTo>
                    <a:lnTo>
                      <a:pt x="770" y="1881"/>
                    </a:lnTo>
                    <a:lnTo>
                      <a:pt x="1037" y="1788"/>
                    </a:lnTo>
                    <a:cubicBezTo>
                      <a:pt x="1017" y="1773"/>
                      <a:pt x="984" y="1768"/>
                      <a:pt x="948" y="1768"/>
                    </a:cubicBezTo>
                    <a:close/>
                    <a:moveTo>
                      <a:pt x="770" y="1881"/>
                    </a:moveTo>
                    <a:lnTo>
                      <a:pt x="1" y="2147"/>
                    </a:lnTo>
                    <a:cubicBezTo>
                      <a:pt x="444" y="2465"/>
                      <a:pt x="920" y="2740"/>
                      <a:pt x="1396" y="3033"/>
                    </a:cubicBezTo>
                    <a:lnTo>
                      <a:pt x="1847" y="3334"/>
                    </a:lnTo>
                    <a:cubicBezTo>
                      <a:pt x="2009" y="3309"/>
                      <a:pt x="2173" y="3297"/>
                      <a:pt x="2336" y="3297"/>
                    </a:cubicBezTo>
                    <a:cubicBezTo>
                      <a:pt x="2432" y="3297"/>
                      <a:pt x="2528" y="3301"/>
                      <a:pt x="2624" y="3309"/>
                    </a:cubicBezTo>
                    <a:lnTo>
                      <a:pt x="2624" y="3309"/>
                    </a:lnTo>
                    <a:cubicBezTo>
                      <a:pt x="2501" y="3238"/>
                      <a:pt x="2376" y="3172"/>
                      <a:pt x="2248" y="3108"/>
                    </a:cubicBezTo>
                    <a:lnTo>
                      <a:pt x="1881" y="2882"/>
                    </a:lnTo>
                    <a:cubicBezTo>
                      <a:pt x="1747" y="2799"/>
                      <a:pt x="1622" y="2715"/>
                      <a:pt x="1505" y="2623"/>
                    </a:cubicBezTo>
                    <a:cubicBezTo>
                      <a:pt x="1196" y="2398"/>
                      <a:pt x="786" y="2039"/>
                      <a:pt x="786" y="2039"/>
                    </a:cubicBezTo>
                    <a:lnTo>
                      <a:pt x="770" y="1881"/>
                    </a:lnTo>
                    <a:close/>
                    <a:moveTo>
                      <a:pt x="4111" y="3400"/>
                    </a:moveTo>
                    <a:lnTo>
                      <a:pt x="4103" y="3425"/>
                    </a:lnTo>
                    <a:lnTo>
                      <a:pt x="4094" y="3450"/>
                    </a:lnTo>
                    <a:cubicBezTo>
                      <a:pt x="4098" y="3443"/>
                      <a:pt x="4101" y="3437"/>
                      <a:pt x="4104" y="3432"/>
                    </a:cubicBezTo>
                    <a:lnTo>
                      <a:pt x="4104" y="3432"/>
                    </a:lnTo>
                    <a:cubicBezTo>
                      <a:pt x="4104" y="3432"/>
                      <a:pt x="4104" y="3432"/>
                      <a:pt x="4104" y="3432"/>
                    </a:cubicBezTo>
                    <a:cubicBezTo>
                      <a:pt x="4106" y="3432"/>
                      <a:pt x="4113" y="3419"/>
                      <a:pt x="4112" y="3419"/>
                    </a:cubicBezTo>
                    <a:lnTo>
                      <a:pt x="4112" y="3419"/>
                    </a:lnTo>
                    <a:cubicBezTo>
                      <a:pt x="4111" y="3419"/>
                      <a:pt x="4109" y="3422"/>
                      <a:pt x="4104" y="3432"/>
                    </a:cubicBezTo>
                    <a:lnTo>
                      <a:pt x="4104" y="3432"/>
                    </a:lnTo>
                    <a:cubicBezTo>
                      <a:pt x="4103" y="3430"/>
                      <a:pt x="4105" y="3422"/>
                      <a:pt x="4111" y="3400"/>
                    </a:cubicBezTo>
                    <a:close/>
                    <a:moveTo>
                      <a:pt x="2624" y="3309"/>
                    </a:moveTo>
                    <a:cubicBezTo>
                      <a:pt x="2728" y="3369"/>
                      <a:pt x="2831" y="3432"/>
                      <a:pt x="2933" y="3501"/>
                    </a:cubicBezTo>
                    <a:cubicBezTo>
                      <a:pt x="3067" y="3601"/>
                      <a:pt x="3217" y="3676"/>
                      <a:pt x="3384" y="3726"/>
                    </a:cubicBezTo>
                    <a:cubicBezTo>
                      <a:pt x="3384" y="3726"/>
                      <a:pt x="3403" y="3749"/>
                      <a:pt x="3414" y="3749"/>
                    </a:cubicBezTo>
                    <a:cubicBezTo>
                      <a:pt x="3431" y="3749"/>
                      <a:pt x="3431" y="3698"/>
                      <a:pt x="3326" y="3442"/>
                    </a:cubicBezTo>
                    <a:cubicBezTo>
                      <a:pt x="3095" y="3374"/>
                      <a:pt x="2860" y="3330"/>
                      <a:pt x="2624" y="3309"/>
                    </a:cubicBezTo>
                    <a:close/>
                    <a:moveTo>
                      <a:pt x="6843" y="3450"/>
                    </a:moveTo>
                    <a:cubicBezTo>
                      <a:pt x="6676" y="3450"/>
                      <a:pt x="6517" y="3459"/>
                      <a:pt x="6358" y="3476"/>
                    </a:cubicBezTo>
                    <a:cubicBezTo>
                      <a:pt x="5857" y="3534"/>
                      <a:pt x="5047" y="3467"/>
                      <a:pt x="4963" y="4069"/>
                    </a:cubicBez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96" y="4059"/>
                      <a:pt x="5065" y="4038"/>
                      <a:pt x="5197" y="3994"/>
                    </a:cubicBezTo>
                    <a:cubicBezTo>
                      <a:pt x="5548" y="3877"/>
                      <a:pt x="5899" y="3801"/>
                      <a:pt x="6267" y="3751"/>
                    </a:cubicBezTo>
                    <a:cubicBezTo>
                      <a:pt x="6601" y="3701"/>
                      <a:pt x="7804" y="3651"/>
                      <a:pt x="7804" y="3651"/>
                    </a:cubicBezTo>
                    <a:lnTo>
                      <a:pt x="7745" y="3567"/>
                    </a:lnTo>
                    <a:cubicBezTo>
                      <a:pt x="7444" y="3501"/>
                      <a:pt x="7144" y="3467"/>
                      <a:pt x="6843" y="3450"/>
                    </a:cubicBezTo>
                    <a:close/>
                    <a:moveTo>
                      <a:pt x="4955" y="4069"/>
                    </a:moveTo>
                    <a:cubicBezTo>
                      <a:pt x="4953" y="4069"/>
                      <a:pt x="4950" y="4070"/>
                      <a:pt x="4949" y="4071"/>
                    </a:cubicBezTo>
                    <a:lnTo>
                      <a:pt x="4949" y="4071"/>
                    </a:lnTo>
                    <a:lnTo>
                      <a:pt x="4955" y="4069"/>
                    </a:lnTo>
                    <a:close/>
                    <a:moveTo>
                      <a:pt x="4946" y="4080"/>
                    </a:moveTo>
                    <a:lnTo>
                      <a:pt x="4946" y="4080"/>
                    </a:lnTo>
                    <a:cubicBezTo>
                      <a:pt x="4946" y="4081"/>
                      <a:pt x="4948" y="4081"/>
                      <a:pt x="4951" y="4081"/>
                    </a:cubicBezTo>
                    <a:lnTo>
                      <a:pt x="4951" y="4081"/>
                    </a:lnTo>
                    <a:cubicBezTo>
                      <a:pt x="4949" y="4081"/>
                      <a:pt x="4947" y="4080"/>
                      <a:pt x="4946" y="4080"/>
                    </a:cubicBezTo>
                    <a:close/>
                    <a:moveTo>
                      <a:pt x="1313" y="4102"/>
                    </a:move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1312" y="4102"/>
                      <a:pt x="1313" y="4102"/>
                      <a:pt x="1313" y="4102"/>
                    </a:cubicBezTo>
                    <a:close/>
                    <a:moveTo>
                      <a:pt x="4987" y="4083"/>
                    </a:moveTo>
                    <a:lnTo>
                      <a:pt x="4993" y="4086"/>
                    </a:lnTo>
                    <a:lnTo>
                      <a:pt x="4993" y="4086"/>
                    </a:lnTo>
                    <a:cubicBezTo>
                      <a:pt x="4982" y="4085"/>
                      <a:pt x="4971" y="4085"/>
                      <a:pt x="4963" y="4085"/>
                    </a:cubicBezTo>
                    <a:cubicBezTo>
                      <a:pt x="4960" y="4128"/>
                      <a:pt x="4975" y="4141"/>
                      <a:pt x="4993" y="4141"/>
                    </a:cubicBezTo>
                    <a:cubicBezTo>
                      <a:pt x="5017" y="4141"/>
                      <a:pt x="5047" y="4119"/>
                      <a:pt x="5047" y="4119"/>
                    </a:cubicBezTo>
                    <a:cubicBezTo>
                      <a:pt x="5047" y="4110"/>
                      <a:pt x="5043" y="4104"/>
                      <a:pt x="5037" y="4099"/>
                    </a:cubicBezTo>
                    <a:lnTo>
                      <a:pt x="5037" y="4099"/>
                    </a:lnTo>
                    <a:cubicBezTo>
                      <a:pt x="5026" y="4089"/>
                      <a:pt x="5006" y="4085"/>
                      <a:pt x="4987" y="4083"/>
                    </a:cubicBezTo>
                    <a:close/>
                    <a:moveTo>
                      <a:pt x="4963" y="4069"/>
                    </a:move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39" y="4075"/>
                      <a:pt x="4942" y="4073"/>
                      <a:pt x="4949" y="4071"/>
                    </a:cubicBezTo>
                    <a:lnTo>
                      <a:pt x="4949" y="4071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11"/>
                      <a:pt x="3967" y="4411"/>
                      <a:pt x="3967" y="4411"/>
                    </a:cubicBezTo>
                    <a:lnTo>
                      <a:pt x="3967" y="4411"/>
                    </a:lnTo>
                    <a:lnTo>
                      <a:pt x="4940" y="4077"/>
                    </a:lnTo>
                    <a:lnTo>
                      <a:pt x="4940" y="4077"/>
                    </a:lnTo>
                    <a:cubicBezTo>
                      <a:pt x="4941" y="4078"/>
                      <a:pt x="4943" y="4079"/>
                      <a:pt x="4946" y="4080"/>
                    </a:cubicBezTo>
                    <a:lnTo>
                      <a:pt x="4946" y="4080"/>
                    </a:lnTo>
                    <a:cubicBezTo>
                      <a:pt x="4946" y="4078"/>
                      <a:pt x="4951" y="4076"/>
                      <a:pt x="4963" y="4071"/>
                    </a:cubicBezTo>
                    <a:lnTo>
                      <a:pt x="4963" y="4071"/>
                    </a:ln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58" y="4082"/>
                      <a:pt x="4954" y="4082"/>
                      <a:pt x="4951" y="4081"/>
                    </a:cubicBezTo>
                    <a:lnTo>
                      <a:pt x="4951" y="4081"/>
                    </a:lnTo>
                    <a:cubicBezTo>
                      <a:pt x="4954" y="4082"/>
                      <a:pt x="4958" y="4084"/>
                      <a:pt x="4963" y="4085"/>
                    </a:cubicBezTo>
                    <a:lnTo>
                      <a:pt x="4963" y="4082"/>
                    </a:lnTo>
                    <a:lnTo>
                      <a:pt x="4963" y="4082"/>
                    </a:lnTo>
                    <a:cubicBezTo>
                      <a:pt x="4970" y="4082"/>
                      <a:pt x="4978" y="4082"/>
                      <a:pt x="4987" y="4083"/>
                    </a:cubicBezTo>
                    <a:lnTo>
                      <a:pt x="4987" y="4083"/>
                    </a:lnTo>
                    <a:lnTo>
                      <a:pt x="4966" y="4070"/>
                    </a:lnTo>
                    <a:lnTo>
                      <a:pt x="4966" y="4070"/>
                    </a:lnTo>
                    <a:cubicBezTo>
                      <a:pt x="4965" y="4071"/>
                      <a:pt x="4964" y="4071"/>
                      <a:pt x="4963" y="4071"/>
                    </a:cubicBezTo>
                    <a:lnTo>
                      <a:pt x="4963" y="4071"/>
                    </a:lnTo>
                    <a:lnTo>
                      <a:pt x="4963" y="4069"/>
                    </a:lnTo>
                    <a:close/>
                    <a:moveTo>
                      <a:pt x="5966" y="4169"/>
                    </a:moveTo>
                    <a:lnTo>
                      <a:pt x="5891" y="4177"/>
                    </a:lnTo>
                    <a:cubicBezTo>
                      <a:pt x="5849" y="4177"/>
                      <a:pt x="5515" y="4227"/>
                      <a:pt x="5197" y="4286"/>
                    </a:cubicBezTo>
                    <a:cubicBezTo>
                      <a:pt x="4997" y="4336"/>
                      <a:pt x="5172" y="4378"/>
                      <a:pt x="5172" y="4378"/>
                    </a:cubicBezTo>
                    <a:lnTo>
                      <a:pt x="5231" y="4378"/>
                    </a:lnTo>
                    <a:cubicBezTo>
                      <a:pt x="5598" y="4366"/>
                      <a:pt x="5769" y="4361"/>
                      <a:pt x="5851" y="4361"/>
                    </a:cubicBezTo>
                    <a:cubicBezTo>
                      <a:pt x="6008" y="4361"/>
                      <a:pt x="5839" y="4381"/>
                      <a:pt x="6091" y="4420"/>
                    </a:cubicBezTo>
                    <a:cubicBezTo>
                      <a:pt x="6325" y="4453"/>
                      <a:pt x="6697" y="4461"/>
                      <a:pt x="7010" y="4461"/>
                    </a:cubicBezTo>
                    <a:cubicBezTo>
                      <a:pt x="7323" y="4461"/>
                      <a:pt x="7578" y="4453"/>
                      <a:pt x="7578" y="4453"/>
                    </a:cubicBezTo>
                    <a:lnTo>
                      <a:pt x="7503" y="4361"/>
                    </a:lnTo>
                    <a:cubicBezTo>
                      <a:pt x="7185" y="4319"/>
                      <a:pt x="6876" y="4261"/>
                      <a:pt x="6559" y="4211"/>
                    </a:cubicBezTo>
                    <a:cubicBezTo>
                      <a:pt x="6367" y="4186"/>
                      <a:pt x="6166" y="4169"/>
                      <a:pt x="5966" y="4169"/>
                    </a:cubicBezTo>
                    <a:close/>
                    <a:moveTo>
                      <a:pt x="1730" y="0"/>
                    </a:moveTo>
                    <a:lnTo>
                      <a:pt x="1739" y="192"/>
                    </a:lnTo>
                    <a:cubicBezTo>
                      <a:pt x="2248" y="811"/>
                      <a:pt x="2683" y="1671"/>
                      <a:pt x="3117" y="2481"/>
                    </a:cubicBezTo>
                    <a:cubicBezTo>
                      <a:pt x="3660" y="3526"/>
                      <a:pt x="3368" y="2941"/>
                      <a:pt x="3510" y="3425"/>
                    </a:cubicBezTo>
                    <a:cubicBezTo>
                      <a:pt x="3510" y="3425"/>
                      <a:pt x="3544" y="3466"/>
                      <a:pt x="3585" y="3494"/>
                    </a:cubicBezTo>
                    <a:lnTo>
                      <a:pt x="3585" y="3494"/>
                    </a:lnTo>
                    <a:cubicBezTo>
                      <a:pt x="3548" y="3574"/>
                      <a:pt x="3511" y="3654"/>
                      <a:pt x="3476" y="3735"/>
                    </a:cubicBezTo>
                    <a:cubicBezTo>
                      <a:pt x="3475" y="3755"/>
                      <a:pt x="3474" y="3773"/>
                      <a:pt x="3473" y="3790"/>
                    </a:cubicBezTo>
                    <a:lnTo>
                      <a:pt x="3473" y="3790"/>
                    </a:lnTo>
                    <a:cubicBezTo>
                      <a:pt x="3273" y="3759"/>
                      <a:pt x="3160" y="3743"/>
                      <a:pt x="3033" y="3726"/>
                    </a:cubicBezTo>
                    <a:cubicBezTo>
                      <a:pt x="2983" y="3718"/>
                      <a:pt x="2933" y="3718"/>
                      <a:pt x="2883" y="3718"/>
                    </a:cubicBezTo>
                    <a:lnTo>
                      <a:pt x="2875" y="3718"/>
                    </a:lnTo>
                    <a:cubicBezTo>
                      <a:pt x="2321" y="3718"/>
                      <a:pt x="1317" y="4102"/>
                      <a:pt x="1312" y="4102"/>
                    </a:cubicBezTo>
                    <a:cubicBezTo>
                      <a:pt x="1312" y="4102"/>
                      <a:pt x="1312" y="4102"/>
                      <a:pt x="1312" y="4102"/>
                    </a:cubicBezTo>
                    <a:lnTo>
                      <a:pt x="1312" y="4102"/>
                    </a:lnTo>
                    <a:cubicBezTo>
                      <a:pt x="836" y="4361"/>
                      <a:pt x="327" y="4896"/>
                      <a:pt x="327" y="4896"/>
                    </a:cubicBezTo>
                    <a:lnTo>
                      <a:pt x="452" y="4912"/>
                    </a:lnTo>
                    <a:cubicBezTo>
                      <a:pt x="845" y="4695"/>
                      <a:pt x="1254" y="4520"/>
                      <a:pt x="1688" y="4386"/>
                    </a:cubicBezTo>
                    <a:cubicBezTo>
                      <a:pt x="2115" y="4278"/>
                      <a:pt x="2557" y="4194"/>
                      <a:pt x="3000" y="4152"/>
                    </a:cubicBezTo>
                    <a:cubicBezTo>
                      <a:pt x="3493" y="4136"/>
                      <a:pt x="4195" y="4069"/>
                      <a:pt x="4195" y="4069"/>
                    </a:cubicBezTo>
                    <a:lnTo>
                      <a:pt x="3869" y="3851"/>
                    </a:lnTo>
                    <a:cubicBezTo>
                      <a:pt x="3787" y="3839"/>
                      <a:pt x="3715" y="3828"/>
                      <a:pt x="3650" y="3817"/>
                    </a:cubicBezTo>
                    <a:lnTo>
                      <a:pt x="3650" y="3817"/>
                    </a:lnTo>
                    <a:cubicBezTo>
                      <a:pt x="3665" y="3797"/>
                      <a:pt x="3682" y="3772"/>
                      <a:pt x="3702" y="3743"/>
                    </a:cubicBezTo>
                    <a:lnTo>
                      <a:pt x="3744" y="3693"/>
                    </a:lnTo>
                    <a:lnTo>
                      <a:pt x="3744" y="3693"/>
                    </a:lnTo>
                    <a:cubicBezTo>
                      <a:pt x="3743" y="3694"/>
                      <a:pt x="3742" y="3695"/>
                      <a:pt x="3742" y="3695"/>
                    </a:cubicBezTo>
                    <a:cubicBezTo>
                      <a:pt x="3744" y="3695"/>
                      <a:pt x="3875" y="3518"/>
                      <a:pt x="3969" y="3392"/>
                    </a:cubicBezTo>
                    <a:cubicBezTo>
                      <a:pt x="4103" y="3200"/>
                      <a:pt x="4362" y="2774"/>
                      <a:pt x="4362" y="2774"/>
                    </a:cubicBezTo>
                    <a:cubicBezTo>
                      <a:pt x="4704" y="2114"/>
                      <a:pt x="4955" y="1412"/>
                      <a:pt x="5105" y="685"/>
                    </a:cubicBezTo>
                    <a:lnTo>
                      <a:pt x="5030" y="552"/>
                    </a:lnTo>
                    <a:lnTo>
                      <a:pt x="4871" y="710"/>
                    </a:lnTo>
                    <a:cubicBezTo>
                      <a:pt x="4729" y="1195"/>
                      <a:pt x="4537" y="1671"/>
                      <a:pt x="4303" y="2122"/>
                    </a:cubicBezTo>
                    <a:cubicBezTo>
                      <a:pt x="4002" y="2707"/>
                      <a:pt x="3975" y="2752"/>
                      <a:pt x="3973" y="2752"/>
                    </a:cubicBezTo>
                    <a:cubicBezTo>
                      <a:pt x="3973" y="2752"/>
                      <a:pt x="3973" y="2750"/>
                      <a:pt x="3973" y="2750"/>
                    </a:cubicBezTo>
                    <a:lnTo>
                      <a:pt x="3973" y="2750"/>
                    </a:lnTo>
                    <a:cubicBezTo>
                      <a:pt x="3973" y="2750"/>
                      <a:pt x="3971" y="2754"/>
                      <a:pt x="3961" y="2774"/>
                    </a:cubicBezTo>
                    <a:cubicBezTo>
                      <a:pt x="3896" y="2886"/>
                      <a:pt x="3834" y="2999"/>
                      <a:pt x="3774" y="3112"/>
                    </a:cubicBezTo>
                    <a:lnTo>
                      <a:pt x="3774" y="3112"/>
                    </a:lnTo>
                    <a:cubicBezTo>
                      <a:pt x="3781" y="3062"/>
                      <a:pt x="3785" y="3024"/>
                      <a:pt x="3785" y="3016"/>
                    </a:cubicBezTo>
                    <a:cubicBezTo>
                      <a:pt x="3710" y="2649"/>
                      <a:pt x="3577" y="2306"/>
                      <a:pt x="3384" y="1989"/>
                    </a:cubicBezTo>
                    <a:cubicBezTo>
                      <a:pt x="3084" y="1446"/>
                      <a:pt x="2474" y="510"/>
                      <a:pt x="2474" y="510"/>
                    </a:cubicBezTo>
                    <a:cubicBezTo>
                      <a:pt x="2265" y="284"/>
                      <a:pt x="2014" y="109"/>
                      <a:pt x="1730" y="0"/>
                    </a:cubicBezTo>
                    <a:close/>
                    <a:moveTo>
                      <a:pt x="3893" y="4257"/>
                    </a:moveTo>
                    <a:cubicBezTo>
                      <a:pt x="3866" y="4257"/>
                      <a:pt x="3820" y="4301"/>
                      <a:pt x="3668" y="4361"/>
                    </a:cubicBezTo>
                    <a:cubicBezTo>
                      <a:pt x="3668" y="4361"/>
                      <a:pt x="3384" y="4511"/>
                      <a:pt x="3192" y="4620"/>
                    </a:cubicBezTo>
                    <a:cubicBezTo>
                      <a:pt x="2699" y="4912"/>
                      <a:pt x="1655" y="6391"/>
                      <a:pt x="1655" y="6391"/>
                    </a:cubicBezTo>
                    <a:cubicBezTo>
                      <a:pt x="1580" y="6617"/>
                      <a:pt x="1572" y="6851"/>
                      <a:pt x="1622" y="7076"/>
                    </a:cubicBezTo>
                    <a:lnTo>
                      <a:pt x="1789" y="6984"/>
                    </a:lnTo>
                    <a:cubicBezTo>
                      <a:pt x="1847" y="6884"/>
                      <a:pt x="1922" y="6767"/>
                      <a:pt x="1989" y="6675"/>
                    </a:cubicBezTo>
                    <a:cubicBezTo>
                      <a:pt x="2374" y="6074"/>
                      <a:pt x="2825" y="5522"/>
                      <a:pt x="3343" y="5038"/>
                    </a:cubicBezTo>
                    <a:cubicBezTo>
                      <a:pt x="4110" y="4342"/>
                      <a:pt x="3959" y="4580"/>
                      <a:pt x="3967" y="4411"/>
                    </a:cubicBezTo>
                    <a:lnTo>
                      <a:pt x="3967" y="4411"/>
                    </a:lnTo>
                    <a:lnTo>
                      <a:pt x="3919" y="4428"/>
                    </a:lnTo>
                    <a:lnTo>
                      <a:pt x="3919" y="4428"/>
                    </a:lnTo>
                    <a:lnTo>
                      <a:pt x="3967" y="4411"/>
                    </a:lnTo>
                    <a:lnTo>
                      <a:pt x="3967" y="4411"/>
                    </a:lnTo>
                    <a:cubicBezTo>
                      <a:pt x="3967" y="4404"/>
                      <a:pt x="3968" y="4395"/>
                      <a:pt x="3969" y="4386"/>
                    </a:cubicBezTo>
                    <a:lnTo>
                      <a:pt x="3969" y="4361"/>
                    </a:lnTo>
                    <a:cubicBezTo>
                      <a:pt x="3924" y="4286"/>
                      <a:pt x="3915" y="4257"/>
                      <a:pt x="3893" y="4257"/>
                    </a:cubicBezTo>
                    <a:close/>
                    <a:moveTo>
                      <a:pt x="4571" y="4501"/>
                    </a:moveTo>
                    <a:cubicBezTo>
                      <a:pt x="4467" y="4501"/>
                      <a:pt x="4420" y="4879"/>
                      <a:pt x="4420" y="4879"/>
                    </a:cubicBezTo>
                    <a:cubicBezTo>
                      <a:pt x="4378" y="5781"/>
                      <a:pt x="4479" y="5998"/>
                      <a:pt x="4637" y="6692"/>
                    </a:cubicBezTo>
                    <a:cubicBezTo>
                      <a:pt x="4738" y="7151"/>
                      <a:pt x="5297" y="7870"/>
                      <a:pt x="5297" y="7870"/>
                    </a:cubicBezTo>
                    <a:lnTo>
                      <a:pt x="5331" y="7736"/>
                    </a:lnTo>
                    <a:cubicBezTo>
                      <a:pt x="4947" y="6951"/>
                      <a:pt x="4938" y="6140"/>
                      <a:pt x="4754" y="5439"/>
                    </a:cubicBezTo>
                    <a:lnTo>
                      <a:pt x="4612" y="4587"/>
                    </a:lnTo>
                    <a:cubicBezTo>
                      <a:pt x="4612" y="4587"/>
                      <a:pt x="4612" y="4587"/>
                      <a:pt x="4611" y="4587"/>
                    </a:cubicBezTo>
                    <a:cubicBezTo>
                      <a:pt x="4605" y="4587"/>
                      <a:pt x="4612" y="4520"/>
                      <a:pt x="4612" y="4520"/>
                    </a:cubicBezTo>
                    <a:cubicBezTo>
                      <a:pt x="4598" y="4507"/>
                      <a:pt x="4584" y="4501"/>
                      <a:pt x="4571" y="4501"/>
                    </a:cubicBezTo>
                    <a:close/>
                    <a:moveTo>
                      <a:pt x="4309" y="4302"/>
                    </a:moveTo>
                    <a:cubicBezTo>
                      <a:pt x="4215" y="4302"/>
                      <a:pt x="4053" y="4436"/>
                      <a:pt x="4053" y="4436"/>
                    </a:cubicBezTo>
                    <a:cubicBezTo>
                      <a:pt x="3401" y="5397"/>
                      <a:pt x="3426" y="6600"/>
                      <a:pt x="3652" y="7703"/>
                    </a:cubicBezTo>
                    <a:cubicBezTo>
                      <a:pt x="3660" y="7770"/>
                      <a:pt x="3777" y="8221"/>
                      <a:pt x="3877" y="8555"/>
                    </a:cubicBezTo>
                    <a:cubicBezTo>
                      <a:pt x="3911" y="8655"/>
                      <a:pt x="3977" y="8747"/>
                      <a:pt x="4069" y="8814"/>
                    </a:cubicBezTo>
                    <a:lnTo>
                      <a:pt x="4145" y="8680"/>
                    </a:lnTo>
                    <a:cubicBezTo>
                      <a:pt x="4120" y="8471"/>
                      <a:pt x="4094" y="8254"/>
                      <a:pt x="4078" y="8037"/>
                    </a:cubicBezTo>
                    <a:cubicBezTo>
                      <a:pt x="4036" y="7369"/>
                      <a:pt x="4069" y="8020"/>
                      <a:pt x="4036" y="7343"/>
                    </a:cubicBezTo>
                    <a:cubicBezTo>
                      <a:pt x="4003" y="6709"/>
                      <a:pt x="4178" y="5355"/>
                      <a:pt x="4178" y="5355"/>
                    </a:cubicBezTo>
                    <a:cubicBezTo>
                      <a:pt x="4287" y="4729"/>
                      <a:pt x="4370" y="4353"/>
                      <a:pt x="4370" y="4353"/>
                    </a:cubicBezTo>
                    <a:cubicBezTo>
                      <a:pt x="4362" y="4316"/>
                      <a:pt x="4339" y="4302"/>
                      <a:pt x="4309" y="430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7"/>
              <p:cNvSpPr/>
              <p:nvPr/>
            </p:nvSpPr>
            <p:spPr>
              <a:xfrm>
                <a:off x="3709596" y="9517549"/>
                <a:ext cx="159180" cy="135552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2748" extrusionOk="0">
                    <a:moveTo>
                      <a:pt x="1872" y="0"/>
                    </a:moveTo>
                    <a:cubicBezTo>
                      <a:pt x="1496" y="0"/>
                      <a:pt x="1128" y="117"/>
                      <a:pt x="819" y="343"/>
                    </a:cubicBezTo>
                    <a:cubicBezTo>
                      <a:pt x="1" y="928"/>
                      <a:pt x="118" y="1980"/>
                      <a:pt x="953" y="2532"/>
                    </a:cubicBezTo>
                    <a:cubicBezTo>
                      <a:pt x="1176" y="2682"/>
                      <a:pt x="1414" y="2747"/>
                      <a:pt x="1649" y="2747"/>
                    </a:cubicBezTo>
                    <a:cubicBezTo>
                      <a:pt x="2458" y="2747"/>
                      <a:pt x="3226" y="1963"/>
                      <a:pt x="3200" y="1153"/>
                    </a:cubicBezTo>
                    <a:cubicBezTo>
                      <a:pt x="3184" y="460"/>
                      <a:pt x="2524" y="9"/>
                      <a:pt x="187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7"/>
              <p:cNvSpPr/>
              <p:nvPr/>
            </p:nvSpPr>
            <p:spPr>
              <a:xfrm>
                <a:off x="4603805" y="9023436"/>
                <a:ext cx="651567" cy="663504"/>
              </a:xfrm>
              <a:custGeom>
                <a:avLst/>
                <a:gdLst/>
                <a:ahLst/>
                <a:cxnLst/>
                <a:rect l="l" t="t" r="r" b="b"/>
                <a:pathLst>
                  <a:path w="13209" h="13451" extrusionOk="0">
                    <a:moveTo>
                      <a:pt x="10201" y="5155"/>
                    </a:moveTo>
                    <a:cubicBezTo>
                      <a:pt x="10836" y="4996"/>
                      <a:pt x="11479" y="4938"/>
                      <a:pt x="12131" y="5122"/>
                    </a:cubicBezTo>
                    <a:cubicBezTo>
                      <a:pt x="12198" y="5139"/>
                      <a:pt x="12265" y="5164"/>
                      <a:pt x="12323" y="5189"/>
                    </a:cubicBezTo>
                    <a:cubicBezTo>
                      <a:pt x="12390" y="5214"/>
                      <a:pt x="12423" y="5222"/>
                      <a:pt x="12473" y="5247"/>
                    </a:cubicBezTo>
                    <a:cubicBezTo>
                      <a:pt x="12515" y="5264"/>
                      <a:pt x="12540" y="5281"/>
                      <a:pt x="12565" y="5289"/>
                    </a:cubicBezTo>
                    <a:cubicBezTo>
                      <a:pt x="12841" y="5414"/>
                      <a:pt x="13042" y="5648"/>
                      <a:pt x="13125" y="5941"/>
                    </a:cubicBezTo>
                    <a:cubicBezTo>
                      <a:pt x="13175" y="6141"/>
                      <a:pt x="13133" y="6358"/>
                      <a:pt x="13000" y="6525"/>
                    </a:cubicBezTo>
                    <a:cubicBezTo>
                      <a:pt x="12824" y="6734"/>
                      <a:pt x="12540" y="6818"/>
                      <a:pt x="12281" y="6893"/>
                    </a:cubicBezTo>
                    <a:cubicBezTo>
                      <a:pt x="12440" y="7035"/>
                      <a:pt x="12590" y="7194"/>
                      <a:pt x="12724" y="7361"/>
                    </a:cubicBezTo>
                    <a:cubicBezTo>
                      <a:pt x="13209" y="7971"/>
                      <a:pt x="13108" y="8864"/>
                      <a:pt x="12490" y="9341"/>
                    </a:cubicBezTo>
                    <a:cubicBezTo>
                      <a:pt x="11680" y="10009"/>
                      <a:pt x="10502" y="9900"/>
                      <a:pt x="9466" y="9458"/>
                    </a:cubicBezTo>
                    <a:cubicBezTo>
                      <a:pt x="9675" y="9800"/>
                      <a:pt x="9834" y="10176"/>
                      <a:pt x="9934" y="10569"/>
                    </a:cubicBezTo>
                    <a:cubicBezTo>
                      <a:pt x="10143" y="11496"/>
                      <a:pt x="9900" y="12599"/>
                      <a:pt x="9098" y="12983"/>
                    </a:cubicBezTo>
                    <a:cubicBezTo>
                      <a:pt x="8121" y="13451"/>
                      <a:pt x="6759" y="12849"/>
                      <a:pt x="6383" y="11772"/>
                    </a:cubicBezTo>
                    <a:cubicBezTo>
                      <a:pt x="6233" y="11930"/>
                      <a:pt x="6058" y="12064"/>
                      <a:pt x="5865" y="12181"/>
                    </a:cubicBezTo>
                    <a:cubicBezTo>
                      <a:pt x="5398" y="12415"/>
                      <a:pt x="4830" y="12198"/>
                      <a:pt x="4637" y="11705"/>
                    </a:cubicBezTo>
                    <a:cubicBezTo>
                      <a:pt x="4445" y="11195"/>
                      <a:pt x="4495" y="10652"/>
                      <a:pt x="4662" y="10092"/>
                    </a:cubicBezTo>
                    <a:cubicBezTo>
                      <a:pt x="3936" y="10761"/>
                      <a:pt x="2916" y="11229"/>
                      <a:pt x="1939" y="10920"/>
                    </a:cubicBezTo>
                    <a:cubicBezTo>
                      <a:pt x="1897" y="10903"/>
                      <a:pt x="1864" y="10886"/>
                      <a:pt x="1830" y="10869"/>
                    </a:cubicBezTo>
                    <a:cubicBezTo>
                      <a:pt x="1287" y="10585"/>
                      <a:pt x="1145" y="9691"/>
                      <a:pt x="1455" y="9107"/>
                    </a:cubicBezTo>
                    <a:cubicBezTo>
                      <a:pt x="1563" y="8898"/>
                      <a:pt x="1739" y="8614"/>
                      <a:pt x="1739" y="8614"/>
                    </a:cubicBezTo>
                    <a:lnTo>
                      <a:pt x="1672" y="8614"/>
                    </a:lnTo>
                    <a:cubicBezTo>
                      <a:pt x="978" y="8580"/>
                      <a:pt x="1" y="8430"/>
                      <a:pt x="293" y="7411"/>
                    </a:cubicBezTo>
                    <a:cubicBezTo>
                      <a:pt x="494" y="6709"/>
                      <a:pt x="1279" y="6383"/>
                      <a:pt x="1881" y="6241"/>
                    </a:cubicBezTo>
                    <a:cubicBezTo>
                      <a:pt x="1964" y="6225"/>
                      <a:pt x="2048" y="6208"/>
                      <a:pt x="2140" y="6191"/>
                    </a:cubicBezTo>
                    <a:cubicBezTo>
                      <a:pt x="2023" y="6149"/>
                      <a:pt x="1914" y="6116"/>
                      <a:pt x="1805" y="6074"/>
                    </a:cubicBezTo>
                    <a:cubicBezTo>
                      <a:pt x="1154" y="5840"/>
                      <a:pt x="527" y="5331"/>
                      <a:pt x="644" y="4587"/>
                    </a:cubicBezTo>
                    <a:cubicBezTo>
                      <a:pt x="678" y="4378"/>
                      <a:pt x="761" y="4178"/>
                      <a:pt x="886" y="4002"/>
                    </a:cubicBezTo>
                    <a:cubicBezTo>
                      <a:pt x="945" y="3877"/>
                      <a:pt x="1028" y="3760"/>
                      <a:pt x="1137" y="3660"/>
                    </a:cubicBezTo>
                    <a:cubicBezTo>
                      <a:pt x="1580" y="3234"/>
                      <a:pt x="2257" y="3134"/>
                      <a:pt x="2825" y="3276"/>
                    </a:cubicBezTo>
                    <a:cubicBezTo>
                      <a:pt x="2825" y="3276"/>
                      <a:pt x="2449" y="2632"/>
                      <a:pt x="2415" y="2265"/>
                    </a:cubicBezTo>
                    <a:cubicBezTo>
                      <a:pt x="2348" y="1605"/>
                      <a:pt x="2891" y="1045"/>
                      <a:pt x="3551" y="1087"/>
                    </a:cubicBezTo>
                    <a:cubicBezTo>
                      <a:pt x="4713" y="1112"/>
                      <a:pt x="5665" y="2106"/>
                      <a:pt x="6191" y="3092"/>
                    </a:cubicBezTo>
                    <a:cubicBezTo>
                      <a:pt x="6108" y="2206"/>
                      <a:pt x="6358" y="1321"/>
                      <a:pt x="6893" y="619"/>
                    </a:cubicBezTo>
                    <a:cubicBezTo>
                      <a:pt x="7261" y="151"/>
                      <a:pt x="8029" y="1"/>
                      <a:pt x="8455" y="469"/>
                    </a:cubicBezTo>
                    <a:cubicBezTo>
                      <a:pt x="8723" y="761"/>
                      <a:pt x="8831" y="1179"/>
                      <a:pt x="8898" y="1588"/>
                    </a:cubicBezTo>
                    <a:lnTo>
                      <a:pt x="8931" y="1797"/>
                    </a:lnTo>
                    <a:lnTo>
                      <a:pt x="8982" y="1763"/>
                    </a:lnTo>
                    <a:cubicBezTo>
                      <a:pt x="9900" y="1271"/>
                      <a:pt x="11045" y="1162"/>
                      <a:pt x="11814" y="1880"/>
                    </a:cubicBezTo>
                    <a:cubicBezTo>
                      <a:pt x="11947" y="2006"/>
                      <a:pt x="12047" y="2173"/>
                      <a:pt x="12098" y="2348"/>
                    </a:cubicBezTo>
                    <a:cubicBezTo>
                      <a:pt x="12231" y="2908"/>
                      <a:pt x="11872" y="3468"/>
                      <a:pt x="11555" y="3885"/>
                    </a:cubicBezTo>
                    <a:cubicBezTo>
                      <a:pt x="11170" y="4378"/>
                      <a:pt x="10711" y="4804"/>
                      <a:pt x="10201" y="5155"/>
                    </a:cubicBezTo>
                    <a:close/>
                  </a:path>
                </a:pathLst>
              </a:custGeom>
              <a:solidFill>
                <a:srgbClr val="F7A9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7"/>
              <p:cNvSpPr/>
              <p:nvPr/>
            </p:nvSpPr>
            <p:spPr>
              <a:xfrm>
                <a:off x="4705617" y="9175907"/>
                <a:ext cx="436450" cy="359006"/>
              </a:xfrm>
              <a:custGeom>
                <a:avLst/>
                <a:gdLst/>
                <a:ahLst/>
                <a:cxnLst/>
                <a:rect l="l" t="t" r="r" b="b"/>
                <a:pathLst>
                  <a:path w="8848" h="7278" extrusionOk="0">
                    <a:moveTo>
                      <a:pt x="6015" y="1"/>
                    </a:moveTo>
                    <a:lnTo>
                      <a:pt x="5781" y="84"/>
                    </a:lnTo>
                    <a:cubicBezTo>
                      <a:pt x="5781" y="84"/>
                      <a:pt x="5531" y="569"/>
                      <a:pt x="5389" y="920"/>
                    </a:cubicBezTo>
                    <a:cubicBezTo>
                      <a:pt x="5330" y="1062"/>
                      <a:pt x="5280" y="1204"/>
                      <a:pt x="5230" y="1354"/>
                    </a:cubicBezTo>
                    <a:cubicBezTo>
                      <a:pt x="5188" y="1488"/>
                      <a:pt x="5146" y="1621"/>
                      <a:pt x="5105" y="1763"/>
                    </a:cubicBezTo>
                    <a:cubicBezTo>
                      <a:pt x="5046" y="2014"/>
                      <a:pt x="4971" y="2273"/>
                      <a:pt x="4887" y="2524"/>
                    </a:cubicBezTo>
                    <a:cubicBezTo>
                      <a:pt x="4821" y="2674"/>
                      <a:pt x="4779" y="2841"/>
                      <a:pt x="4779" y="3017"/>
                    </a:cubicBezTo>
                    <a:cubicBezTo>
                      <a:pt x="4779" y="3017"/>
                      <a:pt x="4749" y="3058"/>
                      <a:pt x="4773" y="3058"/>
                    </a:cubicBezTo>
                    <a:cubicBezTo>
                      <a:pt x="4795" y="3058"/>
                      <a:pt x="4862" y="3023"/>
                      <a:pt x="5038" y="2891"/>
                    </a:cubicBezTo>
                    <a:cubicBezTo>
                      <a:pt x="5172" y="2716"/>
                      <a:pt x="5280" y="2540"/>
                      <a:pt x="5372" y="2348"/>
                    </a:cubicBezTo>
                    <a:lnTo>
                      <a:pt x="5564" y="1839"/>
                    </a:lnTo>
                    <a:cubicBezTo>
                      <a:pt x="5731" y="1312"/>
                      <a:pt x="5873" y="778"/>
                      <a:pt x="6082" y="268"/>
                    </a:cubicBezTo>
                    <a:cubicBezTo>
                      <a:pt x="6116" y="193"/>
                      <a:pt x="6015" y="1"/>
                      <a:pt x="6015" y="1"/>
                    </a:cubicBezTo>
                    <a:close/>
                    <a:moveTo>
                      <a:pt x="7987" y="502"/>
                    </a:moveTo>
                    <a:lnTo>
                      <a:pt x="7795" y="560"/>
                    </a:lnTo>
                    <a:cubicBezTo>
                      <a:pt x="7319" y="1204"/>
                      <a:pt x="6592" y="1839"/>
                      <a:pt x="5915" y="2449"/>
                    </a:cubicBezTo>
                    <a:cubicBezTo>
                      <a:pt x="5029" y="3225"/>
                      <a:pt x="5531" y="2808"/>
                      <a:pt x="5096" y="3058"/>
                    </a:cubicBezTo>
                    <a:cubicBezTo>
                      <a:pt x="5096" y="3058"/>
                      <a:pt x="4971" y="3234"/>
                      <a:pt x="5071" y="3259"/>
                    </a:cubicBezTo>
                    <a:cubicBezTo>
                      <a:pt x="5074" y="3260"/>
                      <a:pt x="5076" y="3261"/>
                      <a:pt x="5079" y="3261"/>
                    </a:cubicBezTo>
                    <a:cubicBezTo>
                      <a:pt x="5097" y="3261"/>
                      <a:pt x="5121" y="3242"/>
                      <a:pt x="5121" y="3242"/>
                    </a:cubicBezTo>
                    <a:lnTo>
                      <a:pt x="5172" y="3276"/>
                    </a:lnTo>
                    <a:cubicBezTo>
                      <a:pt x="5172" y="3276"/>
                      <a:pt x="5531" y="3242"/>
                      <a:pt x="5556" y="3234"/>
                    </a:cubicBezTo>
                    <a:cubicBezTo>
                      <a:pt x="5890" y="3067"/>
                      <a:pt x="6199" y="2850"/>
                      <a:pt x="6458" y="2591"/>
                    </a:cubicBezTo>
                    <a:cubicBezTo>
                      <a:pt x="6909" y="2164"/>
                      <a:pt x="7678" y="1346"/>
                      <a:pt x="7678" y="1346"/>
                    </a:cubicBezTo>
                    <a:cubicBezTo>
                      <a:pt x="7836" y="1095"/>
                      <a:pt x="7945" y="803"/>
                      <a:pt x="7987" y="502"/>
                    </a:cubicBezTo>
                    <a:close/>
                    <a:moveTo>
                      <a:pt x="5213" y="3635"/>
                    </a:moveTo>
                    <a:cubicBezTo>
                      <a:pt x="5220" y="3637"/>
                      <a:pt x="5225" y="3638"/>
                      <a:pt x="5229" y="3639"/>
                    </a:cubicBezTo>
                    <a:lnTo>
                      <a:pt x="5229" y="3639"/>
                    </a:lnTo>
                    <a:cubicBezTo>
                      <a:pt x="5229" y="3637"/>
                      <a:pt x="5237" y="3635"/>
                      <a:pt x="5263" y="3635"/>
                    </a:cubicBezTo>
                    <a:close/>
                    <a:moveTo>
                      <a:pt x="5229" y="3639"/>
                    </a:moveTo>
                    <a:cubicBezTo>
                      <a:pt x="5230" y="3642"/>
                      <a:pt x="5244" y="3646"/>
                      <a:pt x="5247" y="3646"/>
                    </a:cubicBezTo>
                    <a:cubicBezTo>
                      <a:pt x="5249" y="3646"/>
                      <a:pt x="5246" y="3644"/>
                      <a:pt x="5229" y="3639"/>
                    </a:cubicBezTo>
                    <a:close/>
                    <a:moveTo>
                      <a:pt x="1674" y="1961"/>
                    </a:moveTo>
                    <a:cubicBezTo>
                      <a:pt x="1472" y="1961"/>
                      <a:pt x="1277" y="2010"/>
                      <a:pt x="1095" y="2098"/>
                    </a:cubicBezTo>
                    <a:lnTo>
                      <a:pt x="1220" y="2240"/>
                    </a:lnTo>
                    <a:cubicBezTo>
                      <a:pt x="1345" y="2273"/>
                      <a:pt x="1462" y="2315"/>
                      <a:pt x="1571" y="2357"/>
                    </a:cubicBezTo>
                    <a:cubicBezTo>
                      <a:pt x="2248" y="2582"/>
                      <a:pt x="2891" y="2900"/>
                      <a:pt x="3492" y="3284"/>
                    </a:cubicBezTo>
                    <a:cubicBezTo>
                      <a:pt x="4094" y="3685"/>
                      <a:pt x="4142" y="3763"/>
                      <a:pt x="4172" y="3763"/>
                    </a:cubicBezTo>
                    <a:cubicBezTo>
                      <a:pt x="4187" y="3763"/>
                      <a:pt x="4197" y="3743"/>
                      <a:pt x="4269" y="3735"/>
                    </a:cubicBezTo>
                    <a:cubicBezTo>
                      <a:pt x="4286" y="3735"/>
                      <a:pt x="4294" y="3727"/>
                      <a:pt x="4303" y="3718"/>
                    </a:cubicBezTo>
                    <a:cubicBezTo>
                      <a:pt x="4436" y="3585"/>
                      <a:pt x="4395" y="3668"/>
                      <a:pt x="4228" y="3426"/>
                    </a:cubicBezTo>
                    <a:cubicBezTo>
                      <a:pt x="4228" y="3426"/>
                      <a:pt x="4010" y="3192"/>
                      <a:pt x="3860" y="3025"/>
                    </a:cubicBezTo>
                    <a:cubicBezTo>
                      <a:pt x="3459" y="2616"/>
                      <a:pt x="1763" y="1964"/>
                      <a:pt x="1763" y="1964"/>
                    </a:cubicBezTo>
                    <a:cubicBezTo>
                      <a:pt x="1733" y="1962"/>
                      <a:pt x="1704" y="1961"/>
                      <a:pt x="1674" y="1961"/>
                    </a:cubicBezTo>
                    <a:close/>
                    <a:moveTo>
                      <a:pt x="2899" y="318"/>
                    </a:moveTo>
                    <a:lnTo>
                      <a:pt x="2908" y="444"/>
                    </a:lnTo>
                    <a:cubicBezTo>
                      <a:pt x="3217" y="769"/>
                      <a:pt x="3484" y="1129"/>
                      <a:pt x="3718" y="1513"/>
                    </a:cubicBezTo>
                    <a:cubicBezTo>
                      <a:pt x="3935" y="1905"/>
                      <a:pt x="4111" y="2306"/>
                      <a:pt x="4261" y="2724"/>
                    </a:cubicBezTo>
                    <a:cubicBezTo>
                      <a:pt x="4403" y="3209"/>
                      <a:pt x="4629" y="3877"/>
                      <a:pt x="4629" y="3877"/>
                    </a:cubicBezTo>
                    <a:lnTo>
                      <a:pt x="4771" y="3501"/>
                    </a:lnTo>
                    <a:cubicBezTo>
                      <a:pt x="4729" y="3025"/>
                      <a:pt x="4712" y="2858"/>
                      <a:pt x="4679" y="2666"/>
                    </a:cubicBezTo>
                    <a:cubicBezTo>
                      <a:pt x="4679" y="2616"/>
                      <a:pt x="4662" y="2565"/>
                      <a:pt x="4654" y="2515"/>
                    </a:cubicBezTo>
                    <a:cubicBezTo>
                      <a:pt x="4520" y="1972"/>
                      <a:pt x="3893" y="1078"/>
                      <a:pt x="3893" y="1078"/>
                    </a:cubicBezTo>
                    <a:cubicBezTo>
                      <a:pt x="3534" y="686"/>
                      <a:pt x="2899" y="318"/>
                      <a:pt x="2899" y="318"/>
                    </a:cubicBezTo>
                    <a:close/>
                    <a:moveTo>
                      <a:pt x="4808" y="4629"/>
                    </a:moveTo>
                    <a:cubicBezTo>
                      <a:pt x="4809" y="4632"/>
                      <a:pt x="4809" y="4636"/>
                      <a:pt x="4810" y="4640"/>
                    </a:cubicBezTo>
                    <a:lnTo>
                      <a:pt x="4810" y="4640"/>
                    </a:lnTo>
                    <a:lnTo>
                      <a:pt x="4812" y="4629"/>
                    </a:lnTo>
                    <a:close/>
                    <a:moveTo>
                      <a:pt x="4804" y="4629"/>
                    </a:moveTo>
                    <a:cubicBezTo>
                      <a:pt x="4704" y="4646"/>
                      <a:pt x="4796" y="4721"/>
                      <a:pt x="4796" y="4721"/>
                    </a:cubicBezTo>
                    <a:cubicBezTo>
                      <a:pt x="4824" y="4711"/>
                      <a:pt x="4817" y="4668"/>
                      <a:pt x="4810" y="4640"/>
                    </a:cubicBezTo>
                    <a:lnTo>
                      <a:pt x="4810" y="4640"/>
                    </a:lnTo>
                    <a:lnTo>
                      <a:pt x="4809" y="4648"/>
                    </a:lnTo>
                    <a:lnTo>
                      <a:pt x="4809" y="4648"/>
                    </a:lnTo>
                    <a:cubicBezTo>
                      <a:pt x="4807" y="4641"/>
                      <a:pt x="4806" y="4634"/>
                      <a:pt x="4804" y="4629"/>
                    </a:cubicBezTo>
                    <a:close/>
                    <a:moveTo>
                      <a:pt x="5389" y="4027"/>
                    </a:moveTo>
                    <a:cubicBezTo>
                      <a:pt x="4963" y="4103"/>
                      <a:pt x="5263" y="4119"/>
                      <a:pt x="5263" y="4119"/>
                    </a:cubicBezTo>
                    <a:cubicBezTo>
                      <a:pt x="5263" y="4119"/>
                      <a:pt x="5121" y="4136"/>
                      <a:pt x="5430" y="4245"/>
                    </a:cubicBezTo>
                    <a:lnTo>
                      <a:pt x="5489" y="4270"/>
                    </a:lnTo>
                    <a:cubicBezTo>
                      <a:pt x="5488" y="4269"/>
                      <a:pt x="5487" y="4269"/>
                      <a:pt x="5487" y="4269"/>
                    </a:cubicBezTo>
                    <a:lnTo>
                      <a:pt x="5487" y="4269"/>
                    </a:lnTo>
                    <a:cubicBezTo>
                      <a:pt x="5482" y="4269"/>
                      <a:pt x="5688" y="4356"/>
                      <a:pt x="5840" y="4420"/>
                    </a:cubicBezTo>
                    <a:cubicBezTo>
                      <a:pt x="6057" y="4504"/>
                      <a:pt x="6533" y="4654"/>
                      <a:pt x="6533" y="4654"/>
                    </a:cubicBezTo>
                    <a:cubicBezTo>
                      <a:pt x="7169" y="4800"/>
                      <a:pt x="7811" y="4876"/>
                      <a:pt x="8459" y="4876"/>
                    </a:cubicBezTo>
                    <a:cubicBezTo>
                      <a:pt x="8552" y="4876"/>
                      <a:pt x="8645" y="4874"/>
                      <a:pt x="8739" y="4871"/>
                    </a:cubicBezTo>
                    <a:lnTo>
                      <a:pt x="8847" y="4763"/>
                    </a:lnTo>
                    <a:lnTo>
                      <a:pt x="8655" y="4646"/>
                    </a:lnTo>
                    <a:cubicBezTo>
                      <a:pt x="8146" y="4629"/>
                      <a:pt x="7644" y="4554"/>
                      <a:pt x="7151" y="4437"/>
                    </a:cubicBezTo>
                    <a:cubicBezTo>
                      <a:pt x="6199" y="4220"/>
                      <a:pt x="6550" y="4286"/>
                      <a:pt x="6433" y="4261"/>
                    </a:cubicBezTo>
                    <a:cubicBezTo>
                      <a:pt x="6082" y="4161"/>
                      <a:pt x="5740" y="4086"/>
                      <a:pt x="5389" y="4027"/>
                    </a:cubicBezTo>
                    <a:close/>
                    <a:moveTo>
                      <a:pt x="3182" y="3644"/>
                    </a:moveTo>
                    <a:cubicBezTo>
                      <a:pt x="2424" y="3644"/>
                      <a:pt x="1664" y="3895"/>
                      <a:pt x="969" y="4220"/>
                    </a:cubicBezTo>
                    <a:cubicBezTo>
                      <a:pt x="911" y="4253"/>
                      <a:pt x="502" y="4462"/>
                      <a:pt x="209" y="4654"/>
                    </a:cubicBezTo>
                    <a:cubicBezTo>
                      <a:pt x="117" y="4712"/>
                      <a:pt x="42" y="4796"/>
                      <a:pt x="0" y="4896"/>
                    </a:cubicBezTo>
                    <a:lnTo>
                      <a:pt x="142" y="4938"/>
                    </a:lnTo>
                    <a:cubicBezTo>
                      <a:pt x="343" y="4863"/>
                      <a:pt x="543" y="4788"/>
                      <a:pt x="752" y="4721"/>
                    </a:cubicBezTo>
                    <a:cubicBezTo>
                      <a:pt x="1395" y="4520"/>
                      <a:pt x="769" y="4712"/>
                      <a:pt x="1421" y="4512"/>
                    </a:cubicBezTo>
                    <a:cubicBezTo>
                      <a:pt x="2022" y="4328"/>
                      <a:pt x="3384" y="4169"/>
                      <a:pt x="3384" y="4169"/>
                    </a:cubicBezTo>
                    <a:cubicBezTo>
                      <a:pt x="4010" y="4128"/>
                      <a:pt x="4403" y="4111"/>
                      <a:pt x="4403" y="4111"/>
                    </a:cubicBezTo>
                    <a:cubicBezTo>
                      <a:pt x="4537" y="4052"/>
                      <a:pt x="4244" y="3835"/>
                      <a:pt x="4236" y="3827"/>
                    </a:cubicBezTo>
                    <a:cubicBezTo>
                      <a:pt x="3890" y="3699"/>
                      <a:pt x="3536" y="3644"/>
                      <a:pt x="3182" y="3644"/>
                    </a:cubicBezTo>
                    <a:close/>
                    <a:moveTo>
                      <a:pt x="4080" y="4276"/>
                    </a:moveTo>
                    <a:cubicBezTo>
                      <a:pt x="3987" y="4276"/>
                      <a:pt x="3902" y="4286"/>
                      <a:pt x="3902" y="4286"/>
                    </a:cubicBezTo>
                    <a:cubicBezTo>
                      <a:pt x="3016" y="4470"/>
                      <a:pt x="2832" y="4621"/>
                      <a:pt x="2197" y="4938"/>
                    </a:cubicBezTo>
                    <a:cubicBezTo>
                      <a:pt x="1771" y="5147"/>
                      <a:pt x="1220" y="5865"/>
                      <a:pt x="1220" y="5865"/>
                    </a:cubicBezTo>
                    <a:lnTo>
                      <a:pt x="1354" y="5865"/>
                    </a:lnTo>
                    <a:cubicBezTo>
                      <a:pt x="2022" y="5306"/>
                      <a:pt x="2799" y="5105"/>
                      <a:pt x="3442" y="4754"/>
                    </a:cubicBezTo>
                    <a:lnTo>
                      <a:pt x="4236" y="4412"/>
                    </a:lnTo>
                    <a:cubicBezTo>
                      <a:pt x="4219" y="4403"/>
                      <a:pt x="4303" y="4395"/>
                      <a:pt x="4294" y="4387"/>
                    </a:cubicBezTo>
                    <a:cubicBezTo>
                      <a:pt x="4342" y="4295"/>
                      <a:pt x="4205" y="4276"/>
                      <a:pt x="4080" y="4276"/>
                    </a:cubicBezTo>
                    <a:close/>
                    <a:moveTo>
                      <a:pt x="4611" y="4831"/>
                    </a:moveTo>
                    <a:cubicBezTo>
                      <a:pt x="4587" y="4831"/>
                      <a:pt x="4587" y="4913"/>
                      <a:pt x="4587" y="4913"/>
                    </a:cubicBezTo>
                    <a:cubicBezTo>
                      <a:pt x="4587" y="4913"/>
                      <a:pt x="4576" y="4887"/>
                      <a:pt x="4574" y="4887"/>
                    </a:cubicBezTo>
                    <a:lnTo>
                      <a:pt x="4574" y="4887"/>
                    </a:lnTo>
                    <a:cubicBezTo>
                      <a:pt x="4573" y="4887"/>
                      <a:pt x="4577" y="4904"/>
                      <a:pt x="4595" y="4963"/>
                    </a:cubicBezTo>
                    <a:cubicBezTo>
                      <a:pt x="4879" y="5999"/>
                      <a:pt x="4720" y="5423"/>
                      <a:pt x="4762" y="5807"/>
                    </a:cubicBezTo>
                    <a:cubicBezTo>
                      <a:pt x="4812" y="6283"/>
                      <a:pt x="5088" y="7260"/>
                      <a:pt x="5088" y="7260"/>
                    </a:cubicBezTo>
                    <a:lnTo>
                      <a:pt x="5155" y="7160"/>
                    </a:lnTo>
                    <a:cubicBezTo>
                      <a:pt x="5121" y="6843"/>
                      <a:pt x="5105" y="6525"/>
                      <a:pt x="5071" y="6216"/>
                    </a:cubicBezTo>
                    <a:cubicBezTo>
                      <a:pt x="5046" y="6016"/>
                      <a:pt x="5013" y="5815"/>
                      <a:pt x="4971" y="5623"/>
                    </a:cubicBezTo>
                    <a:cubicBezTo>
                      <a:pt x="4963" y="5598"/>
                      <a:pt x="4954" y="5581"/>
                      <a:pt x="4954" y="5556"/>
                    </a:cubicBezTo>
                    <a:cubicBezTo>
                      <a:pt x="4938" y="5514"/>
                      <a:pt x="4812" y="5205"/>
                      <a:pt x="4670" y="4913"/>
                    </a:cubicBezTo>
                    <a:cubicBezTo>
                      <a:pt x="4642" y="4852"/>
                      <a:pt x="4624" y="4831"/>
                      <a:pt x="4611" y="4831"/>
                    </a:cubicBezTo>
                    <a:close/>
                    <a:moveTo>
                      <a:pt x="4807" y="4609"/>
                    </a:moveTo>
                    <a:cubicBezTo>
                      <a:pt x="4804" y="4609"/>
                      <a:pt x="4804" y="4615"/>
                      <a:pt x="4804" y="4629"/>
                    </a:cubicBezTo>
                    <a:lnTo>
                      <a:pt x="4808" y="4629"/>
                    </a:lnTo>
                    <a:cubicBezTo>
                      <a:pt x="4806" y="4621"/>
                      <a:pt x="4805" y="4615"/>
                      <a:pt x="4807" y="4615"/>
                    </a:cubicBezTo>
                    <a:lnTo>
                      <a:pt x="4807" y="4615"/>
                    </a:lnTo>
                    <a:cubicBezTo>
                      <a:pt x="4812" y="4615"/>
                      <a:pt x="4844" y="4666"/>
                      <a:pt x="4954" y="4838"/>
                    </a:cubicBezTo>
                    <a:cubicBezTo>
                      <a:pt x="5146" y="5147"/>
                      <a:pt x="5305" y="5473"/>
                      <a:pt x="5439" y="5815"/>
                    </a:cubicBezTo>
                    <a:cubicBezTo>
                      <a:pt x="5573" y="6133"/>
                      <a:pt x="5915" y="7277"/>
                      <a:pt x="5915" y="7277"/>
                    </a:cubicBezTo>
                    <a:lnTo>
                      <a:pt x="5982" y="7202"/>
                    </a:lnTo>
                    <a:cubicBezTo>
                      <a:pt x="5974" y="6893"/>
                      <a:pt x="5940" y="6592"/>
                      <a:pt x="5882" y="6291"/>
                    </a:cubicBezTo>
                    <a:cubicBezTo>
                      <a:pt x="5840" y="6141"/>
                      <a:pt x="5790" y="5982"/>
                      <a:pt x="5731" y="5832"/>
                    </a:cubicBezTo>
                    <a:cubicBezTo>
                      <a:pt x="5554" y="5380"/>
                      <a:pt x="5431" y="4618"/>
                      <a:pt x="4882" y="4618"/>
                    </a:cubicBezTo>
                    <a:cubicBezTo>
                      <a:pt x="4862" y="4618"/>
                      <a:pt x="4842" y="4619"/>
                      <a:pt x="4821" y="4621"/>
                    </a:cubicBezTo>
                    <a:cubicBezTo>
                      <a:pt x="4813" y="4613"/>
                      <a:pt x="4809" y="4609"/>
                      <a:pt x="4807" y="46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7"/>
              <p:cNvSpPr/>
              <p:nvPr/>
            </p:nvSpPr>
            <p:spPr>
              <a:xfrm>
                <a:off x="4850936" y="9292912"/>
                <a:ext cx="157601" cy="142606"/>
              </a:xfrm>
              <a:custGeom>
                <a:avLst/>
                <a:gdLst/>
                <a:ahLst/>
                <a:cxnLst/>
                <a:rect l="l" t="t" r="r" b="b"/>
                <a:pathLst>
                  <a:path w="3195" h="2891" extrusionOk="0">
                    <a:moveTo>
                      <a:pt x="1627" y="0"/>
                    </a:moveTo>
                    <a:cubicBezTo>
                      <a:pt x="1089" y="0"/>
                      <a:pt x="587" y="373"/>
                      <a:pt x="363" y="987"/>
                    </a:cubicBezTo>
                    <a:cubicBezTo>
                      <a:pt x="1" y="1984"/>
                      <a:pt x="965" y="2890"/>
                      <a:pt x="1891" y="2890"/>
                    </a:cubicBezTo>
                    <a:cubicBezTo>
                      <a:pt x="2013" y="2890"/>
                      <a:pt x="2134" y="2875"/>
                      <a:pt x="2251" y="2842"/>
                    </a:cubicBezTo>
                    <a:cubicBezTo>
                      <a:pt x="2927" y="2650"/>
                      <a:pt x="3195" y="1898"/>
                      <a:pt x="3053" y="1271"/>
                    </a:cubicBezTo>
                    <a:cubicBezTo>
                      <a:pt x="2961" y="904"/>
                      <a:pt x="2752" y="578"/>
                      <a:pt x="2468" y="327"/>
                    </a:cubicBezTo>
                    <a:cubicBezTo>
                      <a:pt x="2201" y="103"/>
                      <a:pt x="1909" y="0"/>
                      <a:pt x="16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7"/>
              <p:cNvSpPr/>
              <p:nvPr/>
            </p:nvSpPr>
            <p:spPr>
              <a:xfrm>
                <a:off x="3493246" y="8470425"/>
                <a:ext cx="713374" cy="680818"/>
              </a:xfrm>
              <a:custGeom>
                <a:avLst/>
                <a:gdLst/>
                <a:ahLst/>
                <a:cxnLst/>
                <a:rect l="l" t="t" r="r" b="b"/>
                <a:pathLst>
                  <a:path w="14462" h="13802" extrusionOk="0">
                    <a:moveTo>
                      <a:pt x="5172" y="12974"/>
                    </a:moveTo>
                    <a:cubicBezTo>
                      <a:pt x="4537" y="12941"/>
                      <a:pt x="4462" y="11989"/>
                      <a:pt x="4445" y="11471"/>
                    </a:cubicBezTo>
                    <a:cubicBezTo>
                      <a:pt x="4428" y="10811"/>
                      <a:pt x="4520" y="10151"/>
                      <a:pt x="4704" y="9524"/>
                    </a:cubicBezTo>
                    <a:cubicBezTo>
                      <a:pt x="3902" y="10410"/>
                      <a:pt x="2724" y="11354"/>
                      <a:pt x="2039" y="10986"/>
                    </a:cubicBezTo>
                    <a:cubicBezTo>
                      <a:pt x="1555" y="10719"/>
                      <a:pt x="1880" y="9975"/>
                      <a:pt x="2248" y="9466"/>
                    </a:cubicBezTo>
                    <a:cubicBezTo>
                      <a:pt x="2440" y="9215"/>
                      <a:pt x="2649" y="8973"/>
                      <a:pt x="2875" y="8747"/>
                    </a:cubicBezTo>
                    <a:cubicBezTo>
                      <a:pt x="3276" y="8355"/>
                      <a:pt x="3710" y="8004"/>
                      <a:pt x="4186" y="7695"/>
                    </a:cubicBezTo>
                    <a:cubicBezTo>
                      <a:pt x="3693" y="7845"/>
                      <a:pt x="3192" y="7962"/>
                      <a:pt x="2691" y="8046"/>
                    </a:cubicBezTo>
                    <a:cubicBezTo>
                      <a:pt x="1713" y="8196"/>
                      <a:pt x="1" y="8271"/>
                      <a:pt x="636" y="7035"/>
                    </a:cubicBezTo>
                    <a:cubicBezTo>
                      <a:pt x="961" y="6391"/>
                      <a:pt x="1797" y="6216"/>
                      <a:pt x="2499" y="6074"/>
                    </a:cubicBezTo>
                    <a:cubicBezTo>
                      <a:pt x="3200" y="5940"/>
                      <a:pt x="3919" y="5874"/>
                      <a:pt x="4637" y="5899"/>
                    </a:cubicBezTo>
                    <a:cubicBezTo>
                      <a:pt x="4637" y="5899"/>
                      <a:pt x="2290" y="4746"/>
                      <a:pt x="2591" y="3025"/>
                    </a:cubicBezTo>
                    <a:cubicBezTo>
                      <a:pt x="2624" y="2691"/>
                      <a:pt x="2858" y="2415"/>
                      <a:pt x="3167" y="2315"/>
                    </a:cubicBezTo>
                    <a:cubicBezTo>
                      <a:pt x="3877" y="2106"/>
                      <a:pt x="4554" y="2607"/>
                      <a:pt x="5022" y="3042"/>
                    </a:cubicBezTo>
                    <a:cubicBezTo>
                      <a:pt x="5431" y="3434"/>
                      <a:pt x="5790" y="3877"/>
                      <a:pt x="6091" y="4361"/>
                    </a:cubicBezTo>
                    <a:lnTo>
                      <a:pt x="6149" y="4445"/>
                    </a:lnTo>
                    <a:cubicBezTo>
                      <a:pt x="5949" y="3434"/>
                      <a:pt x="5623" y="2440"/>
                      <a:pt x="5673" y="1387"/>
                    </a:cubicBezTo>
                    <a:cubicBezTo>
                      <a:pt x="5673" y="1362"/>
                      <a:pt x="5673" y="1329"/>
                      <a:pt x="5682" y="1296"/>
                    </a:cubicBezTo>
                    <a:cubicBezTo>
                      <a:pt x="5715" y="970"/>
                      <a:pt x="5832" y="1"/>
                      <a:pt x="6910" y="1521"/>
                    </a:cubicBezTo>
                    <a:cubicBezTo>
                      <a:pt x="7118" y="1805"/>
                      <a:pt x="7294" y="2114"/>
                      <a:pt x="7436" y="2440"/>
                    </a:cubicBezTo>
                    <a:cubicBezTo>
                      <a:pt x="7712" y="3075"/>
                      <a:pt x="7870" y="3752"/>
                      <a:pt x="7904" y="4445"/>
                    </a:cubicBezTo>
                    <a:cubicBezTo>
                      <a:pt x="7904" y="4445"/>
                      <a:pt x="8054" y="3743"/>
                      <a:pt x="8129" y="3434"/>
                    </a:cubicBezTo>
                    <a:cubicBezTo>
                      <a:pt x="8380" y="2306"/>
                      <a:pt x="9123" y="744"/>
                      <a:pt x="10193" y="1312"/>
                    </a:cubicBezTo>
                    <a:cubicBezTo>
                      <a:pt x="10694" y="1580"/>
                      <a:pt x="10493" y="2490"/>
                      <a:pt x="10402" y="3175"/>
                    </a:cubicBezTo>
                    <a:cubicBezTo>
                      <a:pt x="10326" y="3835"/>
                      <a:pt x="10118" y="4470"/>
                      <a:pt x="9800" y="5046"/>
                    </a:cubicBezTo>
                    <a:cubicBezTo>
                      <a:pt x="9800" y="5046"/>
                      <a:pt x="10677" y="4712"/>
                      <a:pt x="11379" y="4512"/>
                    </a:cubicBezTo>
                    <a:cubicBezTo>
                      <a:pt x="12549" y="4186"/>
                      <a:pt x="14136" y="3693"/>
                      <a:pt x="14303" y="4512"/>
                    </a:cubicBezTo>
                    <a:cubicBezTo>
                      <a:pt x="14462" y="5314"/>
                      <a:pt x="13275" y="5982"/>
                      <a:pt x="12707" y="6350"/>
                    </a:cubicBezTo>
                    <a:cubicBezTo>
                      <a:pt x="11947" y="6818"/>
                      <a:pt x="11087" y="7085"/>
                      <a:pt x="10201" y="7143"/>
                    </a:cubicBezTo>
                    <a:cubicBezTo>
                      <a:pt x="10201" y="7143"/>
                      <a:pt x="10953" y="7402"/>
                      <a:pt x="11563" y="7586"/>
                    </a:cubicBezTo>
                    <a:cubicBezTo>
                      <a:pt x="11797" y="7653"/>
                      <a:pt x="12039" y="7728"/>
                      <a:pt x="12265" y="7828"/>
                    </a:cubicBezTo>
                    <a:cubicBezTo>
                      <a:pt x="12557" y="7945"/>
                      <a:pt x="12866" y="7887"/>
                      <a:pt x="13384" y="8513"/>
                    </a:cubicBezTo>
                    <a:cubicBezTo>
                      <a:pt x="13777" y="8990"/>
                      <a:pt x="13117" y="9858"/>
                      <a:pt x="12248" y="9817"/>
                    </a:cubicBezTo>
                    <a:cubicBezTo>
                      <a:pt x="11780" y="9792"/>
                      <a:pt x="11128" y="9533"/>
                      <a:pt x="11128" y="9533"/>
                    </a:cubicBezTo>
                    <a:cubicBezTo>
                      <a:pt x="11521" y="10084"/>
                      <a:pt x="12273" y="11103"/>
                      <a:pt x="11680" y="11947"/>
                    </a:cubicBezTo>
                    <a:cubicBezTo>
                      <a:pt x="11245" y="12565"/>
                      <a:pt x="10243" y="12716"/>
                      <a:pt x="9650" y="12189"/>
                    </a:cubicBezTo>
                    <a:cubicBezTo>
                      <a:pt x="9240" y="11838"/>
                      <a:pt x="8915" y="11170"/>
                      <a:pt x="8915" y="11170"/>
                    </a:cubicBezTo>
                    <a:cubicBezTo>
                      <a:pt x="8864" y="12273"/>
                      <a:pt x="8555" y="13802"/>
                      <a:pt x="7570" y="13509"/>
                    </a:cubicBezTo>
                    <a:cubicBezTo>
                      <a:pt x="6960" y="13325"/>
                      <a:pt x="6793" y="12640"/>
                      <a:pt x="6692" y="12147"/>
                    </a:cubicBezTo>
                    <a:cubicBezTo>
                      <a:pt x="6634" y="11872"/>
                      <a:pt x="6584" y="11446"/>
                      <a:pt x="6584" y="11446"/>
                    </a:cubicBezTo>
                    <a:cubicBezTo>
                      <a:pt x="6559" y="11513"/>
                      <a:pt x="6534" y="11571"/>
                      <a:pt x="6500" y="11629"/>
                    </a:cubicBezTo>
                    <a:lnTo>
                      <a:pt x="6417" y="11788"/>
                    </a:lnTo>
                    <a:cubicBezTo>
                      <a:pt x="6133" y="12331"/>
                      <a:pt x="5798" y="12941"/>
                      <a:pt x="5239" y="12983"/>
                    </a:cubicBezTo>
                    <a:close/>
                  </a:path>
                </a:pathLst>
              </a:custGeom>
              <a:solidFill>
                <a:srgbClr val="F7A9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7"/>
              <p:cNvSpPr/>
              <p:nvPr/>
            </p:nvSpPr>
            <p:spPr>
              <a:xfrm>
                <a:off x="3627614" y="8580475"/>
                <a:ext cx="511822" cy="476010"/>
              </a:xfrm>
              <a:custGeom>
                <a:avLst/>
                <a:gdLst/>
                <a:ahLst/>
                <a:cxnLst/>
                <a:rect l="l" t="t" r="r" b="b"/>
                <a:pathLst>
                  <a:path w="10376" h="9650" extrusionOk="0">
                    <a:moveTo>
                      <a:pt x="1036" y="2699"/>
                    </a:moveTo>
                    <a:cubicBezTo>
                      <a:pt x="1136" y="2298"/>
                      <a:pt x="1838" y="2373"/>
                      <a:pt x="2222" y="2431"/>
                    </a:cubicBezTo>
                    <a:cubicBezTo>
                      <a:pt x="2699" y="2506"/>
                      <a:pt x="3158" y="2648"/>
                      <a:pt x="3601" y="2849"/>
                    </a:cubicBezTo>
                    <a:cubicBezTo>
                      <a:pt x="3066" y="2214"/>
                      <a:pt x="2531" y="1345"/>
                      <a:pt x="2891" y="953"/>
                    </a:cubicBezTo>
                    <a:cubicBezTo>
                      <a:pt x="3141" y="677"/>
                      <a:pt x="3643" y="978"/>
                      <a:pt x="3960" y="1287"/>
                    </a:cubicBezTo>
                    <a:cubicBezTo>
                      <a:pt x="4119" y="1437"/>
                      <a:pt x="4269" y="1604"/>
                      <a:pt x="4403" y="1780"/>
                    </a:cubicBezTo>
                    <a:cubicBezTo>
                      <a:pt x="4637" y="2080"/>
                      <a:pt x="4837" y="2415"/>
                      <a:pt x="5004" y="2757"/>
                    </a:cubicBezTo>
                    <a:cubicBezTo>
                      <a:pt x="4954" y="2423"/>
                      <a:pt x="4937" y="2089"/>
                      <a:pt x="4937" y="1755"/>
                    </a:cubicBezTo>
                    <a:cubicBezTo>
                      <a:pt x="4954" y="1111"/>
                      <a:pt x="5121" y="0"/>
                      <a:pt x="5940" y="568"/>
                    </a:cubicBezTo>
                    <a:cubicBezTo>
                      <a:pt x="6366" y="869"/>
                      <a:pt x="6383" y="1420"/>
                      <a:pt x="6391" y="1888"/>
                    </a:cubicBezTo>
                    <a:cubicBezTo>
                      <a:pt x="6399" y="2356"/>
                      <a:pt x="6358" y="2824"/>
                      <a:pt x="6249" y="3275"/>
                    </a:cubicBezTo>
                    <a:cubicBezTo>
                      <a:pt x="6249" y="3275"/>
                      <a:pt x="7385" y="1922"/>
                      <a:pt x="8605" y="2339"/>
                    </a:cubicBezTo>
                    <a:cubicBezTo>
                      <a:pt x="8822" y="2415"/>
                      <a:pt x="9023" y="2573"/>
                      <a:pt x="9039" y="2807"/>
                    </a:cubicBezTo>
                    <a:cubicBezTo>
                      <a:pt x="9098" y="3283"/>
                      <a:pt x="8647" y="3651"/>
                      <a:pt x="8271" y="3893"/>
                    </a:cubicBezTo>
                    <a:cubicBezTo>
                      <a:pt x="7928" y="4110"/>
                      <a:pt x="7561" y="4277"/>
                      <a:pt x="7176" y="4411"/>
                    </a:cubicBezTo>
                    <a:lnTo>
                      <a:pt x="7101" y="4436"/>
                    </a:lnTo>
                    <a:cubicBezTo>
                      <a:pt x="7861" y="4436"/>
                      <a:pt x="8630" y="4361"/>
                      <a:pt x="9390" y="4528"/>
                    </a:cubicBezTo>
                    <a:lnTo>
                      <a:pt x="9457" y="4545"/>
                    </a:lnTo>
                    <a:cubicBezTo>
                      <a:pt x="9683" y="4612"/>
                      <a:pt x="10376" y="4812"/>
                      <a:pt x="9131" y="5305"/>
                    </a:cubicBezTo>
                    <a:cubicBezTo>
                      <a:pt x="8889" y="5397"/>
                      <a:pt x="8647" y="5464"/>
                      <a:pt x="8396" y="5514"/>
                    </a:cubicBezTo>
                    <a:cubicBezTo>
                      <a:pt x="7895" y="5606"/>
                      <a:pt x="7385" y="5622"/>
                      <a:pt x="6884" y="5547"/>
                    </a:cubicBezTo>
                    <a:lnTo>
                      <a:pt x="7586" y="5823"/>
                    </a:lnTo>
                    <a:cubicBezTo>
                      <a:pt x="8371" y="6140"/>
                      <a:pt x="9407" y="6817"/>
                      <a:pt x="8855" y="7427"/>
                    </a:cubicBezTo>
                    <a:cubicBezTo>
                      <a:pt x="8596" y="7711"/>
                      <a:pt x="7962" y="7460"/>
                      <a:pt x="7469" y="7310"/>
                    </a:cubicBezTo>
                    <a:cubicBezTo>
                      <a:pt x="7009" y="7185"/>
                      <a:pt x="6583" y="6967"/>
                      <a:pt x="6199" y="6683"/>
                    </a:cubicBezTo>
                    <a:cubicBezTo>
                      <a:pt x="6199" y="6683"/>
                      <a:pt x="6324" y="7293"/>
                      <a:pt x="6374" y="7769"/>
                    </a:cubicBezTo>
                    <a:cubicBezTo>
                      <a:pt x="6458" y="8555"/>
                      <a:pt x="6608" y="9649"/>
                      <a:pt x="5990" y="9641"/>
                    </a:cubicBezTo>
                    <a:cubicBezTo>
                      <a:pt x="5389" y="9641"/>
                      <a:pt x="5063" y="8789"/>
                      <a:pt x="4862" y="8379"/>
                    </a:cubicBezTo>
                    <a:cubicBezTo>
                      <a:pt x="4628" y="7845"/>
                      <a:pt x="4536" y="7251"/>
                      <a:pt x="4620" y="6667"/>
                    </a:cubicBezTo>
                    <a:cubicBezTo>
                      <a:pt x="4620" y="6667"/>
                      <a:pt x="4328" y="7118"/>
                      <a:pt x="4119" y="7485"/>
                    </a:cubicBezTo>
                    <a:cubicBezTo>
                      <a:pt x="4035" y="7627"/>
                      <a:pt x="3943" y="7769"/>
                      <a:pt x="3851" y="7903"/>
                    </a:cubicBezTo>
                    <a:cubicBezTo>
                      <a:pt x="3726" y="8070"/>
                      <a:pt x="3726" y="8279"/>
                      <a:pt x="3208" y="8530"/>
                    </a:cubicBezTo>
                    <a:cubicBezTo>
                      <a:pt x="2807" y="8722"/>
                      <a:pt x="2264" y="8179"/>
                      <a:pt x="2406" y="7627"/>
                    </a:cubicBezTo>
                    <a:cubicBezTo>
                      <a:pt x="2490" y="7385"/>
                      <a:pt x="2607" y="7160"/>
                      <a:pt x="2757" y="6951"/>
                    </a:cubicBezTo>
                    <a:cubicBezTo>
                      <a:pt x="2306" y="7126"/>
                      <a:pt x="1471" y="7469"/>
                      <a:pt x="936" y="6984"/>
                    </a:cubicBezTo>
                    <a:cubicBezTo>
                      <a:pt x="535" y="6617"/>
                      <a:pt x="577" y="5973"/>
                      <a:pt x="1028" y="5656"/>
                    </a:cubicBezTo>
                    <a:cubicBezTo>
                      <a:pt x="1337" y="5447"/>
                      <a:pt x="1863" y="5322"/>
                      <a:pt x="1863" y="5322"/>
                    </a:cubicBezTo>
                    <a:cubicBezTo>
                      <a:pt x="1070" y="5138"/>
                      <a:pt x="0" y="4745"/>
                      <a:pt x="343" y="4152"/>
                    </a:cubicBezTo>
                    <a:cubicBezTo>
                      <a:pt x="552" y="3785"/>
                      <a:pt x="1070" y="3768"/>
                      <a:pt x="1445" y="3768"/>
                    </a:cubicBezTo>
                    <a:cubicBezTo>
                      <a:pt x="1654" y="3768"/>
                      <a:pt x="1963" y="3793"/>
                      <a:pt x="1963" y="3793"/>
                    </a:cubicBezTo>
                    <a:lnTo>
                      <a:pt x="1846" y="3709"/>
                    </a:lnTo>
                    <a:lnTo>
                      <a:pt x="1746" y="3634"/>
                    </a:lnTo>
                    <a:cubicBezTo>
                      <a:pt x="1387" y="3384"/>
                      <a:pt x="986" y="3091"/>
                      <a:pt x="1036" y="2724"/>
                    </a:cubicBezTo>
                    <a:cubicBezTo>
                      <a:pt x="1028" y="2724"/>
                      <a:pt x="1036" y="2707"/>
                      <a:pt x="1036" y="26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7"/>
              <p:cNvSpPr/>
              <p:nvPr/>
            </p:nvSpPr>
            <p:spPr>
              <a:xfrm>
                <a:off x="3716601" y="8694619"/>
                <a:ext cx="296360" cy="272830"/>
              </a:xfrm>
              <a:custGeom>
                <a:avLst/>
                <a:gdLst/>
                <a:ahLst/>
                <a:cxnLst/>
                <a:rect l="l" t="t" r="r" b="b"/>
                <a:pathLst>
                  <a:path w="6008" h="5531" extrusionOk="0">
                    <a:moveTo>
                      <a:pt x="4813" y="786"/>
                    </a:moveTo>
                    <a:cubicBezTo>
                      <a:pt x="5047" y="886"/>
                      <a:pt x="4930" y="1253"/>
                      <a:pt x="4846" y="1446"/>
                    </a:cubicBezTo>
                    <a:cubicBezTo>
                      <a:pt x="4746" y="1696"/>
                      <a:pt x="4612" y="1930"/>
                      <a:pt x="4445" y="2139"/>
                    </a:cubicBezTo>
                    <a:cubicBezTo>
                      <a:pt x="4888" y="1922"/>
                      <a:pt x="5473" y="1730"/>
                      <a:pt x="5673" y="1963"/>
                    </a:cubicBezTo>
                    <a:cubicBezTo>
                      <a:pt x="5807" y="2131"/>
                      <a:pt x="5573" y="2364"/>
                      <a:pt x="5347" y="2498"/>
                    </a:cubicBezTo>
                    <a:cubicBezTo>
                      <a:pt x="5239" y="2565"/>
                      <a:pt x="5122" y="2632"/>
                      <a:pt x="5005" y="2682"/>
                    </a:cubicBezTo>
                    <a:cubicBezTo>
                      <a:pt x="4788" y="2774"/>
                      <a:pt x="4570" y="2841"/>
                      <a:pt x="4345" y="2891"/>
                    </a:cubicBezTo>
                    <a:cubicBezTo>
                      <a:pt x="4554" y="2899"/>
                      <a:pt x="4754" y="2924"/>
                      <a:pt x="4963" y="2966"/>
                    </a:cubicBezTo>
                    <a:cubicBezTo>
                      <a:pt x="5347" y="3049"/>
                      <a:pt x="6007" y="3258"/>
                      <a:pt x="5564" y="3634"/>
                    </a:cubicBezTo>
                    <a:cubicBezTo>
                      <a:pt x="5339" y="3826"/>
                      <a:pt x="5005" y="3776"/>
                      <a:pt x="4721" y="3726"/>
                    </a:cubicBezTo>
                    <a:cubicBezTo>
                      <a:pt x="4437" y="3684"/>
                      <a:pt x="4161" y="3609"/>
                      <a:pt x="3894" y="3501"/>
                    </a:cubicBezTo>
                    <a:cubicBezTo>
                      <a:pt x="3894" y="3501"/>
                      <a:pt x="4587" y="4252"/>
                      <a:pt x="4211" y="4854"/>
                    </a:cubicBezTo>
                    <a:cubicBezTo>
                      <a:pt x="4144" y="4971"/>
                      <a:pt x="4011" y="5046"/>
                      <a:pt x="3877" y="5038"/>
                    </a:cubicBezTo>
                    <a:cubicBezTo>
                      <a:pt x="3585" y="5021"/>
                      <a:pt x="3409" y="4737"/>
                      <a:pt x="3301" y="4511"/>
                    </a:cubicBezTo>
                    <a:cubicBezTo>
                      <a:pt x="3209" y="4303"/>
                      <a:pt x="3142" y="4085"/>
                      <a:pt x="3108" y="3868"/>
                    </a:cubicBezTo>
                    <a:lnTo>
                      <a:pt x="3100" y="3826"/>
                    </a:lnTo>
                    <a:cubicBezTo>
                      <a:pt x="3016" y="4236"/>
                      <a:pt x="2983" y="4653"/>
                      <a:pt x="2791" y="5038"/>
                    </a:cubicBezTo>
                    <a:lnTo>
                      <a:pt x="2774" y="5071"/>
                    </a:lnTo>
                    <a:cubicBezTo>
                      <a:pt x="2716" y="5188"/>
                      <a:pt x="2515" y="5531"/>
                      <a:pt x="2348" y="4812"/>
                    </a:cubicBezTo>
                    <a:cubicBezTo>
                      <a:pt x="2323" y="4679"/>
                      <a:pt x="2306" y="4537"/>
                      <a:pt x="2306" y="4394"/>
                    </a:cubicBezTo>
                    <a:cubicBezTo>
                      <a:pt x="2298" y="4119"/>
                      <a:pt x="2348" y="3843"/>
                      <a:pt x="2448" y="3584"/>
                    </a:cubicBezTo>
                    <a:lnTo>
                      <a:pt x="2206" y="3927"/>
                    </a:lnTo>
                    <a:cubicBezTo>
                      <a:pt x="1930" y="4311"/>
                      <a:pt x="1404" y="4795"/>
                      <a:pt x="1095" y="4436"/>
                    </a:cubicBezTo>
                    <a:cubicBezTo>
                      <a:pt x="945" y="4261"/>
                      <a:pt x="1170" y="3943"/>
                      <a:pt x="1312" y="3701"/>
                    </a:cubicBezTo>
                    <a:cubicBezTo>
                      <a:pt x="1446" y="3467"/>
                      <a:pt x="1621" y="3258"/>
                      <a:pt x="1830" y="3091"/>
                    </a:cubicBezTo>
                    <a:cubicBezTo>
                      <a:pt x="1830" y="3091"/>
                      <a:pt x="1454" y="3091"/>
                      <a:pt x="1162" y="3066"/>
                    </a:cubicBezTo>
                    <a:cubicBezTo>
                      <a:pt x="669" y="3024"/>
                      <a:pt x="1" y="2991"/>
                      <a:pt x="67" y="2657"/>
                    </a:cubicBezTo>
                    <a:cubicBezTo>
                      <a:pt x="134" y="2323"/>
                      <a:pt x="686" y="2247"/>
                      <a:pt x="953" y="2189"/>
                    </a:cubicBezTo>
                    <a:cubicBezTo>
                      <a:pt x="1304" y="2122"/>
                      <a:pt x="1671" y="2139"/>
                      <a:pt x="2014" y="2247"/>
                    </a:cubicBezTo>
                    <a:cubicBezTo>
                      <a:pt x="2014" y="2247"/>
                      <a:pt x="1772" y="2039"/>
                      <a:pt x="1580" y="1888"/>
                    </a:cubicBezTo>
                    <a:cubicBezTo>
                      <a:pt x="1496" y="1830"/>
                      <a:pt x="1421" y="1771"/>
                      <a:pt x="1354" y="1704"/>
                    </a:cubicBezTo>
                    <a:cubicBezTo>
                      <a:pt x="1262" y="1613"/>
                      <a:pt x="1137" y="1596"/>
                      <a:pt x="1037" y="1287"/>
                    </a:cubicBezTo>
                    <a:cubicBezTo>
                      <a:pt x="970" y="1053"/>
                      <a:pt x="1354" y="819"/>
                      <a:pt x="1663" y="953"/>
                    </a:cubicBezTo>
                    <a:cubicBezTo>
                      <a:pt x="1805" y="1028"/>
                      <a:pt x="1930" y="1111"/>
                      <a:pt x="2039" y="1220"/>
                    </a:cubicBezTo>
                    <a:cubicBezTo>
                      <a:pt x="1981" y="953"/>
                      <a:pt x="1864" y="468"/>
                      <a:pt x="2214" y="234"/>
                    </a:cubicBezTo>
                    <a:cubicBezTo>
                      <a:pt x="2490" y="67"/>
                      <a:pt x="2849" y="151"/>
                      <a:pt x="3016" y="435"/>
                    </a:cubicBezTo>
                    <a:cubicBezTo>
                      <a:pt x="3083" y="593"/>
                      <a:pt x="3117" y="760"/>
                      <a:pt x="3133" y="936"/>
                    </a:cubicBezTo>
                    <a:cubicBezTo>
                      <a:pt x="3326" y="527"/>
                      <a:pt x="3685" y="0"/>
                      <a:pt x="4002" y="251"/>
                    </a:cubicBezTo>
                    <a:cubicBezTo>
                      <a:pt x="4203" y="401"/>
                      <a:pt x="4153" y="677"/>
                      <a:pt x="4119" y="877"/>
                    </a:cubicBezTo>
                    <a:cubicBezTo>
                      <a:pt x="4094" y="994"/>
                      <a:pt x="4044" y="1161"/>
                      <a:pt x="4044" y="1161"/>
                    </a:cubicBezTo>
                    <a:lnTo>
                      <a:pt x="4102" y="1103"/>
                    </a:lnTo>
                    <a:lnTo>
                      <a:pt x="4161" y="1053"/>
                    </a:lnTo>
                    <a:cubicBezTo>
                      <a:pt x="4353" y="886"/>
                      <a:pt x="4579" y="710"/>
                      <a:pt x="4788" y="777"/>
                    </a:cubicBezTo>
                    <a:close/>
                  </a:path>
                </a:pathLst>
              </a:custGeom>
              <a:solidFill>
                <a:srgbClr val="FFAA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7"/>
              <p:cNvSpPr/>
              <p:nvPr/>
            </p:nvSpPr>
            <p:spPr>
              <a:xfrm>
                <a:off x="4202033" y="8170021"/>
                <a:ext cx="739321" cy="733549"/>
              </a:xfrm>
              <a:custGeom>
                <a:avLst/>
                <a:gdLst/>
                <a:ahLst/>
                <a:cxnLst/>
                <a:rect l="l" t="t" r="r" b="b"/>
                <a:pathLst>
                  <a:path w="14988" h="14871" extrusionOk="0">
                    <a:moveTo>
                      <a:pt x="11805" y="12749"/>
                    </a:moveTo>
                    <a:lnTo>
                      <a:pt x="11805" y="12757"/>
                    </a:lnTo>
                    <a:cubicBezTo>
                      <a:pt x="11554" y="13100"/>
                      <a:pt x="10861" y="12816"/>
                      <a:pt x="10468" y="12607"/>
                    </a:cubicBezTo>
                    <a:cubicBezTo>
                      <a:pt x="9591" y="12147"/>
                      <a:pt x="9006" y="11262"/>
                      <a:pt x="8455" y="10376"/>
                    </a:cubicBezTo>
                    <a:cubicBezTo>
                      <a:pt x="8455" y="10376"/>
                      <a:pt x="8898" y="13843"/>
                      <a:pt x="8438" y="14236"/>
                    </a:cubicBezTo>
                    <a:cubicBezTo>
                      <a:pt x="8229" y="14403"/>
                      <a:pt x="7344" y="14278"/>
                      <a:pt x="7219" y="13250"/>
                    </a:cubicBezTo>
                    <a:cubicBezTo>
                      <a:pt x="7219" y="13250"/>
                      <a:pt x="5673" y="14871"/>
                      <a:pt x="6350" y="12022"/>
                    </a:cubicBezTo>
                    <a:cubicBezTo>
                      <a:pt x="6442" y="11646"/>
                      <a:pt x="6559" y="11279"/>
                      <a:pt x="6701" y="10928"/>
                    </a:cubicBezTo>
                    <a:cubicBezTo>
                      <a:pt x="6843" y="10577"/>
                      <a:pt x="7118" y="10092"/>
                      <a:pt x="7118" y="10092"/>
                    </a:cubicBezTo>
                    <a:lnTo>
                      <a:pt x="6584" y="10610"/>
                    </a:lnTo>
                    <a:cubicBezTo>
                      <a:pt x="6483" y="10702"/>
                      <a:pt x="6392" y="10794"/>
                      <a:pt x="6291" y="10886"/>
                    </a:cubicBezTo>
                    <a:cubicBezTo>
                      <a:pt x="6174" y="10986"/>
                      <a:pt x="6057" y="11103"/>
                      <a:pt x="5940" y="11203"/>
                    </a:cubicBezTo>
                    <a:cubicBezTo>
                      <a:pt x="5840" y="11295"/>
                      <a:pt x="5740" y="11379"/>
                      <a:pt x="5640" y="11462"/>
                    </a:cubicBezTo>
                    <a:cubicBezTo>
                      <a:pt x="4896" y="12064"/>
                      <a:pt x="3877" y="12757"/>
                      <a:pt x="3008" y="12323"/>
                    </a:cubicBezTo>
                    <a:cubicBezTo>
                      <a:pt x="2958" y="12298"/>
                      <a:pt x="2908" y="12264"/>
                      <a:pt x="2875" y="12231"/>
                    </a:cubicBezTo>
                    <a:cubicBezTo>
                      <a:pt x="2758" y="12114"/>
                      <a:pt x="2808" y="11964"/>
                      <a:pt x="2891" y="11813"/>
                    </a:cubicBezTo>
                    <a:lnTo>
                      <a:pt x="2966" y="11688"/>
                    </a:lnTo>
                    <a:cubicBezTo>
                      <a:pt x="2991" y="11654"/>
                      <a:pt x="3017" y="11621"/>
                      <a:pt x="3050" y="11588"/>
                    </a:cubicBezTo>
                    <a:cubicBezTo>
                      <a:pt x="3159" y="11454"/>
                      <a:pt x="3242" y="11362"/>
                      <a:pt x="3125" y="11379"/>
                    </a:cubicBezTo>
                    <a:cubicBezTo>
                      <a:pt x="2499" y="11462"/>
                      <a:pt x="1212" y="11120"/>
                      <a:pt x="3067" y="10167"/>
                    </a:cubicBezTo>
                    <a:cubicBezTo>
                      <a:pt x="3735" y="9825"/>
                      <a:pt x="4462" y="9624"/>
                      <a:pt x="5172" y="9399"/>
                    </a:cubicBezTo>
                    <a:cubicBezTo>
                      <a:pt x="5172" y="9399"/>
                      <a:pt x="2657" y="9482"/>
                      <a:pt x="1646" y="9215"/>
                    </a:cubicBezTo>
                    <a:cubicBezTo>
                      <a:pt x="1429" y="9157"/>
                      <a:pt x="1187" y="9115"/>
                      <a:pt x="1095" y="8889"/>
                    </a:cubicBezTo>
                    <a:cubicBezTo>
                      <a:pt x="803" y="8229"/>
                      <a:pt x="1747" y="8263"/>
                      <a:pt x="1488" y="8204"/>
                    </a:cubicBezTo>
                    <a:cubicBezTo>
                      <a:pt x="1304" y="8162"/>
                      <a:pt x="1062" y="8029"/>
                      <a:pt x="1179" y="7795"/>
                    </a:cubicBezTo>
                    <a:cubicBezTo>
                      <a:pt x="1220" y="7703"/>
                      <a:pt x="1396" y="7728"/>
                      <a:pt x="1446" y="7695"/>
                    </a:cubicBezTo>
                    <a:cubicBezTo>
                      <a:pt x="1404" y="7670"/>
                      <a:pt x="1354" y="7645"/>
                      <a:pt x="1304" y="7611"/>
                    </a:cubicBezTo>
                    <a:cubicBezTo>
                      <a:pt x="1304" y="7611"/>
                      <a:pt x="1" y="6609"/>
                      <a:pt x="1337" y="6233"/>
                    </a:cubicBezTo>
                    <a:cubicBezTo>
                      <a:pt x="1655" y="6141"/>
                      <a:pt x="1997" y="6216"/>
                      <a:pt x="2265" y="6316"/>
                    </a:cubicBezTo>
                    <a:cubicBezTo>
                      <a:pt x="2524" y="6375"/>
                      <a:pt x="2791" y="6467"/>
                      <a:pt x="3042" y="6567"/>
                    </a:cubicBezTo>
                    <a:cubicBezTo>
                      <a:pt x="3184" y="6625"/>
                      <a:pt x="3317" y="6675"/>
                      <a:pt x="3451" y="6734"/>
                    </a:cubicBezTo>
                    <a:cubicBezTo>
                      <a:pt x="3768" y="6792"/>
                      <a:pt x="4086" y="6876"/>
                      <a:pt x="4395" y="6968"/>
                    </a:cubicBezTo>
                    <a:cubicBezTo>
                      <a:pt x="4103" y="6792"/>
                      <a:pt x="3802" y="6625"/>
                      <a:pt x="3509" y="6442"/>
                    </a:cubicBezTo>
                    <a:cubicBezTo>
                      <a:pt x="3334" y="6341"/>
                      <a:pt x="3167" y="6241"/>
                      <a:pt x="3000" y="6141"/>
                    </a:cubicBezTo>
                    <a:cubicBezTo>
                      <a:pt x="2849" y="6041"/>
                      <a:pt x="2699" y="5949"/>
                      <a:pt x="2557" y="5848"/>
                    </a:cubicBezTo>
                    <a:cubicBezTo>
                      <a:pt x="2440" y="5765"/>
                      <a:pt x="2332" y="5690"/>
                      <a:pt x="2215" y="5606"/>
                    </a:cubicBezTo>
                    <a:cubicBezTo>
                      <a:pt x="2106" y="5523"/>
                      <a:pt x="2031" y="5456"/>
                      <a:pt x="1939" y="5381"/>
                    </a:cubicBezTo>
                    <a:cubicBezTo>
                      <a:pt x="1872" y="5330"/>
                      <a:pt x="1814" y="5280"/>
                      <a:pt x="1755" y="5230"/>
                    </a:cubicBezTo>
                    <a:cubicBezTo>
                      <a:pt x="1697" y="5180"/>
                      <a:pt x="1638" y="5122"/>
                      <a:pt x="1580" y="5071"/>
                    </a:cubicBezTo>
                    <a:cubicBezTo>
                      <a:pt x="1538" y="5030"/>
                      <a:pt x="1496" y="4988"/>
                      <a:pt x="1454" y="4946"/>
                    </a:cubicBezTo>
                    <a:cubicBezTo>
                      <a:pt x="1195" y="4696"/>
                      <a:pt x="669" y="4219"/>
                      <a:pt x="2064" y="4019"/>
                    </a:cubicBezTo>
                    <a:cubicBezTo>
                      <a:pt x="1847" y="3802"/>
                      <a:pt x="1847" y="3317"/>
                      <a:pt x="2390" y="3300"/>
                    </a:cubicBezTo>
                    <a:cubicBezTo>
                      <a:pt x="2382" y="3259"/>
                      <a:pt x="2382" y="3225"/>
                      <a:pt x="2382" y="3183"/>
                    </a:cubicBezTo>
                    <a:cubicBezTo>
                      <a:pt x="2448" y="2808"/>
                      <a:pt x="2950" y="3000"/>
                      <a:pt x="3259" y="3108"/>
                    </a:cubicBezTo>
                    <a:cubicBezTo>
                      <a:pt x="4044" y="3384"/>
                      <a:pt x="4704" y="3960"/>
                      <a:pt x="5289" y="4587"/>
                    </a:cubicBezTo>
                    <a:cubicBezTo>
                      <a:pt x="5197" y="4470"/>
                      <a:pt x="5113" y="4353"/>
                      <a:pt x="5030" y="4244"/>
                    </a:cubicBezTo>
                    <a:lnTo>
                      <a:pt x="5022" y="4244"/>
                    </a:lnTo>
                    <a:cubicBezTo>
                      <a:pt x="4871" y="4061"/>
                      <a:pt x="4737" y="3868"/>
                      <a:pt x="4629" y="3668"/>
                    </a:cubicBezTo>
                    <a:cubicBezTo>
                      <a:pt x="4570" y="3576"/>
                      <a:pt x="4512" y="3493"/>
                      <a:pt x="4462" y="3401"/>
                    </a:cubicBezTo>
                    <a:cubicBezTo>
                      <a:pt x="4395" y="3309"/>
                      <a:pt x="4228" y="3066"/>
                      <a:pt x="3827" y="2498"/>
                    </a:cubicBezTo>
                    <a:cubicBezTo>
                      <a:pt x="3184" y="1579"/>
                      <a:pt x="3977" y="869"/>
                      <a:pt x="4428" y="1003"/>
                    </a:cubicBezTo>
                    <a:cubicBezTo>
                      <a:pt x="4495" y="1028"/>
                      <a:pt x="4554" y="1062"/>
                      <a:pt x="4612" y="1112"/>
                    </a:cubicBezTo>
                    <a:cubicBezTo>
                      <a:pt x="4696" y="1170"/>
                      <a:pt x="4763" y="1229"/>
                      <a:pt x="4821" y="1279"/>
                    </a:cubicBezTo>
                    <a:cubicBezTo>
                      <a:pt x="4821" y="1229"/>
                      <a:pt x="4821" y="1178"/>
                      <a:pt x="4829" y="1120"/>
                    </a:cubicBezTo>
                    <a:cubicBezTo>
                      <a:pt x="4854" y="702"/>
                      <a:pt x="5297" y="460"/>
                      <a:pt x="5757" y="978"/>
                    </a:cubicBezTo>
                    <a:cubicBezTo>
                      <a:pt x="5782" y="1"/>
                      <a:pt x="6625" y="702"/>
                      <a:pt x="6793" y="953"/>
                    </a:cubicBezTo>
                    <a:cubicBezTo>
                      <a:pt x="6818" y="1003"/>
                      <a:pt x="6851" y="1053"/>
                      <a:pt x="6876" y="1103"/>
                    </a:cubicBezTo>
                    <a:cubicBezTo>
                      <a:pt x="6935" y="1229"/>
                      <a:pt x="6993" y="1362"/>
                      <a:pt x="7043" y="1496"/>
                    </a:cubicBezTo>
                    <a:cubicBezTo>
                      <a:pt x="7068" y="1546"/>
                      <a:pt x="7085" y="1605"/>
                      <a:pt x="7102" y="1655"/>
                    </a:cubicBezTo>
                    <a:cubicBezTo>
                      <a:pt x="7344" y="2156"/>
                      <a:pt x="7553" y="2666"/>
                      <a:pt x="7737" y="3192"/>
                    </a:cubicBezTo>
                    <a:cubicBezTo>
                      <a:pt x="7828" y="3426"/>
                      <a:pt x="7887" y="3668"/>
                      <a:pt x="7929" y="3919"/>
                    </a:cubicBezTo>
                    <a:cubicBezTo>
                      <a:pt x="8037" y="2799"/>
                      <a:pt x="8004" y="1630"/>
                      <a:pt x="8346" y="560"/>
                    </a:cubicBezTo>
                    <a:cubicBezTo>
                      <a:pt x="8405" y="376"/>
                      <a:pt x="8555" y="243"/>
                      <a:pt x="8739" y="201"/>
                    </a:cubicBezTo>
                    <a:cubicBezTo>
                      <a:pt x="8781" y="184"/>
                      <a:pt x="8823" y="176"/>
                      <a:pt x="8856" y="184"/>
                    </a:cubicBezTo>
                    <a:cubicBezTo>
                      <a:pt x="9157" y="151"/>
                      <a:pt x="9491" y="326"/>
                      <a:pt x="9616" y="819"/>
                    </a:cubicBezTo>
                    <a:cubicBezTo>
                      <a:pt x="9700" y="1162"/>
                      <a:pt x="9541" y="1730"/>
                      <a:pt x="9742" y="1354"/>
                    </a:cubicBezTo>
                    <a:cubicBezTo>
                      <a:pt x="10026" y="844"/>
                      <a:pt x="10544" y="811"/>
                      <a:pt x="10301" y="1980"/>
                    </a:cubicBezTo>
                    <a:cubicBezTo>
                      <a:pt x="10301" y="1980"/>
                      <a:pt x="11061" y="786"/>
                      <a:pt x="11538" y="1062"/>
                    </a:cubicBezTo>
                    <a:cubicBezTo>
                      <a:pt x="12031" y="1354"/>
                      <a:pt x="11788" y="2064"/>
                      <a:pt x="11663" y="2557"/>
                    </a:cubicBezTo>
                    <a:cubicBezTo>
                      <a:pt x="11362" y="3735"/>
                      <a:pt x="10552" y="4712"/>
                      <a:pt x="9758" y="5631"/>
                    </a:cubicBezTo>
                    <a:cubicBezTo>
                      <a:pt x="10017" y="5431"/>
                      <a:pt x="10268" y="5205"/>
                      <a:pt x="10502" y="4980"/>
                    </a:cubicBezTo>
                    <a:cubicBezTo>
                      <a:pt x="11162" y="4320"/>
                      <a:pt x="11763" y="3618"/>
                      <a:pt x="12315" y="2874"/>
                    </a:cubicBezTo>
                    <a:cubicBezTo>
                      <a:pt x="12732" y="2331"/>
                      <a:pt x="13910" y="1805"/>
                      <a:pt x="13484" y="3200"/>
                    </a:cubicBezTo>
                    <a:cubicBezTo>
                      <a:pt x="13484" y="3200"/>
                      <a:pt x="13927" y="2908"/>
                      <a:pt x="14144" y="3183"/>
                    </a:cubicBezTo>
                    <a:cubicBezTo>
                      <a:pt x="14395" y="3493"/>
                      <a:pt x="14119" y="3994"/>
                      <a:pt x="13785" y="4353"/>
                    </a:cubicBezTo>
                    <a:cubicBezTo>
                      <a:pt x="13977" y="4311"/>
                      <a:pt x="14228" y="4269"/>
                      <a:pt x="14320" y="4478"/>
                    </a:cubicBezTo>
                    <a:cubicBezTo>
                      <a:pt x="14553" y="5030"/>
                      <a:pt x="13802" y="5481"/>
                      <a:pt x="13208" y="6007"/>
                    </a:cubicBezTo>
                    <a:cubicBezTo>
                      <a:pt x="12640" y="6508"/>
                      <a:pt x="12022" y="6943"/>
                      <a:pt x="11362" y="7302"/>
                    </a:cubicBezTo>
                    <a:cubicBezTo>
                      <a:pt x="11989" y="7143"/>
                      <a:pt x="12624" y="7026"/>
                      <a:pt x="13267" y="6934"/>
                    </a:cubicBezTo>
                    <a:cubicBezTo>
                      <a:pt x="13593" y="6843"/>
                      <a:pt x="13927" y="6801"/>
                      <a:pt x="14261" y="6826"/>
                    </a:cubicBezTo>
                    <a:cubicBezTo>
                      <a:pt x="14604" y="6767"/>
                      <a:pt x="14988" y="7294"/>
                      <a:pt x="14746" y="7678"/>
                    </a:cubicBezTo>
                    <a:cubicBezTo>
                      <a:pt x="14595" y="7929"/>
                      <a:pt x="14470" y="7970"/>
                      <a:pt x="14044" y="8179"/>
                    </a:cubicBezTo>
                    <a:cubicBezTo>
                      <a:pt x="14152" y="8313"/>
                      <a:pt x="14946" y="8388"/>
                      <a:pt x="14478" y="8864"/>
                    </a:cubicBezTo>
                    <a:cubicBezTo>
                      <a:pt x="13910" y="9441"/>
                      <a:pt x="12599" y="9132"/>
                      <a:pt x="11747" y="8956"/>
                    </a:cubicBezTo>
                    <a:lnTo>
                      <a:pt x="11671" y="8939"/>
                    </a:lnTo>
                    <a:lnTo>
                      <a:pt x="11930" y="9056"/>
                    </a:lnTo>
                    <a:cubicBezTo>
                      <a:pt x="12482" y="9307"/>
                      <a:pt x="13743" y="9666"/>
                      <a:pt x="13618" y="10251"/>
                    </a:cubicBezTo>
                    <a:cubicBezTo>
                      <a:pt x="13493" y="10869"/>
                      <a:pt x="12724" y="10777"/>
                      <a:pt x="12173" y="10819"/>
                    </a:cubicBezTo>
                    <a:cubicBezTo>
                      <a:pt x="12173" y="10819"/>
                      <a:pt x="13208" y="11387"/>
                      <a:pt x="12348" y="11755"/>
                    </a:cubicBezTo>
                    <a:cubicBezTo>
                      <a:pt x="11872" y="11964"/>
                      <a:pt x="11061" y="11479"/>
                      <a:pt x="11462" y="11913"/>
                    </a:cubicBezTo>
                    <a:cubicBezTo>
                      <a:pt x="11613" y="12089"/>
                      <a:pt x="11788" y="12298"/>
                      <a:pt x="11838" y="12490"/>
                    </a:cubicBezTo>
                    <a:cubicBezTo>
                      <a:pt x="11922" y="12657"/>
                      <a:pt x="11880" y="12732"/>
                      <a:pt x="11805" y="12749"/>
                    </a:cubicBezTo>
                    <a:close/>
                    <a:moveTo>
                      <a:pt x="6108" y="711"/>
                    </a:moveTo>
                    <a:lnTo>
                      <a:pt x="6108" y="711"/>
                    </a:lnTo>
                    <a:cubicBezTo>
                      <a:pt x="6074" y="644"/>
                      <a:pt x="6041" y="619"/>
                      <a:pt x="6108" y="711"/>
                    </a:cubicBezTo>
                    <a:close/>
                    <a:moveTo>
                      <a:pt x="6108" y="2657"/>
                    </a:moveTo>
                    <a:close/>
                    <a:moveTo>
                      <a:pt x="13543" y="2741"/>
                    </a:moveTo>
                    <a:cubicBezTo>
                      <a:pt x="13584" y="2674"/>
                      <a:pt x="13576" y="2691"/>
                      <a:pt x="13526" y="2691"/>
                    </a:cubicBezTo>
                    <a:lnTo>
                      <a:pt x="13551" y="2741"/>
                    </a:lnTo>
                    <a:close/>
                    <a:moveTo>
                      <a:pt x="9608" y="3434"/>
                    </a:moveTo>
                    <a:lnTo>
                      <a:pt x="9608" y="3434"/>
                    </a:lnTo>
                    <a:lnTo>
                      <a:pt x="9591" y="3467"/>
                    </a:lnTo>
                    <a:close/>
                    <a:moveTo>
                      <a:pt x="13300" y="8463"/>
                    </a:moveTo>
                    <a:lnTo>
                      <a:pt x="13300" y="8463"/>
                    </a:lnTo>
                    <a:lnTo>
                      <a:pt x="13292" y="8463"/>
                    </a:lnTo>
                    <a:lnTo>
                      <a:pt x="13292" y="8463"/>
                    </a:lnTo>
                    <a:close/>
                    <a:moveTo>
                      <a:pt x="12390" y="9357"/>
                    </a:moveTo>
                    <a:lnTo>
                      <a:pt x="12365" y="9349"/>
                    </a:lnTo>
                    <a:lnTo>
                      <a:pt x="12398" y="9365"/>
                    </a:lnTo>
                    <a:close/>
                    <a:moveTo>
                      <a:pt x="2474" y="11028"/>
                    </a:moveTo>
                    <a:close/>
                    <a:moveTo>
                      <a:pt x="11763" y="12624"/>
                    </a:moveTo>
                    <a:close/>
                    <a:moveTo>
                      <a:pt x="6475" y="13509"/>
                    </a:moveTo>
                    <a:lnTo>
                      <a:pt x="6458" y="13492"/>
                    </a:lnTo>
                    <a:cubicBezTo>
                      <a:pt x="6458" y="13501"/>
                      <a:pt x="6467" y="13509"/>
                      <a:pt x="6475" y="135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7"/>
              <p:cNvSpPr/>
              <p:nvPr/>
            </p:nvSpPr>
            <p:spPr>
              <a:xfrm>
                <a:off x="4299701" y="8260093"/>
                <a:ext cx="540728" cy="524055"/>
              </a:xfrm>
              <a:custGeom>
                <a:avLst/>
                <a:gdLst/>
                <a:ahLst/>
                <a:cxnLst/>
                <a:rect l="l" t="t" r="r" b="b"/>
                <a:pathLst>
                  <a:path w="10962" h="10624" extrusionOk="0">
                    <a:moveTo>
                      <a:pt x="4352" y="1"/>
                    </a:moveTo>
                    <a:cubicBezTo>
                      <a:pt x="4274" y="1"/>
                      <a:pt x="4201" y="111"/>
                      <a:pt x="4178" y="464"/>
                    </a:cubicBezTo>
                    <a:cubicBezTo>
                      <a:pt x="4162" y="727"/>
                      <a:pt x="4264" y="1036"/>
                      <a:pt x="4218" y="1036"/>
                    </a:cubicBezTo>
                    <a:cubicBezTo>
                      <a:pt x="4188" y="1036"/>
                      <a:pt x="4096" y="906"/>
                      <a:pt x="3869" y="547"/>
                    </a:cubicBezTo>
                    <a:cubicBezTo>
                      <a:pt x="3729" y="323"/>
                      <a:pt x="3624" y="243"/>
                      <a:pt x="3547" y="243"/>
                    </a:cubicBezTo>
                    <a:cubicBezTo>
                      <a:pt x="3403" y="243"/>
                      <a:pt x="3359" y="525"/>
                      <a:pt x="3376" y="672"/>
                    </a:cubicBezTo>
                    <a:lnTo>
                      <a:pt x="3376" y="756"/>
                    </a:lnTo>
                    <a:cubicBezTo>
                      <a:pt x="3405" y="999"/>
                      <a:pt x="3407" y="1066"/>
                      <a:pt x="3400" y="1066"/>
                    </a:cubicBezTo>
                    <a:cubicBezTo>
                      <a:pt x="3391" y="1066"/>
                      <a:pt x="3367" y="956"/>
                      <a:pt x="3367" y="956"/>
                    </a:cubicBezTo>
                    <a:cubicBezTo>
                      <a:pt x="3142" y="610"/>
                      <a:pt x="2993" y="475"/>
                      <a:pt x="2904" y="475"/>
                    </a:cubicBezTo>
                    <a:cubicBezTo>
                      <a:pt x="2669" y="475"/>
                      <a:pt x="2854" y="1415"/>
                      <a:pt x="3175" y="1875"/>
                    </a:cubicBezTo>
                    <a:cubicBezTo>
                      <a:pt x="3526" y="2385"/>
                      <a:pt x="3902" y="2878"/>
                      <a:pt x="4295" y="3362"/>
                    </a:cubicBezTo>
                    <a:lnTo>
                      <a:pt x="4955" y="4064"/>
                    </a:lnTo>
                    <a:cubicBezTo>
                      <a:pt x="5182" y="4398"/>
                      <a:pt x="5521" y="4695"/>
                      <a:pt x="5666" y="4695"/>
                    </a:cubicBezTo>
                    <a:cubicBezTo>
                      <a:pt x="5749" y="4695"/>
                      <a:pt x="5769" y="4596"/>
                      <a:pt x="5665" y="4348"/>
                    </a:cubicBezTo>
                    <a:cubicBezTo>
                      <a:pt x="5339" y="3630"/>
                      <a:pt x="5180" y="2619"/>
                      <a:pt x="4963" y="1683"/>
                    </a:cubicBezTo>
                    <a:cubicBezTo>
                      <a:pt x="4871" y="1282"/>
                      <a:pt x="4930" y="1124"/>
                      <a:pt x="4570" y="230"/>
                    </a:cubicBezTo>
                    <a:cubicBezTo>
                      <a:pt x="4535" y="141"/>
                      <a:pt x="4441" y="1"/>
                      <a:pt x="4352" y="1"/>
                    </a:cubicBezTo>
                    <a:close/>
                    <a:moveTo>
                      <a:pt x="1946" y="2252"/>
                    </a:moveTo>
                    <a:cubicBezTo>
                      <a:pt x="1720" y="2252"/>
                      <a:pt x="1707" y="2543"/>
                      <a:pt x="1797" y="2702"/>
                    </a:cubicBezTo>
                    <a:cubicBezTo>
                      <a:pt x="1849" y="2782"/>
                      <a:pt x="1858" y="2811"/>
                      <a:pt x="1840" y="2811"/>
                    </a:cubicBezTo>
                    <a:cubicBezTo>
                      <a:pt x="1805" y="2811"/>
                      <a:pt x="1658" y="2689"/>
                      <a:pt x="1546" y="2627"/>
                    </a:cubicBezTo>
                    <a:lnTo>
                      <a:pt x="1546" y="2627"/>
                    </a:lnTo>
                    <a:cubicBezTo>
                      <a:pt x="1546" y="2627"/>
                      <a:pt x="1546" y="2627"/>
                      <a:pt x="1546" y="2627"/>
                    </a:cubicBezTo>
                    <a:cubicBezTo>
                      <a:pt x="1547" y="2627"/>
                      <a:pt x="1137" y="2415"/>
                      <a:pt x="951" y="2415"/>
                    </a:cubicBezTo>
                    <a:cubicBezTo>
                      <a:pt x="821" y="2415"/>
                      <a:pt x="800" y="2518"/>
                      <a:pt x="1103" y="2870"/>
                    </a:cubicBezTo>
                    <a:cubicBezTo>
                      <a:pt x="1436" y="3237"/>
                      <a:pt x="1491" y="3336"/>
                      <a:pt x="1454" y="3336"/>
                    </a:cubicBezTo>
                    <a:cubicBezTo>
                      <a:pt x="1411" y="3336"/>
                      <a:pt x="1245" y="3204"/>
                      <a:pt x="1245" y="3204"/>
                    </a:cubicBezTo>
                    <a:cubicBezTo>
                      <a:pt x="1226" y="3203"/>
                      <a:pt x="1207" y="3203"/>
                      <a:pt x="1189" y="3203"/>
                    </a:cubicBezTo>
                    <a:cubicBezTo>
                      <a:pt x="500" y="3203"/>
                      <a:pt x="1095" y="3663"/>
                      <a:pt x="1095" y="3663"/>
                    </a:cubicBezTo>
                    <a:lnTo>
                      <a:pt x="1112" y="3672"/>
                    </a:lnTo>
                    <a:lnTo>
                      <a:pt x="1120" y="3672"/>
                    </a:lnTo>
                    <a:cubicBezTo>
                      <a:pt x="1839" y="4131"/>
                      <a:pt x="3125" y="4549"/>
                      <a:pt x="3125" y="4549"/>
                    </a:cubicBezTo>
                    <a:cubicBezTo>
                      <a:pt x="3701" y="4741"/>
                      <a:pt x="4320" y="4983"/>
                      <a:pt x="4478" y="5050"/>
                    </a:cubicBezTo>
                    <a:cubicBezTo>
                      <a:pt x="4648" y="5130"/>
                      <a:pt x="4760" y="5163"/>
                      <a:pt x="4829" y="5163"/>
                    </a:cubicBezTo>
                    <a:cubicBezTo>
                      <a:pt x="5061" y="5163"/>
                      <a:pt x="4801" y="4791"/>
                      <a:pt x="4620" y="4624"/>
                    </a:cubicBezTo>
                    <a:cubicBezTo>
                      <a:pt x="3777" y="3830"/>
                      <a:pt x="3167" y="2744"/>
                      <a:pt x="2114" y="2293"/>
                    </a:cubicBezTo>
                    <a:cubicBezTo>
                      <a:pt x="2048" y="2264"/>
                      <a:pt x="1993" y="2252"/>
                      <a:pt x="1946" y="2252"/>
                    </a:cubicBezTo>
                    <a:close/>
                    <a:moveTo>
                      <a:pt x="6904" y="541"/>
                    </a:moveTo>
                    <a:cubicBezTo>
                      <a:pt x="6795" y="541"/>
                      <a:pt x="6665" y="697"/>
                      <a:pt x="6625" y="781"/>
                    </a:cubicBezTo>
                    <a:cubicBezTo>
                      <a:pt x="6417" y="1215"/>
                      <a:pt x="6208" y="3337"/>
                      <a:pt x="6208" y="3337"/>
                    </a:cubicBezTo>
                    <a:cubicBezTo>
                      <a:pt x="6208" y="3989"/>
                      <a:pt x="6141" y="4290"/>
                      <a:pt x="6166" y="4499"/>
                    </a:cubicBezTo>
                    <a:cubicBezTo>
                      <a:pt x="5999" y="5033"/>
                      <a:pt x="6224" y="5100"/>
                      <a:pt x="6224" y="5100"/>
                    </a:cubicBezTo>
                    <a:cubicBezTo>
                      <a:pt x="6324" y="5135"/>
                      <a:pt x="6353" y="5199"/>
                      <a:pt x="6385" y="5199"/>
                    </a:cubicBezTo>
                    <a:cubicBezTo>
                      <a:pt x="6422" y="5199"/>
                      <a:pt x="6463" y="5109"/>
                      <a:pt x="6625" y="4774"/>
                    </a:cubicBezTo>
                    <a:cubicBezTo>
                      <a:pt x="6650" y="4732"/>
                      <a:pt x="6659" y="4716"/>
                      <a:pt x="6676" y="4682"/>
                    </a:cubicBezTo>
                    <a:cubicBezTo>
                      <a:pt x="7210" y="3788"/>
                      <a:pt x="7887" y="3012"/>
                      <a:pt x="8363" y="2093"/>
                    </a:cubicBezTo>
                    <a:cubicBezTo>
                      <a:pt x="8380" y="2059"/>
                      <a:pt x="8396" y="2026"/>
                      <a:pt x="8413" y="1984"/>
                    </a:cubicBezTo>
                    <a:cubicBezTo>
                      <a:pt x="8413" y="1984"/>
                      <a:pt x="8413" y="1984"/>
                      <a:pt x="8413" y="1984"/>
                    </a:cubicBezTo>
                    <a:cubicBezTo>
                      <a:pt x="8419" y="1984"/>
                      <a:pt x="8721" y="1589"/>
                      <a:pt x="8614" y="1324"/>
                    </a:cubicBezTo>
                    <a:cubicBezTo>
                      <a:pt x="8566" y="1207"/>
                      <a:pt x="8494" y="1159"/>
                      <a:pt x="8408" y="1159"/>
                    </a:cubicBezTo>
                    <a:cubicBezTo>
                      <a:pt x="8152" y="1159"/>
                      <a:pt x="7768" y="1591"/>
                      <a:pt x="7511" y="1892"/>
                    </a:cubicBezTo>
                    <a:cubicBezTo>
                      <a:pt x="7490" y="1917"/>
                      <a:pt x="7446" y="2018"/>
                      <a:pt x="7437" y="2018"/>
                    </a:cubicBezTo>
                    <a:cubicBezTo>
                      <a:pt x="7428" y="2018"/>
                      <a:pt x="7458" y="1908"/>
                      <a:pt x="7594" y="1491"/>
                    </a:cubicBezTo>
                    <a:cubicBezTo>
                      <a:pt x="7691" y="1221"/>
                      <a:pt x="7709" y="653"/>
                      <a:pt x="7541" y="653"/>
                    </a:cubicBezTo>
                    <a:cubicBezTo>
                      <a:pt x="7475" y="653"/>
                      <a:pt x="7381" y="739"/>
                      <a:pt x="7252" y="965"/>
                    </a:cubicBezTo>
                    <a:cubicBezTo>
                      <a:pt x="7083" y="1261"/>
                      <a:pt x="7020" y="1358"/>
                      <a:pt x="7004" y="1358"/>
                    </a:cubicBezTo>
                    <a:cubicBezTo>
                      <a:pt x="6981" y="1358"/>
                      <a:pt x="7063" y="1146"/>
                      <a:pt x="7068" y="1057"/>
                    </a:cubicBezTo>
                    <a:cubicBezTo>
                      <a:pt x="7080" y="662"/>
                      <a:pt x="7000" y="541"/>
                      <a:pt x="6904" y="541"/>
                    </a:cubicBezTo>
                    <a:close/>
                    <a:moveTo>
                      <a:pt x="623" y="5354"/>
                    </a:moveTo>
                    <a:cubicBezTo>
                      <a:pt x="185" y="5354"/>
                      <a:pt x="384" y="5574"/>
                      <a:pt x="477" y="5651"/>
                    </a:cubicBezTo>
                    <a:cubicBezTo>
                      <a:pt x="619" y="5760"/>
                      <a:pt x="778" y="5852"/>
                      <a:pt x="953" y="5919"/>
                    </a:cubicBezTo>
                    <a:lnTo>
                      <a:pt x="1037" y="5952"/>
                    </a:lnTo>
                    <a:cubicBezTo>
                      <a:pt x="702" y="6044"/>
                      <a:pt x="1" y="6278"/>
                      <a:pt x="978" y="6487"/>
                    </a:cubicBezTo>
                    <a:cubicBezTo>
                      <a:pt x="1404" y="6579"/>
                      <a:pt x="661" y="6888"/>
                      <a:pt x="928" y="7005"/>
                    </a:cubicBezTo>
                    <a:cubicBezTo>
                      <a:pt x="1113" y="7090"/>
                      <a:pt x="1340" y="7126"/>
                      <a:pt x="1589" y="7126"/>
                    </a:cubicBezTo>
                    <a:cubicBezTo>
                      <a:pt x="2801" y="7126"/>
                      <a:pt x="4537" y="6286"/>
                      <a:pt x="4537" y="6286"/>
                    </a:cubicBezTo>
                    <a:cubicBezTo>
                      <a:pt x="5072" y="6144"/>
                      <a:pt x="4729" y="5902"/>
                      <a:pt x="4570" y="5869"/>
                    </a:cubicBezTo>
                    <a:cubicBezTo>
                      <a:pt x="3944" y="5760"/>
                      <a:pt x="3392" y="5676"/>
                      <a:pt x="2808" y="5585"/>
                    </a:cubicBezTo>
                    <a:cubicBezTo>
                      <a:pt x="2808" y="5585"/>
                      <a:pt x="2682" y="5484"/>
                      <a:pt x="744" y="5359"/>
                    </a:cubicBezTo>
                    <a:cubicBezTo>
                      <a:pt x="699" y="5356"/>
                      <a:pt x="659" y="5354"/>
                      <a:pt x="623" y="5354"/>
                    </a:cubicBezTo>
                    <a:close/>
                    <a:moveTo>
                      <a:pt x="5297" y="6716"/>
                    </a:moveTo>
                    <a:cubicBezTo>
                      <a:pt x="5256" y="6716"/>
                      <a:pt x="5192" y="6744"/>
                      <a:pt x="5097" y="6813"/>
                    </a:cubicBezTo>
                    <a:cubicBezTo>
                      <a:pt x="4236" y="7414"/>
                      <a:pt x="3476" y="7765"/>
                      <a:pt x="2707" y="8166"/>
                    </a:cubicBezTo>
                    <a:cubicBezTo>
                      <a:pt x="2206" y="8442"/>
                      <a:pt x="1772" y="8659"/>
                      <a:pt x="2214" y="8793"/>
                    </a:cubicBezTo>
                    <a:cubicBezTo>
                      <a:pt x="2457" y="8793"/>
                      <a:pt x="2699" y="8742"/>
                      <a:pt x="2925" y="8651"/>
                    </a:cubicBezTo>
                    <a:lnTo>
                      <a:pt x="3050" y="8600"/>
                    </a:lnTo>
                    <a:lnTo>
                      <a:pt x="3050" y="8600"/>
                    </a:lnTo>
                    <a:cubicBezTo>
                      <a:pt x="2192" y="9214"/>
                      <a:pt x="2234" y="9337"/>
                      <a:pt x="2410" y="9337"/>
                    </a:cubicBezTo>
                    <a:cubicBezTo>
                      <a:pt x="2492" y="9337"/>
                      <a:pt x="2604" y="9310"/>
                      <a:pt x="2666" y="9294"/>
                    </a:cubicBezTo>
                    <a:cubicBezTo>
                      <a:pt x="3735" y="9018"/>
                      <a:pt x="4503" y="8133"/>
                      <a:pt x="5163" y="7255"/>
                    </a:cubicBezTo>
                    <a:cubicBezTo>
                      <a:pt x="5275" y="7110"/>
                      <a:pt x="5450" y="6716"/>
                      <a:pt x="5297" y="6716"/>
                    </a:cubicBezTo>
                    <a:close/>
                    <a:moveTo>
                      <a:pt x="10036" y="2472"/>
                    </a:moveTo>
                    <a:cubicBezTo>
                      <a:pt x="9820" y="2472"/>
                      <a:pt x="9493" y="2612"/>
                      <a:pt x="9324" y="2778"/>
                    </a:cubicBezTo>
                    <a:cubicBezTo>
                      <a:pt x="8605" y="3496"/>
                      <a:pt x="7820" y="4181"/>
                      <a:pt x="7051" y="4883"/>
                    </a:cubicBezTo>
                    <a:cubicBezTo>
                      <a:pt x="7051" y="4883"/>
                      <a:pt x="7077" y="4941"/>
                      <a:pt x="6692" y="5234"/>
                    </a:cubicBezTo>
                    <a:cubicBezTo>
                      <a:pt x="6693" y="5233"/>
                      <a:pt x="6694" y="5232"/>
                      <a:pt x="6695" y="5232"/>
                    </a:cubicBezTo>
                    <a:cubicBezTo>
                      <a:pt x="6710" y="5232"/>
                      <a:pt x="6642" y="5376"/>
                      <a:pt x="6642" y="5376"/>
                    </a:cubicBezTo>
                    <a:cubicBezTo>
                      <a:pt x="6391" y="5476"/>
                      <a:pt x="6341" y="5610"/>
                      <a:pt x="6383" y="5727"/>
                    </a:cubicBezTo>
                    <a:cubicBezTo>
                      <a:pt x="6283" y="5768"/>
                      <a:pt x="6216" y="5827"/>
                      <a:pt x="6216" y="5885"/>
                    </a:cubicBezTo>
                    <a:cubicBezTo>
                      <a:pt x="6158" y="5910"/>
                      <a:pt x="6082" y="5961"/>
                      <a:pt x="5957" y="6027"/>
                    </a:cubicBezTo>
                    <a:lnTo>
                      <a:pt x="5932" y="5919"/>
                    </a:lnTo>
                    <a:cubicBezTo>
                      <a:pt x="5808" y="5881"/>
                      <a:pt x="5743" y="5801"/>
                      <a:pt x="5704" y="5801"/>
                    </a:cubicBezTo>
                    <a:cubicBezTo>
                      <a:pt x="5656" y="5801"/>
                      <a:pt x="5647" y="5920"/>
                      <a:pt x="5615" y="6378"/>
                    </a:cubicBezTo>
                    <a:cubicBezTo>
                      <a:pt x="5523" y="7707"/>
                      <a:pt x="5255" y="8475"/>
                      <a:pt x="5038" y="9461"/>
                    </a:cubicBezTo>
                    <a:cubicBezTo>
                      <a:pt x="4957" y="9816"/>
                      <a:pt x="4692" y="10623"/>
                      <a:pt x="4957" y="10623"/>
                    </a:cubicBezTo>
                    <a:cubicBezTo>
                      <a:pt x="4992" y="10623"/>
                      <a:pt x="5035" y="10610"/>
                      <a:pt x="5088" y="10580"/>
                    </a:cubicBezTo>
                    <a:cubicBezTo>
                      <a:pt x="5280" y="10472"/>
                      <a:pt x="5280" y="10221"/>
                      <a:pt x="5422" y="10154"/>
                    </a:cubicBezTo>
                    <a:cubicBezTo>
                      <a:pt x="5433" y="10149"/>
                      <a:pt x="5444" y="10147"/>
                      <a:pt x="5456" y="10147"/>
                    </a:cubicBezTo>
                    <a:cubicBezTo>
                      <a:pt x="5550" y="10147"/>
                      <a:pt x="5664" y="10299"/>
                      <a:pt x="5773" y="10299"/>
                    </a:cubicBezTo>
                    <a:cubicBezTo>
                      <a:pt x="5825" y="10299"/>
                      <a:pt x="5876" y="10265"/>
                      <a:pt x="5924" y="10163"/>
                    </a:cubicBezTo>
                    <a:cubicBezTo>
                      <a:pt x="6358" y="9219"/>
                      <a:pt x="6266" y="7940"/>
                      <a:pt x="6141" y="6779"/>
                    </a:cubicBezTo>
                    <a:lnTo>
                      <a:pt x="6141" y="6779"/>
                    </a:lnTo>
                    <a:cubicBezTo>
                      <a:pt x="6659" y="7698"/>
                      <a:pt x="7402" y="8625"/>
                      <a:pt x="8012" y="9336"/>
                    </a:cubicBezTo>
                    <a:cubicBezTo>
                      <a:pt x="8200" y="9555"/>
                      <a:pt x="8322" y="9636"/>
                      <a:pt x="8400" y="9636"/>
                    </a:cubicBezTo>
                    <a:cubicBezTo>
                      <a:pt x="8593" y="9636"/>
                      <a:pt x="8513" y="9141"/>
                      <a:pt x="8472" y="9010"/>
                    </a:cubicBezTo>
                    <a:cubicBezTo>
                      <a:pt x="8455" y="8968"/>
                      <a:pt x="8330" y="8509"/>
                      <a:pt x="8279" y="8408"/>
                    </a:cubicBezTo>
                    <a:lnTo>
                      <a:pt x="8279" y="8408"/>
                    </a:lnTo>
                    <a:cubicBezTo>
                      <a:pt x="8703" y="8783"/>
                      <a:pt x="9046" y="8832"/>
                      <a:pt x="9197" y="8832"/>
                    </a:cubicBezTo>
                    <a:cubicBezTo>
                      <a:pt x="9252" y="8832"/>
                      <a:pt x="9282" y="8826"/>
                      <a:pt x="9282" y="8826"/>
                    </a:cubicBezTo>
                    <a:cubicBezTo>
                      <a:pt x="9466" y="8534"/>
                      <a:pt x="9173" y="8291"/>
                      <a:pt x="8948" y="8057"/>
                    </a:cubicBezTo>
                    <a:cubicBezTo>
                      <a:pt x="8936" y="8045"/>
                      <a:pt x="8939" y="8040"/>
                      <a:pt x="8953" y="8040"/>
                    </a:cubicBezTo>
                    <a:cubicBezTo>
                      <a:pt x="9026" y="8040"/>
                      <a:pt x="9399" y="8174"/>
                      <a:pt x="9697" y="8174"/>
                    </a:cubicBezTo>
                    <a:cubicBezTo>
                      <a:pt x="9893" y="8174"/>
                      <a:pt x="10057" y="8116"/>
                      <a:pt x="10084" y="7924"/>
                    </a:cubicBezTo>
                    <a:cubicBezTo>
                      <a:pt x="10117" y="7590"/>
                      <a:pt x="8071" y="6946"/>
                      <a:pt x="7511" y="6637"/>
                    </a:cubicBezTo>
                    <a:lnTo>
                      <a:pt x="6926" y="6345"/>
                    </a:lnTo>
                    <a:cubicBezTo>
                      <a:pt x="6801" y="6261"/>
                      <a:pt x="6684" y="6169"/>
                      <a:pt x="6567" y="6069"/>
                    </a:cubicBezTo>
                    <a:lnTo>
                      <a:pt x="6592" y="6069"/>
                    </a:lnTo>
                    <a:lnTo>
                      <a:pt x="6784" y="6086"/>
                    </a:lnTo>
                    <a:cubicBezTo>
                      <a:pt x="8104" y="6270"/>
                      <a:pt x="9140" y="6754"/>
                      <a:pt x="10460" y="6796"/>
                    </a:cubicBezTo>
                    <a:cubicBezTo>
                      <a:pt x="10819" y="6796"/>
                      <a:pt x="10861" y="6437"/>
                      <a:pt x="10660" y="6328"/>
                    </a:cubicBezTo>
                    <a:cubicBezTo>
                      <a:pt x="10412" y="6188"/>
                      <a:pt x="10348" y="6151"/>
                      <a:pt x="10349" y="6151"/>
                    </a:cubicBezTo>
                    <a:lnTo>
                      <a:pt x="10349" y="6151"/>
                    </a:lnTo>
                    <a:cubicBezTo>
                      <a:pt x="10350" y="6151"/>
                      <a:pt x="10426" y="6194"/>
                      <a:pt x="10426" y="6194"/>
                    </a:cubicBezTo>
                    <a:cubicBezTo>
                      <a:pt x="10861" y="6027"/>
                      <a:pt x="10752" y="5860"/>
                      <a:pt x="10752" y="5860"/>
                    </a:cubicBezTo>
                    <a:cubicBezTo>
                      <a:pt x="10642" y="5699"/>
                      <a:pt x="10444" y="5650"/>
                      <a:pt x="10208" y="5650"/>
                    </a:cubicBezTo>
                    <a:cubicBezTo>
                      <a:pt x="9871" y="5650"/>
                      <a:pt x="9458" y="5750"/>
                      <a:pt x="9123" y="5760"/>
                    </a:cubicBezTo>
                    <a:cubicBezTo>
                      <a:pt x="8714" y="5768"/>
                      <a:pt x="8305" y="5802"/>
                      <a:pt x="7895" y="5810"/>
                    </a:cubicBezTo>
                    <a:lnTo>
                      <a:pt x="7469" y="5768"/>
                    </a:lnTo>
                    <a:cubicBezTo>
                      <a:pt x="8096" y="5560"/>
                      <a:pt x="8714" y="5217"/>
                      <a:pt x="9307" y="4908"/>
                    </a:cubicBezTo>
                    <a:cubicBezTo>
                      <a:pt x="9416" y="4858"/>
                      <a:pt x="9524" y="4791"/>
                      <a:pt x="9624" y="4716"/>
                    </a:cubicBezTo>
                    <a:cubicBezTo>
                      <a:pt x="10201" y="4357"/>
                      <a:pt x="10034" y="3989"/>
                      <a:pt x="10034" y="3989"/>
                    </a:cubicBezTo>
                    <a:cubicBezTo>
                      <a:pt x="10468" y="3680"/>
                      <a:pt x="10961" y="3454"/>
                      <a:pt x="10944" y="3095"/>
                    </a:cubicBezTo>
                    <a:cubicBezTo>
                      <a:pt x="10933" y="2895"/>
                      <a:pt x="10827" y="2828"/>
                      <a:pt x="10689" y="2828"/>
                    </a:cubicBezTo>
                    <a:cubicBezTo>
                      <a:pt x="10414" y="2828"/>
                      <a:pt x="10017" y="3095"/>
                      <a:pt x="10017" y="3095"/>
                    </a:cubicBezTo>
                    <a:cubicBezTo>
                      <a:pt x="10371" y="2633"/>
                      <a:pt x="10268" y="2472"/>
                      <a:pt x="10036" y="247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7"/>
              <p:cNvSpPr/>
              <p:nvPr/>
            </p:nvSpPr>
            <p:spPr>
              <a:xfrm>
                <a:off x="4518518" y="8460954"/>
                <a:ext cx="152915" cy="157453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3192" extrusionOk="0">
                    <a:moveTo>
                      <a:pt x="168" y="1872"/>
                    </a:moveTo>
                    <a:cubicBezTo>
                      <a:pt x="1" y="1295"/>
                      <a:pt x="727" y="544"/>
                      <a:pt x="727" y="544"/>
                    </a:cubicBezTo>
                    <a:cubicBezTo>
                      <a:pt x="811" y="427"/>
                      <a:pt x="928" y="343"/>
                      <a:pt x="1062" y="285"/>
                    </a:cubicBezTo>
                    <a:cubicBezTo>
                      <a:pt x="1630" y="1"/>
                      <a:pt x="2348" y="351"/>
                      <a:pt x="2599" y="844"/>
                    </a:cubicBezTo>
                    <a:cubicBezTo>
                      <a:pt x="3100" y="1863"/>
                      <a:pt x="1730" y="3192"/>
                      <a:pt x="636" y="2473"/>
                    </a:cubicBezTo>
                    <a:cubicBezTo>
                      <a:pt x="393" y="2315"/>
                      <a:pt x="184" y="1930"/>
                      <a:pt x="184" y="1930"/>
                    </a:cubicBezTo>
                    <a:cubicBezTo>
                      <a:pt x="176" y="1905"/>
                      <a:pt x="176" y="1905"/>
                      <a:pt x="168" y="18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7"/>
              <p:cNvSpPr/>
              <p:nvPr/>
            </p:nvSpPr>
            <p:spPr>
              <a:xfrm>
                <a:off x="2065412" y="8449412"/>
                <a:ext cx="508123" cy="1716400"/>
              </a:xfrm>
              <a:custGeom>
                <a:avLst/>
                <a:gdLst/>
                <a:ahLst/>
                <a:cxnLst/>
                <a:rect l="l" t="t" r="r" b="b"/>
                <a:pathLst>
                  <a:path w="10301" h="34796" extrusionOk="0">
                    <a:moveTo>
                      <a:pt x="4102" y="34361"/>
                    </a:moveTo>
                    <a:cubicBezTo>
                      <a:pt x="877" y="30284"/>
                      <a:pt x="3885" y="25873"/>
                      <a:pt x="3642" y="21571"/>
                    </a:cubicBezTo>
                    <a:cubicBezTo>
                      <a:pt x="3475" y="18555"/>
                      <a:pt x="1245" y="16341"/>
                      <a:pt x="510" y="13484"/>
                    </a:cubicBezTo>
                    <a:cubicBezTo>
                      <a:pt x="0" y="11529"/>
                      <a:pt x="551" y="9750"/>
                      <a:pt x="1136" y="7945"/>
                    </a:cubicBezTo>
                    <a:cubicBezTo>
                      <a:pt x="1796" y="5890"/>
                      <a:pt x="2623" y="3927"/>
                      <a:pt x="3350" y="1905"/>
                    </a:cubicBezTo>
                    <a:cubicBezTo>
                      <a:pt x="3517" y="1496"/>
                      <a:pt x="3659" y="1078"/>
                      <a:pt x="3776" y="652"/>
                    </a:cubicBezTo>
                    <a:cubicBezTo>
                      <a:pt x="3784" y="610"/>
                      <a:pt x="3918" y="1"/>
                      <a:pt x="3943" y="1"/>
                    </a:cubicBezTo>
                    <a:cubicBezTo>
                      <a:pt x="4728" y="151"/>
                      <a:pt x="5597" y="1880"/>
                      <a:pt x="5923" y="2448"/>
                    </a:cubicBezTo>
                    <a:cubicBezTo>
                      <a:pt x="7728" y="5531"/>
                      <a:pt x="7134" y="8831"/>
                      <a:pt x="6792" y="12064"/>
                    </a:cubicBezTo>
                    <a:cubicBezTo>
                      <a:pt x="6449" y="15263"/>
                      <a:pt x="10259" y="17235"/>
                      <a:pt x="10292" y="20485"/>
                    </a:cubicBezTo>
                    <a:cubicBezTo>
                      <a:pt x="10301" y="22206"/>
                      <a:pt x="9139" y="23601"/>
                      <a:pt x="8546" y="25130"/>
                    </a:cubicBezTo>
                    <a:cubicBezTo>
                      <a:pt x="8128" y="26191"/>
                      <a:pt x="8229" y="27377"/>
                      <a:pt x="7794" y="28429"/>
                    </a:cubicBezTo>
                    <a:cubicBezTo>
                      <a:pt x="7393" y="29398"/>
                      <a:pt x="6600" y="30125"/>
                      <a:pt x="6057" y="31011"/>
                    </a:cubicBezTo>
                    <a:cubicBezTo>
                      <a:pt x="5330" y="32197"/>
                      <a:pt x="4971" y="33509"/>
                      <a:pt x="4494" y="34795"/>
                    </a:cubicBezTo>
                    <a:close/>
                  </a:path>
                </a:pathLst>
              </a:custGeom>
              <a:solidFill>
                <a:srgbClr val="78A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7"/>
              <p:cNvSpPr/>
              <p:nvPr/>
            </p:nvSpPr>
            <p:spPr>
              <a:xfrm>
                <a:off x="2209596" y="9010265"/>
                <a:ext cx="238252" cy="1145237"/>
              </a:xfrm>
              <a:custGeom>
                <a:avLst/>
                <a:gdLst/>
                <a:ahLst/>
                <a:cxnLst/>
                <a:rect l="l" t="t" r="r" b="b"/>
                <a:pathLst>
                  <a:path w="4830" h="23217" extrusionOk="0">
                    <a:moveTo>
                      <a:pt x="1438" y="23166"/>
                    </a:moveTo>
                    <a:cubicBezTo>
                      <a:pt x="1371" y="23191"/>
                      <a:pt x="1304" y="23208"/>
                      <a:pt x="1237" y="23216"/>
                    </a:cubicBezTo>
                    <a:lnTo>
                      <a:pt x="1204" y="23141"/>
                    </a:lnTo>
                    <a:cubicBezTo>
                      <a:pt x="1154" y="23049"/>
                      <a:pt x="1095" y="22916"/>
                      <a:pt x="1095" y="22916"/>
                    </a:cubicBezTo>
                    <a:cubicBezTo>
                      <a:pt x="1095" y="22916"/>
                      <a:pt x="1012" y="22907"/>
                      <a:pt x="970" y="22765"/>
                    </a:cubicBezTo>
                    <a:cubicBezTo>
                      <a:pt x="711" y="21846"/>
                      <a:pt x="469" y="20919"/>
                      <a:pt x="469" y="19958"/>
                    </a:cubicBezTo>
                    <a:lnTo>
                      <a:pt x="469" y="19942"/>
                    </a:lnTo>
                    <a:cubicBezTo>
                      <a:pt x="561" y="18680"/>
                      <a:pt x="953" y="17469"/>
                      <a:pt x="1346" y="16291"/>
                    </a:cubicBezTo>
                    <a:cubicBezTo>
                      <a:pt x="1346" y="16291"/>
                      <a:pt x="1463" y="15965"/>
                      <a:pt x="1563" y="15698"/>
                    </a:cubicBezTo>
                    <a:cubicBezTo>
                      <a:pt x="1605" y="15581"/>
                      <a:pt x="1647" y="15472"/>
                      <a:pt x="1688" y="15355"/>
                    </a:cubicBezTo>
                    <a:cubicBezTo>
                      <a:pt x="2357" y="13509"/>
                      <a:pt x="2800" y="11537"/>
                      <a:pt x="2399" y="9549"/>
                    </a:cubicBezTo>
                    <a:cubicBezTo>
                      <a:pt x="2148" y="8313"/>
                      <a:pt x="1563" y="7126"/>
                      <a:pt x="1054" y="5940"/>
                    </a:cubicBezTo>
                    <a:cubicBezTo>
                      <a:pt x="1054" y="5940"/>
                      <a:pt x="845" y="5439"/>
                      <a:pt x="694" y="5030"/>
                    </a:cubicBezTo>
                    <a:cubicBezTo>
                      <a:pt x="460" y="4428"/>
                      <a:pt x="285" y="3810"/>
                      <a:pt x="168" y="3175"/>
                    </a:cubicBezTo>
                    <a:cubicBezTo>
                      <a:pt x="26" y="2331"/>
                      <a:pt x="1" y="1471"/>
                      <a:pt x="110" y="619"/>
                    </a:cubicBezTo>
                    <a:lnTo>
                      <a:pt x="110" y="610"/>
                    </a:lnTo>
                    <a:cubicBezTo>
                      <a:pt x="135" y="368"/>
                      <a:pt x="143" y="0"/>
                      <a:pt x="410" y="134"/>
                    </a:cubicBezTo>
                    <a:cubicBezTo>
                      <a:pt x="552" y="209"/>
                      <a:pt x="636" y="468"/>
                      <a:pt x="719" y="652"/>
                    </a:cubicBezTo>
                    <a:cubicBezTo>
                      <a:pt x="1421" y="2173"/>
                      <a:pt x="1546" y="3852"/>
                      <a:pt x="2198" y="5414"/>
                    </a:cubicBezTo>
                    <a:cubicBezTo>
                      <a:pt x="2666" y="6550"/>
                      <a:pt x="3251" y="7644"/>
                      <a:pt x="3735" y="8772"/>
                    </a:cubicBezTo>
                    <a:cubicBezTo>
                      <a:pt x="4562" y="10719"/>
                      <a:pt x="4830" y="12949"/>
                      <a:pt x="4044" y="14929"/>
                    </a:cubicBezTo>
                    <a:cubicBezTo>
                      <a:pt x="3393" y="16575"/>
                      <a:pt x="2273" y="18020"/>
                      <a:pt x="1638" y="19666"/>
                    </a:cubicBezTo>
                    <a:cubicBezTo>
                      <a:pt x="1438" y="20159"/>
                      <a:pt x="1296" y="20668"/>
                      <a:pt x="1221" y="21186"/>
                    </a:cubicBezTo>
                    <a:lnTo>
                      <a:pt x="1221" y="21195"/>
                    </a:lnTo>
                    <a:cubicBezTo>
                      <a:pt x="1237" y="21846"/>
                      <a:pt x="1371" y="22481"/>
                      <a:pt x="1613" y="23074"/>
                    </a:cubicBezTo>
                    <a:lnTo>
                      <a:pt x="1505" y="23141"/>
                    </a:lnTo>
                    <a:close/>
                  </a:path>
                </a:pathLst>
              </a:custGeom>
              <a:solidFill>
                <a:srgbClr val="147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7"/>
              <p:cNvSpPr/>
              <p:nvPr/>
            </p:nvSpPr>
            <p:spPr>
              <a:xfrm rot="-840273">
                <a:off x="1584965" y="8822828"/>
                <a:ext cx="719953" cy="1371930"/>
              </a:xfrm>
              <a:custGeom>
                <a:avLst/>
                <a:gdLst/>
                <a:ahLst/>
                <a:cxnLst/>
                <a:rect l="l" t="t" r="r" b="b"/>
                <a:pathLst>
                  <a:path w="14595" h="27812" extrusionOk="0">
                    <a:moveTo>
                      <a:pt x="4350" y="1"/>
                    </a:moveTo>
                    <a:cubicBezTo>
                      <a:pt x="4319" y="1"/>
                      <a:pt x="4285" y="87"/>
                      <a:pt x="4185" y="516"/>
                    </a:cubicBezTo>
                    <a:cubicBezTo>
                      <a:pt x="3659" y="2688"/>
                      <a:pt x="3584" y="5203"/>
                      <a:pt x="4202" y="7408"/>
                    </a:cubicBezTo>
                    <a:cubicBezTo>
                      <a:pt x="4386" y="8043"/>
                      <a:pt x="4570" y="8695"/>
                      <a:pt x="4904" y="9238"/>
                    </a:cubicBezTo>
                    <a:cubicBezTo>
                      <a:pt x="4979" y="9522"/>
                      <a:pt x="5054" y="9806"/>
                      <a:pt x="5129" y="10098"/>
                    </a:cubicBezTo>
                    <a:cubicBezTo>
                      <a:pt x="4269" y="8887"/>
                      <a:pt x="2807" y="8135"/>
                      <a:pt x="1362" y="7500"/>
                    </a:cubicBezTo>
                    <a:cubicBezTo>
                      <a:pt x="986" y="7316"/>
                      <a:pt x="601" y="7183"/>
                      <a:pt x="200" y="7082"/>
                    </a:cubicBezTo>
                    <a:cubicBezTo>
                      <a:pt x="185" y="7079"/>
                      <a:pt x="171" y="7077"/>
                      <a:pt x="159" y="7077"/>
                    </a:cubicBezTo>
                    <a:cubicBezTo>
                      <a:pt x="0" y="7077"/>
                      <a:pt x="108" y="7358"/>
                      <a:pt x="108" y="7358"/>
                    </a:cubicBezTo>
                    <a:cubicBezTo>
                      <a:pt x="292" y="7776"/>
                      <a:pt x="626" y="8102"/>
                      <a:pt x="969" y="8411"/>
                    </a:cubicBezTo>
                    <a:cubicBezTo>
                      <a:pt x="2289" y="9589"/>
                      <a:pt x="4260" y="9764"/>
                      <a:pt x="5405" y="11092"/>
                    </a:cubicBezTo>
                    <a:lnTo>
                      <a:pt x="5488" y="11393"/>
                    </a:lnTo>
                    <a:cubicBezTo>
                      <a:pt x="5476" y="11442"/>
                      <a:pt x="5473" y="11473"/>
                      <a:pt x="5479" y="11473"/>
                    </a:cubicBezTo>
                    <a:cubicBezTo>
                      <a:pt x="5481" y="11473"/>
                      <a:pt x="5484" y="11469"/>
                      <a:pt x="5488" y="11460"/>
                    </a:cubicBezTo>
                    <a:lnTo>
                      <a:pt x="5505" y="11460"/>
                    </a:lnTo>
                    <a:cubicBezTo>
                      <a:pt x="5714" y="12220"/>
                      <a:pt x="5931" y="12972"/>
                      <a:pt x="6132" y="13732"/>
                    </a:cubicBezTo>
                    <a:cubicBezTo>
                      <a:pt x="5580" y="12755"/>
                      <a:pt x="4661" y="12061"/>
                      <a:pt x="3667" y="11585"/>
                    </a:cubicBezTo>
                    <a:lnTo>
                      <a:pt x="3634" y="11569"/>
                    </a:lnTo>
                    <a:cubicBezTo>
                      <a:pt x="2782" y="11184"/>
                      <a:pt x="1846" y="10992"/>
                      <a:pt x="935" y="10775"/>
                    </a:cubicBezTo>
                    <a:cubicBezTo>
                      <a:pt x="861" y="10752"/>
                      <a:pt x="758" y="10697"/>
                      <a:pt x="688" y="10697"/>
                    </a:cubicBezTo>
                    <a:cubicBezTo>
                      <a:pt x="633" y="10697"/>
                      <a:pt x="600" y="10731"/>
                      <a:pt x="618" y="10842"/>
                    </a:cubicBezTo>
                    <a:cubicBezTo>
                      <a:pt x="610" y="10917"/>
                      <a:pt x="643" y="11000"/>
                      <a:pt x="693" y="11051"/>
                    </a:cubicBezTo>
                    <a:cubicBezTo>
                      <a:pt x="810" y="11226"/>
                      <a:pt x="952" y="11385"/>
                      <a:pt x="1111" y="11518"/>
                    </a:cubicBezTo>
                    <a:cubicBezTo>
                      <a:pt x="1996" y="12279"/>
                      <a:pt x="2957" y="12939"/>
                      <a:pt x="3985" y="13482"/>
                    </a:cubicBezTo>
                    <a:cubicBezTo>
                      <a:pt x="4854" y="13958"/>
                      <a:pt x="5839" y="14250"/>
                      <a:pt x="6483" y="15052"/>
                    </a:cubicBezTo>
                    <a:cubicBezTo>
                      <a:pt x="6666" y="15779"/>
                      <a:pt x="6842" y="16514"/>
                      <a:pt x="6984" y="17241"/>
                    </a:cubicBezTo>
                    <a:cubicBezTo>
                      <a:pt x="6817" y="16982"/>
                      <a:pt x="6625" y="16740"/>
                      <a:pt x="6407" y="16522"/>
                    </a:cubicBezTo>
                    <a:cubicBezTo>
                      <a:pt x="5605" y="15796"/>
                      <a:pt x="4536" y="15445"/>
                      <a:pt x="3542" y="15102"/>
                    </a:cubicBezTo>
                    <a:cubicBezTo>
                      <a:pt x="2982" y="14910"/>
                      <a:pt x="2414" y="14710"/>
                      <a:pt x="1846" y="14551"/>
                    </a:cubicBezTo>
                    <a:cubicBezTo>
                      <a:pt x="1738" y="14525"/>
                      <a:pt x="1613" y="14432"/>
                      <a:pt x="1526" y="14432"/>
                    </a:cubicBezTo>
                    <a:cubicBezTo>
                      <a:pt x="1472" y="14432"/>
                      <a:pt x="1433" y="14468"/>
                      <a:pt x="1420" y="14576"/>
                    </a:cubicBezTo>
                    <a:lnTo>
                      <a:pt x="1420" y="14693"/>
                    </a:lnTo>
                    <a:cubicBezTo>
                      <a:pt x="1646" y="15319"/>
                      <a:pt x="2255" y="15695"/>
                      <a:pt x="2849" y="16046"/>
                    </a:cubicBezTo>
                    <a:cubicBezTo>
                      <a:pt x="4010" y="16731"/>
                      <a:pt x="5330" y="17124"/>
                      <a:pt x="6458" y="17859"/>
                    </a:cubicBezTo>
                    <a:cubicBezTo>
                      <a:pt x="6758" y="18035"/>
                      <a:pt x="7017" y="18277"/>
                      <a:pt x="7226" y="18561"/>
                    </a:cubicBezTo>
                    <a:cubicBezTo>
                      <a:pt x="7376" y="19438"/>
                      <a:pt x="7468" y="20315"/>
                      <a:pt x="7527" y="21201"/>
                    </a:cubicBezTo>
                    <a:lnTo>
                      <a:pt x="7527" y="21242"/>
                    </a:lnTo>
                    <a:cubicBezTo>
                      <a:pt x="7176" y="20407"/>
                      <a:pt x="6382" y="19781"/>
                      <a:pt x="5614" y="19354"/>
                    </a:cubicBezTo>
                    <a:cubicBezTo>
                      <a:pt x="4578" y="18770"/>
                      <a:pt x="3475" y="18319"/>
                      <a:pt x="2414" y="17784"/>
                    </a:cubicBezTo>
                    <a:cubicBezTo>
                      <a:pt x="2314" y="17734"/>
                      <a:pt x="2189" y="17667"/>
                      <a:pt x="2189" y="17667"/>
                    </a:cubicBezTo>
                    <a:cubicBezTo>
                      <a:pt x="2055" y="17667"/>
                      <a:pt x="2097" y="17759"/>
                      <a:pt x="2130" y="17809"/>
                    </a:cubicBezTo>
                    <a:lnTo>
                      <a:pt x="2164" y="17884"/>
                    </a:lnTo>
                    <a:cubicBezTo>
                      <a:pt x="2539" y="18344"/>
                      <a:pt x="2957" y="18770"/>
                      <a:pt x="3400" y="19162"/>
                    </a:cubicBezTo>
                    <a:cubicBezTo>
                      <a:pt x="4336" y="19998"/>
                      <a:pt x="5355" y="20725"/>
                      <a:pt x="6449" y="21326"/>
                    </a:cubicBezTo>
                    <a:cubicBezTo>
                      <a:pt x="6850" y="21535"/>
                      <a:pt x="7243" y="21760"/>
                      <a:pt x="7560" y="22086"/>
                    </a:cubicBezTo>
                    <a:cubicBezTo>
                      <a:pt x="7594" y="23941"/>
                      <a:pt x="7310" y="25779"/>
                      <a:pt x="6725" y="27533"/>
                    </a:cubicBezTo>
                    <a:lnTo>
                      <a:pt x="6708" y="27608"/>
                    </a:lnTo>
                    <a:cubicBezTo>
                      <a:pt x="6701" y="27768"/>
                      <a:pt x="6706" y="27812"/>
                      <a:pt x="6715" y="27812"/>
                    </a:cubicBezTo>
                    <a:cubicBezTo>
                      <a:pt x="6726" y="27812"/>
                      <a:pt x="6742" y="27742"/>
                      <a:pt x="6742" y="27742"/>
                    </a:cubicBezTo>
                    <a:cubicBezTo>
                      <a:pt x="6792" y="27675"/>
                      <a:pt x="6833" y="27608"/>
                      <a:pt x="6833" y="27608"/>
                    </a:cubicBezTo>
                    <a:cubicBezTo>
                      <a:pt x="7477" y="25862"/>
                      <a:pt x="7719" y="24033"/>
                      <a:pt x="7719" y="22186"/>
                    </a:cubicBezTo>
                    <a:lnTo>
                      <a:pt x="7744" y="22186"/>
                    </a:lnTo>
                    <a:lnTo>
                      <a:pt x="7752" y="22078"/>
                    </a:lnTo>
                    <a:cubicBezTo>
                      <a:pt x="7736" y="22061"/>
                      <a:pt x="7727" y="22044"/>
                      <a:pt x="7711" y="22028"/>
                    </a:cubicBezTo>
                    <a:lnTo>
                      <a:pt x="7711" y="21669"/>
                    </a:lnTo>
                    <a:cubicBezTo>
                      <a:pt x="8287" y="21209"/>
                      <a:pt x="9022" y="21042"/>
                      <a:pt x="9682" y="20850"/>
                    </a:cubicBezTo>
                    <a:cubicBezTo>
                      <a:pt x="11169" y="20407"/>
                      <a:pt x="12690" y="19948"/>
                      <a:pt x="13959" y="18962"/>
                    </a:cubicBezTo>
                    <a:cubicBezTo>
                      <a:pt x="14093" y="18853"/>
                      <a:pt x="14285" y="18703"/>
                      <a:pt x="14285" y="18703"/>
                    </a:cubicBezTo>
                    <a:cubicBezTo>
                      <a:pt x="14452" y="18527"/>
                      <a:pt x="14594" y="18252"/>
                      <a:pt x="14427" y="18235"/>
                    </a:cubicBezTo>
                    <a:lnTo>
                      <a:pt x="14427" y="18235"/>
                    </a:lnTo>
                    <a:lnTo>
                      <a:pt x="14327" y="18268"/>
                    </a:lnTo>
                    <a:lnTo>
                      <a:pt x="14285" y="18285"/>
                    </a:lnTo>
                    <a:cubicBezTo>
                      <a:pt x="13183" y="18720"/>
                      <a:pt x="12063" y="18895"/>
                      <a:pt x="10919" y="19321"/>
                    </a:cubicBezTo>
                    <a:cubicBezTo>
                      <a:pt x="9891" y="19672"/>
                      <a:pt x="8947" y="20240"/>
                      <a:pt x="8153" y="20975"/>
                    </a:cubicBezTo>
                    <a:cubicBezTo>
                      <a:pt x="7986" y="21126"/>
                      <a:pt x="7844" y="21284"/>
                      <a:pt x="7702" y="21460"/>
                    </a:cubicBezTo>
                    <a:cubicBezTo>
                      <a:pt x="7669" y="20549"/>
                      <a:pt x="7577" y="19647"/>
                      <a:pt x="7443" y="18753"/>
                    </a:cubicBezTo>
                    <a:lnTo>
                      <a:pt x="7460" y="18745"/>
                    </a:lnTo>
                    <a:cubicBezTo>
                      <a:pt x="7485" y="18720"/>
                      <a:pt x="7502" y="18686"/>
                      <a:pt x="7510" y="18653"/>
                    </a:cubicBezTo>
                    <a:cubicBezTo>
                      <a:pt x="8178" y="17316"/>
                      <a:pt x="9490" y="16472"/>
                      <a:pt x="10526" y="15303"/>
                    </a:cubicBezTo>
                    <a:cubicBezTo>
                      <a:pt x="11228" y="14509"/>
                      <a:pt x="11921" y="13649"/>
                      <a:pt x="12372" y="12755"/>
                    </a:cubicBezTo>
                    <a:cubicBezTo>
                      <a:pt x="12439" y="12629"/>
                      <a:pt x="12506" y="12421"/>
                      <a:pt x="12506" y="12421"/>
                    </a:cubicBezTo>
                    <a:cubicBezTo>
                      <a:pt x="12506" y="12396"/>
                      <a:pt x="12514" y="12379"/>
                      <a:pt x="12514" y="12354"/>
                    </a:cubicBezTo>
                    <a:lnTo>
                      <a:pt x="12514" y="12312"/>
                    </a:lnTo>
                    <a:lnTo>
                      <a:pt x="12514" y="12279"/>
                    </a:lnTo>
                    <a:cubicBezTo>
                      <a:pt x="12509" y="12209"/>
                      <a:pt x="12486" y="12125"/>
                      <a:pt x="12429" y="12125"/>
                    </a:cubicBezTo>
                    <a:cubicBezTo>
                      <a:pt x="12397" y="12125"/>
                      <a:pt x="12354" y="12151"/>
                      <a:pt x="12297" y="12220"/>
                    </a:cubicBezTo>
                    <a:cubicBezTo>
                      <a:pt x="12188" y="12337"/>
                      <a:pt x="11838" y="12655"/>
                      <a:pt x="11545" y="12914"/>
                    </a:cubicBezTo>
                    <a:cubicBezTo>
                      <a:pt x="10802" y="13582"/>
                      <a:pt x="10025" y="14217"/>
                      <a:pt x="9340" y="14960"/>
                    </a:cubicBezTo>
                    <a:cubicBezTo>
                      <a:pt x="8529" y="15846"/>
                      <a:pt x="7686" y="16781"/>
                      <a:pt x="7385" y="17943"/>
                    </a:cubicBezTo>
                    <a:cubicBezTo>
                      <a:pt x="7368" y="18001"/>
                      <a:pt x="7360" y="18068"/>
                      <a:pt x="7343" y="18135"/>
                    </a:cubicBezTo>
                    <a:cubicBezTo>
                      <a:pt x="7209" y="17299"/>
                      <a:pt x="7034" y="16472"/>
                      <a:pt x="6842" y="15670"/>
                    </a:cubicBezTo>
                    <a:cubicBezTo>
                      <a:pt x="6792" y="15461"/>
                      <a:pt x="6742" y="15261"/>
                      <a:pt x="6691" y="15052"/>
                    </a:cubicBezTo>
                    <a:cubicBezTo>
                      <a:pt x="6692" y="15052"/>
                      <a:pt x="6692" y="15051"/>
                      <a:pt x="6693" y="15051"/>
                    </a:cubicBezTo>
                    <a:cubicBezTo>
                      <a:pt x="6693" y="15051"/>
                      <a:pt x="6693" y="15054"/>
                      <a:pt x="6693" y="15054"/>
                    </a:cubicBezTo>
                    <a:cubicBezTo>
                      <a:pt x="6693" y="15054"/>
                      <a:pt x="6702" y="15031"/>
                      <a:pt x="6783" y="14852"/>
                    </a:cubicBezTo>
                    <a:cubicBezTo>
                      <a:pt x="7293" y="13699"/>
                      <a:pt x="8128" y="12713"/>
                      <a:pt x="8855" y="11627"/>
                    </a:cubicBezTo>
                    <a:cubicBezTo>
                      <a:pt x="9365" y="10867"/>
                      <a:pt x="9858" y="10081"/>
                      <a:pt x="10342" y="9296"/>
                    </a:cubicBezTo>
                    <a:cubicBezTo>
                      <a:pt x="10743" y="8645"/>
                      <a:pt x="11144" y="7951"/>
                      <a:pt x="11228" y="7233"/>
                    </a:cubicBezTo>
                    <a:cubicBezTo>
                      <a:pt x="11228" y="7191"/>
                      <a:pt x="11219" y="7141"/>
                      <a:pt x="11203" y="7099"/>
                    </a:cubicBezTo>
                    <a:cubicBezTo>
                      <a:pt x="11163" y="7064"/>
                      <a:pt x="11156" y="7043"/>
                      <a:pt x="11143" y="7043"/>
                    </a:cubicBezTo>
                    <a:cubicBezTo>
                      <a:pt x="11132" y="7043"/>
                      <a:pt x="11116" y="7060"/>
                      <a:pt x="11069" y="7099"/>
                    </a:cubicBezTo>
                    <a:cubicBezTo>
                      <a:pt x="10902" y="7224"/>
                      <a:pt x="10785" y="7475"/>
                      <a:pt x="10609" y="7684"/>
                    </a:cubicBezTo>
                    <a:cubicBezTo>
                      <a:pt x="9398" y="9129"/>
                      <a:pt x="8128" y="10558"/>
                      <a:pt x="7268" y="12220"/>
                    </a:cubicBezTo>
                    <a:cubicBezTo>
                      <a:pt x="7017" y="12696"/>
                      <a:pt x="6817" y="13198"/>
                      <a:pt x="6675" y="13724"/>
                    </a:cubicBezTo>
                    <a:cubicBezTo>
                      <a:pt x="6608" y="14008"/>
                      <a:pt x="6574" y="14300"/>
                      <a:pt x="6574" y="14593"/>
                    </a:cubicBezTo>
                    <a:cubicBezTo>
                      <a:pt x="6282" y="13473"/>
                      <a:pt x="5981" y="12345"/>
                      <a:pt x="5681" y="11226"/>
                    </a:cubicBezTo>
                    <a:lnTo>
                      <a:pt x="5706" y="11151"/>
                    </a:lnTo>
                    <a:cubicBezTo>
                      <a:pt x="5714" y="10992"/>
                      <a:pt x="5747" y="11000"/>
                      <a:pt x="5764" y="10959"/>
                    </a:cubicBezTo>
                    <a:cubicBezTo>
                      <a:pt x="5831" y="10833"/>
                      <a:pt x="5940" y="10650"/>
                      <a:pt x="5940" y="10650"/>
                    </a:cubicBezTo>
                    <a:cubicBezTo>
                      <a:pt x="5956" y="10624"/>
                      <a:pt x="5965" y="10599"/>
                      <a:pt x="5981" y="10574"/>
                    </a:cubicBezTo>
                    <a:cubicBezTo>
                      <a:pt x="6407" y="9823"/>
                      <a:pt x="6967" y="9146"/>
                      <a:pt x="7418" y="8394"/>
                    </a:cubicBezTo>
                    <a:cubicBezTo>
                      <a:pt x="8003" y="7417"/>
                      <a:pt x="8429" y="6331"/>
                      <a:pt x="8805" y="5261"/>
                    </a:cubicBezTo>
                    <a:cubicBezTo>
                      <a:pt x="8864" y="5086"/>
                      <a:pt x="8922" y="4782"/>
                      <a:pt x="8807" y="4782"/>
                    </a:cubicBezTo>
                    <a:cubicBezTo>
                      <a:pt x="8790" y="4782"/>
                      <a:pt x="8770" y="4788"/>
                      <a:pt x="8747" y="4802"/>
                    </a:cubicBezTo>
                    <a:cubicBezTo>
                      <a:pt x="8655" y="4860"/>
                      <a:pt x="8613" y="5019"/>
                      <a:pt x="8596" y="5036"/>
                    </a:cubicBezTo>
                    <a:lnTo>
                      <a:pt x="8279" y="5512"/>
                    </a:lnTo>
                    <a:cubicBezTo>
                      <a:pt x="7460" y="6706"/>
                      <a:pt x="6558" y="7843"/>
                      <a:pt x="5998" y="9229"/>
                    </a:cubicBezTo>
                    <a:cubicBezTo>
                      <a:pt x="5789" y="9756"/>
                      <a:pt x="5656" y="10307"/>
                      <a:pt x="5597" y="10875"/>
                    </a:cubicBezTo>
                    <a:cubicBezTo>
                      <a:pt x="5371" y="10015"/>
                      <a:pt x="5146" y="9163"/>
                      <a:pt x="4937" y="8302"/>
                    </a:cubicBezTo>
                    <a:cubicBezTo>
                      <a:pt x="4870" y="8001"/>
                      <a:pt x="4795" y="7709"/>
                      <a:pt x="4728" y="7408"/>
                    </a:cubicBezTo>
                    <a:cubicBezTo>
                      <a:pt x="4703" y="6740"/>
                      <a:pt x="4753" y="6072"/>
                      <a:pt x="4778" y="5403"/>
                    </a:cubicBezTo>
                    <a:cubicBezTo>
                      <a:pt x="4837" y="3899"/>
                      <a:pt x="4879" y="2371"/>
                      <a:pt x="4686" y="959"/>
                    </a:cubicBezTo>
                    <a:cubicBezTo>
                      <a:pt x="4661" y="683"/>
                      <a:pt x="4603" y="408"/>
                      <a:pt x="4519" y="140"/>
                    </a:cubicBezTo>
                    <a:cubicBezTo>
                      <a:pt x="4494" y="98"/>
                      <a:pt x="4469" y="65"/>
                      <a:pt x="4427" y="40"/>
                    </a:cubicBezTo>
                    <a:cubicBezTo>
                      <a:pt x="4390" y="40"/>
                      <a:pt x="4371" y="1"/>
                      <a:pt x="43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7"/>
              <p:cNvSpPr/>
              <p:nvPr/>
            </p:nvSpPr>
            <p:spPr>
              <a:xfrm>
                <a:off x="2192726" y="8227734"/>
                <a:ext cx="1406919" cy="2016755"/>
              </a:xfrm>
              <a:custGeom>
                <a:avLst/>
                <a:gdLst/>
                <a:ahLst/>
                <a:cxnLst/>
                <a:rect l="l" t="t" r="r" b="b"/>
                <a:pathLst>
                  <a:path w="28522" h="40885" extrusionOk="0">
                    <a:moveTo>
                      <a:pt x="21420" y="25664"/>
                    </a:moveTo>
                    <a:cubicBezTo>
                      <a:pt x="28521" y="30050"/>
                      <a:pt x="23450" y="40885"/>
                      <a:pt x="12715" y="39582"/>
                    </a:cubicBezTo>
                    <a:cubicBezTo>
                      <a:pt x="6349" y="38813"/>
                      <a:pt x="0" y="30050"/>
                      <a:pt x="7093" y="25664"/>
                    </a:cubicBezTo>
                    <a:cubicBezTo>
                      <a:pt x="14194" y="21278"/>
                      <a:pt x="1220" y="19473"/>
                      <a:pt x="7093" y="14277"/>
                    </a:cubicBezTo>
                    <a:cubicBezTo>
                      <a:pt x="12974" y="9089"/>
                      <a:pt x="10485" y="10735"/>
                      <a:pt x="10075" y="5330"/>
                    </a:cubicBezTo>
                    <a:cubicBezTo>
                      <a:pt x="9925" y="3450"/>
                      <a:pt x="10869" y="1078"/>
                      <a:pt x="13601" y="560"/>
                    </a:cubicBezTo>
                    <a:cubicBezTo>
                      <a:pt x="16525" y="0"/>
                      <a:pt x="18605" y="3258"/>
                      <a:pt x="18446" y="5330"/>
                    </a:cubicBezTo>
                    <a:cubicBezTo>
                      <a:pt x="18028" y="10735"/>
                      <a:pt x="15539" y="9089"/>
                      <a:pt x="21420" y="14277"/>
                    </a:cubicBezTo>
                    <a:cubicBezTo>
                      <a:pt x="27293" y="19465"/>
                      <a:pt x="14319" y="21278"/>
                      <a:pt x="21420" y="25664"/>
                    </a:cubicBezTo>
                    <a:close/>
                  </a:path>
                </a:pathLst>
              </a:custGeom>
              <a:solidFill>
                <a:srgbClr val="02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7"/>
              <p:cNvSpPr/>
              <p:nvPr/>
            </p:nvSpPr>
            <p:spPr>
              <a:xfrm>
                <a:off x="2606880" y="8429237"/>
                <a:ext cx="602930" cy="2135881"/>
              </a:xfrm>
              <a:custGeom>
                <a:avLst/>
                <a:gdLst/>
                <a:ahLst/>
                <a:cxnLst/>
                <a:rect l="l" t="t" r="r" b="b"/>
                <a:pathLst>
                  <a:path w="12223" h="43300" extrusionOk="0">
                    <a:moveTo>
                      <a:pt x="5088" y="17469"/>
                    </a:moveTo>
                    <a:cubicBezTo>
                      <a:pt x="5088" y="17226"/>
                      <a:pt x="5079" y="16984"/>
                      <a:pt x="5079" y="16742"/>
                    </a:cubicBezTo>
                    <a:cubicBezTo>
                      <a:pt x="5038" y="14202"/>
                      <a:pt x="5054" y="11662"/>
                      <a:pt x="5163" y="9115"/>
                    </a:cubicBezTo>
                    <a:lnTo>
                      <a:pt x="5163" y="8947"/>
                    </a:lnTo>
                    <a:cubicBezTo>
                      <a:pt x="5222" y="8037"/>
                      <a:pt x="5305" y="6809"/>
                      <a:pt x="5305" y="6809"/>
                    </a:cubicBezTo>
                    <a:lnTo>
                      <a:pt x="5364" y="6057"/>
                    </a:lnTo>
                    <a:cubicBezTo>
                      <a:pt x="5506" y="4119"/>
                      <a:pt x="5673" y="2181"/>
                      <a:pt x="5689" y="234"/>
                    </a:cubicBezTo>
                    <a:lnTo>
                      <a:pt x="5856" y="0"/>
                    </a:lnTo>
                    <a:lnTo>
                      <a:pt x="6032" y="159"/>
                    </a:lnTo>
                    <a:cubicBezTo>
                      <a:pt x="6140" y="2131"/>
                      <a:pt x="6107" y="4102"/>
                      <a:pt x="6107" y="6082"/>
                    </a:cubicBezTo>
                    <a:lnTo>
                      <a:pt x="6107" y="6834"/>
                    </a:lnTo>
                    <a:lnTo>
                      <a:pt x="6082" y="8638"/>
                    </a:lnTo>
                    <a:lnTo>
                      <a:pt x="6082" y="8972"/>
                    </a:lnTo>
                    <a:cubicBezTo>
                      <a:pt x="6074" y="9357"/>
                      <a:pt x="6065" y="9733"/>
                      <a:pt x="6049" y="10117"/>
                    </a:cubicBezTo>
                    <a:cubicBezTo>
                      <a:pt x="5998" y="12172"/>
                      <a:pt x="5998" y="14219"/>
                      <a:pt x="6015" y="16249"/>
                    </a:cubicBezTo>
                    <a:cubicBezTo>
                      <a:pt x="6450" y="15781"/>
                      <a:pt x="6942" y="15347"/>
                      <a:pt x="7394" y="14896"/>
                    </a:cubicBezTo>
                    <a:cubicBezTo>
                      <a:pt x="8070" y="14244"/>
                      <a:pt x="8747" y="13592"/>
                      <a:pt x="9415" y="12941"/>
                    </a:cubicBezTo>
                    <a:cubicBezTo>
                      <a:pt x="9415" y="12941"/>
                      <a:pt x="10443" y="12005"/>
                      <a:pt x="11178" y="11295"/>
                    </a:cubicBezTo>
                    <a:cubicBezTo>
                      <a:pt x="11178" y="11295"/>
                      <a:pt x="11270" y="11203"/>
                      <a:pt x="11270" y="11370"/>
                    </a:cubicBezTo>
                    <a:cubicBezTo>
                      <a:pt x="9758" y="13007"/>
                      <a:pt x="8187" y="14536"/>
                      <a:pt x="6583" y="16132"/>
                    </a:cubicBezTo>
                    <a:cubicBezTo>
                      <a:pt x="6391" y="16332"/>
                      <a:pt x="6199" y="16533"/>
                      <a:pt x="6023" y="16750"/>
                    </a:cubicBezTo>
                    <a:cubicBezTo>
                      <a:pt x="6074" y="20952"/>
                      <a:pt x="6224" y="25129"/>
                      <a:pt x="6257" y="29373"/>
                    </a:cubicBezTo>
                    <a:lnTo>
                      <a:pt x="6257" y="29590"/>
                    </a:lnTo>
                    <a:cubicBezTo>
                      <a:pt x="6399" y="29448"/>
                      <a:pt x="6541" y="29298"/>
                      <a:pt x="6692" y="29156"/>
                    </a:cubicBezTo>
                    <a:lnTo>
                      <a:pt x="6725" y="29114"/>
                    </a:lnTo>
                    <a:cubicBezTo>
                      <a:pt x="8388" y="27669"/>
                      <a:pt x="10276" y="26491"/>
                      <a:pt x="11921" y="25029"/>
                    </a:cubicBezTo>
                    <a:lnTo>
                      <a:pt x="12222" y="25012"/>
                    </a:lnTo>
                    <a:cubicBezTo>
                      <a:pt x="12222" y="25012"/>
                      <a:pt x="12222" y="25179"/>
                      <a:pt x="12214" y="25263"/>
                    </a:cubicBezTo>
                    <a:cubicBezTo>
                      <a:pt x="10618" y="26750"/>
                      <a:pt x="8772" y="27953"/>
                      <a:pt x="7126" y="29415"/>
                    </a:cubicBezTo>
                    <a:cubicBezTo>
                      <a:pt x="7126" y="29415"/>
                      <a:pt x="6725" y="29741"/>
                      <a:pt x="6266" y="30158"/>
                    </a:cubicBezTo>
                    <a:cubicBezTo>
                      <a:pt x="6299" y="33801"/>
                      <a:pt x="6358" y="37451"/>
                      <a:pt x="6508" y="41094"/>
                    </a:cubicBezTo>
                    <a:lnTo>
                      <a:pt x="6458" y="42447"/>
                    </a:lnTo>
                    <a:cubicBezTo>
                      <a:pt x="6391" y="42673"/>
                      <a:pt x="6391" y="42673"/>
                      <a:pt x="6341" y="42898"/>
                    </a:cubicBezTo>
                    <a:lnTo>
                      <a:pt x="6023" y="43299"/>
                    </a:lnTo>
                    <a:lnTo>
                      <a:pt x="5673" y="42932"/>
                    </a:lnTo>
                    <a:cubicBezTo>
                      <a:pt x="5673" y="42932"/>
                      <a:pt x="5597" y="42706"/>
                      <a:pt x="5480" y="42405"/>
                    </a:cubicBezTo>
                    <a:cubicBezTo>
                      <a:pt x="5422" y="41904"/>
                      <a:pt x="5347" y="41227"/>
                      <a:pt x="5347" y="41227"/>
                    </a:cubicBezTo>
                    <a:cubicBezTo>
                      <a:pt x="5180" y="36942"/>
                      <a:pt x="5146" y="32631"/>
                      <a:pt x="5138" y="28329"/>
                    </a:cubicBezTo>
                    <a:cubicBezTo>
                      <a:pt x="4303" y="27911"/>
                      <a:pt x="3492" y="27443"/>
                      <a:pt x="2690" y="26959"/>
                    </a:cubicBezTo>
                    <a:lnTo>
                      <a:pt x="1796" y="26407"/>
                    </a:lnTo>
                    <a:lnTo>
                      <a:pt x="1278" y="26057"/>
                    </a:lnTo>
                    <a:lnTo>
                      <a:pt x="1028" y="25889"/>
                    </a:lnTo>
                    <a:lnTo>
                      <a:pt x="460" y="25505"/>
                    </a:lnTo>
                    <a:cubicBezTo>
                      <a:pt x="184" y="25321"/>
                      <a:pt x="50" y="25229"/>
                      <a:pt x="50" y="25229"/>
                    </a:cubicBezTo>
                    <a:lnTo>
                      <a:pt x="0" y="25046"/>
                    </a:lnTo>
                    <a:cubicBezTo>
                      <a:pt x="92" y="25012"/>
                      <a:pt x="192" y="25012"/>
                      <a:pt x="284" y="25046"/>
                    </a:cubicBezTo>
                    <a:cubicBezTo>
                      <a:pt x="819" y="25313"/>
                      <a:pt x="1529" y="25689"/>
                      <a:pt x="1529" y="25689"/>
                    </a:cubicBezTo>
                    <a:cubicBezTo>
                      <a:pt x="1788" y="25839"/>
                      <a:pt x="2080" y="26015"/>
                      <a:pt x="2080" y="26015"/>
                    </a:cubicBezTo>
                    <a:cubicBezTo>
                      <a:pt x="3100" y="26658"/>
                      <a:pt x="4094" y="27326"/>
                      <a:pt x="5138" y="27928"/>
                    </a:cubicBezTo>
                    <a:cubicBezTo>
                      <a:pt x="5130" y="24670"/>
                      <a:pt x="5130" y="21403"/>
                      <a:pt x="5096" y="18154"/>
                    </a:cubicBezTo>
                    <a:cubicBezTo>
                      <a:pt x="4110" y="16441"/>
                      <a:pt x="2991" y="14804"/>
                      <a:pt x="1746" y="13266"/>
                    </a:cubicBezTo>
                    <a:cubicBezTo>
                      <a:pt x="1746" y="13266"/>
                      <a:pt x="1145" y="12464"/>
                      <a:pt x="727" y="11938"/>
                    </a:cubicBezTo>
                    <a:cubicBezTo>
                      <a:pt x="727" y="11938"/>
                      <a:pt x="694" y="11721"/>
                      <a:pt x="919" y="11947"/>
                    </a:cubicBezTo>
                    <a:cubicBezTo>
                      <a:pt x="1370" y="12406"/>
                      <a:pt x="1980" y="13066"/>
                      <a:pt x="1980" y="13066"/>
                    </a:cubicBezTo>
                    <a:cubicBezTo>
                      <a:pt x="3125" y="14453"/>
                      <a:pt x="4169" y="15923"/>
                      <a:pt x="5088" y="17469"/>
                    </a:cubicBezTo>
                    <a:close/>
                  </a:path>
                </a:pathLst>
              </a:custGeom>
              <a:solidFill>
                <a:srgbClr val="78A20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2A74892-D042-C64A-A975-16372D9C01C3}"/>
              </a:ext>
            </a:extLst>
          </p:cNvPr>
          <p:cNvSpPr/>
          <p:nvPr/>
        </p:nvSpPr>
        <p:spPr>
          <a:xfrm>
            <a:off x="473539" y="2591765"/>
            <a:ext cx="73360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" sz="4800" b="1" dirty="0" err="1">
                <a:solidFill>
                  <a:srgbClr val="0070C0"/>
                </a:solidFill>
                <a:latin typeface="+mn-lt"/>
              </a:rPr>
              <a:t>Vị</a:t>
            </a:r>
            <a:r>
              <a:rPr lang="en" sz="48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" sz="4800" b="1" dirty="0" err="1">
                <a:solidFill>
                  <a:srgbClr val="0070C0"/>
                </a:solidFill>
                <a:latin typeface="+mn-lt"/>
              </a:rPr>
              <a:t>trí</a:t>
            </a:r>
            <a:r>
              <a:rPr lang="en" sz="48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" sz="4800" b="1" dirty="0" err="1">
                <a:solidFill>
                  <a:srgbClr val="0070C0"/>
                </a:solidFill>
                <a:latin typeface="+mn-lt"/>
              </a:rPr>
              <a:t>của</a:t>
            </a:r>
            <a:r>
              <a:rPr lang="en" sz="48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" sz="4800" b="1" dirty="0" err="1">
                <a:solidFill>
                  <a:srgbClr val="0070C0"/>
                </a:solidFill>
                <a:latin typeface="+mn-lt"/>
              </a:rPr>
              <a:t>các</a:t>
            </a:r>
            <a:r>
              <a:rPr lang="en" sz="48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" sz="4800" b="1" dirty="0" err="1">
                <a:solidFill>
                  <a:srgbClr val="0070C0"/>
                </a:solidFill>
                <a:latin typeface="+mn-lt"/>
              </a:rPr>
              <a:t>đại</a:t>
            </a:r>
            <a:r>
              <a:rPr lang="en" sz="4800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" sz="4800" b="1" dirty="0" err="1">
                <a:solidFill>
                  <a:srgbClr val="0070C0"/>
                </a:solidFill>
                <a:latin typeface="+mn-lt"/>
              </a:rPr>
              <a:t>dương</a:t>
            </a:r>
            <a:endParaRPr lang="x-none" sz="4800" b="1" dirty="0">
              <a:solidFill>
                <a:srgbClr val="0070C0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3494</TotalTime>
  <Words>526</Words>
  <Application>Microsoft Office PowerPoint</Application>
  <PresentationFormat>On-screen Show (16:9)</PresentationFormat>
  <Paragraphs>125</Paragraphs>
  <Slides>22</Slides>
  <Notes>13</Notes>
  <HiddenSlides>0</HiddenSlides>
  <MMClips>14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DengXian</vt:lpstr>
      <vt:lpstr>Public Sans</vt:lpstr>
      <vt:lpstr>Fira Sans Extra Condensed Medium</vt:lpstr>
      <vt:lpstr>Vogue-ExtraBold</vt:lpstr>
      <vt:lpstr>Times New Roman</vt:lpstr>
      <vt:lpstr>Catamaran</vt:lpstr>
      <vt:lpstr>HL-Comic1unicode Normal</vt:lpstr>
      <vt:lpstr>Arial</vt:lpstr>
      <vt:lpstr>Satisfy</vt:lpstr>
      <vt:lpstr>Cambria Math</vt:lpstr>
      <vt:lpstr>Cambria</vt:lpstr>
      <vt:lpstr>字魂189号-星岩乐黑体</vt:lpstr>
      <vt:lpstr>Calibri</vt:lpstr>
      <vt:lpstr>Castaway in a Desert Island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CHIA SẺ VỀ ĐẶC ĐIỂM CỦA CÁC ĐẠI DƯƠNG</vt:lpstr>
      <vt:lpstr>PowerPoint Presentation</vt:lpstr>
      <vt:lpstr>Liên hệ</vt:lpstr>
      <vt:lpstr>PowerPoint Presentation</vt:lpstr>
      <vt:lpstr>Kết luận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Huyền Thanh</cp:lastModifiedBy>
  <cp:revision>29</cp:revision>
  <cp:lastPrinted>2022-03-19T07:42:26Z</cp:lastPrinted>
  <dcterms:modified xsi:type="dcterms:W3CDTF">2023-04-21T12:59:48Z</dcterms:modified>
</cp:coreProperties>
</file>