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</p:sldMasterIdLst>
  <p:notesMasterIdLst>
    <p:notesMasterId r:id="rId21"/>
  </p:notesMasterIdLst>
  <p:sldIdLst>
    <p:sldId id="2007577081" r:id="rId5"/>
    <p:sldId id="2007577071" r:id="rId6"/>
    <p:sldId id="2007577082" r:id="rId7"/>
    <p:sldId id="3403" r:id="rId8"/>
    <p:sldId id="258" r:id="rId9"/>
    <p:sldId id="2007577072" r:id="rId10"/>
    <p:sldId id="2007577073" r:id="rId11"/>
    <p:sldId id="265" r:id="rId12"/>
    <p:sldId id="2007577074" r:id="rId13"/>
    <p:sldId id="2007577076" r:id="rId14"/>
    <p:sldId id="2007577077" r:id="rId15"/>
    <p:sldId id="2007577078" r:id="rId16"/>
    <p:sldId id="274" r:id="rId17"/>
    <p:sldId id="266" r:id="rId18"/>
    <p:sldId id="2007577079" r:id="rId19"/>
    <p:sldId id="20075770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BBE"/>
    <a:srgbClr val="BA06B1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69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85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18/04/2022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9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CD1FFB-8187-4C08-A35C-DF23F970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896C0C-A627-4A45-A25C-957006849168}"/>
              </a:ext>
            </a:extLst>
          </p:cNvPr>
          <p:cNvSpPr txBox="1"/>
          <p:nvPr/>
        </p:nvSpPr>
        <p:spPr>
          <a:xfrm>
            <a:off x="470647" y="1351430"/>
            <a:ext cx="11443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9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CEF2BF-8C5F-4492-8345-48D8399F4334}"/>
              </a:ext>
            </a:extLst>
          </p:cNvPr>
          <p:cNvGrpSpPr/>
          <p:nvPr/>
        </p:nvGrpSpPr>
        <p:grpSpPr>
          <a:xfrm>
            <a:off x="1145236" y="670628"/>
            <a:ext cx="9046467" cy="1666401"/>
            <a:chOff x="372951" y="2043956"/>
            <a:chExt cx="6152459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B6A5E16-3B7E-413F-AE7A-6EABF63E1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E573991-F8CD-447B-A7C2-E965C295E13F}"/>
                </a:ext>
              </a:extLst>
            </p:cNvPr>
            <p:cNvSpPr txBox="1"/>
            <p:nvPr/>
          </p:nvSpPr>
          <p:spPr>
            <a:xfrm>
              <a:off x="372951" y="2328529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xmlns="" id="{C848839B-D29B-4E3A-9413-4CBFAAA0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469" y="2731957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xmlns="" id="{DFDF400F-E08C-4242-A666-82E4263E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62" y="3429000"/>
            <a:ext cx="10369826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ơ,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â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Wgười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a, (</a:t>
            </a:r>
            <a:r>
              <a:rPr lang="en-US" altLang="en-US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126C98-2732-4597-B9DF-FE9D998C0B60}"/>
              </a:ext>
            </a:extLst>
          </p:cNvPr>
          <p:cNvGrpSpPr/>
          <p:nvPr/>
        </p:nvGrpSpPr>
        <p:grpSpPr>
          <a:xfrm>
            <a:off x="1387284" y="670628"/>
            <a:ext cx="9046467" cy="1666401"/>
            <a:chOff x="372951" y="2043956"/>
            <a:chExt cx="6152459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019931B-E239-430C-BB15-29EF9248C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E993DC5-D879-42F2-8FEC-0C677E06A9E3}"/>
                </a:ext>
              </a:extLst>
            </p:cNvPr>
            <p:cNvSpPr txBox="1"/>
            <p:nvPr/>
          </p:nvSpPr>
          <p:spPr>
            <a:xfrm>
              <a:off x="372951" y="2328529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" name="Text Box 1737">
            <a:extLst>
              <a:ext uri="{FF2B5EF4-FFF2-40B4-BE49-F238E27FC236}">
                <a16:creationId xmlns:a16="http://schemas.microsoft.com/office/drawing/2014/main" xmlns="" id="{01D91087-C03E-486C-AB9B-354A1BB9B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635" y="2844225"/>
            <a:ext cx="765972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xmlns="" id="{88EAA288-E7D0-499A-9FA7-6DFB65F3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635" y="4031411"/>
            <a:ext cx="659410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7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A431C4-058A-46AA-9D24-ECC3845A3637}"/>
              </a:ext>
            </a:extLst>
          </p:cNvPr>
          <p:cNvSpPr txBox="1"/>
          <p:nvPr/>
        </p:nvSpPr>
        <p:spPr>
          <a:xfrm>
            <a:off x="1174197" y="3188993"/>
            <a:ext cx="9141681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ED5D5C-A4ED-4F77-B5CF-14319DB2ED79}"/>
              </a:ext>
            </a:extLst>
          </p:cNvPr>
          <p:cNvSpPr txBox="1"/>
          <p:nvPr/>
        </p:nvSpPr>
        <p:spPr>
          <a:xfrm>
            <a:off x="1174197" y="4170202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604088A-34CE-42D7-A1E5-43FA9FBFE53A}"/>
              </a:ext>
            </a:extLst>
          </p:cNvPr>
          <p:cNvGrpSpPr/>
          <p:nvPr/>
        </p:nvGrpSpPr>
        <p:grpSpPr>
          <a:xfrm>
            <a:off x="1001994" y="1398925"/>
            <a:ext cx="10315363" cy="1666401"/>
            <a:chOff x="359961" y="2044312"/>
            <a:chExt cx="6816928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7B5B1A2-EFDA-4AFE-B4FB-289F303F1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4312"/>
              <a:ext cx="6451692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1EA360B-0BB6-49EA-A41D-7DE341C10BCA}"/>
                </a:ext>
              </a:extLst>
            </p:cNvPr>
            <p:cNvSpPr txBox="1"/>
            <p:nvPr/>
          </p:nvSpPr>
          <p:spPr>
            <a:xfrm>
              <a:off x="359961" y="2311154"/>
              <a:ext cx="68169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4267" b="1" kern="0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, </a:t>
              </a:r>
              <a:r>
                <a:rPr lang="en-US" sz="4267" b="1" kern="0" dirty="0" err="1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sáng</a:t>
              </a:r>
              <a:r>
                <a:rPr lang="en-US" sz="4267" b="1" kern="0" dirty="0" smtClean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tạo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7" name="Rectangle 115">
            <a:extLst>
              <a:ext uri="{FF2B5EF4-FFF2-40B4-BE49-F238E27FC236}">
                <a16:creationId xmlns:a16="http://schemas.microsoft.com/office/drawing/2014/main" xmlns="" id="{5A87B269-FE23-4FEC-A2BF-EB11E988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864" y="1274130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xmlns="" id="{1F7219B9-6B7E-49CB-9DAE-DBDEEFE1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38" y="1288798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xmlns="" id="{A59CBAAA-EB5A-4E99-8583-73CCC8D2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910" y="1289796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xmlns="" id="{BABDE6B6-C2E0-4B63-A45C-34439F32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464" y="1288798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xmlns="" id="{501CA040-1BB3-4B41-8A5D-15899D98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8933" y="1288367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xmlns="" id="{D9E6BCA5-AE49-44AB-8309-7ED2B1BB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691" y="1288367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71278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133448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1E3D841-DBCC-44CB-BC11-4D62E5D8A05E}"/>
              </a:ext>
            </a:extLst>
          </p:cNvPr>
          <p:cNvGrpSpPr/>
          <p:nvPr/>
        </p:nvGrpSpPr>
        <p:grpSpPr>
          <a:xfrm>
            <a:off x="9133448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099A841-189D-4A19-AFF6-F76C23E9462E}"/>
              </a:ext>
            </a:extLst>
          </p:cNvPr>
          <p:cNvGrpSpPr/>
          <p:nvPr/>
        </p:nvGrpSpPr>
        <p:grpSpPr>
          <a:xfrm>
            <a:off x="1080092" y="4708062"/>
            <a:ext cx="9046467" cy="1666401"/>
            <a:chOff x="372951" y="2043956"/>
            <a:chExt cx="6152459" cy="12498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427E6E6-5156-4F70-A88A-2544C9F9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FBC342B-1C60-456C-8CE9-E8DDA2495150}"/>
                </a:ext>
              </a:extLst>
            </p:cNvPr>
            <p:cNvSpPr txBox="1"/>
            <p:nvPr/>
          </p:nvSpPr>
          <p:spPr>
            <a:xfrm>
              <a:off x="372951" y="2340152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iệt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36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36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143EF0-ECE4-4BF9-A04D-4571F94E18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48" t="320" r="-214" b="-1248"/>
          <a:stretch/>
        </p:blipFill>
        <p:spPr>
          <a:xfrm>
            <a:off x="1307408" y="650751"/>
            <a:ext cx="3513533" cy="36882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C77D483-FA61-499F-BB64-137BFFF835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82" t="24511" r="13656" b="23243"/>
          <a:stretch/>
        </p:blipFill>
        <p:spPr>
          <a:xfrm>
            <a:off x="5573653" y="2527539"/>
            <a:ext cx="1790916" cy="18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xmlns="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E1497163-8A3E-4812-836B-0191B115D36C}"/>
              </a:ext>
            </a:extLst>
          </p:cNvPr>
          <p:cNvSpPr/>
          <p:nvPr/>
        </p:nvSpPr>
        <p:spPr>
          <a:xfrm>
            <a:off x="2109628" y="1435791"/>
            <a:ext cx="75688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6E057B2E-1378-4DF8-99B7-EFFAD753CF0C}"/>
              </a:ext>
            </a:extLst>
          </p:cNvPr>
          <p:cNvSpPr/>
          <p:nvPr/>
        </p:nvSpPr>
        <p:spPr>
          <a:xfrm>
            <a:off x="2223028" y="26809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4" name="矩形 31">
            <a:extLst>
              <a:ext uri="{FF2B5EF4-FFF2-40B4-BE49-F238E27FC236}">
                <a16:creationId xmlns:a16="http://schemas.microsoft.com/office/drawing/2014/main" xmlns="" id="{BEAD2BC3-66AF-473C-8E7E-E5AF37F9C84D}"/>
              </a:ext>
            </a:extLst>
          </p:cNvPr>
          <p:cNvSpPr/>
          <p:nvPr/>
        </p:nvSpPr>
        <p:spPr>
          <a:xfrm>
            <a:off x="2223028" y="4562954"/>
            <a:ext cx="952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xmlns="" id="{94F7062A-ECC5-4FFD-8CFA-2B90DB10690D}"/>
              </a:ext>
            </a:extLst>
          </p:cNvPr>
          <p:cNvGrpSpPr/>
          <p:nvPr/>
        </p:nvGrpSpPr>
        <p:grpSpPr>
          <a:xfrm>
            <a:off x="397335" y="951420"/>
            <a:ext cx="1456111" cy="1562364"/>
            <a:chOff x="1809422" y="1855882"/>
            <a:chExt cx="1869788" cy="1746984"/>
          </a:xfrm>
        </p:grpSpPr>
        <p:pic>
          <p:nvPicPr>
            <p:cNvPr id="6" name="图片 27">
              <a:extLst>
                <a:ext uri="{FF2B5EF4-FFF2-40B4-BE49-F238E27FC236}">
                  <a16:creationId xmlns:a16="http://schemas.microsoft.com/office/drawing/2014/main" xmlns="" id="{21FA51EC-C3C9-4A1F-B532-D1BFA771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7" name="文本框 28">
              <a:extLst>
                <a:ext uri="{FF2B5EF4-FFF2-40B4-BE49-F238E27FC236}">
                  <a16:creationId xmlns:a16="http://schemas.microsoft.com/office/drawing/2014/main" xmlns="" id="{306BEA79-A205-43B4-8203-A4DD337CD71B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8" name="组合 29">
            <a:extLst>
              <a:ext uri="{FF2B5EF4-FFF2-40B4-BE49-F238E27FC236}">
                <a16:creationId xmlns:a16="http://schemas.microsoft.com/office/drawing/2014/main" xmlns="" id="{ACA8F7C6-60B4-4F27-B137-C773BCFC6C81}"/>
              </a:ext>
            </a:extLst>
          </p:cNvPr>
          <p:cNvGrpSpPr/>
          <p:nvPr/>
        </p:nvGrpSpPr>
        <p:grpSpPr>
          <a:xfrm>
            <a:off x="463010" y="2453456"/>
            <a:ext cx="1646618" cy="1422300"/>
            <a:chOff x="5110494" y="3656621"/>
            <a:chExt cx="1869788" cy="1746984"/>
          </a:xfrm>
        </p:grpSpPr>
        <p:pic>
          <p:nvPicPr>
            <p:cNvPr id="9" name="图片 30">
              <a:extLst>
                <a:ext uri="{FF2B5EF4-FFF2-40B4-BE49-F238E27FC236}">
                  <a16:creationId xmlns:a16="http://schemas.microsoft.com/office/drawing/2014/main" xmlns="" id="{D36266D4-60B8-4370-99A4-CE674A16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xmlns="" id="{454F6059-F3C8-4B17-8E9F-4BB5E57466E6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组合 32">
            <a:extLst>
              <a:ext uri="{FF2B5EF4-FFF2-40B4-BE49-F238E27FC236}">
                <a16:creationId xmlns:a16="http://schemas.microsoft.com/office/drawing/2014/main" xmlns="" id="{529C9685-4CB5-4F59-B89E-8B8DD30BE708}"/>
              </a:ext>
            </a:extLst>
          </p:cNvPr>
          <p:cNvGrpSpPr/>
          <p:nvPr/>
        </p:nvGrpSpPr>
        <p:grpSpPr>
          <a:xfrm>
            <a:off x="397335" y="4302492"/>
            <a:ext cx="1754194" cy="1278037"/>
            <a:chOff x="8324958" y="1824912"/>
            <a:chExt cx="1869788" cy="1746984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xmlns="" id="{DC3EBD1B-EC10-4D23-9AE4-147A5DFA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xmlns="" id="{90FBDD45-FCCB-417D-9777-CA2E51442795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4" name="矩形 28">
            <a:extLst>
              <a:ext uri="{FF2B5EF4-FFF2-40B4-BE49-F238E27FC236}">
                <a16:creationId xmlns:a16="http://schemas.microsoft.com/office/drawing/2014/main" xmlns="" id="{A61A00F3-0A58-4C90-94C3-E3E9821B7C98}"/>
              </a:ext>
            </a:extLst>
          </p:cNvPr>
          <p:cNvSpPr/>
          <p:nvPr/>
        </p:nvSpPr>
        <p:spPr>
          <a:xfrm>
            <a:off x="3934175" y="342303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7C0069-69F9-4E6F-808E-6C8AF1C452B4}"/>
              </a:ext>
            </a:extLst>
          </p:cNvPr>
          <p:cNvSpPr txBox="1"/>
          <p:nvPr/>
        </p:nvSpPr>
        <p:spPr>
          <a:xfrm>
            <a:off x="1899393" y="3693871"/>
            <a:ext cx="839321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Wg</a:t>
            </a:r>
            <a:r>
              <a:rPr lang="vi-VN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17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92A3DA-76E6-4E63-9D07-DA4123921C0A}"/>
              </a:ext>
            </a:extLst>
          </p:cNvPr>
          <p:cNvSpPr txBox="1"/>
          <p:nvPr/>
        </p:nvSpPr>
        <p:spPr>
          <a:xfrm>
            <a:off x="4976269" y="2427171"/>
            <a:ext cx="150838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72C6FC-539C-4864-8AC7-FF59A47EA473}"/>
              </a:ext>
            </a:extLst>
          </p:cNvPr>
          <p:cNvSpPr txBox="1"/>
          <p:nvPr/>
        </p:nvSpPr>
        <p:spPr>
          <a:xfrm>
            <a:off x="3833903" y="3575649"/>
            <a:ext cx="4103668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E1497163-8A3E-4812-836B-0191B115D36C}"/>
              </a:ext>
            </a:extLst>
          </p:cNvPr>
          <p:cNvSpPr/>
          <p:nvPr/>
        </p:nvSpPr>
        <p:spPr>
          <a:xfrm>
            <a:off x="2109628" y="1435791"/>
            <a:ext cx="75688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6E057B2E-1378-4DF8-99B7-EFFAD753CF0C}"/>
              </a:ext>
            </a:extLst>
          </p:cNvPr>
          <p:cNvSpPr/>
          <p:nvPr/>
        </p:nvSpPr>
        <p:spPr>
          <a:xfrm>
            <a:off x="2223028" y="26809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4" name="矩形 31">
            <a:extLst>
              <a:ext uri="{FF2B5EF4-FFF2-40B4-BE49-F238E27FC236}">
                <a16:creationId xmlns:a16="http://schemas.microsoft.com/office/drawing/2014/main" xmlns="" id="{BEAD2BC3-66AF-473C-8E7E-E5AF37F9C84D}"/>
              </a:ext>
            </a:extLst>
          </p:cNvPr>
          <p:cNvSpPr/>
          <p:nvPr/>
        </p:nvSpPr>
        <p:spPr>
          <a:xfrm>
            <a:off x="2223028" y="4562954"/>
            <a:ext cx="952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xmlns="" id="{94F7062A-ECC5-4FFD-8CFA-2B90DB10690D}"/>
              </a:ext>
            </a:extLst>
          </p:cNvPr>
          <p:cNvGrpSpPr/>
          <p:nvPr/>
        </p:nvGrpSpPr>
        <p:grpSpPr>
          <a:xfrm>
            <a:off x="397335" y="951420"/>
            <a:ext cx="1456111" cy="1562364"/>
            <a:chOff x="1809422" y="1855882"/>
            <a:chExt cx="1869788" cy="1746984"/>
          </a:xfrm>
        </p:grpSpPr>
        <p:pic>
          <p:nvPicPr>
            <p:cNvPr id="6" name="图片 27">
              <a:extLst>
                <a:ext uri="{FF2B5EF4-FFF2-40B4-BE49-F238E27FC236}">
                  <a16:creationId xmlns:a16="http://schemas.microsoft.com/office/drawing/2014/main" xmlns="" id="{21FA51EC-C3C9-4A1F-B532-D1BFA771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7" name="文本框 28">
              <a:extLst>
                <a:ext uri="{FF2B5EF4-FFF2-40B4-BE49-F238E27FC236}">
                  <a16:creationId xmlns:a16="http://schemas.microsoft.com/office/drawing/2014/main" xmlns="" id="{306BEA79-A205-43B4-8203-A4DD337CD71B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8" name="组合 29">
            <a:extLst>
              <a:ext uri="{FF2B5EF4-FFF2-40B4-BE49-F238E27FC236}">
                <a16:creationId xmlns:a16="http://schemas.microsoft.com/office/drawing/2014/main" xmlns="" id="{ACA8F7C6-60B4-4F27-B137-C773BCFC6C81}"/>
              </a:ext>
            </a:extLst>
          </p:cNvPr>
          <p:cNvGrpSpPr/>
          <p:nvPr/>
        </p:nvGrpSpPr>
        <p:grpSpPr>
          <a:xfrm>
            <a:off x="463010" y="2453456"/>
            <a:ext cx="1646618" cy="1422300"/>
            <a:chOff x="5110494" y="3656621"/>
            <a:chExt cx="1869788" cy="1746984"/>
          </a:xfrm>
        </p:grpSpPr>
        <p:pic>
          <p:nvPicPr>
            <p:cNvPr id="9" name="图片 30">
              <a:extLst>
                <a:ext uri="{FF2B5EF4-FFF2-40B4-BE49-F238E27FC236}">
                  <a16:creationId xmlns:a16="http://schemas.microsoft.com/office/drawing/2014/main" xmlns="" id="{D36266D4-60B8-4370-99A4-CE674A16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xmlns="" id="{454F6059-F3C8-4B17-8E9F-4BB5E57466E6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组合 32">
            <a:extLst>
              <a:ext uri="{FF2B5EF4-FFF2-40B4-BE49-F238E27FC236}">
                <a16:creationId xmlns:a16="http://schemas.microsoft.com/office/drawing/2014/main" xmlns="" id="{529C9685-4CB5-4F59-B89E-8B8DD30BE708}"/>
              </a:ext>
            </a:extLst>
          </p:cNvPr>
          <p:cNvGrpSpPr/>
          <p:nvPr/>
        </p:nvGrpSpPr>
        <p:grpSpPr>
          <a:xfrm>
            <a:off x="397335" y="4302492"/>
            <a:ext cx="1754194" cy="1278037"/>
            <a:chOff x="8324958" y="1824912"/>
            <a:chExt cx="1869788" cy="1746984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xmlns="" id="{DC3EBD1B-EC10-4D23-9AE4-147A5DFA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xmlns="" id="{90FBDD45-FCCB-417D-9777-CA2E51442795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4" name="矩形 28">
            <a:extLst>
              <a:ext uri="{FF2B5EF4-FFF2-40B4-BE49-F238E27FC236}">
                <a16:creationId xmlns:a16="http://schemas.microsoft.com/office/drawing/2014/main" xmlns="" id="{A61A00F3-0A58-4C90-94C3-E3E9821B7C98}"/>
              </a:ext>
            </a:extLst>
          </p:cNvPr>
          <p:cNvSpPr/>
          <p:nvPr/>
        </p:nvSpPr>
        <p:spPr>
          <a:xfrm>
            <a:off x="3934175" y="342303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7C0069-69F9-4E6F-808E-6C8AF1C452B4}"/>
              </a:ext>
            </a:extLst>
          </p:cNvPr>
          <p:cNvSpPr txBox="1"/>
          <p:nvPr/>
        </p:nvSpPr>
        <p:spPr>
          <a:xfrm>
            <a:off x="1899393" y="3693871"/>
            <a:ext cx="839321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Wg</a:t>
            </a:r>
            <a:r>
              <a:rPr lang="vi-VN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ời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Wam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cù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796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496101-A544-4712-BDA6-FF2FCB463B02}"/>
              </a:ext>
            </a:extLst>
          </p:cNvPr>
          <p:cNvSpPr txBox="1"/>
          <p:nvPr/>
        </p:nvSpPr>
        <p:spPr>
          <a:xfrm>
            <a:off x="2810763" y="1492051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</a:t>
            </a:r>
            <a:r>
              <a:rPr lang="en-US" sz="4000" b="1" kern="0" dirty="0" err="1" smtClean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hữ</a:t>
            </a:r>
            <a:r>
              <a:rPr lang="en-US" sz="4000" b="1" kern="0" dirty="0" smtClean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709709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125854" y="4429396"/>
            <a:ext cx="1767980" cy="1802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167279-AF6E-4BB4-B30C-BC7AB73F7419}"/>
              </a:ext>
            </a:extLst>
          </p:cNvPr>
          <p:cNvSpPr txBox="1"/>
          <p:nvPr/>
        </p:nvSpPr>
        <p:spPr>
          <a:xfrm>
            <a:off x="871547" y="688104"/>
            <a:ext cx="1474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0BB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54168" y="1819275"/>
            <a:ext cx="43652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14869" y="2655276"/>
            <a:ext cx="517888" cy="2873759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519943" y="1543997"/>
            <a:ext cx="2913704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02557" y="3121889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010939" y="959222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AC08CA-0477-4096-8C00-9D21E89FDA12}"/>
              </a:ext>
            </a:extLst>
          </p:cNvPr>
          <p:cNvSpPr txBox="1"/>
          <p:nvPr/>
        </p:nvSpPr>
        <p:spPr>
          <a:xfrm>
            <a:off x="6754168" y="3445054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25D1B6-6C99-4251-B425-63C5A3ADA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519943" y="2074985"/>
            <a:ext cx="3513533" cy="35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16934" y="598455"/>
            <a:ext cx="41658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450940"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(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cỡ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vừa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</a:t>
            </a:r>
            <a:endParaRPr kumimoji="0" lang="en-CA" sz="30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N cỡ vừa">
            <a:hlinkClick r:id="" action="ppaction://media"/>
            <a:extLst>
              <a:ext uri="{FF2B5EF4-FFF2-40B4-BE49-F238E27FC236}">
                <a16:creationId xmlns:a16="http://schemas.microsoft.com/office/drawing/2014/main" xmlns="" id="{00F663B3-B96C-4D5E-A43A-BE6E6A6A12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528" y="1820174"/>
            <a:ext cx="9730696" cy="47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4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925E1D-CF7A-4BE0-9070-D2941467FAC5}"/>
              </a:ext>
            </a:extLst>
          </p:cNvPr>
          <p:cNvSpPr txBox="1"/>
          <p:nvPr/>
        </p:nvSpPr>
        <p:spPr>
          <a:xfrm>
            <a:off x="-114490" y="5525499"/>
            <a:ext cx="11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106ADA-EE90-4422-B004-D0D539306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1457625" y="1246773"/>
            <a:ext cx="3513533" cy="368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83A850-CD05-46BE-9B33-1A91B62B4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6260168" y="3067445"/>
            <a:ext cx="1831409" cy="18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xmlns="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6B5F3-8AC7-4569-BFE5-A8E0B61FA7D2}"/>
              </a:ext>
            </a:extLst>
          </p:cNvPr>
          <p:cNvSpPr txBox="1"/>
          <p:nvPr/>
        </p:nvSpPr>
        <p:spPr>
          <a:xfrm>
            <a:off x="1308611" y="3133619"/>
            <a:ext cx="9141681" cy="136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6F9439-8FB2-4927-BBC0-E0CE6DE27E05}"/>
              </a:ext>
            </a:extLst>
          </p:cNvPr>
          <p:cNvSpPr txBox="1"/>
          <p:nvPr/>
        </p:nvSpPr>
        <p:spPr>
          <a:xfrm>
            <a:off x="6238101" y="3137342"/>
            <a:ext cx="4212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 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7E4E74-ADB9-449A-9561-34B8488F3933}"/>
              </a:ext>
            </a:extLst>
          </p:cNvPr>
          <p:cNvSpPr txBox="1"/>
          <p:nvPr/>
        </p:nvSpPr>
        <p:spPr>
          <a:xfrm>
            <a:off x="6694454" y="3816306"/>
            <a:ext cx="4700377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g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40D61E-47AF-4BE4-A2F5-59B15C12F476}"/>
              </a:ext>
            </a:extLst>
          </p:cNvPr>
          <p:cNvGrpSpPr/>
          <p:nvPr/>
        </p:nvGrpSpPr>
        <p:grpSpPr>
          <a:xfrm>
            <a:off x="1024212" y="1369875"/>
            <a:ext cx="9046467" cy="1666401"/>
            <a:chOff x="372951" y="2043956"/>
            <a:chExt cx="6152459" cy="12498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957F7CE-BD58-4CA2-A933-82B2A7EDA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03554C6-AA9C-41F5-9D9F-FF6BD4E517D8}"/>
                </a:ext>
              </a:extLst>
            </p:cNvPr>
            <p:cNvSpPr txBox="1"/>
            <p:nvPr/>
          </p:nvSpPr>
          <p:spPr>
            <a:xfrm>
              <a:off x="372951" y="2328529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Wg</a:t>
              </a:r>
              <a:r>
                <a:rPr lang="vi-VN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ư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ời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Việt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Wam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cần</a:t>
              </a:r>
              <a:r>
                <a:rPr lang="en-US" sz="40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sáng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tạo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BE5AFA-8C43-4678-A6AD-29247D876191}"/>
              </a:ext>
            </a:extLst>
          </p:cNvPr>
          <p:cNvSpPr txBox="1"/>
          <p:nvPr/>
        </p:nvSpPr>
        <p:spPr>
          <a:xfrm>
            <a:off x="2518782" y="25254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68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408</Words>
  <Application>Microsoft Office PowerPoint</Application>
  <PresentationFormat>Widescreen</PresentationFormat>
  <Paragraphs>55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黑体</vt:lpstr>
      <vt:lpstr>Arial</vt:lpstr>
      <vt:lpstr>Arial-Rounded</vt:lpstr>
      <vt:lpstr>Calibri</vt:lpstr>
      <vt:lpstr>HP001</vt:lpstr>
      <vt:lpstr>HP001 4 hàng</vt:lpstr>
      <vt:lpstr>HP001 5 hàng</vt:lpstr>
      <vt:lpstr>Times New Roman</vt:lpstr>
      <vt:lpstr>UTM Avo</vt:lpstr>
      <vt:lpstr>Wingdings</vt:lpstr>
      <vt:lpstr>等线</vt:lpstr>
      <vt:lpstr>Office Theme</vt:lpstr>
      <vt:lpstr>1_Office 主题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L171021</cp:lastModifiedBy>
  <cp:revision>62</cp:revision>
  <dcterms:created xsi:type="dcterms:W3CDTF">2021-07-20T01:55:21Z</dcterms:created>
  <dcterms:modified xsi:type="dcterms:W3CDTF">2022-04-18T14:11:33Z</dcterms:modified>
</cp:coreProperties>
</file>