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</p:sldMasterIdLst>
  <p:notesMasterIdLst>
    <p:notesMasterId r:id="rId24"/>
  </p:notesMasterIdLst>
  <p:sldIdLst>
    <p:sldId id="256" r:id="rId3"/>
    <p:sldId id="257" r:id="rId4"/>
    <p:sldId id="258" r:id="rId5"/>
    <p:sldId id="261" r:id="rId6"/>
    <p:sldId id="446" r:id="rId7"/>
    <p:sldId id="459" r:id="rId8"/>
    <p:sldId id="460" r:id="rId9"/>
    <p:sldId id="461" r:id="rId10"/>
    <p:sldId id="462" r:id="rId11"/>
    <p:sldId id="268" r:id="rId12"/>
    <p:sldId id="269" r:id="rId13"/>
    <p:sldId id="270" r:id="rId14"/>
    <p:sldId id="263" r:id="rId15"/>
    <p:sldId id="271" r:id="rId16"/>
    <p:sldId id="272" r:id="rId17"/>
    <p:sldId id="260" r:id="rId18"/>
    <p:sldId id="273" r:id="rId19"/>
    <p:sldId id="289" r:id="rId20"/>
    <p:sldId id="458" r:id="rId21"/>
    <p:sldId id="264" r:id="rId22"/>
    <p:sldId id="265" r:id="rId23"/>
  </p:sldIdLst>
  <p:sldSz cx="16276638" cy="9144000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6F2E9"/>
    <a:srgbClr val="EBF4ED"/>
    <a:srgbClr val="E0EFE5"/>
    <a:srgbClr val="FFF7E2"/>
    <a:srgbClr val="FEF6DE"/>
    <a:srgbClr val="FFFBF2"/>
    <a:srgbClr val="FF0066"/>
    <a:srgbClr val="FFFF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82434" autoAdjust="0"/>
  </p:normalViewPr>
  <p:slideViewPr>
    <p:cSldViewPr>
      <p:cViewPr varScale="1">
        <p:scale>
          <a:sx n="68" d="100"/>
          <a:sy n="68" d="100"/>
        </p:scale>
        <p:origin x="456" y="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chuột vào từng chiếc bánh để di chuyển vào đúng vị trí từ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1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1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7799" y="1069731"/>
            <a:ext cx="11530718" cy="3388575"/>
          </a:xfrm>
        </p:spPr>
        <p:txBody>
          <a:bodyPr bIns="0" anchor="b">
            <a:normAutofit/>
          </a:bodyPr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7800" y="4708273"/>
            <a:ext cx="11530716" cy="13034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400" b="0" cap="all" baseline="0">
                <a:solidFill>
                  <a:schemeClr val="tx1"/>
                </a:solidFill>
              </a:defRPr>
            </a:lvl1pPr>
            <a:lvl2pPr marL="609585" indent="0" algn="ctr">
              <a:buNone/>
              <a:defRPr sz="24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26091" y="439077"/>
            <a:ext cx="6640306" cy="4122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19319" y="1065298"/>
            <a:ext cx="1082732" cy="67143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27800" y="4704723"/>
            <a:ext cx="1153071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88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940989" y="2462784"/>
            <a:ext cx="1282629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770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447" y="2341507"/>
            <a:ext cx="11538836" cy="2517267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447" y="5074927"/>
            <a:ext cx="11521871" cy="1350572"/>
          </a:xfrm>
        </p:spPr>
        <p:txBody>
          <a:bodyPr tIns="9144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41447" y="5073313"/>
            <a:ext cx="1152187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087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743" y="1073186"/>
            <a:ext cx="12823773" cy="14124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2225" y="2681171"/>
            <a:ext cx="6201399" cy="45981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2552" y="2689791"/>
            <a:ext cx="6201399" cy="45886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940989" y="2462784"/>
            <a:ext cx="1282629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616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038" y="1072218"/>
            <a:ext cx="12826478" cy="14084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2038" y="2692733"/>
            <a:ext cx="6201399" cy="10692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933" b="0" cap="all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32038" y="3765693"/>
            <a:ext cx="6201399" cy="35259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60671" y="2697338"/>
            <a:ext cx="6201399" cy="106964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933" b="0" cap="all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60671" y="3761989"/>
            <a:ext cx="6201399" cy="35164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940989" y="2462784"/>
            <a:ext cx="1282629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52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940989" y="2462784"/>
            <a:ext cx="1282629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895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52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674" y="1065298"/>
            <a:ext cx="4369673" cy="299615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3490" y="1065299"/>
            <a:ext cx="8026804" cy="6211768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8674" y="4273989"/>
            <a:ext cx="4372228" cy="2997575"/>
          </a:xfrm>
        </p:spPr>
        <p:txBody>
          <a:bodyPr/>
          <a:lstStyle>
            <a:lvl1pPr marL="0" indent="0" algn="l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933492" y="4273988"/>
            <a:ext cx="436485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68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982507" y="642894"/>
            <a:ext cx="5439608" cy="6865468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398" y="1506017"/>
            <a:ext cx="7385802" cy="2440779"/>
          </a:xfrm>
        </p:spPr>
        <p:txBody>
          <a:bodyPr anchor="b">
            <a:normAutofit/>
          </a:bodyPr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46272" y="1496723"/>
            <a:ext cx="3726286" cy="5155103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6227" y="4194656"/>
            <a:ext cx="7375223" cy="267165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32293" y="7293142"/>
            <a:ext cx="7379158" cy="426831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2293" y="424854"/>
            <a:ext cx="7397385" cy="4279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932293" y="4191473"/>
            <a:ext cx="73791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197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940989" y="2462784"/>
            <a:ext cx="1282629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9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39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1459" y="1065298"/>
            <a:ext cx="2157058" cy="62131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8675" y="1065298"/>
            <a:ext cx="10451692" cy="621318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601459" y="1065298"/>
            <a:ext cx="0" cy="621318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773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37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" y="548632"/>
            <a:ext cx="16113904" cy="80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" y="548632"/>
            <a:ext cx="16113904" cy="804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9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05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6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7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4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5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77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1.jp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3F9410B7-83BC-A12B-6C03-2D18BA7F4551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8933866-0D4A-82DA-EA8A-895F1921AFD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639" y="1"/>
            <a:ext cx="2477153" cy="2456911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7D5701A-D3ED-761E-CDC7-DAADA76D272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392" y="1"/>
            <a:ext cx="1056246" cy="13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2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692635"/>
            <a:ext cx="16276638" cy="54745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8168640"/>
            <a:ext cx="16276638" cy="99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7896" y="1072693"/>
            <a:ext cx="12820623" cy="1398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7896" y="2687644"/>
            <a:ext cx="12820623" cy="4600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84972" y="440494"/>
            <a:ext cx="4673546" cy="41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7896" y="439077"/>
            <a:ext cx="7928501" cy="41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893" y="1065298"/>
            <a:ext cx="1082732" cy="6714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733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171217"/>
            <a:ext cx="16276638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9Slide.vn - 2019">
            <a:extLst>
              <a:ext uri="{FF2B5EF4-FFF2-40B4-BE49-F238E27FC236}">
                <a16:creationId xmlns:a16="http://schemas.microsoft.com/office/drawing/2014/main" id="{784D6CA8-0041-41B0-B17B-DB321F45FA16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0950D015-14B2-44F1-A34F-ACF6FC66258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639" y="1"/>
            <a:ext cx="2477153" cy="2456911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A3F89BC-F5D2-4FA5-A27E-EF8B46597BF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392" y="1"/>
            <a:ext cx="1056246" cy="13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3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267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20000"/>
        </a:lnSpc>
        <a:spcBef>
          <a:spcPts val="13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667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33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67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2164753" y="2607867"/>
            <a:ext cx="11013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4 SFU Belle" panose="00000400000000000000" pitchFamily="2" charset="0"/>
                <a:ea typeface="+mn-ea"/>
                <a:cs typeface="+mn-cs"/>
              </a:rPr>
              <a:t>Chính tả: Hạt mưa</a:t>
            </a: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613" y="5198053"/>
            <a:ext cx="3321428" cy="3705665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15" y="5198052"/>
            <a:ext cx="3598523" cy="3284483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42" y="6044112"/>
            <a:ext cx="3033251" cy="28596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AC6679-BCCF-4651-B3B5-EEA779A5A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" y="0"/>
            <a:ext cx="1993900" cy="1943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31FEF2-0C69-4F87-AA38-8EC5FEC5A8F6}"/>
              </a:ext>
            </a:extLst>
          </p:cNvPr>
          <p:cNvSpPr txBox="1"/>
          <p:nvPr/>
        </p:nvSpPr>
        <p:spPr>
          <a:xfrm>
            <a:off x="2158732" y="533400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ĐOÀN KẾT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0FD3F8-3E9E-4D75-B4ED-8B835559337A}"/>
              </a:ext>
            </a:extLst>
          </p:cNvPr>
          <p:cNvSpPr txBox="1"/>
          <p:nvPr/>
        </p:nvSpPr>
        <p:spPr>
          <a:xfrm>
            <a:off x="4781785" y="1695391"/>
            <a:ext cx="5574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 – LỚP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F674AA-3124-4CF1-AD7B-57F73EEBD8B5}"/>
              </a:ext>
            </a:extLst>
          </p:cNvPr>
          <p:cNvSpPr txBox="1"/>
          <p:nvPr/>
        </p:nvSpPr>
        <p:spPr>
          <a:xfrm>
            <a:off x="7880276" y="4149181"/>
            <a:ext cx="332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33</a:t>
            </a: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Nhóm 14">
            <a:extLst>
              <a:ext uri="{FF2B5EF4-FFF2-40B4-BE49-F238E27FC236}">
                <a16:creationId xmlns:a16="http://schemas.microsoft.com/office/drawing/2014/main" id="{57C7807B-8EA7-2076-BE7D-687C6B16F864}"/>
              </a:ext>
            </a:extLst>
          </p:cNvPr>
          <p:cNvGrpSpPr/>
          <p:nvPr/>
        </p:nvGrpSpPr>
        <p:grpSpPr>
          <a:xfrm>
            <a:off x="10319" y="504313"/>
            <a:ext cx="4065507" cy="4067687"/>
            <a:chOff x="-224448" y="73212"/>
            <a:chExt cx="3060899" cy="3062540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0B3F3AAF-B552-258E-9E41-0D52F6E1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448" y="73212"/>
              <a:ext cx="3060899" cy="3062540"/>
            </a:xfrm>
            <a:prstGeom prst="rect">
              <a:avLst/>
            </a:prstGeom>
          </p:spPr>
        </p:pic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263AF6D-6FCF-89E4-C837-7AE6B0928128}"/>
                </a:ext>
              </a:extLst>
            </p:cNvPr>
            <p:cNvSpPr txBox="1"/>
            <p:nvPr/>
          </p:nvSpPr>
          <p:spPr>
            <a:xfrm>
              <a:off x="474562" y="1528825"/>
              <a:ext cx="1596642" cy="1181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 MẪU</a:t>
              </a:r>
            </a:p>
          </p:txBody>
        </p:sp>
      </p:grpSp>
      <p:pic>
        <p:nvPicPr>
          <p:cNvPr id="8" name="Hình ảnh 7">
            <a:extLst>
              <a:ext uri="{FF2B5EF4-FFF2-40B4-BE49-F238E27FC236}">
                <a16:creationId xmlns:a16="http://schemas.microsoft.com/office/drawing/2014/main" id="{A61D6F8C-CA71-A63E-4A6E-3A8F7B864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497" y="0"/>
            <a:ext cx="11381221" cy="83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55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6BB7DD-2CCE-B5A4-98FF-07280C420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98638" l="4429" r="98143">
                        <a14:foregroundMark x1="18143" y1="48501" x2="13857" y2="66213"/>
                        <a14:foregroundMark x1="13857" y1="66213" x2="17143" y2="78474"/>
                        <a14:foregroundMark x1="30143" y1="51771" x2="28714" y2="74114"/>
                        <a14:foregroundMark x1="28714" y1="74114" x2="26857" y2="77929"/>
                        <a14:foregroundMark x1="34143" y1="53134" x2="29857" y2="74659"/>
                        <a14:foregroundMark x1="29857" y1="74659" x2="27714" y2="75749"/>
                        <a14:foregroundMark x1="23286" y1="62398" x2="18429" y2="79292"/>
                        <a14:foregroundMark x1="18429" y1="79292" x2="18571" y2="80654"/>
                        <a14:foregroundMark x1="15143" y1="73025" x2="26714" y2="76294"/>
                        <a14:foregroundMark x1="26714" y1="76294" x2="27857" y2="73297"/>
                        <a14:foregroundMark x1="27286" y1="47956" x2="24571" y2="56403"/>
                        <a14:foregroundMark x1="32286" y1="76022" x2="38714" y2="89646"/>
                        <a14:foregroundMark x1="38714" y1="89646" x2="32714" y2="86104"/>
                        <a14:foregroundMark x1="13429" y1="72207" x2="4714" y2="83924"/>
                        <a14:foregroundMark x1="4714" y1="83924" x2="13143" y2="89646"/>
                        <a14:foregroundMark x1="7857" y1="73842" x2="7857" y2="73842"/>
                        <a14:foregroundMark x1="39143" y1="77112" x2="39143" y2="77112"/>
                        <a14:foregroundMark x1="40000" y1="74114" x2="40571" y2="84741"/>
                        <a14:foregroundMark x1="41857" y1="75749" x2="43286" y2="87466"/>
                        <a14:foregroundMark x1="14000" y1="97275" x2="23714" y2="98638"/>
                        <a14:foregroundMark x1="77286" y1="18529" x2="70857" y2="36512"/>
                        <a14:foregroundMark x1="70857" y1="36512" x2="77143" y2="47139"/>
                        <a14:foregroundMark x1="77143" y1="47139" x2="85000" y2="40327"/>
                        <a14:foregroundMark x1="85000" y1="40327" x2="77000" y2="38420"/>
                        <a14:foregroundMark x1="77000" y1="38420" x2="78857" y2="30790"/>
                        <a14:foregroundMark x1="70714" y1="19346" x2="70714" y2="19346"/>
                        <a14:foregroundMark x1="71429" y1="19346" x2="74571" y2="14169"/>
                        <a14:foregroundMark x1="94429" y1="29155" x2="92571" y2="29700"/>
                        <a14:foregroundMark x1="95143" y1="77657" x2="98143" y2="91553"/>
                        <a14:foregroundMark x1="87429" y1="97003" x2="89857" y2="96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19" y="2889734"/>
            <a:ext cx="889000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E4B8C3D-8991-3AC6-C75A-D1FF929D926E}"/>
              </a:ext>
            </a:extLst>
          </p:cNvPr>
          <p:cNvSpPr txBox="1"/>
          <p:nvPr/>
        </p:nvSpPr>
        <p:spPr>
          <a:xfrm>
            <a:off x="3174067" y="1034005"/>
            <a:ext cx="11590117" cy="147732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+mn-cs"/>
              </a:rPr>
              <a:t>Luyện viết từ khó</a:t>
            </a:r>
          </a:p>
        </p:txBody>
      </p:sp>
    </p:spTree>
    <p:extLst>
      <p:ext uri="{BB962C8B-B14F-4D97-AF65-F5344CB8AC3E}">
        <p14:creationId xmlns:p14="http://schemas.microsoft.com/office/powerpoint/2010/main" val="3593923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72145-C404-7F7F-CB42-7B5744D35DBE}"/>
              </a:ext>
            </a:extLst>
          </p:cNvPr>
          <p:cNvSpPr txBox="1"/>
          <p:nvPr/>
        </p:nvSpPr>
        <p:spPr>
          <a:xfrm>
            <a:off x="5272943" y="432124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</a:t>
            </a:r>
            <a:r>
              <a:rPr kumimoji="0" lang="el-GR" sz="45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ΐ</a:t>
            </a:r>
            <a:r>
              <a:rPr kumimoji="0" lang="en-US" sz="45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İn </a:t>
            </a:r>
            <a:r>
              <a:rPr kumimoji="0" lang="el-GR" sz="45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νμ</a:t>
            </a:r>
            <a:r>
              <a:rPr kumimoji="0" lang="en-US" sz="453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Ğt</a:t>
            </a:r>
            <a:r>
              <a:rPr kumimoji="0" lang="en-US" sz="45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53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Ǉừ</a:t>
            </a:r>
            <a:r>
              <a:rPr kumimoji="0" lang="en-US" sz="45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l-GR" sz="45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δ</a:t>
            </a:r>
            <a:r>
              <a:rPr kumimoji="0" lang="en-US" sz="45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ó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9F794B5-59B1-BF52-9D59-FA070A6C0030}"/>
              </a:ext>
            </a:extLst>
          </p:cNvPr>
          <p:cNvSpPr txBox="1"/>
          <p:nvPr/>
        </p:nvSpPr>
        <p:spPr>
          <a:xfrm>
            <a:off x="6201490" y="1360669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533" b="1">
                <a:solidFill>
                  <a:srgbClr val="7030A0"/>
                </a:solidFill>
                <a:latin typeface="HP001 4 hàng" panose="020B0603050302020204" pitchFamily="34" charset="0"/>
              </a:rPr>
              <a:t>wư</a:t>
            </a:r>
            <a:r>
              <a:rPr lang="el-GR" sz="4533" b="1">
                <a:solidFill>
                  <a:srgbClr val="7030A0"/>
                </a:solidFill>
                <a:latin typeface="HP001 4 hàng" panose="020B0603050302020204" pitchFamily="34" charset="0"/>
              </a:rPr>
              <a:t>ϐ</a:t>
            </a:r>
            <a:endParaRPr kumimoji="0" lang="en-US" sz="4533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1076FA3-5F2F-F907-7957-84D22345FF10}"/>
              </a:ext>
            </a:extLst>
          </p:cNvPr>
          <p:cNvSpPr txBox="1"/>
          <p:nvPr/>
        </p:nvSpPr>
        <p:spPr>
          <a:xfrm>
            <a:off x="6201490" y="2258573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533" b="1">
                <a:solidFill>
                  <a:srgbClr val="7030A0"/>
                </a:solidFill>
                <a:latin typeface="HP001 4 hàng" panose="020B0603050302020204" pitchFamily="34" charset="0"/>
              </a:rPr>
              <a:t>Ǉrăng s</a:t>
            </a:r>
            <a:r>
              <a:rPr lang="el-GR" sz="4533" b="1">
                <a:solidFill>
                  <a:srgbClr val="7030A0"/>
                </a:solidFill>
                <a:latin typeface="HP001 4 hàng" panose="020B0603050302020204" pitchFamily="34" charset="0"/>
              </a:rPr>
              <a:t>Ρ</a:t>
            </a:r>
            <a:endParaRPr kumimoji="0" lang="en-US" sz="4533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785BF00-1817-393F-9027-3F45E71940EE}"/>
              </a:ext>
            </a:extLst>
          </p:cNvPr>
          <p:cNvSpPr txBox="1"/>
          <p:nvPr/>
        </p:nvSpPr>
        <p:spPr>
          <a:xfrm>
            <a:off x="6201490" y="3171911"/>
            <a:ext cx="8426368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533" b="1">
                <a:solidFill>
                  <a:srgbClr val="7030A0"/>
                </a:solidFill>
                <a:latin typeface="HP001 4 hàng" panose="020B0603050302020204" pitchFamily="34" charset="0"/>
              </a:rPr>
              <a:t>w</a:t>
            </a:r>
            <a:r>
              <a:rPr lang="el-GR" sz="4533" b="1">
                <a:solidFill>
                  <a:srgbClr val="7030A0"/>
                </a:solidFill>
                <a:latin typeface="HP001 4 hàng" panose="020B0603050302020204" pitchFamily="34" charset="0"/>
              </a:rPr>
              <a:t>θ</a:t>
            </a:r>
            <a:r>
              <a:rPr lang="en-GB" sz="4533" b="1">
                <a:solidFill>
                  <a:srgbClr val="7030A0"/>
                </a:solidFill>
                <a:latin typeface="HP001 4 hàng" panose="020B0603050302020204" pitchFamily="34" charset="0"/>
              </a:rPr>
              <a:t>ị</a:t>
            </a:r>
            <a:r>
              <a:rPr lang="el-GR" sz="4533" b="1">
                <a:solidFill>
                  <a:srgbClr val="7030A0"/>
                </a:solidFill>
                <a:latin typeface="HP001 4 hàng" panose="020B0603050302020204" pitchFamily="34" charset="0"/>
              </a:rPr>
              <a:t>ε</a:t>
            </a:r>
            <a:endParaRPr kumimoji="0" lang="en-US" sz="4533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576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 descr="Horizontal brick">
            <a:extLst>
              <a:ext uri="{FF2B5EF4-FFF2-40B4-BE49-F238E27FC236}">
                <a16:creationId xmlns:a16="http://schemas.microsoft.com/office/drawing/2014/main" id="{00C41560-92E7-F61C-1EAC-006B3FB12D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38939" y="652953"/>
            <a:ext cx="8227177" cy="231995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800" b="0" i="0" u="none" strike="noStrike" kern="1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sz="4800" b="0" i="0" u="none" strike="noStrike" kern="1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HP-087" panose="020B08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37BC83E-E680-47C6-E04B-97E9ACA882D4}"/>
              </a:ext>
            </a:extLst>
          </p:cNvPr>
          <p:cNvSpPr txBox="1"/>
          <p:nvPr/>
        </p:nvSpPr>
        <p:spPr>
          <a:xfrm>
            <a:off x="164781" y="3786905"/>
            <a:ext cx="6713181" cy="419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 thế ngồi viết: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thẳng, không tì ngực vào bàn.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25 – 30 cm.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E2CF98A-01C9-B8AD-1775-5E86AD851EA8}"/>
              </a:ext>
            </a:extLst>
          </p:cNvPr>
          <p:cNvSpPr txBox="1"/>
          <p:nvPr/>
        </p:nvSpPr>
        <p:spPr>
          <a:xfrm>
            <a:off x="9528876" y="3802338"/>
            <a:ext cx="6848715" cy="419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Cách cầm bút: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 bút bằng 3 ngón tay: ngón cái, ngón trỏ, ngón giữa.</a:t>
            </a:r>
          </a:p>
          <a:p>
            <a:pPr marL="380990" marR="0" lvl="0" indent="-38099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33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viết, dung 3 ngón tay di chuyển từ trái sang phải, cán bút nghiêng về phía bên phải, cổ tay, khuỷu tay và cánh tay cử động mềm mại, thoải mái</a:t>
            </a:r>
          </a:p>
        </p:txBody>
      </p:sp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FBC1FA91-8431-6373-9F7C-D435C552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385" y1="88889" x2="57726" y2="88000"/>
                        <a14:foregroundMark x1="57726" y1="88000" x2="57904" y2="88000"/>
                        <a14:foregroundMark x1="22202" y1="76889" x2="30195" y2="76667"/>
                        <a14:foregroundMark x1="30195" y1="76667" x2="36412" y2="77111"/>
                        <a14:foregroundMark x1="59680" y1="77111" x2="69272" y2="76444"/>
                        <a14:foregroundMark x1="69272" y1="76444" x2="80284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16" y="2907477"/>
            <a:ext cx="6407767" cy="512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2">
            <a:extLst>
              <a:ext uri="{FF2B5EF4-FFF2-40B4-BE49-F238E27FC236}">
                <a16:creationId xmlns:a16="http://schemas.microsoft.com/office/drawing/2014/main" id="{18357430-2F3C-C0B8-EE83-7DA091982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054" y="1628681"/>
            <a:ext cx="1853632" cy="3016079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A5CA6136-2E70-F0B2-2D2F-C12147501669}"/>
              </a:ext>
            </a:extLst>
          </p:cNvPr>
          <p:cNvSpPr txBox="1"/>
          <p:nvPr/>
        </p:nvSpPr>
        <p:spPr>
          <a:xfrm>
            <a:off x="1977826" y="549547"/>
            <a:ext cx="12718997" cy="1966666"/>
          </a:xfrm>
          <a:prstGeom prst="rect">
            <a:avLst/>
          </a:prstGeom>
          <a:noFill/>
        </p:spPr>
        <p:txBody>
          <a:bodyPr wrap="square" lIns="193524" tIns="96761" rIns="193524" bIns="96761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66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SOÁT LỖI</a:t>
            </a:r>
          </a:p>
        </p:txBody>
      </p:sp>
      <p:pic>
        <p:nvPicPr>
          <p:cNvPr id="4" name="图片 32">
            <a:extLst>
              <a:ext uri="{FF2B5EF4-FFF2-40B4-BE49-F238E27FC236}">
                <a16:creationId xmlns:a16="http://schemas.microsoft.com/office/drawing/2014/main" id="{4A4B5D5B-C175-22C2-E1E7-6272E7863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9235" y="1643821"/>
            <a:ext cx="1853632" cy="3016079"/>
          </a:xfrm>
          <a:prstGeom prst="rect">
            <a:avLst/>
          </a:prstGeom>
        </p:spPr>
      </p:pic>
      <p:pic>
        <p:nvPicPr>
          <p:cNvPr id="5" name="图片 32">
            <a:extLst>
              <a:ext uri="{FF2B5EF4-FFF2-40B4-BE49-F238E27FC236}">
                <a16:creationId xmlns:a16="http://schemas.microsoft.com/office/drawing/2014/main" id="{25A04447-A615-9BF5-3095-E16DDD67B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244" y="-65394"/>
            <a:ext cx="1853632" cy="3016079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7568EBCB-D16B-7651-2319-391278A97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839" y="-321321"/>
            <a:ext cx="1853632" cy="3016079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57069EA7-47C7-4CF9-64A3-F8B7CA016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3706488" y="2647063"/>
            <a:ext cx="5003889" cy="6534296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07C1B4BC-9758-FF7E-2518-E13AF2BD0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7804545" y="2950684"/>
            <a:ext cx="5045231" cy="624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4647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;p22">
            <a:extLst>
              <a:ext uri="{FF2B5EF4-FFF2-40B4-BE49-F238E27FC236}">
                <a16:creationId xmlns:a16="http://schemas.microsoft.com/office/drawing/2014/main" id="{21253AC7-9878-CB31-E369-33EF90BD0D94}"/>
              </a:ext>
            </a:extLst>
          </p:cNvPr>
          <p:cNvSpPr/>
          <p:nvPr/>
        </p:nvSpPr>
        <p:spPr>
          <a:xfrm>
            <a:off x="1208002" y="2405069"/>
            <a:ext cx="8284336" cy="3938120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5715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599" tIns="60783" rIns="121599" bIns="6078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52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97;p22" descr="HÃ¬nh áº£nh cÃ³ liÃªn quan">
            <a:extLst>
              <a:ext uri="{FF2B5EF4-FFF2-40B4-BE49-F238E27FC236}">
                <a16:creationId xmlns:a16="http://schemas.microsoft.com/office/drawing/2014/main" id="{6275E760-636F-12D2-68CB-2FE045F24650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-101" t="-1988" r="52760" b="1988"/>
          <a:stretch/>
        </p:blipFill>
        <p:spPr>
          <a:xfrm>
            <a:off x="9440916" y="3525918"/>
            <a:ext cx="4303384" cy="59686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98;p22">
            <a:extLst>
              <a:ext uri="{FF2B5EF4-FFF2-40B4-BE49-F238E27FC236}">
                <a16:creationId xmlns:a16="http://schemas.microsoft.com/office/drawing/2014/main" id="{A3198DC6-BC74-66BA-D3A8-2DEA076D2C06}"/>
              </a:ext>
            </a:extLst>
          </p:cNvPr>
          <p:cNvSpPr/>
          <p:nvPr/>
        </p:nvSpPr>
        <p:spPr>
          <a:xfrm>
            <a:off x="4878493" y="202868"/>
            <a:ext cx="7297103" cy="141888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38100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21599" tIns="60783" rIns="121599" bIns="60783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5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 BÀI VIẾT</a:t>
            </a:r>
          </a:p>
        </p:txBody>
      </p:sp>
      <p:sp>
        <p:nvSpPr>
          <p:cNvPr id="5" name="Google Shape;299;p22">
            <a:extLst>
              <a:ext uri="{FF2B5EF4-FFF2-40B4-BE49-F238E27FC236}">
                <a16:creationId xmlns:a16="http://schemas.microsoft.com/office/drawing/2014/main" id="{48FC803B-226A-B3BF-2584-D7CF0240D356}"/>
              </a:ext>
            </a:extLst>
          </p:cNvPr>
          <p:cNvSpPr txBox="1"/>
          <p:nvPr/>
        </p:nvSpPr>
        <p:spPr>
          <a:xfrm>
            <a:off x="1482515" y="2694703"/>
            <a:ext cx="8958445" cy="3069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9" tIns="60783" rIns="121599" bIns="60783" anchor="t" anchorCtr="0">
            <a:spAutoFit/>
          </a:bodyPr>
          <a:lstStyle/>
          <a:p>
            <a:pPr marL="456046" marR="0" lvl="0" indent="-456046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AutoNum type="arabicPeriod"/>
              <a:tabLst/>
              <a:defRPr/>
            </a:pP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endParaRPr kumimoji="0" lang="en-US" sz="47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6046" marR="0" lvl="0" indent="-456046" algn="l" defTabSz="121917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/>
              <a:buAutoNum type="arabicPeriod"/>
              <a:tabLst/>
              <a:defRPr/>
            </a:pP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kumimoji="0" lang="en-US" sz="4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7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endParaRPr kumimoji="0" lang="en-US" sz="47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297;p22" descr="HÃ¬nh áº£nh cÃ³ liÃªn quan">
            <a:extLst>
              <a:ext uri="{FF2B5EF4-FFF2-40B4-BE49-F238E27FC236}">
                <a16:creationId xmlns:a16="http://schemas.microsoft.com/office/drawing/2014/main" id="{8FEC3C9F-60C1-5661-AD17-17E3A9C9C523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8770" t="-1988" r="25190" b="1988"/>
          <a:stretch/>
        </p:blipFill>
        <p:spPr>
          <a:xfrm>
            <a:off x="13744301" y="3190687"/>
            <a:ext cx="2381719" cy="633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D724CB0-A4FE-FDE9-DCBC-7E7FA72A1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865020" y="2641742"/>
            <a:ext cx="1267447" cy="128612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9EC1EBFA-BB8E-A287-B9E9-132E23C096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711537" y="4164533"/>
            <a:ext cx="1267447" cy="128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32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AC7E06-226F-33C7-261B-31AD4D5C8E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79" y="1679143"/>
            <a:ext cx="8331281" cy="57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66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4">
            <a:extLst>
              <a:ext uri="{FF2B5EF4-FFF2-40B4-BE49-F238E27FC236}">
                <a16:creationId xmlns:a16="http://schemas.microsoft.com/office/drawing/2014/main" id="{440665D6-2520-24C0-DB3A-6BB46FA02306}"/>
              </a:ext>
            </a:extLst>
          </p:cNvPr>
          <p:cNvGrpSpPr/>
          <p:nvPr/>
        </p:nvGrpSpPr>
        <p:grpSpPr>
          <a:xfrm>
            <a:off x="158368" y="73655"/>
            <a:ext cx="845945" cy="866936"/>
            <a:chOff x="254643" y="497711"/>
            <a:chExt cx="844952" cy="844952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9FD124C7-3E33-BA9D-7310-085BC0B358E6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2AB33681-9EBB-9DE3-3B03-2D28EDB563F7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55431F8F-C68C-0C72-A4E5-F09BF217F06E}"/>
              </a:ext>
            </a:extLst>
          </p:cNvPr>
          <p:cNvSpPr txBox="1"/>
          <p:nvPr/>
        </p:nvSpPr>
        <p:spPr>
          <a:xfrm>
            <a:off x="1004313" y="183958"/>
            <a:ext cx="1492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 chữ phù hợp với ô trống: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B995EBE7-B77C-678F-2DB2-2B6E75501A57}"/>
              </a:ext>
            </a:extLst>
          </p:cNvPr>
          <p:cNvSpPr txBox="1"/>
          <p:nvPr/>
        </p:nvSpPr>
        <p:spPr>
          <a:xfrm>
            <a:off x="670719" y="750898"/>
            <a:ext cx="1492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</a:t>
            </a:r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en-US" sz="4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4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Hộp Văn bản 1">
            <a:extLst>
              <a:ext uri="{FF2B5EF4-FFF2-40B4-BE49-F238E27FC236}">
                <a16:creationId xmlns:a16="http://schemas.microsoft.com/office/drawing/2014/main" id="{2C6855EF-A510-D457-89C3-E533BCB66243}"/>
              </a:ext>
            </a:extLst>
          </p:cNvPr>
          <p:cNvSpPr txBox="1"/>
          <p:nvPr/>
        </p:nvSpPr>
        <p:spPr>
          <a:xfrm>
            <a:off x="1700431" y="1317838"/>
            <a:ext cx="9638288" cy="665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spc="480">
                <a:solidFill>
                  <a:schemeClr val="bg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Mưa </a:t>
            </a:r>
            <a:r>
              <a:rPr lang="en-US" sz="4000" b="1" spc="48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4000" b="1" spc="480">
                <a:solidFill>
                  <a:schemeClr val="bg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ắng bắc cầu vồng</a:t>
            </a:r>
          </a:p>
          <a:p>
            <a:pPr>
              <a:lnSpc>
                <a:spcPct val="120000"/>
              </a:lnSpc>
            </a:pPr>
            <a:r>
              <a:rPr lang="en-US" sz="4000" b="1" spc="480">
                <a:solidFill>
                  <a:schemeClr val="bg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Ai đi đâu, về đâu?</a:t>
            </a:r>
          </a:p>
          <a:p>
            <a:pPr>
              <a:lnSpc>
                <a:spcPct val="120000"/>
              </a:lnSpc>
            </a:pPr>
            <a:r>
              <a:rPr lang="en-US" sz="4000" b="1" spc="480">
                <a:solidFill>
                  <a:schemeClr val="bg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 thấy sóng dưới cầu</a:t>
            </a:r>
          </a:p>
          <a:p>
            <a:pPr>
              <a:lnSpc>
                <a:spcPct val="120000"/>
              </a:lnSpc>
            </a:pPr>
            <a:r>
              <a:rPr lang="en-US" sz="4000" b="1" spc="480">
                <a:solidFill>
                  <a:schemeClr val="bg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 mênh mông đồng </a:t>
            </a:r>
            <a:r>
              <a:rPr lang="en-US" sz="4000" b="1" spc="48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000" b="1" spc="480">
                <a:solidFill>
                  <a:schemeClr val="bg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úa</a:t>
            </a:r>
          </a:p>
          <a:p>
            <a:pPr>
              <a:lnSpc>
                <a:spcPct val="120000"/>
              </a:lnSpc>
            </a:pPr>
            <a:endParaRPr lang="en-US" sz="4000" b="1" spc="480">
              <a:solidFill>
                <a:schemeClr val="bg2">
                  <a:lumMod val="5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4000" b="1" spc="480">
                <a:solidFill>
                  <a:schemeClr val="bg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 vồng như dải </a:t>
            </a:r>
            <a:r>
              <a:rPr lang="en-US" sz="4000" b="1" spc="48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000" b="1" spc="480">
                <a:solidFill>
                  <a:schemeClr val="bg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ụa</a:t>
            </a:r>
          </a:p>
          <a:p>
            <a:pPr>
              <a:lnSpc>
                <a:spcPct val="120000"/>
              </a:lnSpc>
            </a:pPr>
            <a:r>
              <a:rPr lang="en-US" sz="4000" b="1" spc="480">
                <a:solidFill>
                  <a:schemeClr val="bg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 chờ mãi hồi </a:t>
            </a:r>
            <a:r>
              <a:rPr lang="en-US" sz="4000" b="1" spc="48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000" b="1" spc="480">
                <a:solidFill>
                  <a:schemeClr val="bg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âu</a:t>
            </a:r>
          </a:p>
          <a:p>
            <a:pPr>
              <a:lnSpc>
                <a:spcPct val="120000"/>
              </a:lnSpc>
            </a:pPr>
            <a:r>
              <a:rPr lang="en-US" sz="4000" b="1" spc="480">
                <a:solidFill>
                  <a:schemeClr val="bg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 ai qua, biến mất...</a:t>
            </a:r>
          </a:p>
          <a:p>
            <a:pPr algn="r">
              <a:lnSpc>
                <a:spcPct val="120000"/>
              </a:lnSpc>
            </a:pPr>
            <a:r>
              <a:rPr lang="en-US" sz="4000" b="1" spc="480">
                <a:solidFill>
                  <a:schemeClr val="bg2">
                    <a:lumMod val="5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PHẠM HỔ</a:t>
            </a:r>
            <a:endParaRPr lang="en-US" sz="2800" b="1" spc="480" dirty="0">
              <a:solidFill>
                <a:schemeClr val="bg2">
                  <a:lumMod val="5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9CFA84-B398-FBCE-BB3F-5C67B4AFDD92}"/>
              </a:ext>
            </a:extLst>
          </p:cNvPr>
          <p:cNvSpPr/>
          <p:nvPr/>
        </p:nvSpPr>
        <p:spPr>
          <a:xfrm>
            <a:off x="3261518" y="1417321"/>
            <a:ext cx="381001" cy="5699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614543-7413-AA4E-39F3-2C63244ED790}"/>
              </a:ext>
            </a:extLst>
          </p:cNvPr>
          <p:cNvSpPr/>
          <p:nvPr/>
        </p:nvSpPr>
        <p:spPr>
          <a:xfrm>
            <a:off x="8336439" y="3617248"/>
            <a:ext cx="418320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645643-377A-D76A-4AFA-2BB3E85C64A4}"/>
              </a:ext>
            </a:extLst>
          </p:cNvPr>
          <p:cNvSpPr/>
          <p:nvPr/>
        </p:nvSpPr>
        <p:spPr>
          <a:xfrm>
            <a:off x="7223919" y="5097030"/>
            <a:ext cx="424658" cy="5810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99266FAE-B4B3-2FDC-5093-39EAC1813B9D}"/>
              </a:ext>
            </a:extLst>
          </p:cNvPr>
          <p:cNvSpPr/>
          <p:nvPr/>
        </p:nvSpPr>
        <p:spPr>
          <a:xfrm>
            <a:off x="6814660" y="5837349"/>
            <a:ext cx="424658" cy="533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EE9C3EDB-414A-35A1-C831-6EB2484F04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1" t="26388" r="14003" b="21861"/>
          <a:stretch/>
        </p:blipFill>
        <p:spPr>
          <a:xfrm>
            <a:off x="10175064" y="1969779"/>
            <a:ext cx="6116973" cy="3825873"/>
          </a:xfrm>
          <a:prstGeom prst="round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31" name="TextBox3" r:id="rId2" imgW="2171880" imgH="895320"/>
        </mc:Choice>
        <mc:Fallback>
          <p:control name="TextBox3" r:id="rId2" imgW="2171880" imgH="895320">
            <p:pic>
              <p:nvPicPr>
                <p:cNvPr id="29" name="TextBox3" hidden="1">
                  <a:extLst>
                    <a:ext uri="{FF2B5EF4-FFF2-40B4-BE49-F238E27FC236}">
                      <a16:creationId xmlns:a16="http://schemas.microsoft.com/office/drawing/2014/main" id="{06DF230C-1C5D-BC73-BC7A-8BFF13BC212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63022" y="1985858"/>
                  <a:ext cx="2168099" cy="891212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835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4">
            <a:extLst>
              <a:ext uri="{FF2B5EF4-FFF2-40B4-BE49-F238E27FC236}">
                <a16:creationId xmlns:a16="http://schemas.microsoft.com/office/drawing/2014/main" id="{20038DE6-87AE-8308-C1E9-667B410AFD52}"/>
              </a:ext>
            </a:extLst>
          </p:cNvPr>
          <p:cNvGrpSpPr/>
          <p:nvPr/>
        </p:nvGrpSpPr>
        <p:grpSpPr>
          <a:xfrm>
            <a:off x="158368" y="98236"/>
            <a:ext cx="845945" cy="866936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D7DEECEB-389E-DD6C-FDD2-2C8566F71565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947A9FAA-1E24-8D57-315B-B9FB77820979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267" b="1" kern="0" dirty="0">
                  <a:solidFill>
                    <a:prstClr val="white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  <a:endPara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5742F96D-A526-3C9D-7F2C-D07D7328E4E5}"/>
              </a:ext>
            </a:extLst>
          </p:cNvPr>
          <p:cNvSpPr txBox="1"/>
          <p:nvPr/>
        </p:nvSpPr>
        <p:spPr>
          <a:xfrm>
            <a:off x="993514" y="177761"/>
            <a:ext cx="1492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 chữ phù hợp với ô trống: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Hộp Văn bản 1">
            <a:extLst>
              <a:ext uri="{FF2B5EF4-FFF2-40B4-BE49-F238E27FC236}">
                <a16:creationId xmlns:a16="http://schemas.microsoft.com/office/drawing/2014/main" id="{4C82FE03-43E5-5D1E-F57C-A4434979C05E}"/>
              </a:ext>
            </a:extLst>
          </p:cNvPr>
          <p:cNvSpPr txBox="1"/>
          <p:nvPr/>
        </p:nvSpPr>
        <p:spPr>
          <a:xfrm>
            <a:off x="1004312" y="853498"/>
            <a:ext cx="1492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4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</a:t>
            </a:r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4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</a:t>
            </a:r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DC96809-7F34-A01D-391A-CA757F13B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2" t="46561" r="19314" b="17138"/>
          <a:stretch/>
        </p:blipFill>
        <p:spPr>
          <a:xfrm>
            <a:off x="91203" y="2057400"/>
            <a:ext cx="16094232" cy="2868279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28F4CE04-74A9-2B3D-6037-C8680C4450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9" t="26695" r="34664" b="37311"/>
          <a:stretch/>
        </p:blipFill>
        <p:spPr>
          <a:xfrm>
            <a:off x="7833519" y="3677920"/>
            <a:ext cx="634475" cy="61214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1ABE00C-7E9C-ED84-195D-7D41F6EBA3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60" t="34427" r="33691" b="37335"/>
          <a:stretch/>
        </p:blipFill>
        <p:spPr>
          <a:xfrm>
            <a:off x="4861720" y="2590800"/>
            <a:ext cx="726314" cy="54401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8D85680-9044-4E01-4666-E6CCE7EDFB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9" t="26695" r="34664" b="37311"/>
          <a:stretch/>
        </p:blipFill>
        <p:spPr>
          <a:xfrm>
            <a:off x="9225439" y="3677920"/>
            <a:ext cx="634475" cy="6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51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C3FDD538-4D6A-A46D-AB1B-689EC24C98DF}"/>
              </a:ext>
            </a:extLst>
          </p:cNvPr>
          <p:cNvSpPr txBox="1"/>
          <p:nvPr/>
        </p:nvSpPr>
        <p:spPr>
          <a:xfrm>
            <a:off x="1100442" y="3963470"/>
            <a:ext cx="1517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4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</a:t>
            </a:r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4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</a:t>
            </a:r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4" name="Nhóm 4">
            <a:extLst>
              <a:ext uri="{FF2B5EF4-FFF2-40B4-BE49-F238E27FC236}">
                <a16:creationId xmlns:a16="http://schemas.microsoft.com/office/drawing/2014/main" id="{20038DE6-87AE-8308-C1E9-667B410AFD52}"/>
              </a:ext>
            </a:extLst>
          </p:cNvPr>
          <p:cNvGrpSpPr/>
          <p:nvPr/>
        </p:nvGrpSpPr>
        <p:grpSpPr>
          <a:xfrm>
            <a:off x="158368" y="149037"/>
            <a:ext cx="845945" cy="866936"/>
            <a:chOff x="254643" y="497711"/>
            <a:chExt cx="844952" cy="844952"/>
          </a:xfrm>
        </p:grpSpPr>
        <p:sp>
          <p:nvSpPr>
            <p:cNvPr id="5" name="Hình Bầu dục 2">
              <a:extLst>
                <a:ext uri="{FF2B5EF4-FFF2-40B4-BE49-F238E27FC236}">
                  <a16:creationId xmlns:a16="http://schemas.microsoft.com/office/drawing/2014/main" id="{D7DEECEB-389E-DD6C-FDD2-2C8566F71565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" name="Hình Bầu dục 3">
              <a:extLst>
                <a:ext uri="{FF2B5EF4-FFF2-40B4-BE49-F238E27FC236}">
                  <a16:creationId xmlns:a16="http://schemas.microsoft.com/office/drawing/2014/main" id="{947A9FAA-1E24-8D57-315B-B9FB77820979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1">
            <a:extLst>
              <a:ext uri="{FF2B5EF4-FFF2-40B4-BE49-F238E27FC236}">
                <a16:creationId xmlns:a16="http://schemas.microsoft.com/office/drawing/2014/main" id="{5742F96D-A526-3C9D-7F2C-D07D7328E4E5}"/>
              </a:ext>
            </a:extLst>
          </p:cNvPr>
          <p:cNvSpPr txBox="1"/>
          <p:nvPr/>
        </p:nvSpPr>
        <p:spPr>
          <a:xfrm>
            <a:off x="993514" y="47435"/>
            <a:ext cx="1492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chọn chữ nào cho phù hợp với ô trống?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Hộp Văn bản 1">
            <a:extLst>
              <a:ext uri="{FF2B5EF4-FFF2-40B4-BE49-F238E27FC236}">
                <a16:creationId xmlns:a16="http://schemas.microsoft.com/office/drawing/2014/main" id="{B5157D04-53F6-628A-B4A9-072789ADF532}"/>
              </a:ext>
            </a:extLst>
          </p:cNvPr>
          <p:cNvSpPr txBox="1"/>
          <p:nvPr/>
        </p:nvSpPr>
        <p:spPr>
          <a:xfrm>
            <a:off x="1100442" y="1106559"/>
            <a:ext cx="15176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 </a:t>
            </a:r>
            <a:r>
              <a:rPr lang="en-US" sz="4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48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4800" b="1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1" name="Hộp Văn bản 1">
            <a:extLst>
              <a:ext uri="{FF2B5EF4-FFF2-40B4-BE49-F238E27FC236}">
                <a16:creationId xmlns:a16="http://schemas.microsoft.com/office/drawing/2014/main" id="{9B070CCF-43E2-3ADC-5E9E-3B0E1E2A8292}"/>
              </a:ext>
            </a:extLst>
          </p:cNvPr>
          <p:cNvSpPr txBox="1"/>
          <p:nvPr/>
        </p:nvSpPr>
        <p:spPr>
          <a:xfrm>
            <a:off x="248831" y="2165683"/>
            <a:ext cx="15890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22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Mặt Trời tỏa ánh </a:t>
            </a:r>
            <a:r>
              <a:rPr lang="en-US" sz="4800" b="1" spc="22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  <a:r>
              <a:rPr lang="en-US" sz="4800" b="1" spc="22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ắng sáng </a:t>
            </a:r>
            <a:r>
              <a:rPr lang="en-US" sz="4800" b="1" spc="22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800" b="1" spc="22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ấp </a:t>
            </a:r>
            <a:r>
              <a:rPr lang="en-US" sz="4800" b="1" spc="22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800" b="1" spc="22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ánh trên những tàu lá còn ướt đẫm sương đêm.</a:t>
            </a:r>
            <a:endParaRPr kumimoji="0" lang="en-US" sz="4800" b="1" i="0" u="none" strike="noStrike" kern="1200" cap="none" spc="22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5" name="Hộp Văn bản 1">
            <a:extLst>
              <a:ext uri="{FF2B5EF4-FFF2-40B4-BE49-F238E27FC236}">
                <a16:creationId xmlns:a16="http://schemas.microsoft.com/office/drawing/2014/main" id="{225FDD86-09EC-5203-13CE-A61D52DAE7A3}"/>
              </a:ext>
            </a:extLst>
          </p:cNvPr>
          <p:cNvSpPr txBox="1"/>
          <p:nvPr/>
        </p:nvSpPr>
        <p:spPr>
          <a:xfrm>
            <a:off x="248831" y="5022594"/>
            <a:ext cx="15890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22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Chúng tôi </a:t>
            </a:r>
            <a:r>
              <a:rPr lang="en-US" sz="4800" b="1" spc="22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</a:t>
            </a:r>
            <a:r>
              <a:rPr lang="en-US" sz="4800" b="1" spc="22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ạo chơi một </a:t>
            </a:r>
            <a:r>
              <a:rPr lang="en-US" sz="4800" b="1" spc="22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</a:t>
            </a:r>
            <a:r>
              <a:rPr lang="en-US" sz="4800" b="1" spc="22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òng khắp công viên rồi </a:t>
            </a:r>
            <a:r>
              <a:rPr lang="en-US" sz="4800" b="1" spc="22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</a:t>
            </a:r>
            <a:r>
              <a:rPr lang="en-US" sz="4800" b="1" spc="22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ui </a:t>
            </a:r>
            <a:r>
              <a:rPr lang="en-US" sz="4800" b="1" spc="22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</a:t>
            </a:r>
            <a:r>
              <a:rPr lang="en-US" sz="4800" b="1" spc="22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ẻ ra về.</a:t>
            </a:r>
            <a:endParaRPr kumimoji="0" lang="en-US" sz="4800" b="1" i="0" u="none" strike="noStrike" kern="1200" cap="none" spc="220" normalizeH="0" baseline="0" noProof="0" dirty="0">
              <a:ln>
                <a:noFill/>
              </a:ln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17A3C59B-F20D-43D0-4A0D-5B19E78406E9}"/>
              </a:ext>
            </a:extLst>
          </p:cNvPr>
          <p:cNvSpPr/>
          <p:nvPr/>
        </p:nvSpPr>
        <p:spPr>
          <a:xfrm>
            <a:off x="7686040" y="2264948"/>
            <a:ext cx="384245" cy="5699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E4886A25-D284-4010-E3D0-C860982B3E6C}"/>
              </a:ext>
            </a:extLst>
          </p:cNvPr>
          <p:cNvSpPr/>
          <p:nvPr/>
        </p:nvSpPr>
        <p:spPr>
          <a:xfrm>
            <a:off x="11414919" y="2264948"/>
            <a:ext cx="384245" cy="5699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6488E692-2BAC-BD97-4FE5-1D6F128C4037}"/>
              </a:ext>
            </a:extLst>
          </p:cNvPr>
          <p:cNvSpPr/>
          <p:nvPr/>
        </p:nvSpPr>
        <p:spPr>
          <a:xfrm>
            <a:off x="12817287" y="2264948"/>
            <a:ext cx="384245" cy="5699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97CEFAC5-05E3-0E41-F914-8E73F92DD796}"/>
              </a:ext>
            </a:extLst>
          </p:cNvPr>
          <p:cNvSpPr/>
          <p:nvPr/>
        </p:nvSpPr>
        <p:spPr>
          <a:xfrm>
            <a:off x="5288281" y="5145308"/>
            <a:ext cx="430700" cy="5699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37132F03-D952-F6AA-B520-AD9B660AEB28}"/>
              </a:ext>
            </a:extLst>
          </p:cNvPr>
          <p:cNvSpPr/>
          <p:nvPr/>
        </p:nvSpPr>
        <p:spPr>
          <a:xfrm>
            <a:off x="10306232" y="5108848"/>
            <a:ext cx="430700" cy="5699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CF3CA1DF-2496-CDDA-6012-4E43CBBB1A74}"/>
              </a:ext>
            </a:extLst>
          </p:cNvPr>
          <p:cNvSpPr/>
          <p:nvPr/>
        </p:nvSpPr>
        <p:spPr>
          <a:xfrm>
            <a:off x="2794046" y="5858200"/>
            <a:ext cx="430700" cy="5699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3E3D5521-3792-3FCD-C7A6-FB8A5087101A}"/>
              </a:ext>
            </a:extLst>
          </p:cNvPr>
          <p:cNvSpPr/>
          <p:nvPr/>
        </p:nvSpPr>
        <p:spPr>
          <a:xfrm>
            <a:off x="3925798" y="5850314"/>
            <a:ext cx="430700" cy="5699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41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58" y="1682246"/>
            <a:ext cx="8331923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65DFEBD-88BD-AB9A-5670-5243C9A42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85" y="3333407"/>
            <a:ext cx="7493271" cy="26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415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6295ED7A-38E1-9AE0-F1D3-91E333ED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" y="0"/>
            <a:ext cx="16188548" cy="914400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FCEBDDE8-8F09-E3DA-4642-D92EA73EC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8" y="4204433"/>
            <a:ext cx="7557555" cy="33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90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53463DA-8DF9-B9FD-8460-CB5D3837F3B1}"/>
              </a:ext>
            </a:extLst>
          </p:cNvPr>
          <p:cNvSpPr txBox="1"/>
          <p:nvPr/>
        </p:nvSpPr>
        <p:spPr>
          <a:xfrm>
            <a:off x="2234415" y="227637"/>
            <a:ext cx="123137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	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…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…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…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 …</a:t>
            </a:r>
          </a:p>
          <a:p>
            <a:pPr marL="0" marR="0" lvl="0" indent="0" algn="l" defTabSz="121917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				T</a:t>
            </a: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Η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Ğng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V</a:t>
            </a: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Η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İ</a:t>
            </a: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Ι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lvl="0" algn="ctr" defTabSz="121917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tả</a:t>
            </a:r>
            <a:r>
              <a:rPr kumimoji="0" lang="lv-LV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lang="en-US" sz="4800" b="1">
                <a:solidFill>
                  <a:srgbClr val="C00000"/>
                </a:solidFill>
                <a:latin typeface="HP001 4 hàng" panose="020B0603050302020204" pitchFamily="34" charset="0"/>
              </a:rPr>
              <a:t>Hạt mưa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044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42" y="1895204"/>
            <a:ext cx="7315271" cy="57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13712E1-3FF8-4C6F-86DB-E5B19D3F2F99}"/>
              </a:ext>
            </a:extLst>
          </p:cNvPr>
          <p:cNvGrpSpPr/>
          <p:nvPr/>
        </p:nvGrpSpPr>
        <p:grpSpPr>
          <a:xfrm>
            <a:off x="336793" y="8401525"/>
            <a:ext cx="15603052" cy="711995"/>
            <a:chOff x="336793" y="7154939"/>
            <a:chExt cx="15603052" cy="711995"/>
          </a:xfrm>
        </p:grpSpPr>
        <p:sp>
          <p:nvSpPr>
            <p:cNvPr id="5" name="Hộp Văn bản 6">
              <a:extLst>
                <a:ext uri="{FF2B5EF4-FFF2-40B4-BE49-F238E27FC236}">
                  <a16:creationId xmlns:a16="http://schemas.microsoft.com/office/drawing/2014/main" id="{6B85A9FB-CA7C-42A0-8CE5-6F2DEB475284}"/>
                </a:ext>
              </a:extLst>
            </p:cNvPr>
            <p:cNvSpPr txBox="1"/>
            <p:nvPr/>
          </p:nvSpPr>
          <p:spPr>
            <a:xfrm>
              <a:off x="336794" y="7159048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6" name="Hộp Văn bản 6">
              <a:extLst>
                <a:ext uri="{FF2B5EF4-FFF2-40B4-BE49-F238E27FC236}">
                  <a16:creationId xmlns:a16="http://schemas.microsoft.com/office/drawing/2014/main" id="{69D98F1C-8432-3C34-4075-85A0EAF33C93}"/>
                </a:ext>
              </a:extLst>
            </p:cNvPr>
            <p:cNvSpPr txBox="1"/>
            <p:nvPr/>
          </p:nvSpPr>
          <p:spPr>
            <a:xfrm>
              <a:off x="336793" y="7154939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DF81820E-0817-9F7C-A421-93874D2E821F}"/>
              </a:ext>
            </a:extLst>
          </p:cNvPr>
          <p:cNvGrpSpPr/>
          <p:nvPr/>
        </p:nvGrpSpPr>
        <p:grpSpPr>
          <a:xfrm>
            <a:off x="427558" y="-1143000"/>
            <a:ext cx="16502601" cy="9335581"/>
            <a:chOff x="427558" y="-1143000"/>
            <a:chExt cx="16502601" cy="9335581"/>
          </a:xfrm>
        </p:grpSpPr>
        <p:sp>
          <p:nvSpPr>
            <p:cNvPr id="20" name="TextBox 19"/>
            <p:cNvSpPr txBox="1"/>
            <p:nvPr/>
          </p:nvSpPr>
          <p:spPr>
            <a:xfrm>
              <a:off x="427558" y="754080"/>
              <a:ext cx="7710762" cy="2678073"/>
            </a:xfrm>
            <a:prstGeom prst="roundRect">
              <a:avLst>
                <a:gd name="adj" fmla="val 79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Mây mang đầy mình nước</a:t>
              </a:r>
            </a:p>
            <a:p>
              <a:pPr algn="just"/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Gió thổi thành hạt mưa</a:t>
              </a:r>
            </a:p>
            <a:p>
              <a:pPr algn="just"/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Rồi chia đều cho đất</a:t>
              </a:r>
            </a:p>
            <a:p>
              <a:pPr algn="just"/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Cho cỏ cây, sông hồ.</a:t>
              </a:r>
              <a:endPara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4" name="Hộp Văn bản 5">
              <a:extLst>
                <a:ext uri="{FF2B5EF4-FFF2-40B4-BE49-F238E27FC236}">
                  <a16:creationId xmlns:a16="http://schemas.microsoft.com/office/drawing/2014/main" id="{BF923494-354F-CCD1-4FAF-1A85E6906697}"/>
                </a:ext>
              </a:extLst>
            </p:cNvPr>
            <p:cNvSpPr txBox="1"/>
            <p:nvPr/>
          </p:nvSpPr>
          <p:spPr>
            <a:xfrm>
              <a:off x="3032919" y="0"/>
              <a:ext cx="1021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20" normalizeH="0" baseline="0" noProof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Hạt mưa</a:t>
              </a:r>
              <a:endPara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id="{639B18AD-4988-E2D8-3AFA-6F29997D7C76}"/>
                </a:ext>
              </a:extLst>
            </p:cNvPr>
            <p:cNvSpPr txBox="1"/>
            <p:nvPr/>
          </p:nvSpPr>
          <p:spPr>
            <a:xfrm>
              <a:off x="4595020" y="3134294"/>
              <a:ext cx="7086600" cy="2678073"/>
            </a:xfrm>
            <a:prstGeom prst="roundRect">
              <a:avLst>
                <a:gd name="adj" fmla="val 79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Hạt mưa ủ trong vườn</a:t>
              </a:r>
            </a:p>
            <a:p>
              <a:pPr algn="just"/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Thành mỡ màu của đất</a:t>
              </a:r>
            </a:p>
            <a:p>
              <a:pPr algn="just"/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Hạt mưa trang mặt nước</a:t>
              </a:r>
            </a:p>
            <a:p>
              <a:pPr algn="just"/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Làm gương cho trăng soi.</a:t>
              </a:r>
              <a:endPara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1835338-35E7-B47D-8144-01FF88DEF485}"/>
                </a:ext>
              </a:extLst>
            </p:cNvPr>
            <p:cNvSpPr txBox="1"/>
            <p:nvPr/>
          </p:nvSpPr>
          <p:spPr>
            <a:xfrm>
              <a:off x="8138319" y="5514508"/>
              <a:ext cx="8138320" cy="2678073"/>
            </a:xfrm>
            <a:prstGeom prst="roundRect">
              <a:avLst>
                <a:gd name="adj" fmla="val 79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Hạt mưa đến là nghịch</a:t>
              </a:r>
            </a:p>
            <a:p>
              <a:pPr algn="just"/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 hôm chẳng cần mây</a:t>
              </a:r>
            </a:p>
            <a:p>
              <a:pPr algn="just"/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Bất chợt ào ào xuống</a:t>
              </a:r>
            </a:p>
            <a:p>
              <a:pPr algn="just"/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Rồi ào ào đi ngay.</a:t>
              </a:r>
              <a:endPara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1026" name="Picture 2" descr="Page 2 | Rain Cartoon Images - Free Download on Freepik">
              <a:extLst>
                <a:ext uri="{FF2B5EF4-FFF2-40B4-BE49-F238E27FC236}">
                  <a16:creationId xmlns:a16="http://schemas.microsoft.com/office/drawing/2014/main" id="{2932822B-EF0A-2C5E-1932-ED9D6CC67B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6400" y1="67950" x2="26400" y2="67950"/>
                          <a14:foregroundMark x1="46650" y1="67200" x2="44850" y2="71300"/>
                          <a14:foregroundMark x1="65900" y1="67700" x2="64100" y2="70750"/>
                          <a14:foregroundMark x1="54600" y1="77200" x2="53300" y2="81550"/>
                          <a14:foregroundMark x1="34350" y1="77950" x2="33300" y2="82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7278" y="-1143000"/>
              <a:ext cx="7372881" cy="737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653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>
            <a:extLst>
              <a:ext uri="{FF2B5EF4-FFF2-40B4-BE49-F238E27FC236}">
                <a16:creationId xmlns:a16="http://schemas.microsoft.com/office/drawing/2014/main" id="{95A572D2-37C0-C564-DE9A-159FD7320C0B}"/>
              </a:ext>
            </a:extLst>
          </p:cNvPr>
          <p:cNvGrpSpPr/>
          <p:nvPr/>
        </p:nvGrpSpPr>
        <p:grpSpPr>
          <a:xfrm>
            <a:off x="336793" y="8401525"/>
            <a:ext cx="15603052" cy="711995"/>
            <a:chOff x="336793" y="7154939"/>
            <a:chExt cx="15603052" cy="711995"/>
          </a:xfrm>
        </p:grpSpPr>
        <p:sp>
          <p:nvSpPr>
            <p:cNvPr id="11" name="Hộp Văn bản 6">
              <a:extLst>
                <a:ext uri="{FF2B5EF4-FFF2-40B4-BE49-F238E27FC236}">
                  <a16:creationId xmlns:a16="http://schemas.microsoft.com/office/drawing/2014/main" id="{C1FBE22A-9567-59A2-E352-67CD8877C41E}"/>
                </a:ext>
              </a:extLst>
            </p:cNvPr>
            <p:cNvSpPr txBox="1"/>
            <p:nvPr/>
          </p:nvSpPr>
          <p:spPr>
            <a:xfrm>
              <a:off x="336794" y="7159048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kumimoji="0" lang="en-US" sz="4000" b="1" i="0" u="none" strike="noStrike" kern="1200" cap="none" spc="0" normalizeH="0" baseline="0" noProof="0" dirty="0">
                  <a:ln w="762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12" name="Hộp Văn bản 6">
              <a:extLst>
                <a:ext uri="{FF2B5EF4-FFF2-40B4-BE49-F238E27FC236}">
                  <a16:creationId xmlns:a16="http://schemas.microsoft.com/office/drawing/2014/main" id="{CAF7DC2E-A80B-3FE6-D443-BF3209E132A7}"/>
                </a:ext>
              </a:extLst>
            </p:cNvPr>
            <p:cNvSpPr txBox="1"/>
            <p:nvPr/>
          </p:nvSpPr>
          <p:spPr>
            <a:xfrm>
              <a:off x="336793" y="7154939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chữ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được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F36DE94-EBD9-2B2E-AA33-2A2A6C0C2C14}"/>
              </a:ext>
            </a:extLst>
          </p:cNvPr>
          <p:cNvGrpSpPr/>
          <p:nvPr/>
        </p:nvGrpSpPr>
        <p:grpSpPr>
          <a:xfrm>
            <a:off x="427558" y="-1143000"/>
            <a:ext cx="16502601" cy="9335581"/>
            <a:chOff x="427558" y="-1143000"/>
            <a:chExt cx="16502601" cy="9335581"/>
          </a:xfrm>
        </p:grpSpPr>
        <p:sp>
          <p:nvSpPr>
            <p:cNvPr id="4" name="TextBox 19">
              <a:extLst>
                <a:ext uri="{FF2B5EF4-FFF2-40B4-BE49-F238E27FC236}">
                  <a16:creationId xmlns:a16="http://schemas.microsoft.com/office/drawing/2014/main" id="{C30E942A-447A-B34E-49A2-017F29C0A21A}"/>
                </a:ext>
              </a:extLst>
            </p:cNvPr>
            <p:cNvSpPr txBox="1"/>
            <p:nvPr/>
          </p:nvSpPr>
          <p:spPr>
            <a:xfrm>
              <a:off x="427558" y="754080"/>
              <a:ext cx="7710762" cy="2678073"/>
            </a:xfrm>
            <a:prstGeom prst="roundRect">
              <a:avLst>
                <a:gd name="adj" fmla="val 79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ây mang đầy mình nước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ió thổi thành hạt mưa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ồi chia đều cho đất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 cỏ cây, sông hồ.</a:t>
              </a:r>
              <a:endPara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5" name="Hộp Văn bản 5">
              <a:extLst>
                <a:ext uri="{FF2B5EF4-FFF2-40B4-BE49-F238E27FC236}">
                  <a16:creationId xmlns:a16="http://schemas.microsoft.com/office/drawing/2014/main" id="{D2767821-9046-DFB1-C2A5-C0D96B9289CE}"/>
                </a:ext>
              </a:extLst>
            </p:cNvPr>
            <p:cNvSpPr txBox="1"/>
            <p:nvPr/>
          </p:nvSpPr>
          <p:spPr>
            <a:xfrm>
              <a:off x="3032919" y="0"/>
              <a:ext cx="1021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20" normalizeH="0" baseline="0" noProof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Hạt mưa</a:t>
              </a:r>
              <a:endPara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5595065D-9E17-273E-1AAB-04D67F90196C}"/>
                </a:ext>
              </a:extLst>
            </p:cNvPr>
            <p:cNvSpPr txBox="1"/>
            <p:nvPr/>
          </p:nvSpPr>
          <p:spPr>
            <a:xfrm>
              <a:off x="4595020" y="3134294"/>
              <a:ext cx="7086600" cy="2678073"/>
            </a:xfrm>
            <a:prstGeom prst="roundRect">
              <a:avLst>
                <a:gd name="adj" fmla="val 79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ạt mưa ủ trong vườn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hành mỡ màu của đất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ạt mưa trang mặt nước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àm gương cho trăng soi.</a:t>
              </a:r>
              <a:endPara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8195B054-B3AE-B285-52E7-9A8F5A134E70}"/>
                </a:ext>
              </a:extLst>
            </p:cNvPr>
            <p:cNvSpPr txBox="1"/>
            <p:nvPr/>
          </p:nvSpPr>
          <p:spPr>
            <a:xfrm>
              <a:off x="8138319" y="5514508"/>
              <a:ext cx="8138320" cy="2678073"/>
            </a:xfrm>
            <a:prstGeom prst="roundRect">
              <a:avLst>
                <a:gd name="adj" fmla="val 79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ạt mưa đến là nghịch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ó hôm chẳng cần mây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ất chợt ào ào xuống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ồi ào ào đi ngay.</a:t>
              </a:r>
              <a:endPara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15" name="Picture 2" descr="Page 2 | Rain Cartoon Images - Free Download on Freepik">
              <a:extLst>
                <a:ext uri="{FF2B5EF4-FFF2-40B4-BE49-F238E27FC236}">
                  <a16:creationId xmlns:a16="http://schemas.microsoft.com/office/drawing/2014/main" id="{7BCDAD92-23BB-FDAE-98FB-312AEC1C7A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6400" y1="67950" x2="26400" y2="67950"/>
                          <a14:foregroundMark x1="46650" y1="67200" x2="44850" y2="71300"/>
                          <a14:foregroundMark x1="65900" y1="67700" x2="64100" y2="70750"/>
                          <a14:foregroundMark x1="54600" y1="77200" x2="53300" y2="81550"/>
                          <a14:foregroundMark x1="34350" y1="77950" x2="33300" y2="82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7278" y="-1143000"/>
              <a:ext cx="7372881" cy="737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5328287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A4ECFDC-C1F6-424F-B5C0-DA9C5496C160}"/>
              </a:ext>
            </a:extLst>
          </p:cNvPr>
          <p:cNvGrpSpPr/>
          <p:nvPr/>
        </p:nvGrpSpPr>
        <p:grpSpPr>
          <a:xfrm>
            <a:off x="336794" y="8391168"/>
            <a:ext cx="15603209" cy="722352"/>
            <a:chOff x="336794" y="7144582"/>
            <a:chExt cx="15603209" cy="722352"/>
          </a:xfrm>
        </p:grpSpPr>
        <p:sp>
          <p:nvSpPr>
            <p:cNvPr id="9" name="Hộp Văn bản 6">
              <a:extLst>
                <a:ext uri="{FF2B5EF4-FFF2-40B4-BE49-F238E27FC236}">
                  <a16:creationId xmlns:a16="http://schemas.microsoft.com/office/drawing/2014/main" id="{33EBC7D4-5B51-4026-93B4-FFD835E4CB7A}"/>
                </a:ext>
              </a:extLst>
            </p:cNvPr>
            <p:cNvSpPr txBox="1"/>
            <p:nvPr/>
          </p:nvSpPr>
          <p:spPr>
            <a:xfrm>
              <a:off x="336794" y="7159048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dấu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11" name="Hộp Văn bản 6">
              <a:extLst>
                <a:ext uri="{FF2B5EF4-FFF2-40B4-BE49-F238E27FC236}">
                  <a16:creationId xmlns:a16="http://schemas.microsoft.com/office/drawing/2014/main" id="{900D5B94-0098-4732-B0A0-43F9C2250FCA}"/>
                </a:ext>
              </a:extLst>
            </p:cNvPr>
            <p:cNvSpPr txBox="1"/>
            <p:nvPr/>
          </p:nvSpPr>
          <p:spPr>
            <a:xfrm>
              <a:off x="336952" y="7144582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dấu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B3A40610-1BF3-B8C8-13C7-52E1F6525A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49687" r="56787" b="22344"/>
          <a:stretch/>
        </p:blipFill>
        <p:spPr>
          <a:xfrm>
            <a:off x="216496" y="4694007"/>
            <a:ext cx="3797495" cy="2968347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9E33CBEE-AF88-BC83-AA83-F7F3E1138A06}"/>
              </a:ext>
            </a:extLst>
          </p:cNvPr>
          <p:cNvGrpSpPr/>
          <p:nvPr/>
        </p:nvGrpSpPr>
        <p:grpSpPr>
          <a:xfrm>
            <a:off x="427558" y="-1143000"/>
            <a:ext cx="16502601" cy="9335581"/>
            <a:chOff x="427558" y="-1143000"/>
            <a:chExt cx="16502601" cy="9335581"/>
          </a:xfrm>
        </p:grpSpPr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910BE58D-2E7A-5FEA-BF46-06D153D0BA4D}"/>
                </a:ext>
              </a:extLst>
            </p:cNvPr>
            <p:cNvSpPr txBox="1"/>
            <p:nvPr/>
          </p:nvSpPr>
          <p:spPr>
            <a:xfrm>
              <a:off x="427558" y="754080"/>
              <a:ext cx="7710762" cy="2678073"/>
            </a:xfrm>
            <a:prstGeom prst="roundRect">
              <a:avLst>
                <a:gd name="adj" fmla="val 79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ây mang đầy mình nước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ió thổi thành hạt mưa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ồi chia đều cho đất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 cỏ cây, sông hồ.</a:t>
              </a:r>
              <a:endPara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E2583EB8-1972-6B7D-0BA4-43983264FE53}"/>
                </a:ext>
              </a:extLst>
            </p:cNvPr>
            <p:cNvSpPr txBox="1"/>
            <p:nvPr/>
          </p:nvSpPr>
          <p:spPr>
            <a:xfrm>
              <a:off x="3032919" y="0"/>
              <a:ext cx="1021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20" normalizeH="0" baseline="0" noProof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Hạt mưa</a:t>
              </a:r>
              <a:endPara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3" name="TextBox 19">
              <a:extLst>
                <a:ext uri="{FF2B5EF4-FFF2-40B4-BE49-F238E27FC236}">
                  <a16:creationId xmlns:a16="http://schemas.microsoft.com/office/drawing/2014/main" id="{FB94C0A2-9D7C-1BCB-AE97-A2728A5941FD}"/>
                </a:ext>
              </a:extLst>
            </p:cNvPr>
            <p:cNvSpPr txBox="1"/>
            <p:nvPr/>
          </p:nvSpPr>
          <p:spPr>
            <a:xfrm>
              <a:off x="4595020" y="3134294"/>
              <a:ext cx="7086600" cy="2678073"/>
            </a:xfrm>
            <a:prstGeom prst="roundRect">
              <a:avLst>
                <a:gd name="adj" fmla="val 79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ạt mưa ủ trong vườn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hành mỡ màu của đất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ạt mưa trang mặt nước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àm gương cho trăng soi.</a:t>
              </a:r>
              <a:endPara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291ADCFE-E25F-399D-C8E8-AD35C5695FA7}"/>
                </a:ext>
              </a:extLst>
            </p:cNvPr>
            <p:cNvSpPr txBox="1"/>
            <p:nvPr/>
          </p:nvSpPr>
          <p:spPr>
            <a:xfrm>
              <a:off x="8138319" y="5514508"/>
              <a:ext cx="8138320" cy="2678073"/>
            </a:xfrm>
            <a:prstGeom prst="roundRect">
              <a:avLst>
                <a:gd name="adj" fmla="val 79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ạt mưa đến là nghịch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ó hôm chẳng cần mây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ất chợt ào ào xuống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ồi ào ào đi ngay.</a:t>
              </a:r>
              <a:endPara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15" name="Picture 2" descr="Page 2 | Rain Cartoon Images - Free Download on Freepik">
              <a:extLst>
                <a:ext uri="{FF2B5EF4-FFF2-40B4-BE49-F238E27FC236}">
                  <a16:creationId xmlns:a16="http://schemas.microsoft.com/office/drawing/2014/main" id="{80D00E57-B889-9CB3-A41F-0B85634A9B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6400" y1="67950" x2="26400" y2="67950"/>
                          <a14:foregroundMark x1="46650" y1="67200" x2="44850" y2="71300"/>
                          <a14:foregroundMark x1="65900" y1="67700" x2="64100" y2="70750"/>
                          <a14:foregroundMark x1="54600" y1="77200" x2="53300" y2="81550"/>
                          <a14:foregroundMark x1="34350" y1="77950" x2="33300" y2="82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7278" y="-1143000"/>
              <a:ext cx="7372881" cy="737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83788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EB1DFE4-1077-C8C2-E0AB-412840D83C27}"/>
              </a:ext>
            </a:extLst>
          </p:cNvPr>
          <p:cNvGrpSpPr/>
          <p:nvPr/>
        </p:nvGrpSpPr>
        <p:grpSpPr>
          <a:xfrm>
            <a:off x="427558" y="-1143000"/>
            <a:ext cx="16502601" cy="9335581"/>
            <a:chOff x="427558" y="-1143000"/>
            <a:chExt cx="16502601" cy="9335581"/>
          </a:xfrm>
        </p:grpSpPr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A3D24A08-0EDD-7E48-9F75-FAC7F1A15569}"/>
                </a:ext>
              </a:extLst>
            </p:cNvPr>
            <p:cNvSpPr txBox="1"/>
            <p:nvPr/>
          </p:nvSpPr>
          <p:spPr>
            <a:xfrm>
              <a:off x="427558" y="754080"/>
              <a:ext cx="7710762" cy="2678073"/>
            </a:xfrm>
            <a:prstGeom prst="roundRect">
              <a:avLst>
                <a:gd name="adj" fmla="val 79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ây mang đầy mình nước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ió thổi thành hạt mưa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ồi chia đều cho đất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 cỏ cây, sông hồ.</a:t>
              </a:r>
              <a:endPara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7" name="Hộp Văn bản 5">
              <a:extLst>
                <a:ext uri="{FF2B5EF4-FFF2-40B4-BE49-F238E27FC236}">
                  <a16:creationId xmlns:a16="http://schemas.microsoft.com/office/drawing/2014/main" id="{50CFAE97-6A77-D0D0-6542-A3B5A828A875}"/>
                </a:ext>
              </a:extLst>
            </p:cNvPr>
            <p:cNvSpPr txBox="1"/>
            <p:nvPr/>
          </p:nvSpPr>
          <p:spPr>
            <a:xfrm>
              <a:off x="3032919" y="0"/>
              <a:ext cx="1021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20" normalizeH="0" baseline="0" noProof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Hạt mưa</a:t>
              </a:r>
              <a:endPara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id="{6E7A7769-1C43-56CE-5103-A0870E9D70FE}"/>
                </a:ext>
              </a:extLst>
            </p:cNvPr>
            <p:cNvSpPr txBox="1"/>
            <p:nvPr/>
          </p:nvSpPr>
          <p:spPr>
            <a:xfrm>
              <a:off x="4595020" y="3134294"/>
              <a:ext cx="7086600" cy="2678073"/>
            </a:xfrm>
            <a:prstGeom prst="roundRect">
              <a:avLst>
                <a:gd name="adj" fmla="val 79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ạt mưa ủ trong vườn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hành mỡ màu của đất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ạt mưa trang mặt nước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àm gương cho trăng soi.</a:t>
              </a:r>
              <a:endPara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7DB0146F-8373-3FDE-B1FE-A39F174F0572}"/>
                </a:ext>
              </a:extLst>
            </p:cNvPr>
            <p:cNvSpPr txBox="1"/>
            <p:nvPr/>
          </p:nvSpPr>
          <p:spPr>
            <a:xfrm>
              <a:off x="8138319" y="5514508"/>
              <a:ext cx="8138320" cy="2678073"/>
            </a:xfrm>
            <a:prstGeom prst="roundRect">
              <a:avLst>
                <a:gd name="adj" fmla="val 79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ạt mưa đến là nghịch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ó hôm chẳng cần mây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ất chợt ào ào xuống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ồi ào ào đi ngay.</a:t>
              </a:r>
              <a:endPara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13" name="Picture 2" descr="Page 2 | Rain Cartoon Images - Free Download on Freepik">
              <a:extLst>
                <a:ext uri="{FF2B5EF4-FFF2-40B4-BE49-F238E27FC236}">
                  <a16:creationId xmlns:a16="http://schemas.microsoft.com/office/drawing/2014/main" id="{7D3C09F1-F854-BD48-A1F2-4FF7C2E3E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6400" y1="67950" x2="26400" y2="67950"/>
                          <a14:foregroundMark x1="46650" y1="67200" x2="44850" y2="71300"/>
                          <a14:foregroundMark x1="65900" y1="67700" x2="64100" y2="70750"/>
                          <a14:foregroundMark x1="54600" y1="77200" x2="53300" y2="81550"/>
                          <a14:foregroundMark x1="34350" y1="77950" x2="33300" y2="82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7278" y="-1143000"/>
              <a:ext cx="7372881" cy="737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A4ECFDC-C1F6-424F-B5C0-DA9C5496C160}"/>
              </a:ext>
            </a:extLst>
          </p:cNvPr>
          <p:cNvGrpSpPr/>
          <p:nvPr/>
        </p:nvGrpSpPr>
        <p:grpSpPr>
          <a:xfrm>
            <a:off x="482329" y="8404080"/>
            <a:ext cx="15603051" cy="707886"/>
            <a:chOff x="336794" y="3169591"/>
            <a:chExt cx="15603051" cy="707886"/>
          </a:xfrm>
        </p:grpSpPr>
        <p:sp>
          <p:nvSpPr>
            <p:cNvPr id="9" name="Hộp Văn bản 6">
              <a:extLst>
                <a:ext uri="{FF2B5EF4-FFF2-40B4-BE49-F238E27FC236}">
                  <a16:creationId xmlns:a16="http://schemas.microsoft.com/office/drawing/2014/main" id="{33EBC7D4-5B51-4026-93B4-FFD835E4CB7A}"/>
                </a:ext>
              </a:extLst>
            </p:cNvPr>
            <p:cNvSpPr txBox="1"/>
            <p:nvPr/>
          </p:nvSpPr>
          <p:spPr>
            <a:xfrm>
              <a:off x="336794" y="3169591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dấu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11" name="Hộp Văn bản 6">
              <a:extLst>
                <a:ext uri="{FF2B5EF4-FFF2-40B4-BE49-F238E27FC236}">
                  <a16:creationId xmlns:a16="http://schemas.microsoft.com/office/drawing/2014/main" id="{900D5B94-0098-4732-B0A0-43F9C2250FCA}"/>
                </a:ext>
              </a:extLst>
            </p:cNvPr>
            <p:cNvSpPr txBox="1"/>
            <p:nvPr/>
          </p:nvSpPr>
          <p:spPr>
            <a:xfrm>
              <a:off x="336794" y="3169591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dấu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  <p:sp>
        <p:nvSpPr>
          <p:cNvPr id="27" name="Oval 14">
            <a:extLst>
              <a:ext uri="{FF2B5EF4-FFF2-40B4-BE49-F238E27FC236}">
                <a16:creationId xmlns:a16="http://schemas.microsoft.com/office/drawing/2014/main" id="{6F8C5E90-29CF-8728-35F2-A0B9C3D1CE23}"/>
              </a:ext>
            </a:extLst>
          </p:cNvPr>
          <p:cNvSpPr/>
          <p:nvPr/>
        </p:nvSpPr>
        <p:spPr>
          <a:xfrm>
            <a:off x="3442566" y="2983896"/>
            <a:ext cx="304801" cy="413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68E4B360-A65A-6E81-0A33-418D363ABBAF}"/>
              </a:ext>
            </a:extLst>
          </p:cNvPr>
          <p:cNvSpPr/>
          <p:nvPr/>
        </p:nvSpPr>
        <p:spPr>
          <a:xfrm>
            <a:off x="5740075" y="2927750"/>
            <a:ext cx="304801" cy="413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7F7FAEA6-F64A-63D2-0A03-F29D9930D546}"/>
              </a:ext>
            </a:extLst>
          </p:cNvPr>
          <p:cNvSpPr/>
          <p:nvPr/>
        </p:nvSpPr>
        <p:spPr>
          <a:xfrm>
            <a:off x="10881519" y="5307964"/>
            <a:ext cx="304801" cy="413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056BBD6D-736D-B59D-D465-AA2080536A65}"/>
              </a:ext>
            </a:extLst>
          </p:cNvPr>
          <p:cNvSpPr/>
          <p:nvPr/>
        </p:nvSpPr>
        <p:spPr>
          <a:xfrm>
            <a:off x="12634119" y="7723260"/>
            <a:ext cx="304801" cy="413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197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7709DA0-B79E-4143-91F6-8E7DC489475F}"/>
              </a:ext>
            </a:extLst>
          </p:cNvPr>
          <p:cNvGrpSpPr/>
          <p:nvPr/>
        </p:nvGrpSpPr>
        <p:grpSpPr>
          <a:xfrm>
            <a:off x="482250" y="8410962"/>
            <a:ext cx="15603209" cy="707887"/>
            <a:chOff x="336794" y="7159047"/>
            <a:chExt cx="15603209" cy="707887"/>
          </a:xfrm>
        </p:grpSpPr>
        <p:sp>
          <p:nvSpPr>
            <p:cNvPr id="16" name="Hộp Văn bản 6">
              <a:extLst>
                <a:ext uri="{FF2B5EF4-FFF2-40B4-BE49-F238E27FC236}">
                  <a16:creationId xmlns:a16="http://schemas.microsoft.com/office/drawing/2014/main" id="{7FCD50A0-8788-497B-AE60-D7AC7ED93F50}"/>
                </a:ext>
              </a:extLst>
            </p:cNvPr>
            <p:cNvSpPr txBox="1"/>
            <p:nvPr/>
          </p:nvSpPr>
          <p:spPr>
            <a:xfrm>
              <a:off x="336794" y="7159048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Khi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này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lưu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sp>
          <p:nvSpPr>
            <p:cNvPr id="17" name="Hộp Văn bản 6">
              <a:extLst>
                <a:ext uri="{FF2B5EF4-FFF2-40B4-BE49-F238E27FC236}">
                  <a16:creationId xmlns:a16="http://schemas.microsoft.com/office/drawing/2014/main" id="{16CBA274-E2F9-4E28-999E-6273820C18C6}"/>
                </a:ext>
              </a:extLst>
            </p:cNvPr>
            <p:cNvSpPr txBox="1"/>
            <p:nvPr/>
          </p:nvSpPr>
          <p:spPr>
            <a:xfrm>
              <a:off x="336952" y="7159047"/>
              <a:ext cx="156030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Khi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này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lưu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ý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gì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59CD62C5-99E1-3FAB-13D9-A247C0517573}"/>
              </a:ext>
            </a:extLst>
          </p:cNvPr>
          <p:cNvGrpSpPr/>
          <p:nvPr/>
        </p:nvGrpSpPr>
        <p:grpSpPr>
          <a:xfrm>
            <a:off x="427558" y="-1143000"/>
            <a:ext cx="16502601" cy="9335581"/>
            <a:chOff x="427558" y="-1143000"/>
            <a:chExt cx="16502601" cy="9335581"/>
          </a:xfrm>
        </p:grpSpPr>
        <p:sp>
          <p:nvSpPr>
            <p:cNvPr id="4" name="TextBox 19">
              <a:extLst>
                <a:ext uri="{FF2B5EF4-FFF2-40B4-BE49-F238E27FC236}">
                  <a16:creationId xmlns:a16="http://schemas.microsoft.com/office/drawing/2014/main" id="{32F6E790-4501-D899-9981-FF9138F0ABDB}"/>
                </a:ext>
              </a:extLst>
            </p:cNvPr>
            <p:cNvSpPr txBox="1"/>
            <p:nvPr/>
          </p:nvSpPr>
          <p:spPr>
            <a:xfrm>
              <a:off x="427558" y="754080"/>
              <a:ext cx="7710762" cy="2678073"/>
            </a:xfrm>
            <a:prstGeom prst="roundRect">
              <a:avLst>
                <a:gd name="adj" fmla="val 79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ây mang đầy mình nước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ió thổi thành hạt mưa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ồi chia đều cho đất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 cỏ cây, sông hồ.</a:t>
              </a:r>
              <a:endPara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0" name="Hộp Văn bản 5">
              <a:extLst>
                <a:ext uri="{FF2B5EF4-FFF2-40B4-BE49-F238E27FC236}">
                  <a16:creationId xmlns:a16="http://schemas.microsoft.com/office/drawing/2014/main" id="{B4E7B479-2ACE-34FA-1337-97703734A0CC}"/>
                </a:ext>
              </a:extLst>
            </p:cNvPr>
            <p:cNvSpPr txBox="1"/>
            <p:nvPr/>
          </p:nvSpPr>
          <p:spPr>
            <a:xfrm>
              <a:off x="3032919" y="0"/>
              <a:ext cx="1021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320" normalizeH="0" baseline="0" noProof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Hạt mưa</a:t>
              </a:r>
              <a:endParaRPr kumimoji="0" lang="en-US" sz="5400" b="1" i="0" u="none" strike="noStrike" kern="1200" cap="none" spc="32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30367298-ABCA-F693-44D8-BBFB7FC42D49}"/>
                </a:ext>
              </a:extLst>
            </p:cNvPr>
            <p:cNvSpPr txBox="1"/>
            <p:nvPr/>
          </p:nvSpPr>
          <p:spPr>
            <a:xfrm>
              <a:off x="4595020" y="3134294"/>
              <a:ext cx="7086600" cy="2678073"/>
            </a:xfrm>
            <a:prstGeom prst="roundRect">
              <a:avLst>
                <a:gd name="adj" fmla="val 79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ạt mưa ủ trong vườn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hành mỡ màu của đất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ạt mưa trang mặt nước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àm gương cho trăng soi.</a:t>
              </a:r>
              <a:endPara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34C6F893-D1CA-47EC-2BD9-82E45B015CD6}"/>
                </a:ext>
              </a:extLst>
            </p:cNvPr>
            <p:cNvSpPr txBox="1"/>
            <p:nvPr/>
          </p:nvSpPr>
          <p:spPr>
            <a:xfrm>
              <a:off x="8138319" y="5514508"/>
              <a:ext cx="8138320" cy="2678073"/>
            </a:xfrm>
            <a:prstGeom prst="roundRect">
              <a:avLst>
                <a:gd name="adj" fmla="val 7961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ạt mưa đến là nghịch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ó hôm chẳng cần mây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ất chợt ào ào xuống</a:t>
              </a:r>
            </a:p>
            <a:p>
              <a:pPr algn="just"/>
              <a:r>
                <a:rPr lang="en-US" sz="4000" b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</a:t>
              </a:r>
              <a:r>
                <a:rPr lang="en-US" sz="4000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ồi ào ào đi ngay.</a:t>
              </a:r>
              <a:endPara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13" name="Picture 2" descr="Page 2 | Rain Cartoon Images - Free Download on Freepik">
              <a:extLst>
                <a:ext uri="{FF2B5EF4-FFF2-40B4-BE49-F238E27FC236}">
                  <a16:creationId xmlns:a16="http://schemas.microsoft.com/office/drawing/2014/main" id="{C1568992-7C9C-2C1E-A4DF-96541263B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26400" y1="67950" x2="26400" y2="67950"/>
                          <a14:foregroundMark x1="46650" y1="67200" x2="44850" y2="71300"/>
                          <a14:foregroundMark x1="65900" y1="67700" x2="64100" y2="70750"/>
                          <a14:foregroundMark x1="54600" y1="77200" x2="53300" y2="81550"/>
                          <a14:foregroundMark x1="34350" y1="77950" x2="33300" y2="82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7278" y="-1143000"/>
              <a:ext cx="7372881" cy="7372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Oval 14">
            <a:extLst>
              <a:ext uri="{FF2B5EF4-FFF2-40B4-BE49-F238E27FC236}">
                <a16:creationId xmlns:a16="http://schemas.microsoft.com/office/drawing/2014/main" id="{BB64177D-23B9-8215-8696-51569122724C}"/>
              </a:ext>
            </a:extLst>
          </p:cNvPr>
          <p:cNvSpPr/>
          <p:nvPr/>
        </p:nvSpPr>
        <p:spPr>
          <a:xfrm>
            <a:off x="3442566" y="2983896"/>
            <a:ext cx="304801" cy="413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0D3FB0E7-8783-9DE0-22E9-A089E88B6C6F}"/>
              </a:ext>
            </a:extLst>
          </p:cNvPr>
          <p:cNvSpPr/>
          <p:nvPr/>
        </p:nvSpPr>
        <p:spPr>
          <a:xfrm>
            <a:off x="5740075" y="2927750"/>
            <a:ext cx="304801" cy="413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CC520464-CBB5-C5F2-2AF6-153C6A7BC3BC}"/>
              </a:ext>
            </a:extLst>
          </p:cNvPr>
          <p:cNvSpPr/>
          <p:nvPr/>
        </p:nvSpPr>
        <p:spPr>
          <a:xfrm>
            <a:off x="10881519" y="5307964"/>
            <a:ext cx="304801" cy="413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1FD57BF3-BB43-05B2-69B0-41FCD905B2C5}"/>
              </a:ext>
            </a:extLst>
          </p:cNvPr>
          <p:cNvSpPr/>
          <p:nvPr/>
        </p:nvSpPr>
        <p:spPr>
          <a:xfrm>
            <a:off x="12634119" y="7723260"/>
            <a:ext cx="304801" cy="413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079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10813</TotalTime>
  <Words>780</Words>
  <Application>Microsoft Office PowerPoint</Application>
  <PresentationFormat>Custom</PresentationFormat>
  <Paragraphs>137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等线</vt:lpstr>
      <vt:lpstr>#9Slide03 Arima Madurai ExtraBo</vt:lpstr>
      <vt:lpstr>#9Slide04 SFU Belle</vt:lpstr>
      <vt:lpstr>Arial</vt:lpstr>
      <vt:lpstr>Arial-Rounded</vt:lpstr>
      <vt:lpstr>AvantGarde</vt:lpstr>
      <vt:lpstr>Calibri</vt:lpstr>
      <vt:lpstr>Cambria</vt:lpstr>
      <vt:lpstr>Gill Sans MT</vt:lpstr>
      <vt:lpstr>HP001 4 hàng</vt:lpstr>
      <vt:lpstr>HP-087</vt:lpstr>
      <vt:lpstr>Times New Roman</vt:lpstr>
      <vt:lpstr>1_Office Theme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Admin</cp:lastModifiedBy>
  <cp:revision>1235</cp:revision>
  <dcterms:created xsi:type="dcterms:W3CDTF">2008-09-09T22:52:10Z</dcterms:created>
  <dcterms:modified xsi:type="dcterms:W3CDTF">2023-05-05T02:16:56Z</dcterms:modified>
  <cp:category>9Slide.vn</cp:category>
</cp:coreProperties>
</file>