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sldIdLst>
    <p:sldId id="292" r:id="rId3"/>
    <p:sldId id="265" r:id="rId4"/>
    <p:sldId id="269" r:id="rId5"/>
    <p:sldId id="290" r:id="rId6"/>
    <p:sldId id="282" r:id="rId7"/>
    <p:sldId id="283" r:id="rId8"/>
    <p:sldId id="289" r:id="rId9"/>
    <p:sldId id="266" r:id="rId10"/>
    <p:sldId id="273" r:id="rId11"/>
    <p:sldId id="270" r:id="rId12"/>
    <p:sldId id="285" r:id="rId13"/>
    <p:sldId id="288" r:id="rId14"/>
    <p:sldId id="279" r:id="rId15"/>
    <p:sldId id="287" r:id="rId16"/>
    <p:sldId id="281" r:id="rId17"/>
    <p:sldId id="268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769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99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IMG_3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61" y="19462"/>
            <a:ext cx="1526380" cy="198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94"/>
          <p:cNvSpPr txBox="1">
            <a:spLocks noChangeArrowheads="1"/>
          </p:cNvSpPr>
          <p:nvPr/>
        </p:nvSpPr>
        <p:spPr bwMode="auto">
          <a:xfrm>
            <a:off x="2003783" y="2197498"/>
            <a:ext cx="8711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MÔN: </a:t>
            </a:r>
            <a:r>
              <a:rPr lang="en-US" sz="3200" b="1" dirty="0" smtClean="0">
                <a:solidFill>
                  <a:srgbClr val="0000FF"/>
                </a:solidFill>
              </a:rPr>
              <a:t>HOẠT ĐỘNG TRẢI NGHIỆM LỚP </a:t>
            </a:r>
            <a:r>
              <a:rPr lang="en-US" sz="3200" b="1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                                     </a:t>
            </a:r>
            <a:endParaRPr lang="en-US" sz="3600" b="1" dirty="0">
              <a:solidFill>
                <a:srgbClr val="0000FF"/>
              </a:solidFill>
              <a:latin typeface="Bodoni MT Black" pitchFamily="18" charset="0"/>
            </a:endParaRPr>
          </a:p>
        </p:txBody>
      </p:sp>
      <p:sp>
        <p:nvSpPr>
          <p:cNvPr id="6" name="Text Box 191"/>
          <p:cNvSpPr txBox="1">
            <a:spLocks noChangeArrowheads="1"/>
          </p:cNvSpPr>
          <p:nvPr/>
        </p:nvSpPr>
        <p:spPr bwMode="auto">
          <a:xfrm>
            <a:off x="3057740" y="281698"/>
            <a:ext cx="7270811" cy="76944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</a:rPr>
              <a:t>TRƯỜNG TIỂU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</a:rPr>
              <a:t>HỌC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</a:rPr>
              <a:t>ĐOÀN KẾT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195"/>
          <p:cNvSpPr txBox="1">
            <a:spLocks noChangeArrowheads="1"/>
          </p:cNvSpPr>
          <p:nvPr/>
        </p:nvSpPr>
        <p:spPr bwMode="auto">
          <a:xfrm>
            <a:off x="2761422" y="2739533"/>
            <a:ext cx="7420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Nguyễn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Thị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Ánh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4577330"/>
            <a:ext cx="9613557" cy="2010708"/>
          </a:xfrm>
          <a:prstGeom prst="rect">
            <a:avLst/>
          </a:prstGeom>
        </p:spPr>
      </p:pic>
      <p:grpSp>
        <p:nvGrpSpPr>
          <p:cNvPr id="9" name="组合 107"/>
          <p:cNvGrpSpPr/>
          <p:nvPr/>
        </p:nvGrpSpPr>
        <p:grpSpPr>
          <a:xfrm>
            <a:off x="2003783" y="3481246"/>
            <a:ext cx="1053959" cy="2687453"/>
            <a:chOff x="181346" y="1761375"/>
            <a:chExt cx="1517253" cy="2901593"/>
          </a:xfrm>
        </p:grpSpPr>
        <p:pic>
          <p:nvPicPr>
            <p:cNvPr id="10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1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2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3" name="图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776683" y="3330315"/>
            <a:ext cx="1632417" cy="3377231"/>
          </a:xfrm>
          <a:prstGeom prst="rect">
            <a:avLst/>
          </a:prstGeom>
        </p:spPr>
      </p:pic>
      <p:pic>
        <p:nvPicPr>
          <p:cNvPr id="15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5" y="4840823"/>
            <a:ext cx="2063577" cy="1620820"/>
          </a:xfrm>
          <a:prstGeom prst="rect">
            <a:avLst/>
          </a:prstGeom>
        </p:spPr>
      </p:pic>
      <p:pic>
        <p:nvPicPr>
          <p:cNvPr id="1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8579712" y="4800725"/>
            <a:ext cx="2088292" cy="1620820"/>
          </a:xfrm>
          <a:prstGeom prst="rect">
            <a:avLst/>
          </a:prstGeom>
        </p:spPr>
      </p:pic>
      <p:sp>
        <p:nvSpPr>
          <p:cNvPr id="17" name="任意多边形 91"/>
          <p:cNvSpPr/>
          <p:nvPr/>
        </p:nvSpPr>
        <p:spPr>
          <a:xfrm>
            <a:off x="1519068" y="6171790"/>
            <a:ext cx="9144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任意多边形 110"/>
          <p:cNvSpPr/>
          <p:nvPr/>
        </p:nvSpPr>
        <p:spPr>
          <a:xfrm>
            <a:off x="1519069" y="6307440"/>
            <a:ext cx="9158591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任意多边形 111"/>
          <p:cNvSpPr/>
          <p:nvPr/>
        </p:nvSpPr>
        <p:spPr>
          <a:xfrm>
            <a:off x="1519068" y="6514898"/>
            <a:ext cx="9144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134" y="847551"/>
            <a:ext cx="1044238" cy="120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6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BCC25A-C4AE-4786-9613-62CD574E7607}"/>
              </a:ext>
            </a:extLst>
          </p:cNvPr>
          <p:cNvSpPr/>
          <p:nvPr/>
        </p:nvSpPr>
        <p:spPr>
          <a:xfrm>
            <a:off x="1343608" y="195943"/>
            <a:ext cx="8985380" cy="69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/>
              </a:rPr>
              <a:t>Kể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hoặc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làm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tác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vui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nhộn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EECF8-7B2B-472A-B23A-B7DCC74D00E8}"/>
              </a:ext>
            </a:extLst>
          </p:cNvPr>
          <p:cNvSpPr txBox="1"/>
          <p:nvPr/>
        </p:nvSpPr>
        <p:spPr>
          <a:xfrm>
            <a:off x="2911151" y="1184988"/>
            <a:ext cx="557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nhanh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6AE75-5F37-496D-ADB7-CB03C93210C6}"/>
              </a:ext>
            </a:extLst>
          </p:cNvPr>
          <p:cNvSpPr/>
          <p:nvPr/>
        </p:nvSpPr>
        <p:spPr>
          <a:xfrm>
            <a:off x="2006082" y="2463282"/>
            <a:ext cx="7445828" cy="25018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đãi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đỗ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đen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đồng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ốc</a:t>
            </a:r>
            <a:r>
              <a:rPr lang="en-US" sz="3600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ếch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550" y="2506345"/>
            <a:ext cx="897826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Trong cuộc sống, ta luôn đón nhận niềm vui, nụ cưới từ người khác và mang niềm vui, nụ cười cho người quanh ta.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5063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A6397D-D9F9-4DEB-91BD-BB92E03E5B62}"/>
              </a:ext>
            </a:extLst>
          </p:cNvPr>
          <p:cNvSpPr/>
          <p:nvPr/>
        </p:nvSpPr>
        <p:spPr>
          <a:xfrm>
            <a:off x="3047999" y="247650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Thể hiện nụ cười thân thiện</a:t>
            </a:r>
            <a:endParaRPr lang="en-US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C377C8-CFCD-460F-BC25-D45CA9EC7C94}"/>
              </a:ext>
            </a:extLst>
          </p:cNvPr>
          <p:cNvSpPr/>
          <p:nvPr/>
        </p:nvSpPr>
        <p:spPr>
          <a:xfrm>
            <a:off x="727788" y="2298440"/>
            <a:ext cx="9955763" cy="30905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cs typeface="Times New Roman" panose="02020603050405020304" pitchFamily="18" charset="0"/>
              </a:rPr>
              <a:t>Khi đi sinh nhật bạn, một HS chạy vội đến, vấp ngã, cáu kỉnh, nói lời khó nghe, khi chụp ảnh chung lại cau có. </a:t>
            </a:r>
            <a:endParaRPr lang="en-US" sz="3600" dirty="0"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cs typeface="Times New Roman" panose="02020603050405020304" pitchFamily="18" charset="0"/>
              </a:rPr>
              <a:t>Một HS khác chạy vội, cũng vấp ngã, nhưng đứng dậy mỉm cười và nói một câu đùa.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9DF6B-A58B-41DD-9948-9B99EBBCC348}"/>
              </a:ext>
            </a:extLst>
          </p:cNvPr>
          <p:cNvSpPr txBox="1"/>
          <p:nvPr/>
        </p:nvSpPr>
        <p:spPr>
          <a:xfrm>
            <a:off x="2799184" y="1380931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575C2-104E-4AC0-B170-CB55BBE9AE3A}"/>
              </a:ext>
            </a:extLst>
          </p:cNvPr>
          <p:cNvSpPr/>
          <p:nvPr/>
        </p:nvSpPr>
        <p:spPr>
          <a:xfrm>
            <a:off x="2618791" y="5630058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xúc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sắm</a:t>
            </a:r>
            <a:r>
              <a:rPr lang="en-US" sz="3200" b="1" dirty="0"/>
              <a:t> </a:t>
            </a:r>
            <a:r>
              <a:rPr lang="en-US" sz="3200" b="1" dirty="0" err="1"/>
              <a:t>vai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87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0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Cùng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bố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mẹ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chuyện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F137D-AAF0-43D9-8C28-CE57794C5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2" y="1515616"/>
            <a:ext cx="6432988" cy="53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CB3A0-F86D-4969-BF2E-620359097C76}"/>
              </a:ext>
            </a:extLst>
          </p:cNvPr>
          <p:cNvSpPr/>
          <p:nvPr/>
        </p:nvSpPr>
        <p:spPr>
          <a:xfrm>
            <a:off x="2444620" y="2767310"/>
            <a:ext cx="7032273" cy="15247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2: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Nụ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cười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thân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thiện</a:t>
            </a:r>
            <a:endParaRPr lang="en-US" sz="8000" b="1" dirty="0">
              <a:ln w="381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6F9C1-7504-4F23-B2FA-FAE4B508547C}"/>
              </a:ext>
            </a:extLst>
          </p:cNvPr>
          <p:cNvSpPr txBox="1"/>
          <p:nvPr/>
        </p:nvSpPr>
        <p:spPr>
          <a:xfrm>
            <a:off x="3012944" y="585345"/>
            <a:ext cx="5048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Chủ</a:t>
            </a:r>
            <a:r>
              <a:rPr lang="en-US" sz="4400" b="1" dirty="0"/>
              <a:t> </a:t>
            </a:r>
            <a:r>
              <a:rPr lang="en-US" sz="4400" b="1" dirty="0" err="1"/>
              <a:t>đề</a:t>
            </a:r>
            <a:r>
              <a:rPr lang="en-US" sz="4400" b="1" dirty="0"/>
              <a:t>: </a:t>
            </a:r>
            <a:r>
              <a:rPr lang="en-US" sz="4400" b="1" dirty="0" err="1"/>
              <a:t>Khám</a:t>
            </a:r>
            <a:r>
              <a:rPr lang="en-US" sz="4400" b="1" dirty="0"/>
              <a:t> </a:t>
            </a:r>
            <a:r>
              <a:rPr lang="en-US" sz="4400" b="1" dirty="0" err="1"/>
              <a:t>phá</a:t>
            </a:r>
            <a:r>
              <a:rPr lang="en-US" sz="4400" b="1" dirty="0"/>
              <a:t> </a:t>
            </a:r>
            <a:r>
              <a:rPr lang="en-US" sz="4400" b="1" dirty="0" err="1"/>
              <a:t>bản</a:t>
            </a:r>
            <a:r>
              <a:rPr lang="en-US" sz="4400" b="1" dirty="0"/>
              <a:t> </a:t>
            </a:r>
            <a:r>
              <a:rPr lang="en-US" sz="4400" b="1" dirty="0" err="1"/>
              <a:t>thân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883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7030A0"/>
                </a:solidFill>
              </a:rPr>
              <a:t>Mục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tiêu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bài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học</a:t>
            </a:r>
            <a:endParaRPr lang="en-US" sz="5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757039"/>
            <a:ext cx="8145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nét thân thiện, tươi vui của các bạn trong tập thể lớp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919BA4-E9C7-49BA-A911-913F2B69B23C}"/>
              </a:ext>
            </a:extLst>
          </p:cNvPr>
          <p:cNvSpPr txBox="1"/>
          <p:nvPr/>
        </p:nvSpPr>
        <p:spPr>
          <a:xfrm>
            <a:off x="3181350" y="1120676"/>
            <a:ext cx="6838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Trò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chơi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Bắt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chước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nụ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cười</a:t>
            </a:r>
            <a:endParaRPr lang="en-US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99716-C7CF-44DB-9FBF-694E689100AA}"/>
              </a:ext>
            </a:extLst>
          </p:cNvPr>
          <p:cNvSpPr txBox="1"/>
          <p:nvPr/>
        </p:nvSpPr>
        <p:spPr>
          <a:xfrm>
            <a:off x="3314700" y="3829050"/>
            <a:ext cx="654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chước</a:t>
            </a:r>
            <a:r>
              <a:rPr lang="en-US" sz="3600" dirty="0"/>
              <a:t> </a:t>
            </a:r>
            <a:r>
              <a:rPr lang="en-US" sz="3600" dirty="0" err="1"/>
              <a:t>cười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76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F42A0-ABED-4053-B65D-E420AF5C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304183"/>
            <a:ext cx="3209925" cy="2615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93B408-0251-4648-88D4-BC6DC3A73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304184"/>
            <a:ext cx="2981325" cy="2696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4ACAD-DAC7-4506-995C-22787CA73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512" y="269731"/>
            <a:ext cx="2981325" cy="276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62BB15-4960-4C31-A2B2-F6BBC43A3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9" y="3697930"/>
            <a:ext cx="2752725" cy="26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943583" y="52071"/>
            <a:ext cx="9212094" cy="7759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Kể về những bạn trong lớp có nụ cười thân thiện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B6100-AB25-451B-89FA-E8E24E75A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42" y="1417097"/>
            <a:ext cx="7877175" cy="3362325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E8E19AC1-C067-4E8E-B432-0B15613A8C46}"/>
              </a:ext>
            </a:extLst>
          </p:cNvPr>
          <p:cNvSpPr/>
          <p:nvPr/>
        </p:nvSpPr>
        <p:spPr>
          <a:xfrm>
            <a:off x="2188723" y="5116749"/>
            <a:ext cx="6906639" cy="147860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Em cảm thấy thế nào khi cười với mọi người và khi người khác cười với em?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7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9239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solidFill>
                  <a:prstClr val="white"/>
                </a:solidFill>
                <a:latin typeface="Calibri" panose="020F0502020204030204"/>
              </a:rPr>
              <a:t> Kể các tình huống có thể cười thân thiện.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28511-BC6F-42F7-A307-C99C97D6E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1819071"/>
            <a:ext cx="3043541" cy="27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305</Words>
  <Application>Microsoft Office PowerPoint</Application>
  <PresentationFormat>Widescreen</PresentationFormat>
  <Paragraphs>41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SimSun</vt:lpstr>
      <vt:lpstr>.VnAvant</vt:lpstr>
      <vt:lpstr>Arial</vt:lpstr>
      <vt:lpstr>Bodoni MT Black</vt:lpstr>
      <vt:lpstr>Calibri</vt:lpstr>
      <vt:lpstr>Calibri Light</vt:lpstr>
      <vt:lpstr>等线</vt:lpstr>
      <vt:lpstr>Times New Roman</vt:lpstr>
      <vt:lpstr>UTM Avo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21</cp:revision>
  <dcterms:created xsi:type="dcterms:W3CDTF">2021-06-07T06:59:14Z</dcterms:created>
  <dcterms:modified xsi:type="dcterms:W3CDTF">2023-09-22T05:27:20Z</dcterms:modified>
</cp:coreProperties>
</file>