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ags/tag1.xml" ContentType="application/vnd.openxmlformats-officedocument.presentationml.tags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  <p:sldMasterId id="2147483751" r:id="rId5"/>
  </p:sldMasterIdLst>
  <p:notesMasterIdLst>
    <p:notesMasterId r:id="rId38"/>
  </p:notesMasterIdLst>
  <p:sldIdLst>
    <p:sldId id="257" r:id="rId6"/>
    <p:sldId id="293" r:id="rId7"/>
    <p:sldId id="283" r:id="rId8"/>
    <p:sldId id="321" r:id="rId9"/>
    <p:sldId id="335" r:id="rId10"/>
    <p:sldId id="287" r:id="rId11"/>
    <p:sldId id="260" r:id="rId12"/>
    <p:sldId id="294" r:id="rId13"/>
    <p:sldId id="336" r:id="rId14"/>
    <p:sldId id="337" r:id="rId15"/>
    <p:sldId id="268" r:id="rId16"/>
    <p:sldId id="286" r:id="rId17"/>
    <p:sldId id="315" r:id="rId18"/>
    <p:sldId id="295" r:id="rId19"/>
    <p:sldId id="297" r:id="rId20"/>
    <p:sldId id="316" r:id="rId21"/>
    <p:sldId id="338" r:id="rId22"/>
    <p:sldId id="306" r:id="rId23"/>
    <p:sldId id="267" r:id="rId24"/>
    <p:sldId id="324" r:id="rId25"/>
    <p:sldId id="326" r:id="rId26"/>
    <p:sldId id="331" r:id="rId27"/>
    <p:sldId id="300" r:id="rId28"/>
    <p:sldId id="302" r:id="rId29"/>
    <p:sldId id="303" r:id="rId30"/>
    <p:sldId id="304" r:id="rId31"/>
    <p:sldId id="317" r:id="rId32"/>
    <p:sldId id="323" r:id="rId33"/>
    <p:sldId id="325" r:id="rId34"/>
    <p:sldId id="329" r:id="rId35"/>
    <p:sldId id="310" r:id="rId36"/>
    <p:sldId id="280" r:id="rId37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FF3399"/>
    <a:srgbClr val="79DCFF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5" autoAdjust="0"/>
    <p:restoredTop sz="94747" autoAdjust="0"/>
  </p:normalViewPr>
  <p:slideViewPr>
    <p:cSldViewPr snapToGrid="0" showGuides="1">
      <p:cViewPr varScale="1">
        <p:scale>
          <a:sx n="55" d="100"/>
          <a:sy n="55" d="100"/>
        </p:scale>
        <p:origin x="270" y="60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31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7" indent="0" algn="ctr">
              <a:buNone/>
              <a:defRPr sz="1500"/>
            </a:lvl2pPr>
            <a:lvl3pPr marL="685734" indent="0" algn="ctr">
              <a:buNone/>
              <a:defRPr sz="1400"/>
            </a:lvl3pPr>
            <a:lvl4pPr marL="1028599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199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" y="-12917"/>
            <a:ext cx="9165771" cy="5290785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6719338" y="2140567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320219" y="1763720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>
            <a:off x="6310568" y="1635741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Parallelogram 16"/>
          <p:cNvSpPr/>
          <p:nvPr userDrawn="1"/>
        </p:nvSpPr>
        <p:spPr>
          <a:xfrm>
            <a:off x="5657077" y="1650519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Heart 17"/>
          <p:cNvSpPr/>
          <p:nvPr userDrawn="1"/>
        </p:nvSpPr>
        <p:spPr>
          <a:xfrm>
            <a:off x="7921099" y="1600009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44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3992745" y="1218745"/>
            <a:ext cx="5151257" cy="38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1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7" indent="0" algn="ctr">
              <a:buNone/>
              <a:defRPr sz="1500"/>
            </a:lvl2pPr>
            <a:lvl3pPr marL="685734" indent="0" algn="ctr">
              <a:buNone/>
              <a:defRPr sz="1400"/>
            </a:lvl3pPr>
            <a:lvl4pPr marL="1028599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199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3"/>
            <a:ext cx="9201150" cy="5165623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4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4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Parallelogram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Heart 14"/>
          <p:cNvSpPr/>
          <p:nvPr userDrawn="1"/>
        </p:nvSpPr>
        <p:spPr>
          <a:xfrm>
            <a:off x="8040676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36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70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00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9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26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026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018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014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67" indent="0">
              <a:buNone/>
              <a:defRPr sz="2100"/>
            </a:lvl2pPr>
            <a:lvl3pPr marL="685734" indent="0">
              <a:buNone/>
              <a:defRPr sz="1800"/>
            </a:lvl3pPr>
            <a:lvl4pPr marL="1028599" indent="0">
              <a:buNone/>
              <a:defRPr sz="1500"/>
            </a:lvl4pPr>
            <a:lvl5pPr marL="1371466" indent="0">
              <a:buNone/>
              <a:defRPr sz="1500"/>
            </a:lvl5pPr>
            <a:lvl6pPr marL="1714332" indent="0">
              <a:buNone/>
              <a:defRPr sz="1500"/>
            </a:lvl6pPr>
            <a:lvl7pPr marL="2057199" indent="0">
              <a:buNone/>
              <a:defRPr sz="1500"/>
            </a:lvl7pPr>
            <a:lvl8pPr marL="2400066" indent="0">
              <a:buNone/>
              <a:defRPr sz="1500"/>
            </a:lvl8pPr>
            <a:lvl9pPr marL="2742933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75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80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1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68574" tIns="34287" rIns="68574" bIns="3428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68574" tIns="34287" rIns="68574" bIns="3428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734"/>
              <a:t>18/09/2023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3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l" defTabSz="68573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2" indent="-171432" algn="l" defTabSz="68573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7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5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7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4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2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3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6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28.jpg"/><Relationship Id="rId3" Type="http://schemas.openxmlformats.org/officeDocument/2006/relationships/image" Target="../media/image8.jpeg"/><Relationship Id="rId7" Type="http://schemas.openxmlformats.org/officeDocument/2006/relationships/slide" Target="slide26.xml"/><Relationship Id="rId12" Type="http://schemas.openxmlformats.org/officeDocument/2006/relationships/slide" Target="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slide" Target="slide15.xml"/><Relationship Id="rId11" Type="http://schemas.openxmlformats.org/officeDocument/2006/relationships/image" Target="../media/image27.jpg"/><Relationship Id="rId5" Type="http://schemas.openxmlformats.org/officeDocument/2006/relationships/image" Target="../media/image10.png"/><Relationship Id="rId15" Type="http://schemas.openxmlformats.org/officeDocument/2006/relationships/image" Target="../media/image18.jp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slide" Target="slide23.xml"/><Relationship Id="rId14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27.jpg"/><Relationship Id="rId3" Type="http://schemas.openxmlformats.org/officeDocument/2006/relationships/image" Target="../media/image8.jpeg"/><Relationship Id="rId7" Type="http://schemas.openxmlformats.org/officeDocument/2006/relationships/slide" Target="slide15.xml"/><Relationship Id="rId12" Type="http://schemas.openxmlformats.org/officeDocument/2006/relationships/slide" Target="slide23.xml"/><Relationship Id="rId17" Type="http://schemas.openxmlformats.org/officeDocument/2006/relationships/slide" Target="slide26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5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28.jpg"/><Relationship Id="rId10" Type="http://schemas.openxmlformats.org/officeDocument/2006/relationships/slide" Target="slide22.xml"/><Relationship Id="rId4" Type="http://schemas.openxmlformats.org/officeDocument/2006/relationships/image" Target="../media/image29.png"/><Relationship Id="rId9" Type="http://schemas.openxmlformats.org/officeDocument/2006/relationships/image" Target="../media/image14.jpg"/><Relationship Id="rId1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4.jpg"/><Relationship Id="rId3" Type="http://schemas.openxmlformats.org/officeDocument/2006/relationships/image" Target="../media/image8.jpeg"/><Relationship Id="rId7" Type="http://schemas.openxmlformats.org/officeDocument/2006/relationships/image" Target="../media/image33.png"/><Relationship Id="rId12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5.jpg"/><Relationship Id="rId3" Type="http://schemas.openxmlformats.org/officeDocument/2006/relationships/image" Target="../media/image8.jpeg"/><Relationship Id="rId7" Type="http://schemas.openxmlformats.org/officeDocument/2006/relationships/image" Target="../media/image33.png"/><Relationship Id="rId12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7.jpg"/><Relationship Id="rId3" Type="http://schemas.openxmlformats.org/officeDocument/2006/relationships/image" Target="../media/image8.jpeg"/><Relationship Id="rId7" Type="http://schemas.openxmlformats.org/officeDocument/2006/relationships/image" Target="../media/image33.png"/><Relationship Id="rId12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27.jp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jpg"/><Relationship Id="rId3" Type="http://schemas.openxmlformats.org/officeDocument/2006/relationships/image" Target="../media/image8.jpeg"/><Relationship Id="rId7" Type="http://schemas.openxmlformats.org/officeDocument/2006/relationships/image" Target="../media/image34.png"/><Relationship Id="rId12" Type="http://schemas.openxmlformats.org/officeDocument/2006/relationships/image" Target="../media/image3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3.png"/><Relationship Id="rId11" Type="http://schemas.openxmlformats.org/officeDocument/2006/relationships/image" Target="../media/image28.jpg"/><Relationship Id="rId5" Type="http://schemas.openxmlformats.org/officeDocument/2006/relationships/image" Target="../media/image31.png"/><Relationship Id="rId10" Type="http://schemas.openxmlformats.org/officeDocument/2006/relationships/slide" Target="slide21.xml"/><Relationship Id="rId4" Type="http://schemas.openxmlformats.org/officeDocument/2006/relationships/image" Target="../media/image30.png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9.png"/><Relationship Id="rId3" Type="http://schemas.openxmlformats.org/officeDocument/2006/relationships/image" Target="../media/image8.jpeg"/><Relationship Id="rId7" Type="http://schemas.openxmlformats.org/officeDocument/2006/relationships/image" Target="../media/image33.png"/><Relationship Id="rId12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8.jpeg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43278" y="1008230"/>
            <a:ext cx="9463924" cy="138495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NHIỆT LIỆT CHÀO MỪNG CÁC THẦY CÔ VỀ DỰ TIẾT CHUYÊN ĐỀ </a:t>
            </a:r>
            <a:endParaRPr lang="en-US" altLang="zh-CN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MÔN 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TIN HỌC LỚP 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49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  <a:endParaRPr lang="en-US" altLang="zh-CN" sz="2000" b="1" kern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87" y="349607"/>
            <a:ext cx="4144442" cy="361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477" y="-2583"/>
            <a:ext cx="4913528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523366" y="1862439"/>
            <a:ext cx="3478479" cy="973568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本框 10248"/>
          <p:cNvSpPr txBox="1"/>
          <p:nvPr/>
        </p:nvSpPr>
        <p:spPr>
          <a:xfrm>
            <a:off x="5089663" y="105711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Tine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Tine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Tine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Tine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Tine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Tine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Tine"/>
                <a:ea typeface="宋体" panose="02010600030101010101" pitchFamily="2" charset="-122"/>
              </a:rPr>
              <a:t>đôi</a:t>
            </a:r>
            <a:endParaRPr lang="en-US" altLang="zh-CN" sz="3600" dirty="0">
              <a:solidFill>
                <a:schemeClr val="bg1"/>
              </a:solidFill>
              <a:latin typeface="Tine"/>
              <a:ea typeface="宋体" panose="02010600030101010101" pitchFamily="2" charset="-122"/>
            </a:endParaRPr>
          </a:p>
          <a:p>
            <a:pPr algn="ctr" defTabSz="816443"/>
            <a:r>
              <a:rPr lang="en-US" altLang="zh-CN" sz="2800" dirty="0" smtClean="0">
                <a:solidFill>
                  <a:schemeClr val="bg1"/>
                </a:solidFill>
                <a:latin typeface="Tine"/>
                <a:ea typeface="宋体" panose="02010600030101010101" pitchFamily="2" charset="-122"/>
              </a:rPr>
              <a:t>(4 </a:t>
            </a:r>
            <a:r>
              <a:rPr lang="en-US" altLang="zh-CN" sz="2800" dirty="0" err="1">
                <a:solidFill>
                  <a:schemeClr val="bg1"/>
                </a:solidFill>
                <a:latin typeface="Tine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Tine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Tine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20"/>
          <p:cNvSpPr/>
          <p:nvPr/>
        </p:nvSpPr>
        <p:spPr>
          <a:xfrm>
            <a:off x="3190876" y="3736135"/>
            <a:ext cx="5541483" cy="807887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992984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140620" y="1301354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994177" y="1087045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994177" y="4587480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994177" y="4674395"/>
            <a:ext cx="2264569" cy="12977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op sand"/>
          <p:cNvSpPr>
            <a:spLocks/>
          </p:cNvSpPr>
          <p:nvPr/>
        </p:nvSpPr>
        <p:spPr bwMode="auto">
          <a:xfrm>
            <a:off x="1228726" y="1787133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bottom sand"/>
          <p:cNvSpPr>
            <a:spLocks/>
          </p:cNvSpPr>
          <p:nvPr/>
        </p:nvSpPr>
        <p:spPr bwMode="auto">
          <a:xfrm>
            <a:off x="1219201" y="3793336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straight connector"/>
          <p:cNvSpPr>
            <a:spLocks noChangeArrowheads="1"/>
          </p:cNvSpPr>
          <p:nvPr/>
        </p:nvSpPr>
        <p:spPr bwMode="auto">
          <a:xfrm>
            <a:off x="2094312" y="2891437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7" name="button: start timer"/>
          <p:cNvGrpSpPr/>
          <p:nvPr/>
        </p:nvGrpSpPr>
        <p:grpSpPr>
          <a:xfrm>
            <a:off x="1134004" y="139395"/>
            <a:ext cx="1977629" cy="599972"/>
            <a:chOff x="1332706" y="185859"/>
            <a:chExt cx="2636838" cy="799962"/>
          </a:xfrm>
        </p:grpSpPr>
        <p:sp>
          <p:nvSpPr>
            <p:cNvPr id="18" name="Rounded Rectangle 17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332706" y="185859"/>
              <a:ext cx="2636838" cy="69755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</a:t>
              </a:r>
            </a:p>
            <a:p>
              <a:pPr algn="ctr" defTabSz="685716"/>
              <a:r>
                <a:rPr lang="en-GB" sz="19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times up"/>
          <p:cNvGrpSpPr/>
          <p:nvPr/>
        </p:nvGrpSpPr>
        <p:grpSpPr>
          <a:xfrm>
            <a:off x="1134002" y="124556"/>
            <a:ext cx="1984246" cy="586032"/>
            <a:chOff x="8529725" y="1845819"/>
            <a:chExt cx="2645661" cy="781376"/>
          </a:xfrm>
        </p:grpSpPr>
        <p:sp>
          <p:nvSpPr>
            <p:cNvPr id="21" name="Rounded Rectangle 20"/>
            <p:cNvSpPr/>
            <p:nvPr/>
          </p:nvSpPr>
          <p:spPr>
            <a:xfrm>
              <a:off x="8538548" y="1929636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529725" y="184581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649410" y="216197"/>
            <a:ext cx="4883727" cy="3770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 defTabSz="685716"/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GB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043" y="2161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5987" y="1083951"/>
            <a:ext cx="3915321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3901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871369" y="635455"/>
            <a:ext cx="7777779" cy="4093416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thiết bị ngoại vi giúp máy tính tiếp nhận,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.          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hoặc mở rộng khả năng lưu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Máy in: bổ sung cho máy tính chức năng in thông tin ra giấy.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Modem: bổ sung cho máy tính chức năng nhận và gửi thông tin trong mạng máy tính.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Màn hình: hiển thị thông tin để phục vụ cho việc giao tiếp giữa người dùng với máy tính.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Chuột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dùng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để điều khiển và làm việc với máy tính.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Bàn phím: giúp người sử dụng giao tiếp và điều khiển hệ thống máy tính.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Loa (tai nghe): có chức năng phát ra âm thanh phục vụ nhu cầu làm việc và giải trí của con người với máy tính cần đến âm thanh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…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grpSp>
        <p:nvGrpSpPr>
          <p:cNvPr id="60" name="组合 17"/>
          <p:cNvGrpSpPr/>
          <p:nvPr/>
        </p:nvGrpSpPr>
        <p:grpSpPr>
          <a:xfrm>
            <a:off x="4320657" y="2090036"/>
            <a:ext cx="4643868" cy="707886"/>
            <a:chOff x="5141551" y="2177215"/>
            <a:chExt cx="4744350" cy="585059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731179" y="2177215"/>
              <a:ext cx="3947655" cy="58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hiểu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về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các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thiết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cứng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bên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trong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thân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máy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3"/>
          <p:cNvSpPr txBox="1"/>
          <p:nvPr/>
        </p:nvSpPr>
        <p:spPr>
          <a:xfrm>
            <a:off x="1742346" y="2090036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05836" y="2408377"/>
            <a:ext cx="2941373" cy="973568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pt-B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本框 10248"/>
          <p:cNvSpPr txBox="1"/>
          <p:nvPr/>
        </p:nvSpPr>
        <p:spPr>
          <a:xfrm>
            <a:off x="4872273" y="1392879"/>
            <a:ext cx="3343500" cy="1035123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nhóm</a:t>
            </a:r>
            <a:endParaRPr lang="en-US" altLang="zh-CN" sz="36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defTabSz="816443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1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98912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80449" y="1301354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00106" y="1087045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00106" y="4587480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00106" y="4674395"/>
            <a:ext cx="2264569" cy="12977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534655" y="1787133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525130" y="3793336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1400241" y="2891437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2" name="button: start timer"/>
          <p:cNvGrpSpPr/>
          <p:nvPr/>
        </p:nvGrpSpPr>
        <p:grpSpPr>
          <a:xfrm>
            <a:off x="439933" y="139395"/>
            <a:ext cx="1977629" cy="59997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444168" y="139395"/>
            <a:ext cx="1977629" cy="59997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218885" y="4607970"/>
            <a:ext cx="3655252" cy="392407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 defTabSz="685716"/>
            <a:r>
              <a:rPr lang="en-GB" sz="21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1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1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GB" sz="21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21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GB" sz="21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GB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本框 10247"/>
          <p:cNvSpPr txBox="1"/>
          <p:nvPr/>
        </p:nvSpPr>
        <p:spPr>
          <a:xfrm>
            <a:off x="2728746" y="139395"/>
            <a:ext cx="6415257" cy="912012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133" y="2543519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7632" y="1051407"/>
            <a:ext cx="5899700" cy="3496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69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3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9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1075765" y="1209268"/>
            <a:ext cx="7465806" cy="1938980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Bộ vi xử lý thực hiện các tính toán, xử lý thông tin.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Bộ nhớ ngoài lưu trữ thông tin.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Bộ nhớ trong chứa thông tin lấy từ bộ nhớ ngoài để tính toán xử lý.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Bảng mạch chính kết nối các thiết bị với nhau.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Bộ nguồn cung cấp điện cho máy tính hoạt động.</a:t>
            </a:r>
          </a:p>
        </p:txBody>
      </p:sp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7787" y="-143219"/>
            <a:ext cx="3968850" cy="2049137"/>
          </a:xfrm>
          <a:prstGeom prst="rect">
            <a:avLst/>
          </a:prstGeom>
        </p:spPr>
      </p:pic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5427165" y="593651"/>
            <a:ext cx="2786082" cy="20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4800" b="1" ker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Tôi là ai</a:t>
            </a: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  <a:p>
            <a:pPr lvl="0" algn="just">
              <a:lnSpc>
                <a:spcPct val="130000"/>
              </a:lnSpc>
              <a:defRPr/>
            </a:pP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</p:txBody>
      </p:sp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0708" y="1764589"/>
            <a:ext cx="2428892" cy="3237381"/>
          </a:xfrm>
          <a:prstGeom prst="rect">
            <a:avLst/>
          </a:prstGeom>
        </p:spPr>
      </p:pic>
      <p:sp>
        <p:nvSpPr>
          <p:cNvPr id="54" name="Arrow: Right 2">
            <a:hlinkClick r:id="rId6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8229600" y="6403948"/>
            <a:ext cx="449982" cy="14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12" name="Arrow: Right 9">
            <a:hlinkClick r:id="rId7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50" y="973994"/>
            <a:ext cx="1590645" cy="1266605"/>
          </a:xfrm>
          <a:prstGeom prst="rect">
            <a:avLst/>
          </a:prstGeom>
        </p:spPr>
      </p:pic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2159650" y="973994"/>
            <a:ext cx="1661166" cy="1266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8" y="2241598"/>
            <a:ext cx="1665928" cy="1118470"/>
          </a:xfrm>
          <a:prstGeom prst="rect">
            <a:avLst/>
          </a:prstGeom>
        </p:spPr>
      </p:pic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542198" y="2240599"/>
            <a:ext cx="1617452" cy="1119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50" y="3418792"/>
            <a:ext cx="1692383" cy="1229693"/>
          </a:xfrm>
          <a:prstGeom prst="rect">
            <a:avLst/>
          </a:prstGeom>
        </p:spPr>
      </p:pic>
      <p:sp>
        <p:nvSpPr>
          <p:cNvPr id="18" name="Rectangle 17">
            <a:hlinkClick r:id="rId12" action="ppaction://hlinksldjump"/>
          </p:cNvPr>
          <p:cNvSpPr/>
          <p:nvPr/>
        </p:nvSpPr>
        <p:spPr>
          <a:xfrm>
            <a:off x="2181507" y="3455441"/>
            <a:ext cx="1617452" cy="11194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39" y="2299048"/>
            <a:ext cx="1566726" cy="1156393"/>
          </a:xfrm>
          <a:prstGeom prst="rect">
            <a:avLst/>
          </a:prstGeom>
        </p:spPr>
      </p:pic>
      <p:sp>
        <p:nvSpPr>
          <p:cNvPr id="20" name="Rectangle 19">
            <a:hlinkClick r:id="rId14" action="ppaction://hlinksldjump"/>
          </p:cNvPr>
          <p:cNvSpPr/>
          <p:nvPr/>
        </p:nvSpPr>
        <p:spPr>
          <a:xfrm>
            <a:off x="3913984" y="2263810"/>
            <a:ext cx="1617452" cy="1119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25" y="2299047"/>
            <a:ext cx="1542169" cy="1044339"/>
          </a:xfrm>
          <a:prstGeom prst="rect">
            <a:avLst/>
          </a:prstGeom>
        </p:spPr>
      </p:pic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7115" y="2266720"/>
            <a:ext cx="1617452" cy="11194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6" grpId="0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2370" y="-462707"/>
            <a:ext cx="7480452" cy="5606207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36434" y="1207380"/>
            <a:ext cx="4946574" cy="32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ô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0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453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11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34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526" y="2484669"/>
            <a:ext cx="1472576" cy="785150"/>
          </a:xfrm>
          <a:prstGeom prst="rect">
            <a:avLst/>
          </a:prstGeom>
        </p:spPr>
      </p:pic>
      <p:pic>
        <p:nvPicPr>
          <p:cNvPr id="45" name="图片 3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7787" y="-143219"/>
            <a:ext cx="3968850" cy="2049137"/>
          </a:xfrm>
          <a:prstGeom prst="rect">
            <a:avLst/>
          </a:prstGeom>
        </p:spPr>
      </p:pic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5427165" y="593651"/>
            <a:ext cx="2786082" cy="20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4800" b="1" ker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Tôi là ai</a:t>
            </a: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  <a:p>
            <a:pPr lvl="0" algn="just">
              <a:lnSpc>
                <a:spcPct val="130000"/>
              </a:lnSpc>
              <a:defRPr/>
            </a:pP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</p:txBody>
      </p:sp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00708" y="1764589"/>
            <a:ext cx="2428892" cy="3237381"/>
          </a:xfrm>
          <a:prstGeom prst="rect">
            <a:avLst/>
          </a:prstGeom>
        </p:spPr>
      </p:pic>
      <p:sp>
        <p:nvSpPr>
          <p:cNvPr id="54" name="Arrow: Right 2">
            <a:hlinkClick r:id="rId7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8229600" y="6403948"/>
            <a:ext cx="449982" cy="14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12" name="Arrow: Right 9">
            <a:hlinkClick r:id="rId8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50" y="973994"/>
            <a:ext cx="1590645" cy="1266605"/>
          </a:xfrm>
          <a:prstGeom prst="rect">
            <a:avLst/>
          </a:prstGeom>
        </p:spPr>
      </p:pic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2159650" y="973994"/>
            <a:ext cx="1661166" cy="1266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8" y="2241598"/>
            <a:ext cx="1665928" cy="1118470"/>
          </a:xfrm>
          <a:prstGeom prst="rect">
            <a:avLst/>
          </a:prstGeom>
        </p:spPr>
      </p:pic>
      <p:sp>
        <p:nvSpPr>
          <p:cNvPr id="16" name="Rectangle 15">
            <a:hlinkClick r:id="rId12" action="ppaction://hlinksldjump"/>
          </p:cNvPr>
          <p:cNvSpPr/>
          <p:nvPr/>
        </p:nvSpPr>
        <p:spPr>
          <a:xfrm>
            <a:off x="542198" y="2240599"/>
            <a:ext cx="1617452" cy="1119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50" y="3418792"/>
            <a:ext cx="1692383" cy="1229693"/>
          </a:xfrm>
          <a:prstGeom prst="rect">
            <a:avLst/>
          </a:prstGeom>
        </p:spPr>
      </p:pic>
      <p:sp>
        <p:nvSpPr>
          <p:cNvPr id="18" name="Rectangle 17">
            <a:hlinkClick r:id="rId14" action="ppaction://hlinksldjump"/>
          </p:cNvPr>
          <p:cNvSpPr/>
          <p:nvPr/>
        </p:nvSpPr>
        <p:spPr>
          <a:xfrm>
            <a:off x="2181507" y="3455441"/>
            <a:ext cx="1617452" cy="11194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39" y="2299048"/>
            <a:ext cx="1566726" cy="1156393"/>
          </a:xfrm>
          <a:prstGeom prst="rect">
            <a:avLst/>
          </a:prstGeom>
        </p:spPr>
      </p:pic>
      <p:sp>
        <p:nvSpPr>
          <p:cNvPr id="20" name="Rectangle 19">
            <a:hlinkClick r:id="rId16" action="ppaction://hlinksldjump"/>
          </p:cNvPr>
          <p:cNvSpPr/>
          <p:nvPr/>
        </p:nvSpPr>
        <p:spPr>
          <a:xfrm>
            <a:off x="3913984" y="2263810"/>
            <a:ext cx="1617452" cy="1119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2" name="Rectangle 21">
            <a:hlinkClick r:id="rId17" action="ppaction://hlinksldjump"/>
          </p:cNvPr>
          <p:cNvSpPr/>
          <p:nvPr/>
        </p:nvSpPr>
        <p:spPr>
          <a:xfrm>
            <a:off x="2232088" y="2275837"/>
            <a:ext cx="1617452" cy="11194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4674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6" grpId="0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82" y="345713"/>
            <a:ext cx="6437312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620456" y="565243"/>
            <a:ext cx="472037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060068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608063" y="1317054"/>
            <a:ext cx="4456112" cy="707886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5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59" y="2115892"/>
            <a:ext cx="6438900" cy="8623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TextBox 71"/>
          <p:cNvSpPr txBox="1"/>
          <p:nvPr/>
        </p:nvSpPr>
        <p:spPr>
          <a:xfrm>
            <a:off x="2751588" y="2344106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vi.</a:t>
            </a:r>
          </a:p>
        </p:txBody>
      </p:sp>
      <p:sp>
        <p:nvSpPr>
          <p:cNvPr id="38" name="TextBox 71"/>
          <p:cNvSpPr txBox="1"/>
          <p:nvPr/>
        </p:nvSpPr>
        <p:spPr>
          <a:xfrm>
            <a:off x="2751588" y="3098765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367906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61007" y="1123563"/>
            <a:ext cx="1096962" cy="1041400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53" y="1872"/>
              <a:ext cx="199" cy="285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51" name="组合 46129"/>
          <p:cNvGrpSpPr/>
          <p:nvPr/>
        </p:nvGrpSpPr>
        <p:grpSpPr>
          <a:xfrm>
            <a:off x="952161" y="2193396"/>
            <a:ext cx="939800" cy="771111"/>
            <a:chOff x="1472" y="2400"/>
            <a:chExt cx="486" cy="399"/>
          </a:xfrm>
        </p:grpSpPr>
        <p:pic>
          <p:nvPicPr>
            <p:cNvPr id="52" name="图片 46130" descr="png-0731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2" y="2400"/>
              <a:ext cx="486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" name="矩形 46131"/>
            <p:cNvSpPr/>
            <p:nvPr/>
          </p:nvSpPr>
          <p:spPr>
            <a:xfrm>
              <a:off x="1612" y="2465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688" y="2837893"/>
            <a:ext cx="6440487" cy="873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65775" y="2947004"/>
            <a:ext cx="1096963" cy="780233"/>
            <a:chOff x="1433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3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18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27" name="Arrow: Right 9">
            <a:hlinkClick r:id="rId12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86" y="3651246"/>
            <a:ext cx="2425423" cy="1515664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>
            <a:off x="209320" y="4302078"/>
            <a:ext cx="3800820" cy="82723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500"/>
              <a:t>Tôi là màn hình máy tính</a:t>
            </a:r>
          </a:p>
        </p:txBody>
      </p:sp>
    </p:spTree>
    <p:extLst>
      <p:ext uri="{BB962C8B-B14F-4D97-AF65-F5344CB8AC3E}">
        <p14:creationId xmlns:p14="http://schemas.microsoft.com/office/powerpoint/2010/main" val="377965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12274 0.008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82" y="345713"/>
            <a:ext cx="6437312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653507" y="565243"/>
            <a:ext cx="472037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060068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530944" y="1306037"/>
            <a:ext cx="4456112" cy="707886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5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82" y="2093858"/>
            <a:ext cx="6390310" cy="938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TextBox 71"/>
          <p:cNvSpPr txBox="1"/>
          <p:nvPr/>
        </p:nvSpPr>
        <p:spPr>
          <a:xfrm>
            <a:off x="2620455" y="2243729"/>
            <a:ext cx="4418141" cy="707886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Box 71"/>
          <p:cNvSpPr txBox="1"/>
          <p:nvPr/>
        </p:nvSpPr>
        <p:spPr>
          <a:xfrm>
            <a:off x="2751588" y="3098765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367906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94058" y="1123563"/>
            <a:ext cx="1096962" cy="1041400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29" y="1884"/>
              <a:ext cx="199" cy="285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51" name="组合 46129"/>
          <p:cNvGrpSpPr/>
          <p:nvPr/>
        </p:nvGrpSpPr>
        <p:grpSpPr>
          <a:xfrm>
            <a:off x="952161" y="2237464"/>
            <a:ext cx="939800" cy="771111"/>
            <a:chOff x="1472" y="2400"/>
            <a:chExt cx="486" cy="399"/>
          </a:xfrm>
        </p:grpSpPr>
        <p:pic>
          <p:nvPicPr>
            <p:cNvPr id="52" name="图片 46130" descr="png-0731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2" y="2400"/>
              <a:ext cx="486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" name="矩形 46131"/>
            <p:cNvSpPr/>
            <p:nvPr/>
          </p:nvSpPr>
          <p:spPr>
            <a:xfrm>
              <a:off x="1636" y="2465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09" y="2881018"/>
            <a:ext cx="6440487" cy="92048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88951" y="2991072"/>
            <a:ext cx="1096963" cy="780233"/>
            <a:chOff x="1445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5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30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28" name="Arrow: Right 9">
            <a:hlinkClick r:id="rId12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06" y="3758864"/>
            <a:ext cx="3541755" cy="1340092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275423" y="3955957"/>
            <a:ext cx="3624552" cy="99644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500"/>
              <a:t>Tôi là bàn </a:t>
            </a:r>
            <a:r>
              <a:rPr lang="en-US" sz="2500" err="1"/>
              <a:t>phím</a:t>
            </a:r>
            <a:r>
              <a:rPr lang="en-US" sz="2500"/>
              <a:t> </a:t>
            </a:r>
            <a:r>
              <a:rPr lang="en-US" sz="2500" err="1"/>
              <a:t>máy</a:t>
            </a:r>
            <a:r>
              <a:rPr lang="en-US" sz="2500"/>
              <a:t> </a:t>
            </a:r>
            <a:r>
              <a:rPr lang="en-US" sz="2500" err="1"/>
              <a:t>tính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601748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25 -2.22222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04" y="345713"/>
            <a:ext cx="6871332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751586" y="565243"/>
            <a:ext cx="471785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060068"/>
            <a:ext cx="6821154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828705" y="1306037"/>
            <a:ext cx="4235470" cy="1015651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86" y="2093858"/>
            <a:ext cx="6821155" cy="938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TextBox 71"/>
          <p:cNvSpPr txBox="1"/>
          <p:nvPr/>
        </p:nvSpPr>
        <p:spPr>
          <a:xfrm>
            <a:off x="2818761" y="2243729"/>
            <a:ext cx="4418141" cy="707874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pPr defTabSz="914251"/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của tôi giống tên một loài động vật sợ mèo.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71"/>
          <p:cNvSpPr txBox="1"/>
          <p:nvPr/>
        </p:nvSpPr>
        <p:spPr>
          <a:xfrm>
            <a:off x="2751588" y="3098765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367906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94058" y="1123563"/>
            <a:ext cx="1096962" cy="1041400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29" y="1884"/>
              <a:ext cx="199" cy="285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51" name="组合 46129"/>
          <p:cNvGrpSpPr/>
          <p:nvPr/>
        </p:nvGrpSpPr>
        <p:grpSpPr>
          <a:xfrm>
            <a:off x="952161" y="2237464"/>
            <a:ext cx="939800" cy="771111"/>
            <a:chOff x="1472" y="2400"/>
            <a:chExt cx="486" cy="399"/>
          </a:xfrm>
        </p:grpSpPr>
        <p:pic>
          <p:nvPicPr>
            <p:cNvPr id="52" name="图片 46130" descr="png-0731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2" y="2400"/>
              <a:ext cx="486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" name="矩形 46131"/>
            <p:cNvSpPr/>
            <p:nvPr/>
          </p:nvSpPr>
          <p:spPr>
            <a:xfrm>
              <a:off x="1636" y="2465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04" y="2881018"/>
            <a:ext cx="6751753" cy="92048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88951" y="2991072"/>
            <a:ext cx="1096963" cy="780233"/>
            <a:chOff x="1445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5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30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28" name="Arrow: Right 9">
            <a:hlinkClick r:id="rId12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3785198"/>
            <a:ext cx="1676400" cy="12235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049" y="3769216"/>
            <a:ext cx="1692383" cy="12351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55" y="3776736"/>
            <a:ext cx="1692383" cy="1229693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>
          <a:xfrm>
            <a:off x="506782" y="3861403"/>
            <a:ext cx="3276600" cy="83421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600"/>
              <a:t>Tôi là chuột máy tính</a:t>
            </a:r>
          </a:p>
        </p:txBody>
      </p:sp>
    </p:spTree>
    <p:extLst>
      <p:ext uri="{BB962C8B-B14F-4D97-AF65-F5344CB8AC3E}">
        <p14:creationId xmlns:p14="http://schemas.microsoft.com/office/powerpoint/2010/main" val="2146405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26719 0.0007 " pathEditMode="relative" rAng="0" ptsTypes="AA">
                                      <p:cBhvr>
                                        <p:cTn id="10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23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24115 0.00069 " pathEditMode="relative" rAng="0" ptsTypes="AA">
                                      <p:cBhvr>
                                        <p:cTn id="10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2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09" y="720292"/>
            <a:ext cx="6440487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751586" y="939821"/>
            <a:ext cx="42354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599901"/>
            <a:ext cx="6338774" cy="8133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751586" y="1779768"/>
            <a:ext cx="42354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71"/>
          <p:cNvSpPr txBox="1"/>
          <p:nvPr/>
        </p:nvSpPr>
        <p:spPr>
          <a:xfrm>
            <a:off x="2751588" y="2658086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742484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94058" y="1476108"/>
            <a:ext cx="1096962" cy="937170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11" y="1926"/>
              <a:ext cx="199" cy="317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squar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109" y="2396273"/>
            <a:ext cx="6440487" cy="8792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88951" y="2495307"/>
            <a:ext cx="1096963" cy="780233"/>
            <a:chOff x="1445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5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29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sp>
        <p:nvSpPr>
          <p:cNvPr id="28" name="Arrow: Right 9">
            <a:hlinkClick r:id="rId10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73622" y="1019"/>
            <a:ext cx="609600" cy="304800"/>
          </a:xfrm>
          <a:prstGeom prst="rightArrow">
            <a:avLst>
              <a:gd name="adj1" fmla="val 50000"/>
              <a:gd name="adj2" fmla="val 46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49" y="3621223"/>
            <a:ext cx="1566726" cy="115639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36" y="3123200"/>
            <a:ext cx="1455806" cy="145580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77" y="3243132"/>
            <a:ext cx="3018622" cy="1874723"/>
          </a:xfrm>
          <a:prstGeom prst="rect">
            <a:avLst/>
          </a:prstGeom>
        </p:spPr>
      </p:pic>
      <p:sp>
        <p:nvSpPr>
          <p:cNvPr id="57" name="Right Arrow 56"/>
          <p:cNvSpPr/>
          <p:nvPr/>
        </p:nvSpPr>
        <p:spPr>
          <a:xfrm>
            <a:off x="815256" y="3718182"/>
            <a:ext cx="3111346" cy="84279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800"/>
              <a:t>Tôi là loa máy tính</a:t>
            </a:r>
          </a:p>
        </p:txBody>
      </p:sp>
    </p:spTree>
    <p:extLst>
      <p:ext uri="{BB962C8B-B14F-4D97-AF65-F5344CB8AC3E}">
        <p14:creationId xmlns:p14="http://schemas.microsoft.com/office/powerpoint/2010/main" val="158157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6 -0.00771 L 0.16806 -0.009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9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03" y="345713"/>
            <a:ext cx="7036585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751586" y="565243"/>
            <a:ext cx="4717850" cy="400097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thân tôi có các nút có thể bấm được</a:t>
            </a:r>
            <a:r>
              <a:rPr lang="pt-B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146170"/>
            <a:ext cx="6821154" cy="9413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862916" y="1278248"/>
            <a:ext cx="4235470" cy="707874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hỗ trợ trao đổi thông tin trên màn hình lớn với số lượng lớn.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81" y="2006101"/>
            <a:ext cx="6986408" cy="9250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TextBox 71"/>
          <p:cNvSpPr txBox="1"/>
          <p:nvPr/>
        </p:nvSpPr>
        <p:spPr>
          <a:xfrm>
            <a:off x="2818756" y="2135245"/>
            <a:ext cx="4650680" cy="707874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 màn hình dễ dàng tùy chỉnh theo nhu cầu sử dụng.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71"/>
          <p:cNvSpPr txBox="1"/>
          <p:nvPr/>
        </p:nvSpPr>
        <p:spPr>
          <a:xfrm>
            <a:off x="2751588" y="3098765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367906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94058" y="1123563"/>
            <a:ext cx="1096962" cy="970294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29" y="1884"/>
              <a:ext cx="199" cy="306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51" name="组合 46129"/>
          <p:cNvGrpSpPr/>
          <p:nvPr/>
        </p:nvGrpSpPr>
        <p:grpSpPr>
          <a:xfrm>
            <a:off x="952161" y="2050175"/>
            <a:ext cx="939800" cy="771111"/>
            <a:chOff x="1472" y="2400"/>
            <a:chExt cx="486" cy="399"/>
          </a:xfrm>
        </p:grpSpPr>
        <p:pic>
          <p:nvPicPr>
            <p:cNvPr id="52" name="图片 46130" descr="png-0731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2" y="2400"/>
              <a:ext cx="486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" name="矩形 46131"/>
            <p:cNvSpPr/>
            <p:nvPr/>
          </p:nvSpPr>
          <p:spPr>
            <a:xfrm>
              <a:off x="1636" y="2465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04" y="2881018"/>
            <a:ext cx="6751753" cy="92048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88951" y="2991072"/>
            <a:ext cx="1096963" cy="780233"/>
            <a:chOff x="1445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5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30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28" name="Arrow: Right 9">
            <a:hlinkClick r:id="rId12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286290" y="42905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716105" y="3861403"/>
            <a:ext cx="3276600" cy="81661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 smtClean="0"/>
              <a:t>máy</a:t>
            </a:r>
            <a:r>
              <a:rPr lang="en-US" sz="2800" dirty="0" smtClean="0"/>
              <a:t> </a:t>
            </a:r>
            <a:r>
              <a:rPr lang="en-US" sz="2800" dirty="0" err="1" smtClean="0"/>
              <a:t>chiếu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8859" y="3789760"/>
            <a:ext cx="2697555" cy="11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01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TIẾP SỨC ĐỒNG ĐỘI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50843" y="-550843"/>
            <a:ext cx="8627626" cy="569434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71181" y="1207380"/>
            <a:ext cx="5706737" cy="289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3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THỎ 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TRẮNG, THỎ XANH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THỎ HỒNG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LẦN LƯỢT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2337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8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4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AI NHANH NHẤT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98912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80449" y="1301354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00106" y="1087045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00106" y="4587480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00106" y="4674395"/>
            <a:ext cx="2264569" cy="12977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534655" y="1787133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525130" y="3793336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1400241" y="2891437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2" name="button: start timer"/>
          <p:cNvGrpSpPr/>
          <p:nvPr/>
        </p:nvGrpSpPr>
        <p:grpSpPr>
          <a:xfrm>
            <a:off x="439933" y="139395"/>
            <a:ext cx="1977629" cy="59997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444168" y="139395"/>
            <a:ext cx="1977629" cy="59997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222970" y="243611"/>
            <a:ext cx="2914887" cy="500129"/>
          </a:xfrm>
          <a:prstGeom prst="rect">
            <a:avLst/>
          </a:prstGeom>
          <a:noFill/>
        </p:spPr>
        <p:txBody>
          <a:bodyPr wrap="none" lIns="68573" tIns="34286" rIns="68573" bIns="34286" rtlCol="0">
            <a:spAutoFit/>
          </a:bodyPr>
          <a:lstStyle/>
          <a:p>
            <a:pPr algn="ctr" defTabSz="685716"/>
            <a:r>
              <a:rPr lang="en-GB" sz="28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 gian: 2 phút</a:t>
            </a:r>
            <a:endParaRPr lang="en-GB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133" y="254351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34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3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091650" y="999238"/>
            <a:ext cx="4631879" cy="2681729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pPr marL="285723" indent="-2857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23" indent="-2857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19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402613" y="1231585"/>
            <a:ext cx="8239869" cy="1938956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  <a:endParaRPr lang="en-US" altLang="zh-CN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7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9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559478"/>
            <a:ext cx="6026227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332665" y="2315704"/>
            <a:ext cx="3823603" cy="8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zh-CN" sz="19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0232" y="-128891"/>
            <a:ext cx="8458199" cy="1475746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A: MÁY TÍNH VÀ EM</a:t>
            </a:r>
            <a:b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A1: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CỨNG VÀ PHẦN MỀM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cứng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tính</a:t>
            </a:r>
            <a:r>
              <a:rPr lang="en-US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/>
            </a:r>
            <a:br>
              <a:rPr lang="en-US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</a:br>
            <a:endParaRPr lang="en-US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B974B-4A34-C195-5230-E5BEC5625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0" y="1735282"/>
            <a:ext cx="3873867" cy="211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42346" y="2090036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20610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638075" y="2008095"/>
              <a:ext cx="3369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cứng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thiết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ngoại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vi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707886"/>
            <a:chOff x="5141551" y="2177211"/>
            <a:chExt cx="4744350" cy="585058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hiểu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về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các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thiết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cứng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bên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trong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thân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máy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grpSp>
        <p:nvGrpSpPr>
          <p:cNvPr id="50" name="组合 16"/>
          <p:cNvGrpSpPr/>
          <p:nvPr/>
        </p:nvGrpSpPr>
        <p:grpSpPr>
          <a:xfrm>
            <a:off x="4226050" y="2010779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967277" y="1978029"/>
              <a:ext cx="34708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cứng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thiết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ngoại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vi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3"/>
          <p:cNvSpPr txBox="1"/>
          <p:nvPr/>
        </p:nvSpPr>
        <p:spPr>
          <a:xfrm>
            <a:off x="1677775" y="1987689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"/>
          <p:cNvSpPr txBox="1"/>
          <p:nvPr/>
        </p:nvSpPr>
        <p:spPr>
          <a:xfrm>
            <a:off x="2219135" y="492749"/>
            <a:ext cx="4333010" cy="461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CÁC THIẾT BỊ MÁY TÍNH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664" y="1240837"/>
            <a:ext cx="3045954" cy="1903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63" y="3532201"/>
            <a:ext cx="3541755" cy="1340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7" y="2106603"/>
            <a:ext cx="2576537" cy="16001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55" y="3430304"/>
            <a:ext cx="1503805" cy="1097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18" y="1011654"/>
            <a:ext cx="3077036" cy="21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5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urglass.potx" id="{820BC192-032F-4D2E-8CBE-6B86AC3BA891}" vid="{ED01FC07-4CA7-4AC7-944B-AE335C346F8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5877</TotalTime>
  <Words>1055</Words>
  <Application>Microsoft Office PowerPoint</Application>
  <PresentationFormat>On-screen Show (16:9)</PresentationFormat>
  <Paragraphs>119</Paragraphs>
  <Slides>32</Slides>
  <Notes>1</Notes>
  <HiddenSlides>2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微软雅黑</vt:lpstr>
      <vt:lpstr>宋体</vt:lpstr>
      <vt:lpstr>Arial</vt:lpstr>
      <vt:lpstr>Calibri</vt:lpstr>
      <vt:lpstr>Calibri Light</vt:lpstr>
      <vt:lpstr>Comic Sans MS</vt:lpstr>
      <vt:lpstr>等线</vt:lpstr>
      <vt:lpstr>等线 Light</vt:lpstr>
      <vt:lpstr>Isadora</vt:lpstr>
      <vt:lpstr>Segoe Print</vt:lpstr>
      <vt:lpstr>Times New Roman</vt:lpstr>
      <vt:lpstr>Tine</vt:lpstr>
      <vt:lpstr>Office 主题​​</vt:lpstr>
      <vt:lpstr>1_Office 主题​​</vt:lpstr>
      <vt:lpstr>Custom Design</vt:lpstr>
      <vt:lpstr>1_默认设计模板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MinhThangPC.VN</cp:lastModifiedBy>
  <cp:revision>254</cp:revision>
  <dcterms:created xsi:type="dcterms:W3CDTF">2017-06-11T12:45:34Z</dcterms:created>
  <dcterms:modified xsi:type="dcterms:W3CDTF">2023-09-18T08:46:02Z</dcterms:modified>
</cp:coreProperties>
</file>