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265" r:id="rId4"/>
    <p:sldId id="264" r:id="rId5"/>
    <p:sldId id="316" r:id="rId6"/>
    <p:sldId id="286" r:id="rId7"/>
    <p:sldId id="296" r:id="rId8"/>
    <p:sldId id="272" r:id="rId9"/>
    <p:sldId id="318" r:id="rId10"/>
    <p:sldId id="315" r:id="rId11"/>
    <p:sldId id="295" r:id="rId12"/>
    <p:sldId id="320" r:id="rId13"/>
    <p:sldId id="321" r:id="rId14"/>
    <p:sldId id="299" r:id="rId15"/>
    <p:sldId id="322" r:id="rId16"/>
    <p:sldId id="300" r:id="rId17"/>
    <p:sldId id="323" r:id="rId18"/>
    <p:sldId id="301" r:id="rId19"/>
    <p:sldId id="269" r:id="rId20"/>
    <p:sldId id="324" r:id="rId21"/>
    <p:sldId id="302" r:id="rId22"/>
    <p:sldId id="304" r:id="rId23"/>
    <p:sldId id="303" r:id="rId24"/>
    <p:sldId id="305" r:id="rId25"/>
    <p:sldId id="306" r:id="rId26"/>
    <p:sldId id="307" r:id="rId27"/>
    <p:sldId id="312" r:id="rId28"/>
    <p:sldId id="325" r:id="rId29"/>
    <p:sldId id="271" r:id="rId30"/>
    <p:sldId id="310" r:id="rId31"/>
    <p:sldId id="311" r:id="rId32"/>
    <p:sldId id="326" r:id="rId33"/>
    <p:sldId id="290" r:id="rId34"/>
    <p:sldId id="5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81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768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167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844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7161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5589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56569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416565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302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5501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7480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6649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81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81065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2023/9/16</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2008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918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68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482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62073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3.png"/><Relationship Id="rId4" Type="http://schemas.openxmlformats.org/officeDocument/2006/relationships/image" Target="../media/image21.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0.emf"/><Relationship Id="rId10" Type="http://schemas.openxmlformats.org/officeDocument/2006/relationships/image" Target="../media/image46.png"/><Relationship Id="rId4" Type="http://schemas.openxmlformats.org/officeDocument/2006/relationships/image" Target="../media/image51.emf"/><Relationship Id="rId9" Type="http://schemas.openxmlformats.org/officeDocument/2006/relationships/image" Target="../media/image21.emf"/></Relationships>
</file>

<file path=ppt/slides/_rels/slide2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51.emf"/><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2.png"/><Relationship Id="rId4" Type="http://schemas.openxmlformats.org/officeDocument/2006/relationships/image" Target="../media/image50.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1.emf"/><Relationship Id="rId5" Type="http://schemas.openxmlformats.org/officeDocument/2006/relationships/image" Target="../media/image50.emf"/><Relationship Id="rId10" Type="http://schemas.openxmlformats.org/officeDocument/2006/relationships/image" Target="../media/image53.png"/><Relationship Id="rId4" Type="http://schemas.openxmlformats.org/officeDocument/2006/relationships/image" Target="../media/image51.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xmlns="" id="{44033607-ABE0-49F3-9EB0-948F2B28451E}"/>
              </a:ext>
            </a:extLst>
          </p:cNvPr>
          <p:cNvGrpSpPr/>
          <p:nvPr/>
        </p:nvGrpSpPr>
        <p:grpSpPr>
          <a:xfrm>
            <a:off x="2752078" y="306489"/>
            <a:ext cx="7410919" cy="749189"/>
            <a:chOff x="2800788" y="284111"/>
            <a:chExt cx="4669234" cy="1340374"/>
          </a:xfrm>
        </p:grpSpPr>
        <p:sp>
          <p:nvSpPr>
            <p:cNvPr id="14" name="îṥḷíďê">
              <a:extLst>
                <a:ext uri="{FF2B5EF4-FFF2-40B4-BE49-F238E27FC236}">
                  <a16:creationId xmlns:a16="http://schemas.microsoft.com/office/drawing/2014/main" xmlns=""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xmlns="" id="{DB0265AF-5285-494A-9A21-79A2541D9BB6}"/>
                </a:ext>
              </a:extLst>
            </p:cNvPr>
            <p:cNvSpPr txBox="1">
              <a:spLocks/>
            </p:cNvSpPr>
            <p:nvPr/>
          </p:nvSpPr>
          <p:spPr>
            <a:xfrm>
              <a:off x="2800788" y="284111"/>
              <a:ext cx="466923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2</a:t>
              </a:r>
              <a:r>
                <a:rPr kumimoji="0" lang="vi-VN"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ngày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18</a:t>
              </a:r>
              <a:r>
                <a:rPr kumimoji="0" lang="vi-VN"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tháng </a:t>
              </a:r>
              <a:r>
                <a:rPr lang="en-US" sz="3600" b="0" dirty="0">
                  <a:solidFill>
                    <a:prstClr val="black"/>
                  </a:solidFill>
                  <a:latin typeface="Calibri" panose="020F0502020204030204" pitchFamily="34" charset="0"/>
                  <a:cs typeface="Calibri" panose="020F0502020204030204" pitchFamily="34" charset="0"/>
                </a:rPr>
                <a:t>9</a:t>
              </a:r>
              <a:r>
                <a:rPr kumimoji="0" lang="vi-VN"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năm</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2023</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xmlns=""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xmlns=""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xmlns=""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xmlns=""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xmlns="" id="{C6B27857-85AE-4B01-AE7C-8A28342B0EA2}"/>
              </a:ext>
            </a:extLst>
          </p:cNvPr>
          <p:cNvCxnSpPr>
            <a:cxnSpLocks/>
          </p:cNvCxnSpPr>
          <p:nvPr/>
        </p:nvCxnSpPr>
        <p:spPr>
          <a:xfrm flipH="1">
            <a:off x="8486775"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C0389F26-EF05-4369-9BE1-4E2DF6A0A0ED}"/>
              </a:ext>
            </a:extLst>
          </p:cNvPr>
          <p:cNvCxnSpPr>
            <a:cxnSpLocks/>
          </p:cNvCxnSpPr>
          <p:nvPr/>
        </p:nvCxnSpPr>
        <p:spPr>
          <a:xfrm flipH="1">
            <a:off x="3750909"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0B089A53-0932-4086-AAB1-679E925ADE90}"/>
              </a:ext>
            </a:extLst>
          </p:cNvPr>
          <p:cNvCxnSpPr>
            <a:cxnSpLocks/>
          </p:cNvCxnSpPr>
          <p:nvPr/>
        </p:nvCxnSpPr>
        <p:spPr>
          <a:xfrm flipH="1">
            <a:off x="8625819"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xmlns="" id="{20376CBF-6FEE-43F1-AC9B-B233229B6C66}"/>
              </a:ext>
            </a:extLst>
          </p:cNvPr>
          <p:cNvCxnSpPr>
            <a:cxnSpLocks/>
          </p:cNvCxnSpPr>
          <p:nvPr/>
        </p:nvCxnSpPr>
        <p:spPr>
          <a:xfrm flipH="1">
            <a:off x="87283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xmlns=""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xmlns=""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xmlns=""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xmlns=""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xmlns=""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xmlns=""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2814395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2457</Words>
  <Application>Microsoft Office PowerPoint</Application>
  <PresentationFormat>Widescreen</PresentationFormat>
  <Paragraphs>146</Paragraphs>
  <Slides>33</Slides>
  <Notes>14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33</vt:i4>
      </vt:variant>
    </vt:vector>
  </HeadingPairs>
  <TitlesOfParts>
    <vt:vector size="51" baseType="lpstr">
      <vt:lpstr>微软雅黑</vt:lpstr>
      <vt:lpstr>宋体</vt:lpstr>
      <vt:lpstr>#9Slide03 AmpleSoft Bold</vt:lpstr>
      <vt:lpstr>#9Slide05 Habano</vt:lpstr>
      <vt:lpstr>#9Slide05 Motion Picture</vt:lpstr>
      <vt:lpstr>Arial</vt:lpstr>
      <vt:lpstr>Arial-Rounded</vt:lpstr>
      <vt:lpstr>Calibri</vt:lpstr>
      <vt:lpstr>Gloria Hallelujah</vt:lpstr>
      <vt:lpstr>inpin heiti</vt:lpstr>
      <vt:lpstr>黑体</vt:lpstr>
      <vt:lpstr>SVN-Cookies</vt:lpstr>
      <vt:lpstr>Times New Roman</vt:lpstr>
      <vt:lpstr>华康方圆体W7</vt:lpstr>
      <vt:lpstr>字魂36号-正文宋楷</vt:lpstr>
      <vt:lpstr>等线</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33</cp:revision>
  <dcterms:created xsi:type="dcterms:W3CDTF">2022-06-11T08:35:37Z</dcterms:created>
  <dcterms:modified xsi:type="dcterms:W3CDTF">2023-09-16T13:40:57Z</dcterms:modified>
</cp:coreProperties>
</file>