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385" r:id="rId2"/>
    <p:sldId id="351" r:id="rId3"/>
    <p:sldId id="378" r:id="rId4"/>
    <p:sldId id="387" r:id="rId5"/>
    <p:sldId id="372" r:id="rId6"/>
    <p:sldId id="379" r:id="rId7"/>
    <p:sldId id="383" r:id="rId8"/>
    <p:sldId id="380" r:id="rId9"/>
    <p:sldId id="384" r:id="rId10"/>
    <p:sldId id="346" r:id="rId11"/>
    <p:sldId id="382" r:id="rId12"/>
    <p:sldId id="388" r:id="rId13"/>
    <p:sldId id="386" r:id="rId14"/>
  </p:sldIdLst>
  <p:sldSz cx="6858000" cy="5143500"/>
  <p:notesSz cx="6858000" cy="9144000"/>
  <p:embeddedFontLst>
    <p:embeddedFont>
      <p:font typeface="Arial-Rounded" panose="020B0500000000000000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P001" panose="020B0604020202020204" charset="0"/>
      <p:regular r:id="rId21"/>
      <p:bold r:id="rId22"/>
    </p:embeddedFont>
    <p:embeddedFont>
      <p:font typeface="HP001 5 hàng" panose="020B0603050302020204" pitchFamily="34" charset="0"/>
      <p:regular r:id="rId23"/>
      <p:bold r:id="rId24"/>
    </p:embeddedFont>
    <p:embeddedFont>
      <p:font typeface="Kalam" panose="020B0604020202020204" charset="0"/>
      <p:regular r:id="rId25"/>
      <p:bold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UTM Avo" panose="02040603050506020204" pitchFamily="18" charset="0"/>
      <p:regular r:id="rId31"/>
      <p:bold r:id="rId32"/>
      <p:italic r:id="rId33"/>
      <p:boldItalic r:id="rId34"/>
    </p:embeddedFont>
    <p:embeddedFont>
      <p:font typeface="UTM Cookies" panose="02040603050506020204" pitchFamily="18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00"/>
    <a:srgbClr val="993300"/>
    <a:srgbClr val="FFFF66"/>
    <a:srgbClr val="FFFF99"/>
    <a:srgbClr val="000000"/>
    <a:srgbClr val="BEE7FB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249" autoAdjust="0"/>
  </p:normalViewPr>
  <p:slideViewPr>
    <p:cSldViewPr snapToGrid="0">
      <p:cViewPr varScale="1">
        <p:scale>
          <a:sx n="112" d="100"/>
          <a:sy n="112" d="100"/>
        </p:scale>
        <p:origin x="1590" y="10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21002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871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86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B6433EC-62DB-4882-9412-9B8E930C28C1}" type="datetimeFigureOut">
              <a:rPr lang="en-US" smtClean="0"/>
              <a:t>18/09/2023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67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1488" y="842010"/>
            <a:ext cx="5915025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71488" y="2701770"/>
            <a:ext cx="5915025" cy="124158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1488" y="4767266"/>
            <a:ext cx="1543050" cy="273844"/>
          </a:xfrm>
        </p:spPr>
        <p:txBody>
          <a:bodyPr/>
          <a:lstStyle/>
          <a:p>
            <a:pPr defTabSz="685800"/>
            <a:fld id="{82F288E0-7875-42C4-84C8-98DBBD3BF4D2}" type="datetimeFigureOut">
              <a:rPr lang="zh-CN" altLang="en-US" sz="1350" smtClean="0">
                <a:solidFill>
                  <a:prstClr val="black"/>
                </a:solidFill>
              </a:rPr>
              <a:pPr defTabSz="685800"/>
              <a:t>2023/9/18</a:t>
            </a:fld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71713" y="4767266"/>
            <a:ext cx="2314575" cy="273844"/>
          </a:xfrm>
        </p:spPr>
        <p:txBody>
          <a:bodyPr/>
          <a:lstStyle/>
          <a:p>
            <a:pPr defTabSz="685800"/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843463" y="4767266"/>
            <a:ext cx="1543050" cy="273844"/>
          </a:xfrm>
        </p:spPr>
        <p:txBody>
          <a:bodyPr/>
          <a:lstStyle/>
          <a:p>
            <a:pPr defTabSz="685800"/>
            <a:fld id="{7D9BB5D0-35E4-459D-AEF3-FE4D7C45CC19}" type="slidenum">
              <a:rPr lang="zh-CN" altLang="en-US" sz="1350" smtClean="0">
                <a:solidFill>
                  <a:prstClr val="black"/>
                </a:solidFill>
              </a:rPr>
              <a:pPr defTabSz="685800"/>
              <a:t>‹#›</a:t>
            </a:fld>
            <a:endParaRPr lang="zh-CN" alt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6599F5-8F26-4D0A-B085-845895CE4A51}"/>
              </a:ext>
            </a:extLst>
          </p:cNvPr>
          <p:cNvSpPr/>
          <p:nvPr userDrawn="1"/>
        </p:nvSpPr>
        <p:spPr>
          <a:xfrm>
            <a:off x="4710102" y="4888300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gif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5" Type="http://schemas.openxmlformats.org/officeDocument/2006/relationships/image" Target="../media/image23.gif"/><Relationship Id="rId10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image" Target="../media/image18.gif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1353262" y="621293"/>
            <a:ext cx="4104440" cy="42057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206" y="2630276"/>
            <a:ext cx="2813745" cy="11624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63222" y="2589851"/>
            <a:ext cx="1958816" cy="2374106"/>
          </a:xfrm>
          <a:prstGeom prst="rect">
            <a:avLst/>
          </a:prstGeom>
        </p:spPr>
      </p:pic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1605517" y="1814979"/>
            <a:ext cx="35165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Chào</a:t>
            </a:r>
            <a:r>
              <a:rPr lang="en-US" altLang="zh-CN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mừng</a:t>
            </a:r>
            <a:r>
              <a:rPr lang="en-US" altLang="zh-CN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quý</a:t>
            </a:r>
            <a:r>
              <a:rPr lang="en-US" altLang="zh-CN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thầy</a:t>
            </a:r>
            <a:r>
              <a:rPr lang="en-US" altLang="zh-CN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cô</a:t>
            </a:r>
            <a:r>
              <a:rPr lang="en-US" altLang="zh-CN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và</a:t>
            </a:r>
            <a:r>
              <a:rPr lang="en-US" altLang="zh-CN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các</a:t>
            </a:r>
            <a:r>
              <a:rPr lang="en-US" altLang="zh-CN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em</a:t>
            </a:r>
            <a:r>
              <a:rPr lang="en-US" altLang="zh-CN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học</a:t>
            </a:r>
            <a:r>
              <a:rPr lang="en-US" altLang="zh-CN" sz="2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 </a:t>
            </a:r>
            <a:r>
              <a:rPr lang="en-US" altLang="zh-CN" sz="2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sinh</a:t>
            </a:r>
            <a:endParaRPr lang="zh-CN" altLang="en-US" sz="2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+mn-ea"/>
              <a:cs typeface="Times New Roman" pitchFamily="18" charset="0"/>
              <a:sym typeface="+mn-lt"/>
            </a:endParaRPr>
          </a:p>
        </p:txBody>
      </p:sp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8807">
            <a:off x="118996" y="293131"/>
            <a:ext cx="1166753" cy="141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817" y="1953549"/>
            <a:ext cx="1976678" cy="372483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809" y="71771"/>
            <a:ext cx="6734396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1343" y="231474"/>
            <a:ext cx="4364033" cy="4596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322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447202" y="2820876"/>
            <a:ext cx="6119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ứng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dụng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  <a:p>
            <a:pPr algn="just"/>
            <a:endParaRPr lang="vi-VN" sz="16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</a:t>
            </a:r>
            <a:r>
              <a:rPr lang="vi-VN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Khoảng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cách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vi-VN" sz="16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endParaRPr lang="vi-VN" sz="16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2,5 li ?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li? </a:t>
            </a:r>
          </a:p>
          <a:p>
            <a:pPr algn="just"/>
            <a:endParaRPr lang="en-US" sz="16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Con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t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lang="en-US" sz="1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endParaRPr lang="vi-VN" sz="16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F8E6D-9AC2-4331-A7C4-05CC848F23A0}"/>
              </a:ext>
            </a:extLst>
          </p:cNvPr>
          <p:cNvGrpSpPr/>
          <p:nvPr/>
        </p:nvGrpSpPr>
        <p:grpSpPr>
          <a:xfrm>
            <a:off x="437726" y="1743741"/>
            <a:ext cx="6224838" cy="978833"/>
            <a:chOff x="418676" y="1957956"/>
            <a:chExt cx="6224838" cy="9788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1957956"/>
              <a:ext cx="6020648" cy="97883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87FF6E-AB2B-43A3-AB65-0FC2F75F5A7E}"/>
                </a:ext>
              </a:extLst>
            </p:cNvPr>
            <p:cNvSpPr txBox="1"/>
            <p:nvPr/>
          </p:nvSpPr>
          <p:spPr>
            <a:xfrm>
              <a:off x="461599" y="2237982"/>
              <a:ext cx="61819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200" b="1" dirty="0">
                  <a:solidFill>
                    <a:srgbClr val="0000CC"/>
                  </a:solidFill>
                  <a:latin typeface="HP001 5 hàng" pitchFamily="34" charset="0"/>
                </a:rPr>
                <a:t>Ăn qĎả nhớ ngưƟ trŬg cây.</a:t>
              </a:r>
              <a:endParaRPr lang="en-US" sz="3200" b="1" dirty="0">
                <a:solidFill>
                  <a:srgbClr val="0000CC"/>
                </a:solidFill>
                <a:latin typeface="HP001 5 hàng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4658C5A-5ED8-4A48-A03F-51BD2F4B40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8" r="35029"/>
          <a:stretch/>
        </p:blipFill>
        <p:spPr>
          <a:xfrm>
            <a:off x="372023" y="333691"/>
            <a:ext cx="1290208" cy="1282459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4632334" y="2688840"/>
            <a:ext cx="1320791" cy="119736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4632334" y="1008342"/>
            <a:ext cx="1320791" cy="1244985"/>
            <a:chOff x="179882" y="202717"/>
            <a:chExt cx="3326130" cy="30073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8" y="416592"/>
            <a:ext cx="3113512" cy="43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690" y="4270391"/>
            <a:ext cx="1007914" cy="543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87FF6E-AB2B-43A3-AB65-0FC2F75F5A7E}"/>
              </a:ext>
            </a:extLst>
          </p:cNvPr>
          <p:cNvSpPr txBox="1"/>
          <p:nvPr/>
        </p:nvSpPr>
        <p:spPr>
          <a:xfrm>
            <a:off x="931024" y="3695392"/>
            <a:ext cx="6181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P001 5 hàng" pitchFamily="34" charset="0"/>
              </a:rPr>
              <a:t>Ă</a:t>
            </a:r>
            <a:r>
              <a:rPr lang="vi-VN" sz="2400" b="1" dirty="0">
                <a:solidFill>
                  <a:srgbClr val="FF0000"/>
                </a:solidFill>
                <a:latin typeface="HP001 5 hàng" pitchFamily="34" charset="0"/>
              </a:rPr>
              <a:t>n qĎả nhớ ngưƟ trŬg cây.</a:t>
            </a:r>
            <a:endParaRPr lang="en-US" sz="24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7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098789" y="2341707"/>
            <a:ext cx="6429090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Ă, Â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098789" y="2965677"/>
            <a:ext cx="6429090" cy="4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9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098788" y="1669633"/>
            <a:ext cx="6429091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Nắm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cấu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Ă, Â </a:t>
            </a:r>
            <a:endParaRPr lang="en-US" altLang="en-US" sz="1800" b="1" dirty="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9" y="1601238"/>
            <a:ext cx="524135" cy="4778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9" y="2300931"/>
            <a:ext cx="524135" cy="477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3" y="2965677"/>
            <a:ext cx="524135" cy="477803"/>
          </a:xfrm>
          <a:prstGeom prst="rect">
            <a:avLst/>
          </a:prstGeom>
        </p:spPr>
      </p:pic>
      <p:sp>
        <p:nvSpPr>
          <p:cNvPr id="1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52667" y="992693"/>
            <a:ext cx="2204393" cy="4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20332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670200" y="-294936"/>
            <a:ext cx="5513615" cy="47151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9783" y="2433706"/>
            <a:ext cx="2813745" cy="11624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63222" y="2589851"/>
            <a:ext cx="1958816" cy="2374106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02" y="106681"/>
            <a:ext cx="917079" cy="1114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273" y="716757"/>
            <a:ext cx="2692122" cy="507301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809" y="71771"/>
            <a:ext cx="6734396" cy="4976037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7764" y="1328220"/>
            <a:ext cx="3918380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Cảm</a:t>
            </a:r>
            <a:r>
              <a:rPr lang="en-US" sz="40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 </a:t>
            </a:r>
            <a:r>
              <a:rPr lang="en-US" sz="40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ơn</a:t>
            </a:r>
            <a:r>
              <a:rPr lang="en-US" sz="40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 </a:t>
            </a:r>
            <a:r>
              <a:rPr lang="en-US" sz="40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quý</a:t>
            </a:r>
            <a:r>
              <a:rPr lang="en-US" sz="40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 </a:t>
            </a:r>
            <a:r>
              <a:rPr lang="en-US" sz="40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thầy</a:t>
            </a:r>
            <a:r>
              <a:rPr lang="en-US" sz="40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 </a:t>
            </a:r>
            <a:r>
              <a:rPr lang="en-US" sz="40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cô</a:t>
            </a:r>
            <a:r>
              <a:rPr lang="en-US" sz="40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 </a:t>
            </a:r>
          </a:p>
          <a:p>
            <a:pPr algn="ctr" defTabSz="685800"/>
            <a:r>
              <a:rPr lang="en-US" sz="40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và</a:t>
            </a:r>
            <a:r>
              <a:rPr lang="en-US" sz="40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 </a:t>
            </a:r>
            <a:r>
              <a:rPr lang="en-US" sz="40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các</a:t>
            </a:r>
            <a:r>
              <a:rPr lang="en-US" sz="40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 </a:t>
            </a:r>
            <a:r>
              <a:rPr lang="en-US" sz="40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em</a:t>
            </a:r>
            <a:r>
              <a:rPr lang="en-US" sz="40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 </a:t>
            </a:r>
            <a:r>
              <a:rPr lang="en-US" sz="40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học</a:t>
            </a:r>
            <a:r>
              <a:rPr lang="en-US" sz="40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 </a:t>
            </a:r>
            <a:r>
              <a:rPr lang="en-US" sz="4050" b="1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sinh</a:t>
            </a:r>
            <a:r>
              <a:rPr lang="en-US" sz="4050" b="1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Coiny" panose="0200090306050006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289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033A5C1-15A6-4A34-B895-79C7DF27F413}"/>
              </a:ext>
            </a:extLst>
          </p:cNvPr>
          <p:cNvGrpSpPr/>
          <p:nvPr/>
        </p:nvGrpSpPr>
        <p:grpSpPr>
          <a:xfrm>
            <a:off x="340524" y="617893"/>
            <a:ext cx="1642466" cy="653384"/>
            <a:chOff x="340524" y="617893"/>
            <a:chExt cx="1642466" cy="6533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3AF22A-3F44-4CD5-8395-EBC5AB728EC6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A49FAB-FA4B-4F09-B9AF-87B2CD5E20CA}"/>
                </a:ext>
              </a:extLst>
            </p:cNvPr>
            <p:cNvSpPr txBox="1"/>
            <p:nvPr/>
          </p:nvSpPr>
          <p:spPr>
            <a:xfrm>
              <a:off x="340524" y="624946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3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B59489C-4FDF-452D-9FFF-DFC111C307D3}"/>
              </a:ext>
            </a:extLst>
          </p:cNvPr>
          <p:cNvSpPr txBox="1"/>
          <p:nvPr/>
        </p:nvSpPr>
        <p:spPr>
          <a:xfrm>
            <a:off x="1688168" y="540726"/>
            <a:ext cx="569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accent2"/>
                </a:solidFill>
                <a:latin typeface="UTM Cookies" panose="02040603050506020204" pitchFamily="18" charset="0"/>
              </a:rPr>
              <a:t>NIỀM VUI CỦA BI VÀ BỐNG</a:t>
            </a:r>
            <a:endParaRPr lang="en-US" sz="2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18" y="3416611"/>
            <a:ext cx="937499" cy="1002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311" y="3367162"/>
            <a:ext cx="937499" cy="1002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11" y="3395737"/>
            <a:ext cx="9374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30" y="2131378"/>
            <a:ext cx="897671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66549" y="2970410"/>
            <a:ext cx="1621870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1450" y="247805"/>
            <a:ext cx="1245757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9139" y="1657024"/>
            <a:ext cx="146900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907"/>
            <a:ext cx="795701" cy="9504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5" y="3367162"/>
            <a:ext cx="937499" cy="10021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09" y="3416612"/>
            <a:ext cx="1081916" cy="98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19568">
            <a:off x="6168588" y="4109802"/>
            <a:ext cx="617273" cy="459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505730" y="4063381"/>
            <a:ext cx="638176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02" y="3367163"/>
            <a:ext cx="1081916" cy="982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19568">
            <a:off x="4502381" y="4060353"/>
            <a:ext cx="617273" cy="4593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39523" y="4063381"/>
            <a:ext cx="638176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90" y="3317243"/>
            <a:ext cx="796388" cy="9825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163123" y="4063381"/>
            <a:ext cx="638176" cy="954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4" y="3288823"/>
            <a:ext cx="1186121" cy="10771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46527" y="4063381"/>
            <a:ext cx="638176" cy="9549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209871" y="6644"/>
            <a:ext cx="5291417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0" y="4518978"/>
            <a:ext cx="6900203" cy="617673"/>
          </a:xfrm>
          <a:prstGeom prst="rect">
            <a:avLst/>
          </a:prstGeom>
          <a:solidFill>
            <a:srgbClr val="99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                    B                    C  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000" b="100000" l="9630" r="89630">
                        <a14:backgroundMark x1="38519" y1="97000" x2="42963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519568">
            <a:off x="1270991" y="4109801"/>
            <a:ext cx="617273" cy="45939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965100" y="1058622"/>
            <a:ext cx="3935103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1800" b="1" dirty="0">
                <a:solidFill>
                  <a:srgbClr val="0000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 : 2 </a:t>
            </a:r>
            <a:r>
              <a:rPr lang="en-US" sz="1800" b="1" dirty="0" err="1">
                <a:solidFill>
                  <a:srgbClr val="0000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nét</a:t>
            </a:r>
            <a:endParaRPr lang="en-US" sz="1800" b="1" dirty="0">
              <a:solidFill>
                <a:srgbClr val="0000CC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65100" y="1429230"/>
            <a:ext cx="3935103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1800" b="1" dirty="0">
                <a:solidFill>
                  <a:srgbClr val="0000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 : 3 </a:t>
            </a:r>
            <a:r>
              <a:rPr lang="en-US" sz="1800" b="1" dirty="0" err="1">
                <a:solidFill>
                  <a:srgbClr val="0000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nét</a:t>
            </a:r>
            <a:endParaRPr lang="en-US" sz="1800" b="1" dirty="0">
              <a:solidFill>
                <a:srgbClr val="0000CC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65100" y="1799838"/>
            <a:ext cx="3935103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1800" b="1" dirty="0">
                <a:solidFill>
                  <a:srgbClr val="0000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 : 4 </a:t>
            </a:r>
            <a:r>
              <a:rPr lang="en-US" sz="1800" b="1" dirty="0" err="1">
                <a:solidFill>
                  <a:srgbClr val="0000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nét</a:t>
            </a:r>
            <a:endParaRPr lang="en-US" sz="1800" b="1" dirty="0">
              <a:solidFill>
                <a:srgbClr val="0000CC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65100" y="2170447"/>
            <a:ext cx="3935103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1800" b="1" dirty="0">
                <a:solidFill>
                  <a:srgbClr val="0000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 : 5 </a:t>
            </a:r>
            <a:r>
              <a:rPr lang="en-US" sz="1800" b="1" dirty="0" err="1">
                <a:solidFill>
                  <a:srgbClr val="0000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nét</a:t>
            </a:r>
            <a:endParaRPr lang="en-US" sz="1800" b="1" dirty="0">
              <a:solidFill>
                <a:srgbClr val="0000CC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2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7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690" y="4270391"/>
            <a:ext cx="1007914" cy="543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87FF6E-AB2B-43A3-AB65-0FC2F75F5A7E}"/>
              </a:ext>
            </a:extLst>
          </p:cNvPr>
          <p:cNvSpPr txBox="1"/>
          <p:nvPr/>
        </p:nvSpPr>
        <p:spPr>
          <a:xfrm>
            <a:off x="931024" y="3695392"/>
            <a:ext cx="61819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P001 5 hàng" pitchFamily="34" charset="0"/>
              </a:rPr>
              <a:t>Ă</a:t>
            </a:r>
            <a:r>
              <a:rPr lang="vi-VN" sz="2400" b="1" dirty="0">
                <a:solidFill>
                  <a:srgbClr val="FF0000"/>
                </a:solidFill>
                <a:latin typeface="HP001 5 hàng" pitchFamily="34" charset="0"/>
              </a:rPr>
              <a:t>n qĎả nhớ ngưƟ trŬg cây.</a:t>
            </a:r>
            <a:endParaRPr lang="en-US" sz="2400" b="1" dirty="0">
              <a:solidFill>
                <a:srgbClr val="FF0000"/>
              </a:solidFill>
              <a:latin typeface="HP001 5 hàng" pitchFamily="34" charset="0"/>
            </a:endParaRPr>
          </a:p>
        </p:txBody>
      </p:sp>
      <p:sp>
        <p:nvSpPr>
          <p:cNvPr id="7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098789" y="2341707"/>
            <a:ext cx="6429090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Ă, Â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098789" y="2965677"/>
            <a:ext cx="6429090" cy="4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9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098788" y="1669633"/>
            <a:ext cx="6429091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Nắm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cấu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18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Ă, Â </a:t>
            </a:r>
            <a:endParaRPr lang="en-US" altLang="en-US" sz="1800" b="1" dirty="0">
              <a:solidFill>
                <a:srgbClr val="0000C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9" y="1601238"/>
            <a:ext cx="524135" cy="4778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9" y="2300931"/>
            <a:ext cx="524135" cy="477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03" y="2965677"/>
            <a:ext cx="524135" cy="477803"/>
          </a:xfrm>
          <a:prstGeom prst="rect">
            <a:avLst/>
          </a:prstGeom>
        </p:spPr>
      </p:pic>
      <p:sp>
        <p:nvSpPr>
          <p:cNvPr id="1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52667" y="992693"/>
            <a:ext cx="2204393" cy="45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93299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ý thuyết chữ hoa: a, ă, â tiếng việt 2">
            <a:extLst>
              <a:ext uri="{FF2B5EF4-FFF2-40B4-BE49-F238E27FC236}">
                <a16:creationId xmlns:a16="http://schemas.microsoft.com/office/drawing/2014/main" id="{2F0AC522-00C8-4E28-AB69-799524C07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1" b="-1"/>
          <a:stretch/>
        </p:blipFill>
        <p:spPr bwMode="auto">
          <a:xfrm>
            <a:off x="570891" y="2348616"/>
            <a:ext cx="2226899" cy="23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ý thuyết chữ hoa: a, ă, â tiếng việt 2">
            <a:extLst>
              <a:ext uri="{FF2B5EF4-FFF2-40B4-BE49-F238E27FC236}">
                <a16:creationId xmlns:a16="http://schemas.microsoft.com/office/drawing/2014/main" id="{F63215B8-6E5C-42CB-8940-735EBAFD8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1" r="-718" b="-1381"/>
          <a:stretch/>
        </p:blipFill>
        <p:spPr bwMode="auto">
          <a:xfrm>
            <a:off x="4085448" y="2348616"/>
            <a:ext cx="2083339" cy="23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ý thuyết chữ hoa: a, ă, â tiếng việt 2">
            <a:extLst>
              <a:ext uri="{FF2B5EF4-FFF2-40B4-BE49-F238E27FC236}">
                <a16:creationId xmlns:a16="http://schemas.microsoft.com/office/drawing/2014/main" id="{2F0AC522-00C8-4E28-AB69-799524C07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83"/>
          <a:stretch/>
        </p:blipFill>
        <p:spPr bwMode="auto">
          <a:xfrm>
            <a:off x="2238233" y="317313"/>
            <a:ext cx="2292823" cy="215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ý thuyết chữ hoa: a, ă, â tiếng việt 2">
            <a:extLst>
              <a:ext uri="{FF2B5EF4-FFF2-40B4-BE49-F238E27FC236}">
                <a16:creationId xmlns:a16="http://schemas.microsoft.com/office/drawing/2014/main" id="{2F0AC522-00C8-4E28-AB69-799524C07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61" b="-1"/>
          <a:stretch/>
        </p:blipFill>
        <p:spPr bwMode="auto">
          <a:xfrm>
            <a:off x="652779" y="1175508"/>
            <a:ext cx="2581742" cy="272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ý thuyết chữ hoa: a, ă, â tiếng việt 2">
            <a:extLst>
              <a:ext uri="{FF2B5EF4-FFF2-40B4-BE49-F238E27FC236}">
                <a16:creationId xmlns:a16="http://schemas.microsoft.com/office/drawing/2014/main" id="{F63215B8-6E5C-42CB-8940-735EBAFD8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1" r="-718" b="-1381"/>
          <a:stretch/>
        </p:blipFill>
        <p:spPr bwMode="auto">
          <a:xfrm>
            <a:off x="3867087" y="1236065"/>
            <a:ext cx="2361534" cy="265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60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573591C8-BDC3-46C3-BA09-BEFFC50E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70" y="658645"/>
            <a:ext cx="2038021" cy="1754948"/>
          </a:xfrm>
          <a:prstGeom prst="rect">
            <a:avLst/>
          </a:prstGeom>
        </p:spPr>
      </p:pic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56D16AA9-7A81-4C3F-9AB1-C71C4CDE9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83" b="21875"/>
          <a:stretch/>
        </p:blipFill>
        <p:spPr>
          <a:xfrm>
            <a:off x="510735" y="2530556"/>
            <a:ext cx="2016756" cy="1632653"/>
          </a:xfrm>
          <a:prstGeom prst="rect">
            <a:avLst/>
          </a:prstGeom>
        </p:spPr>
      </p:pic>
      <p:sp>
        <p:nvSpPr>
          <p:cNvPr id="4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27831" y="1393185"/>
            <a:ext cx="40580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2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2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0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Ă, Â </a:t>
            </a:r>
            <a:r>
              <a:rPr lang="en-US" altLang="en-US" sz="2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2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2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altLang="en-US" sz="2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altLang="en-US" sz="2000" b="1" dirty="0">
                <a:solidFill>
                  <a:srgbClr val="0000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li? </a:t>
            </a:r>
          </a:p>
        </p:txBody>
      </p:sp>
    </p:spTree>
    <p:extLst>
      <p:ext uri="{BB962C8B-B14F-4D97-AF65-F5344CB8AC3E}">
        <p14:creationId xmlns:p14="http://schemas.microsoft.com/office/powerpoint/2010/main" val="212416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73591C8-BDC3-46C3-BA09-BEFFC50E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9" y="1572428"/>
            <a:ext cx="2933841" cy="2549196"/>
          </a:xfrm>
          <a:prstGeom prst="rect">
            <a:avLst/>
          </a:prstGeom>
        </p:spPr>
      </p:pic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56D16AA9-7A81-4C3F-9AB1-C71C4CDE9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83" b="21875"/>
          <a:stretch/>
        </p:blipFill>
        <p:spPr>
          <a:xfrm>
            <a:off x="3565050" y="1722355"/>
            <a:ext cx="2744565" cy="222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332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Custom</PresentationFormat>
  <Paragraphs>37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Times New Roman</vt:lpstr>
      <vt:lpstr>Arial-Rounded</vt:lpstr>
      <vt:lpstr>UTM Cookies</vt:lpstr>
      <vt:lpstr>Montserrat</vt:lpstr>
      <vt:lpstr>Coiny</vt:lpstr>
      <vt:lpstr>HP001</vt:lpstr>
      <vt:lpstr>Calibri</vt:lpstr>
      <vt:lpstr>Kalam</vt:lpstr>
      <vt:lpstr>UTM Avo</vt:lpstr>
      <vt:lpstr>HP001 5 hàng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2023-09-18T05:04:25Z</dcterms:modified>
</cp:coreProperties>
</file>