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5"/>
  </p:notesMasterIdLst>
  <p:sldIdLst>
    <p:sldId id="2812" r:id="rId3"/>
    <p:sldId id="2762" r:id="rId4"/>
    <p:sldId id="2881" r:id="rId6"/>
    <p:sldId id="2813" r:id="rId7"/>
    <p:sldId id="2802" r:id="rId8"/>
    <p:sldId id="2871" r:id="rId9"/>
    <p:sldId id="2809" r:id="rId10"/>
    <p:sldId id="2872" r:id="rId11"/>
    <p:sldId id="2814" r:id="rId12"/>
    <p:sldId id="2815" r:id="rId13"/>
    <p:sldId id="2874" r:id="rId14"/>
    <p:sldId id="2875" r:id="rId15"/>
    <p:sldId id="2816" r:id="rId16"/>
    <p:sldId id="2803" r:id="rId17"/>
    <p:sldId id="2846" r:id="rId18"/>
    <p:sldId id="2894" r:id="rId19"/>
  </p:sldIdLst>
  <p:sldSz cx="12858750" cy="7232650"/>
  <p:notesSz cx="6858000" cy="9144000"/>
  <p:custDataLst>
    <p:tags r:id="rId2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80D"/>
    <a:srgbClr val="B82844"/>
    <a:srgbClr val="2E3449"/>
    <a:srgbClr val="F13319"/>
    <a:srgbClr val="C32E57"/>
    <a:srgbClr val="D9D9D9"/>
    <a:srgbClr val="0237D8"/>
    <a:srgbClr val="662D91"/>
    <a:srgbClr val="FC0000"/>
    <a:srgbClr val="DFA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2986" autoAdjust="0"/>
  </p:normalViewPr>
  <p:slideViewPr>
    <p:cSldViewPr>
      <p:cViewPr varScale="1">
        <p:scale>
          <a:sx n="64" d="100"/>
          <a:sy n="64" d="100"/>
        </p:scale>
        <p:origin x="96" y="144"/>
      </p:cViewPr>
      <p:guideLst>
        <p:guide orient="horz" pos="361"/>
        <p:guide pos="4076"/>
        <p:guide pos="557"/>
        <p:guide orient="horz" pos="4183"/>
        <p:guide pos="758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r>
              <a:rPr lang="en-US" dirty="0" err="1" smtClean="0">
                <a:solidFill>
                  <a:schemeClr val="bg1"/>
                </a:solidFill>
                <a:sym typeface="+mn-ea"/>
              </a:rPr>
              <a:t>Vua</a:t>
            </a:r>
            <a:r>
              <a:rPr lang="en-US" dirty="0" smtClean="0">
                <a:solidFill>
                  <a:schemeClr val="bg1"/>
                </a:solidFill>
                <a:sym typeface="+mn-ea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sym typeface="+mn-ea"/>
              </a:rPr>
              <a:t>Tự</a:t>
            </a:r>
            <a:r>
              <a:rPr lang="en-US" dirty="0" smtClean="0">
                <a:solidFill>
                  <a:schemeClr val="bg1"/>
                </a:solidFill>
                <a:sym typeface="+mn-ea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sym typeface="+mn-ea"/>
              </a:rPr>
              <a:t>Đức</a:t>
            </a:r>
            <a:r>
              <a:rPr lang="en-US" dirty="0" smtClean="0">
                <a:solidFill>
                  <a:schemeClr val="bg1"/>
                </a:solidFill>
                <a:sym typeface="+mn-ea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sym typeface="+mn-ea"/>
              </a:rPr>
              <a:t>đứng</a:t>
            </a:r>
            <a:r>
              <a:rPr lang="en-US" dirty="0" smtClean="0">
                <a:solidFill>
                  <a:schemeClr val="bg1"/>
                </a:solidFill>
                <a:sym typeface="+mn-ea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sym typeface="+mn-ea"/>
              </a:rPr>
              <a:t>về</a:t>
            </a:r>
            <a:r>
              <a:rPr lang="en-US" dirty="0" smtClean="0">
                <a:solidFill>
                  <a:schemeClr val="bg1"/>
                </a:solidFill>
                <a:sym typeface="+mn-ea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sym typeface="+mn-ea"/>
              </a:rPr>
              <a:t>phía</a:t>
            </a:r>
            <a:r>
              <a:rPr lang="en-US" dirty="0" smtClean="0">
                <a:solidFill>
                  <a:schemeClr val="bg1"/>
                </a:solidFill>
                <a:sym typeface="+mn-ea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sym typeface="+mn-ea"/>
              </a:rPr>
              <a:t>phe</a:t>
            </a:r>
            <a:r>
              <a:rPr lang="en-US" dirty="0" smtClean="0">
                <a:solidFill>
                  <a:schemeClr val="bg1"/>
                </a:solidFill>
                <a:sym typeface="+mn-ea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sym typeface="+mn-ea"/>
              </a:rPr>
              <a:t>nào?</a:t>
            </a:r>
            <a:endParaRPr lang="en-US" dirty="0">
              <a:solidFill>
                <a:schemeClr val="bg1"/>
              </a:solidFill>
            </a:endParaRPr>
          </a:p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Hien Nguyen</a:t>
            </a:r>
            <a:endParaRPr lang="en-US" altLang="zh-CN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/>
          </p:cNvSpPr>
          <p:nvPr>
            <p:ph type="sldNum" sz="quarter" idx="10"/>
          </p:nvPr>
        </p:nvSpPr>
        <p:spPr>
          <a:xfrm>
            <a:off x="6321382" y="6685178"/>
            <a:ext cx="215149" cy="2143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3BAEDD0-D4DF-4379-B325-DEA81F77D7DA}" type="slidenum">
              <a:rPr lang="es-ES" altLang="zh-CN"/>
            </a:fld>
            <a:endParaRPr lang="es-ES" altLang="zh-CN" sz="1055" b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7345" y="3798825"/>
            <a:ext cx="9644062" cy="17462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770"/>
            </a:lvl1pPr>
            <a:lvl2pPr marL="527685" indent="0" algn="ctr">
              <a:buNone/>
              <a:defRPr sz="2305"/>
            </a:lvl2pPr>
            <a:lvl3pPr marL="1054735" indent="0" algn="ctr">
              <a:buNone/>
              <a:defRPr sz="2080"/>
            </a:lvl3pPr>
            <a:lvl4pPr marL="1582420" indent="0" algn="ctr">
              <a:buNone/>
              <a:defRPr sz="1845"/>
            </a:lvl4pPr>
            <a:lvl5pPr marL="2109470" indent="0" algn="ctr">
              <a:buNone/>
              <a:defRPr sz="1845"/>
            </a:lvl5pPr>
            <a:lvl6pPr marL="2637155" indent="0" algn="ctr">
              <a:buNone/>
              <a:defRPr sz="1845"/>
            </a:lvl6pPr>
            <a:lvl7pPr marL="3164205" indent="0" algn="ctr">
              <a:buNone/>
              <a:defRPr sz="1845"/>
            </a:lvl7pPr>
            <a:lvl8pPr marL="3691890" indent="0" algn="ctr">
              <a:buNone/>
              <a:defRPr sz="1845"/>
            </a:lvl8pPr>
            <a:lvl9pPr marL="4219575" indent="0" algn="ctr">
              <a:buNone/>
              <a:defRPr sz="1845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4041" y="6703624"/>
            <a:ext cx="2893219" cy="385072"/>
          </a:xfrm>
          <a:prstGeom prst="rect">
            <a:avLst/>
          </a:prstGeom>
        </p:spPr>
        <p:txBody>
          <a:bodyPr/>
          <a:lstStyle/>
          <a:p>
            <a:fld id="{EB5C08A1-7713-47CE-97B4-863D833656A0}" type="datetimeFigureOut">
              <a:rPr lang="id-ID" smtClean="0"/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9466" y="6703624"/>
            <a:ext cx="4339828" cy="38507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52328" y="6703624"/>
            <a:ext cx="522389" cy="385072"/>
          </a:xfrm>
          <a:prstGeom prst="rect">
            <a:avLst/>
          </a:prstGeom>
        </p:spPr>
        <p:txBody>
          <a:bodyPr/>
          <a:lstStyle/>
          <a:p>
            <a:fld id="{BD3C9449-514E-4F2F-BDF6-E5528CC1E8B5}" type="slidenum">
              <a:rPr lang="id-ID" smtClean="0"/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  <p:sp>
        <p:nvSpPr>
          <p:cNvPr id="7" name="灯片编号占位符 3"/>
          <p:cNvSpPr>
            <a:spLocks noGrp="1"/>
          </p:cNvSpPr>
          <p:nvPr userDrawn="1"/>
        </p:nvSpPr>
        <p:spPr>
          <a:xfrm>
            <a:off x="9209088" y="6831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mtClean="0"/>
              <a:t>Hien Nguyen</a:t>
            </a:r>
            <a:endParaRPr lang="en-US" alt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1.xml"/><Relationship Id="rId2" Type="http://schemas.openxmlformats.org/officeDocument/2006/relationships/tags" Target="../tags/tag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audio1.wav"/><Relationship Id="rId3" Type="http://schemas.openxmlformats.org/officeDocument/2006/relationships/tags" Target="../tags/tag5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1"/>
          <p:cNvSpPr/>
          <p:nvPr/>
        </p:nvSpPr>
        <p:spPr>
          <a:xfrm>
            <a:off x="4555808" y="582295"/>
            <a:ext cx="374713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Ôn bài cũ</a:t>
            </a:r>
            <a:endParaRPr lang="en-US" altLang="zh-CN" sz="72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076" name="TextBox 2"/>
          <p:cNvSpPr txBox="1"/>
          <p:nvPr/>
        </p:nvSpPr>
        <p:spPr>
          <a:xfrm>
            <a:off x="1388745" y="2254250"/>
            <a:ext cx="1016952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những băn khoăn suy nghĩ của Trương Định khi nhận được lệnh vua?</a:t>
            </a:r>
            <a:endParaRPr sz="3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77" name="TextBox 3"/>
          <p:cNvSpPr txBox="1"/>
          <p:nvPr/>
        </p:nvSpPr>
        <p:spPr>
          <a:xfrm>
            <a:off x="1388745" y="3760470"/>
            <a:ext cx="932243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cảm của nhân dân đối với Trương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ịnh?</a:t>
            </a:r>
            <a:endParaRPr sz="3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1063" y="302438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FFFF00"/>
                </a:solidFill>
              </a:rPr>
              <a:t>Tại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sao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nhà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vua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không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ủng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hộ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đổi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mới</a:t>
            </a:r>
            <a:r>
              <a:rPr lang="en-US" sz="3600" b="1" i="1" dirty="0" smtClean="0">
                <a:solidFill>
                  <a:srgbClr val="FFFF00"/>
                </a:solidFill>
              </a:rPr>
              <a:t>?</a:t>
            </a:r>
            <a:endParaRPr lang="en-US" sz="3600" b="1" i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95" y="1267231"/>
            <a:ext cx="3904357" cy="39043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20556" y="2747386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FFFF00"/>
                </a:solidFill>
              </a:rPr>
              <a:t>Những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đề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nghị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của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Nguyễn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Trường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Tộ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có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được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chấp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nhận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không</a:t>
            </a:r>
            <a:r>
              <a:rPr lang="en-US" sz="3600" b="1" i="1" dirty="0" smtClean="0">
                <a:solidFill>
                  <a:srgbClr val="FFFF00"/>
                </a:solidFill>
              </a:rPr>
              <a:t>?</a:t>
            </a:r>
            <a:endParaRPr lang="en-US" sz="3600" b="1" i="1" dirty="0">
              <a:solidFill>
                <a:srgbClr val="FFFF00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176020" y="231775"/>
            <a:ext cx="1129538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lnSpc>
                <a:spcPct val="150000"/>
              </a:lnSpc>
              <a:buNone/>
            </a:pPr>
            <a:r>
              <a:rPr lang="en-US" sz="32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Việc</a:t>
            </a:r>
            <a:r>
              <a:rPr lang="en-US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vua</a:t>
            </a:r>
            <a:r>
              <a:rPr lang="en-US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quan</a:t>
            </a:r>
            <a:r>
              <a:rPr lang="en-US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nhà</a:t>
            </a:r>
            <a:r>
              <a:rPr lang="en-US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Nguyễn</a:t>
            </a:r>
            <a:r>
              <a:rPr lang="en-US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phản</a:t>
            </a:r>
            <a:r>
              <a:rPr lang="en-US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đối</a:t>
            </a:r>
            <a:r>
              <a:rPr lang="en-US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canh</a:t>
            </a:r>
            <a:r>
              <a:rPr lang="en-US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tân</a:t>
            </a:r>
            <a:r>
              <a:rPr lang="en-US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của</a:t>
            </a:r>
            <a:r>
              <a:rPr lang="en-US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Nguyễn</a:t>
            </a:r>
            <a:r>
              <a:rPr lang="en-US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Trường</a:t>
            </a:r>
            <a:r>
              <a:rPr lang="en-US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Tộ</a:t>
            </a:r>
            <a:r>
              <a:rPr lang="en-US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cho</a:t>
            </a:r>
            <a:r>
              <a:rPr lang="en-US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thấy</a:t>
            </a:r>
            <a:r>
              <a:rPr lang="en-US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họ</a:t>
            </a:r>
            <a:r>
              <a:rPr lang="en-US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là</a:t>
            </a:r>
            <a:r>
              <a:rPr lang="en-US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người</a:t>
            </a:r>
            <a:r>
              <a:rPr lang="en-US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như</a:t>
            </a:r>
            <a:r>
              <a:rPr lang="en-US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thế</a:t>
            </a:r>
            <a:r>
              <a:rPr lang="en-US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nào</a:t>
            </a:r>
            <a:r>
              <a:rPr lang="en-US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?</a:t>
            </a:r>
            <a:b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endParaRPr lang="en-US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461135" y="2176145"/>
            <a:ext cx="998474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l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Lạc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hậu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không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hiểu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được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những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thay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đổi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của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các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nước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trên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Thế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giới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Bảo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thủ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không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muốn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thay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đổi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cho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rằng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những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cái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đang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dung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là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đủ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rồi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 </a:t>
            </a:r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l">
              <a:lnSpc>
                <a:spcPct val="150000"/>
              </a:lnSpc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=&gt;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Hậu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quả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Đất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nước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lạc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hậu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trì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trệ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suy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yếu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rơi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vào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ách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đô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hộ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của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TD Pháp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gần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một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thế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kỉ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(1858 – 1945)</a:t>
            </a:r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4" name="Picture 3" descr="question-mark_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48310"/>
            <a:ext cx="1249045" cy="1332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428115" y="520065"/>
            <a:ext cx="1068895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lnSpc>
                <a:spcPct val="100000"/>
              </a:lnSpc>
              <a:buNone/>
            </a:pPr>
            <a:r>
              <a:rPr lang="en-US" sz="32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Đề</a:t>
            </a:r>
            <a:r>
              <a:rPr lang="en-US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nghị</a:t>
            </a:r>
            <a:r>
              <a:rPr lang="en-US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đổi</a:t>
            </a:r>
            <a:r>
              <a:rPr lang="en-US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mới</a:t>
            </a:r>
            <a:r>
              <a:rPr lang="en-US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của</a:t>
            </a:r>
            <a:r>
              <a:rPr lang="en-US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Nguyễn</a:t>
            </a:r>
            <a:r>
              <a:rPr lang="en-US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Trường</a:t>
            </a:r>
            <a:r>
              <a:rPr lang="en-US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Tộ</a:t>
            </a:r>
            <a:r>
              <a:rPr lang="en-US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có</a:t>
            </a:r>
            <a:r>
              <a:rPr lang="en-US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ý </a:t>
            </a:r>
            <a:r>
              <a:rPr lang="en-US" sz="32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nghĩa</a:t>
            </a:r>
            <a:r>
              <a:rPr lang="en-US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như</a:t>
            </a:r>
            <a:r>
              <a:rPr lang="en-US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thế</a:t>
            </a:r>
            <a:r>
              <a:rPr lang="en-US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nào</a:t>
            </a:r>
            <a:r>
              <a:rPr lang="en-US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?</a:t>
            </a:r>
            <a:endParaRPr lang="en-US" sz="32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6356985" y="2536190"/>
            <a:ext cx="601027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just">
              <a:lnSpc>
                <a:spcPct val="150000"/>
              </a:lnSpc>
              <a:buNone/>
            </a:pP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Những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đề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nghị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đổi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mới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của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ông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chứng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tỏ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ông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là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người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hiểu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biết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sâu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rộng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có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lòng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yêu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nước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thiết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tha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mong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muốn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dân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giàu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nước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mạnh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</a:t>
            </a:r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4" name="Picture 3" descr="question-mark_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48310"/>
            <a:ext cx="1249045" cy="13328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310" y="1960245"/>
            <a:ext cx="4803140" cy="4803140"/>
          </a:xfrm>
          <a:prstGeom prst="round2Diag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4497" y="520358"/>
            <a:ext cx="921702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Khi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thực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dân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Pháp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xâm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lược</a:t>
            </a:r>
            <a:r>
              <a:rPr lang="en-US" sz="3600" b="1" i="1" dirty="0" smtClean="0">
                <a:solidFill>
                  <a:srgbClr val="FFFF00"/>
                </a:solidFill>
              </a:rPr>
              <a:t>,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những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ai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đã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lãnh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đạo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nhân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dân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đứng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lên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chống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Pháp</a:t>
            </a:r>
            <a:r>
              <a:rPr lang="en-US" sz="3600" b="1" i="1" dirty="0" smtClean="0">
                <a:solidFill>
                  <a:srgbClr val="FFFF00"/>
                </a:solidFill>
              </a:rPr>
              <a:t>?</a:t>
            </a:r>
            <a:endParaRPr lang="en-US" sz="3600" b="1" i="1" dirty="0">
              <a:solidFill>
                <a:srgbClr val="FFFF00"/>
              </a:solidFill>
            </a:endParaRPr>
          </a:p>
        </p:txBody>
      </p:sp>
      <p:sp>
        <p:nvSpPr>
          <p:cNvPr id="3" name="Striped Right Arrow 2"/>
          <p:cNvSpPr/>
          <p:nvPr/>
        </p:nvSpPr>
        <p:spPr>
          <a:xfrm>
            <a:off x="452329" y="2176542"/>
            <a:ext cx="1512168" cy="864096"/>
          </a:xfrm>
          <a:prstGeom prst="striped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52529" y="2316202"/>
            <a:ext cx="9433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Trương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Định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</a:rPr>
              <a:t>Nguyễn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Trung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Trực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</a:rPr>
              <a:t>Nguyễn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Hữu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Huân</a:t>
            </a:r>
            <a:r>
              <a:rPr lang="en-US" sz="3200" dirty="0" smtClean="0">
                <a:solidFill>
                  <a:schemeClr val="bg1"/>
                </a:solidFill>
              </a:rPr>
              <a:t>,…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08513" y="3405034"/>
            <a:ext cx="9217024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Trước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mối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hoạ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xâm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lăng</a:t>
            </a:r>
            <a:r>
              <a:rPr lang="en-US" sz="3600" b="1" i="1" dirty="0" smtClean="0">
                <a:solidFill>
                  <a:srgbClr val="FFFF00"/>
                </a:solidFill>
              </a:rPr>
              <a:t>,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Nguyễn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Trường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Tộ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không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cầm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vũ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khí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đứng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lên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chống</a:t>
            </a:r>
            <a:r>
              <a:rPr lang="en-US" sz="3600" b="1" i="1" dirty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Pháp</a:t>
            </a:r>
            <a:r>
              <a:rPr lang="en-US" sz="3600" b="1" i="1" dirty="0" smtClean="0">
                <a:solidFill>
                  <a:srgbClr val="FFFF00"/>
                </a:solidFill>
              </a:rPr>
              <a:t>,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tại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sao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người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đời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sau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vấn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kính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trọng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ông</a:t>
            </a:r>
            <a:r>
              <a:rPr lang="en-US" sz="3600" b="1" i="1" dirty="0" smtClean="0">
                <a:solidFill>
                  <a:srgbClr val="FFFF00"/>
                </a:solidFill>
              </a:rPr>
              <a:t>?</a:t>
            </a:r>
            <a:endParaRPr lang="en-US" sz="3600" b="1" i="1" dirty="0">
              <a:solidFill>
                <a:srgbClr val="FFFF00"/>
              </a:solidFill>
            </a:endParaRPr>
          </a:p>
        </p:txBody>
      </p:sp>
      <p:sp>
        <p:nvSpPr>
          <p:cNvPr id="6" name="Striped Right Arrow 5"/>
          <p:cNvSpPr/>
          <p:nvPr/>
        </p:nvSpPr>
        <p:spPr>
          <a:xfrm>
            <a:off x="570807" y="5318760"/>
            <a:ext cx="1512168" cy="864096"/>
          </a:xfrm>
          <a:prstGeom prst="striped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52529" y="5416902"/>
            <a:ext cx="100555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Vì</a:t>
            </a:r>
            <a:r>
              <a:rPr lang="en-US" sz="3200" dirty="0" smtClean="0">
                <a:solidFill>
                  <a:schemeClr val="bg1"/>
                </a:solidFill>
              </a:rPr>
              <a:t>: qua </a:t>
            </a:r>
            <a:r>
              <a:rPr lang="en-US" sz="3200" dirty="0" err="1" smtClean="0">
                <a:solidFill>
                  <a:schemeClr val="bg1"/>
                </a:solidFill>
              </a:rPr>
              <a:t>những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đề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nghị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canh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tân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cho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thấy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ông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là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người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có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lòng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yêu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nước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thiết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tha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</a:rPr>
              <a:t>mong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muốn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dân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giàu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</a:rPr>
              <a:t>nước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mạnh</a:t>
            </a:r>
            <a:r>
              <a:rPr lang="en-US" sz="3200" dirty="0" smtClean="0">
                <a:solidFill>
                  <a:schemeClr val="bg1"/>
                </a:solidFill>
              </a:rPr>
              <a:t>.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/>
      <p:bldP spid="6" grpId="0" bldLvl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淘宝网chenying0907出品 1"/>
          <p:cNvSpPr/>
          <p:nvPr/>
        </p:nvSpPr>
        <p:spPr>
          <a:xfrm>
            <a:off x="0" y="880021"/>
            <a:ext cx="12858750" cy="13717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53" name="淘宝网chenying0907出品 1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81726" y="897506"/>
            <a:ext cx="3895297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zh-CN" sz="8800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Ý </a:t>
            </a:r>
            <a:r>
              <a:rPr lang="en-US" altLang="zh-CN" sz="8800" dirty="0" err="1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nghĩa</a:t>
            </a:r>
            <a:endParaRPr lang="zh-CN" altLang="en-US" sz="8800" dirty="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2830" y="3400301"/>
            <a:ext cx="97930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chemeClr val="bg1"/>
                </a:solidFill>
              </a:rPr>
              <a:t>Những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đề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nghị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đổi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mới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đất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nước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của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Nguyễn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Trường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Tộ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chứng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tỏ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ông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là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người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hiểu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biết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sâu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rộng</a:t>
            </a:r>
            <a:r>
              <a:rPr lang="en-US" sz="3600" dirty="0" smtClean="0">
                <a:solidFill>
                  <a:schemeClr val="bg1"/>
                </a:solidFill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</a:rPr>
              <a:t>có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lòng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yêu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nước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thiết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tha</a:t>
            </a:r>
            <a:r>
              <a:rPr lang="en-US" sz="3600" dirty="0" smtClean="0">
                <a:solidFill>
                  <a:schemeClr val="bg1"/>
                </a:solidFill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</a:rPr>
              <a:t>mong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muốn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dân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giàu</a:t>
            </a:r>
            <a:r>
              <a:rPr lang="en-US" sz="3600" dirty="0" smtClean="0">
                <a:solidFill>
                  <a:schemeClr val="bg1"/>
                </a:solidFill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</a:rPr>
              <a:t>nước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mạnh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82556759_953974655355490_7486557906129478617_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8745" y="0"/>
            <a:ext cx="10170160" cy="7320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Text Box 99"/>
          <p:cNvSpPr txBox="1"/>
          <p:nvPr/>
        </p:nvSpPr>
        <p:spPr>
          <a:xfrm>
            <a:off x="1244600" y="808355"/>
            <a:ext cx="10274300" cy="59080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1. Giới thiệu về Nguyễn Trường Tộ</a:t>
            </a:r>
            <a:r>
              <a:rPr lang="en-US" sz="2800" b="0">
                <a:solidFill>
                  <a:schemeClr val="bg1"/>
                </a:solidFill>
                <a:latin typeface="Times New Roman" panose="02020603050405020304" pitchFamily="18" charset="0"/>
              </a:rPr>
              <a:t>    - Quê ở Nghệ An, là người thông minh, hiểu biết hơn người =&gt; gọi là Trạng Tộ     - Năm 1860 ông sang Pháp.     - Trình lên vua Tự Đức nhiều bản điều trần  </a:t>
            </a: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2. Những đề nghị canh tân đất nước của Nguyễn </a:t>
            </a: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Trường </a:t>
            </a: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Tộ:</a:t>
            </a:r>
            <a:r>
              <a:rPr lang="en-US" sz="2800" b="0">
                <a:solidFill>
                  <a:schemeClr val="bg1"/>
                </a:solidFill>
                <a:latin typeface="Times New Roman" panose="02020603050405020304" pitchFamily="18" charset="0"/>
              </a:rPr>
              <a:t>   - Mở rộng quan hệ ngoại giao, thuê chuyên gia nước ngoài, mở trường, xây dựng quân đội </a:t>
            </a: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 3. Thái độ triều đình nhà Nguyễn: </a:t>
            </a:r>
            <a:r>
              <a:rPr lang="en-US" sz="2800" b="0">
                <a:solidFill>
                  <a:schemeClr val="bg1"/>
                </a:solidFill>
                <a:latin typeface="Times New Roman" panose="02020603050405020304" pitchFamily="18" charset="0"/>
              </a:rPr>
              <a:t> Bảo thủ, không đồng ý đổi mới.</a:t>
            </a:r>
            <a:endParaRPr lang="en-US" sz="2800" b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淘宝网chenying0907出品 1"/>
          <p:cNvSpPr/>
          <p:nvPr/>
        </p:nvSpPr>
        <p:spPr>
          <a:xfrm>
            <a:off x="20663" y="-8964"/>
            <a:ext cx="12858750" cy="723265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淘宝网chenying0907出品 259"/>
          <p:cNvSpPr>
            <a:spLocks noChangeArrowheads="1"/>
          </p:cNvSpPr>
          <p:nvPr/>
        </p:nvSpPr>
        <p:spPr bwMode="auto">
          <a:xfrm>
            <a:off x="6717407" y="5416525"/>
            <a:ext cx="23634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000" b="1" cap="all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zh-CN" altLang="en-US" sz="2000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6451" y="571545"/>
            <a:ext cx="11097183" cy="2584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Bài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2</a:t>
            </a:r>
            <a:endParaRPr lang="en-US" sz="54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Nguyễn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Trường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Tộ mong muốn canh tân đất nước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s 1"/>
          <p:cNvSpPr/>
          <p:nvPr/>
        </p:nvSpPr>
        <p:spPr>
          <a:xfrm>
            <a:off x="4651375" y="448310"/>
            <a:ext cx="355600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Mục tiêu</a:t>
            </a:r>
            <a:endParaRPr lang="en-US" altLang="zh-CN" sz="72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593215" y="2176145"/>
            <a:ext cx="967232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 sinh biết:</a:t>
            </a:r>
            <a:endParaRPr lang="en-US" sz="3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đề nghị chủ yếu để canh tân đất nước của Nguyễn Trường Tộ.</a:t>
            </a:r>
            <a:endParaRPr lang="en-US" sz="3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 dân đánh giá về lòng yêu nước của Nguyễn Trường Tộ như thế nào. </a:t>
            </a:r>
            <a:endParaRPr lang="en-US" sz="3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4506" y="1311930"/>
            <a:ext cx="11377264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xâm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lăng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nho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trương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canh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tân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cường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3765079" y="3544317"/>
            <a:ext cx="5976664" cy="2376264"/>
          </a:xfrm>
          <a:prstGeom prst="cloudCallout">
            <a:avLst>
              <a:gd name="adj1" fmla="val -26041"/>
              <a:gd name="adj2" fmla="val 73962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chemeClr val="accent1"/>
                </a:solidFill>
              </a:rPr>
              <a:t>“</a:t>
            </a:r>
            <a:r>
              <a:rPr lang="en-US" sz="3600" b="1" i="1" dirty="0" err="1" smtClean="0">
                <a:solidFill>
                  <a:schemeClr val="accent1"/>
                </a:solidFill>
              </a:rPr>
              <a:t>Canh</a:t>
            </a:r>
            <a:r>
              <a:rPr lang="en-US" sz="3600" b="1" i="1" dirty="0" smtClean="0">
                <a:solidFill>
                  <a:schemeClr val="accent1"/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1"/>
                </a:solidFill>
              </a:rPr>
              <a:t>tân</a:t>
            </a:r>
            <a:r>
              <a:rPr lang="en-US" sz="3600" b="1" i="1" dirty="0" smtClean="0">
                <a:solidFill>
                  <a:schemeClr val="accent1"/>
                </a:solidFill>
              </a:rPr>
              <a:t>” </a:t>
            </a:r>
            <a:r>
              <a:rPr lang="en-US" sz="3600" b="1" i="1" dirty="0" err="1" smtClean="0">
                <a:solidFill>
                  <a:schemeClr val="accent1"/>
                </a:solidFill>
              </a:rPr>
              <a:t>là</a:t>
            </a:r>
            <a:r>
              <a:rPr lang="en-US" sz="3600" b="1" i="1" dirty="0" smtClean="0">
                <a:solidFill>
                  <a:schemeClr val="accent1"/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1"/>
                </a:solidFill>
              </a:rPr>
              <a:t>gì</a:t>
            </a:r>
            <a:r>
              <a:rPr lang="en-US" sz="3600" b="1" i="1" dirty="0" smtClean="0">
                <a:solidFill>
                  <a:schemeClr val="accent1"/>
                </a:solidFill>
              </a:rPr>
              <a:t>?</a:t>
            </a:r>
            <a:endParaRPr lang="en-US" sz="3600" b="1" i="1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86" y="6350"/>
            <a:ext cx="4826000" cy="7226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69335" y="663992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</a:rPr>
              <a:t>Em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biết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gì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về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Nguyễn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Trường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Tộ</a:t>
            </a:r>
            <a:r>
              <a:rPr lang="en-US" sz="3200" b="1" dirty="0" smtClean="0">
                <a:solidFill>
                  <a:srgbClr val="FFFF00"/>
                </a:solidFill>
              </a:rPr>
              <a:t>?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12716" y="1311801"/>
            <a:ext cx="5904656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- 1830 - 1871</a:t>
            </a:r>
            <a:b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Quê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quán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làng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Bùi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Chu ,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huyện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Hưng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Nguyên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tỉnh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Nghệ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An.</a:t>
            </a:r>
            <a:b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Từ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bé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đã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nổi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tiếng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thông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minh,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học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giỏi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Năm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1860,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ông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được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sang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Pháp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  </a:t>
            </a:r>
            <a:b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Trình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lên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vua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tự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đức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nhiều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bản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điều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trần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 </a:t>
            </a:r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64644" y="591508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</a:rPr>
              <a:t>Nguyễn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Trường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Tộ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mong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muốn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điều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gì</a:t>
            </a:r>
            <a:r>
              <a:rPr lang="en-US" sz="3200" b="1" dirty="0" smtClean="0">
                <a:solidFill>
                  <a:srgbClr val="FFFF00"/>
                </a:solidFill>
              </a:rPr>
              <a:t>?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13480" y="1600215"/>
            <a:ext cx="5904656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giàu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kịp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808355"/>
            <a:ext cx="11405235" cy="6060440"/>
          </a:xfrm>
        </p:spPr>
        <p:txBody>
          <a:bodyPr>
            <a:normAutofit/>
          </a:bodyPr>
          <a:p>
            <a:pPr marL="0" indent="0">
              <a:lnSpc>
                <a:spcPct val="150000"/>
              </a:lnSpc>
              <a:buNone/>
            </a:pP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bấy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en-US" sz="32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bấy</a:t>
            </a:r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Tộ</a:t>
            </a:r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canh</a:t>
            </a:r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tân</a:t>
            </a:r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Triều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nhượng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nghèo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nàn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cường</a:t>
            </a: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40743" y="2110987"/>
            <a:ext cx="5730037" cy="4853182"/>
            <a:chOff x="1906291" y="1458758"/>
            <a:chExt cx="3576721" cy="5187394"/>
          </a:xfrm>
        </p:grpSpPr>
        <p:grpSp>
          <p:nvGrpSpPr>
            <p:cNvPr id="5" name="Group 4"/>
            <p:cNvGrpSpPr/>
            <p:nvPr/>
          </p:nvGrpSpPr>
          <p:grpSpPr>
            <a:xfrm>
              <a:off x="1972256" y="1458758"/>
              <a:ext cx="292103" cy="5187394"/>
              <a:chOff x="1374772" y="1213680"/>
              <a:chExt cx="274322" cy="5187394"/>
            </a:xfrm>
          </p:grpSpPr>
          <p:sp>
            <p:nvSpPr>
              <p:cNvPr id="22" name="Pentagon 21"/>
              <p:cNvSpPr/>
              <p:nvPr/>
            </p:nvSpPr>
            <p:spPr>
              <a:xfrm rot="5400000">
                <a:off x="1103752" y="5857228"/>
                <a:ext cx="814866" cy="272825"/>
              </a:xfrm>
              <a:prstGeom prst="homePlate">
                <a:avLst>
                  <a:gd name="adj" fmla="val 281623"/>
                </a:avLst>
              </a:prstGeom>
              <a:gradFill flip="none" rotWithShape="1">
                <a:gsLst>
                  <a:gs pos="100000">
                    <a:srgbClr val="B88954"/>
                  </a:gs>
                  <a:gs pos="0">
                    <a:srgbClr val="E1C9AF"/>
                  </a:gs>
                </a:gsLst>
                <a:lin ang="54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2800"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Rectangle 5"/>
              <p:cNvSpPr/>
              <p:nvPr/>
            </p:nvSpPr>
            <p:spPr>
              <a:xfrm>
                <a:off x="1374774" y="2007666"/>
                <a:ext cx="273845" cy="3776859"/>
              </a:xfrm>
              <a:custGeom>
                <a:avLst/>
                <a:gdLst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0 w 272825"/>
                  <a:gd name="connsiteY4" fmla="*/ 0 h 3776662"/>
                  <a:gd name="connsiteX0-1" fmla="*/ 0 w 272825"/>
                  <a:gd name="connsiteY0-2" fmla="*/ 0 h 3776662"/>
                  <a:gd name="connsiteX1-3" fmla="*/ 272825 w 272825"/>
                  <a:gd name="connsiteY1-4" fmla="*/ 0 h 3776662"/>
                  <a:gd name="connsiteX2-5" fmla="*/ 272825 w 272825"/>
                  <a:gd name="connsiteY2-6" fmla="*/ 3776662 h 3776662"/>
                  <a:gd name="connsiteX3-7" fmla="*/ 0 w 272825"/>
                  <a:gd name="connsiteY3-8" fmla="*/ 3776662 h 3776662"/>
                  <a:gd name="connsiteX4-9" fmla="*/ 1 w 272825"/>
                  <a:gd name="connsiteY4-10" fmla="*/ 3609974 h 3776662"/>
                  <a:gd name="connsiteX5" fmla="*/ 0 w 272825"/>
                  <a:gd name="connsiteY5" fmla="*/ 0 h 3776662"/>
                  <a:gd name="connsiteX0-11" fmla="*/ 0 w 272825"/>
                  <a:gd name="connsiteY0-12" fmla="*/ 0 h 3776662"/>
                  <a:gd name="connsiteX1-13" fmla="*/ 272825 w 272825"/>
                  <a:gd name="connsiteY1-14" fmla="*/ 0 h 3776662"/>
                  <a:gd name="connsiteX2-15" fmla="*/ 272825 w 272825"/>
                  <a:gd name="connsiteY2-16" fmla="*/ 3776662 h 3776662"/>
                  <a:gd name="connsiteX3-17" fmla="*/ 57151 w 272825"/>
                  <a:gd name="connsiteY3-18" fmla="*/ 3776661 h 3776662"/>
                  <a:gd name="connsiteX4-19" fmla="*/ 0 w 272825"/>
                  <a:gd name="connsiteY4-20" fmla="*/ 3776662 h 3776662"/>
                  <a:gd name="connsiteX5-21" fmla="*/ 1 w 272825"/>
                  <a:gd name="connsiteY5-22" fmla="*/ 3609974 h 3776662"/>
                  <a:gd name="connsiteX6" fmla="*/ 0 w 272825"/>
                  <a:gd name="connsiteY6" fmla="*/ 0 h 3776662"/>
                  <a:gd name="connsiteX0-23" fmla="*/ 0 w 272825"/>
                  <a:gd name="connsiteY0-24" fmla="*/ 0 h 3776662"/>
                  <a:gd name="connsiteX1-25" fmla="*/ 272825 w 272825"/>
                  <a:gd name="connsiteY1-26" fmla="*/ 0 h 3776662"/>
                  <a:gd name="connsiteX2-27" fmla="*/ 272825 w 272825"/>
                  <a:gd name="connsiteY2-28" fmla="*/ 3776662 h 3776662"/>
                  <a:gd name="connsiteX3-29" fmla="*/ 166689 w 272825"/>
                  <a:gd name="connsiteY3-30" fmla="*/ 3776661 h 3776662"/>
                  <a:gd name="connsiteX4-31" fmla="*/ 57151 w 272825"/>
                  <a:gd name="connsiteY4-32" fmla="*/ 3776661 h 3776662"/>
                  <a:gd name="connsiteX5-33" fmla="*/ 0 w 272825"/>
                  <a:gd name="connsiteY5-34" fmla="*/ 3776662 h 3776662"/>
                  <a:gd name="connsiteX6-35" fmla="*/ 1 w 272825"/>
                  <a:gd name="connsiteY6-36" fmla="*/ 3609974 h 3776662"/>
                  <a:gd name="connsiteX7" fmla="*/ 0 w 272825"/>
                  <a:gd name="connsiteY7" fmla="*/ 0 h 3776662"/>
                  <a:gd name="connsiteX0-37" fmla="*/ 0 w 272825"/>
                  <a:gd name="connsiteY0-38" fmla="*/ 0 h 3776662"/>
                  <a:gd name="connsiteX1-39" fmla="*/ 272825 w 272825"/>
                  <a:gd name="connsiteY1-40" fmla="*/ 0 h 3776662"/>
                  <a:gd name="connsiteX2-41" fmla="*/ 272825 w 272825"/>
                  <a:gd name="connsiteY2-42" fmla="*/ 3776662 h 3776662"/>
                  <a:gd name="connsiteX3-43" fmla="*/ 166689 w 272825"/>
                  <a:gd name="connsiteY3-44" fmla="*/ 3776661 h 3776662"/>
                  <a:gd name="connsiteX4-45" fmla="*/ 107157 w 272825"/>
                  <a:gd name="connsiteY4-46" fmla="*/ 3774280 h 3776662"/>
                  <a:gd name="connsiteX5-47" fmla="*/ 57151 w 272825"/>
                  <a:gd name="connsiteY5-48" fmla="*/ 3776661 h 3776662"/>
                  <a:gd name="connsiteX6-49" fmla="*/ 0 w 272825"/>
                  <a:gd name="connsiteY6-50" fmla="*/ 3776662 h 3776662"/>
                  <a:gd name="connsiteX7-51" fmla="*/ 1 w 272825"/>
                  <a:gd name="connsiteY7-52" fmla="*/ 3609974 h 3776662"/>
                  <a:gd name="connsiteX8" fmla="*/ 0 w 272825"/>
                  <a:gd name="connsiteY8" fmla="*/ 0 h 3776662"/>
                  <a:gd name="connsiteX0-53" fmla="*/ 0 w 272825"/>
                  <a:gd name="connsiteY0-54" fmla="*/ 0 h 3776662"/>
                  <a:gd name="connsiteX1-55" fmla="*/ 272825 w 272825"/>
                  <a:gd name="connsiteY1-56" fmla="*/ 0 h 3776662"/>
                  <a:gd name="connsiteX2-57" fmla="*/ 272825 w 272825"/>
                  <a:gd name="connsiteY2-58" fmla="*/ 3776662 h 3776662"/>
                  <a:gd name="connsiteX3-59" fmla="*/ 221457 w 272825"/>
                  <a:gd name="connsiteY3-60" fmla="*/ 3774280 h 3776662"/>
                  <a:gd name="connsiteX4-61" fmla="*/ 166689 w 272825"/>
                  <a:gd name="connsiteY4-62" fmla="*/ 3776661 h 3776662"/>
                  <a:gd name="connsiteX5-63" fmla="*/ 107157 w 272825"/>
                  <a:gd name="connsiteY5-64" fmla="*/ 3774280 h 3776662"/>
                  <a:gd name="connsiteX6-65" fmla="*/ 57151 w 272825"/>
                  <a:gd name="connsiteY6-66" fmla="*/ 3776661 h 3776662"/>
                  <a:gd name="connsiteX7-67" fmla="*/ 0 w 272825"/>
                  <a:gd name="connsiteY7-68" fmla="*/ 3776662 h 3776662"/>
                  <a:gd name="connsiteX8-69" fmla="*/ 1 w 272825"/>
                  <a:gd name="connsiteY8-70" fmla="*/ 3609974 h 3776662"/>
                  <a:gd name="connsiteX9" fmla="*/ 0 w 272825"/>
                  <a:gd name="connsiteY9" fmla="*/ 0 h 3776662"/>
                  <a:gd name="connsiteX0-71" fmla="*/ 0 w 272825"/>
                  <a:gd name="connsiteY0-72" fmla="*/ 0 h 3776662"/>
                  <a:gd name="connsiteX1-73" fmla="*/ 272825 w 272825"/>
                  <a:gd name="connsiteY1-74" fmla="*/ 0 h 3776662"/>
                  <a:gd name="connsiteX2-75" fmla="*/ 272825 w 272825"/>
                  <a:gd name="connsiteY2-76" fmla="*/ 3776662 h 3776662"/>
                  <a:gd name="connsiteX3-77" fmla="*/ 252414 w 272825"/>
                  <a:gd name="connsiteY3-78" fmla="*/ 3776661 h 3776662"/>
                  <a:gd name="connsiteX4-79" fmla="*/ 221457 w 272825"/>
                  <a:gd name="connsiteY4-80" fmla="*/ 3774280 h 3776662"/>
                  <a:gd name="connsiteX5-81" fmla="*/ 166689 w 272825"/>
                  <a:gd name="connsiteY5-82" fmla="*/ 3776661 h 3776662"/>
                  <a:gd name="connsiteX6-83" fmla="*/ 107157 w 272825"/>
                  <a:gd name="connsiteY6-84" fmla="*/ 3774280 h 3776662"/>
                  <a:gd name="connsiteX7-85" fmla="*/ 57151 w 272825"/>
                  <a:gd name="connsiteY7-86" fmla="*/ 3776661 h 3776662"/>
                  <a:gd name="connsiteX8-87" fmla="*/ 0 w 272825"/>
                  <a:gd name="connsiteY8-88" fmla="*/ 3776662 h 3776662"/>
                  <a:gd name="connsiteX9-89" fmla="*/ 1 w 272825"/>
                  <a:gd name="connsiteY9-90" fmla="*/ 3609974 h 3776662"/>
                  <a:gd name="connsiteX10" fmla="*/ 0 w 272825"/>
                  <a:gd name="connsiteY10" fmla="*/ 0 h 3776662"/>
                  <a:gd name="connsiteX0-91" fmla="*/ 0 w 273845"/>
                  <a:gd name="connsiteY0-92" fmla="*/ 0 h 3776662"/>
                  <a:gd name="connsiteX1-93" fmla="*/ 272825 w 273845"/>
                  <a:gd name="connsiteY1-94" fmla="*/ 0 h 3776662"/>
                  <a:gd name="connsiteX2-95" fmla="*/ 273845 w 273845"/>
                  <a:gd name="connsiteY2-96" fmla="*/ 3581399 h 3776662"/>
                  <a:gd name="connsiteX3-97" fmla="*/ 272825 w 273845"/>
                  <a:gd name="connsiteY3-98" fmla="*/ 3776662 h 3776662"/>
                  <a:gd name="connsiteX4-99" fmla="*/ 252414 w 273845"/>
                  <a:gd name="connsiteY4-100" fmla="*/ 3776661 h 3776662"/>
                  <a:gd name="connsiteX5-101" fmla="*/ 221457 w 273845"/>
                  <a:gd name="connsiteY5-102" fmla="*/ 3774280 h 3776662"/>
                  <a:gd name="connsiteX6-103" fmla="*/ 166689 w 273845"/>
                  <a:gd name="connsiteY6-104" fmla="*/ 3776661 h 3776662"/>
                  <a:gd name="connsiteX7-105" fmla="*/ 107157 w 273845"/>
                  <a:gd name="connsiteY7-106" fmla="*/ 3774280 h 3776662"/>
                  <a:gd name="connsiteX8-107" fmla="*/ 57151 w 273845"/>
                  <a:gd name="connsiteY8-108" fmla="*/ 3776661 h 3776662"/>
                  <a:gd name="connsiteX9-109" fmla="*/ 0 w 273845"/>
                  <a:gd name="connsiteY9-110" fmla="*/ 3776662 h 3776662"/>
                  <a:gd name="connsiteX10-111" fmla="*/ 1 w 273845"/>
                  <a:gd name="connsiteY10-112" fmla="*/ 3609974 h 3776662"/>
                  <a:gd name="connsiteX11" fmla="*/ 0 w 273845"/>
                  <a:gd name="connsiteY11" fmla="*/ 0 h 3776662"/>
                  <a:gd name="connsiteX0-113" fmla="*/ 0 w 273845"/>
                  <a:gd name="connsiteY0-114" fmla="*/ 0 h 3776662"/>
                  <a:gd name="connsiteX1-115" fmla="*/ 272825 w 273845"/>
                  <a:gd name="connsiteY1-116" fmla="*/ 0 h 3776662"/>
                  <a:gd name="connsiteX2-117" fmla="*/ 273845 w 273845"/>
                  <a:gd name="connsiteY2-118" fmla="*/ 3581399 h 3776662"/>
                  <a:gd name="connsiteX3-119" fmla="*/ 252414 w 273845"/>
                  <a:gd name="connsiteY3-120" fmla="*/ 3776661 h 3776662"/>
                  <a:gd name="connsiteX4-121" fmla="*/ 221457 w 273845"/>
                  <a:gd name="connsiteY4-122" fmla="*/ 3774280 h 3776662"/>
                  <a:gd name="connsiteX5-123" fmla="*/ 166689 w 273845"/>
                  <a:gd name="connsiteY5-124" fmla="*/ 3776661 h 3776662"/>
                  <a:gd name="connsiteX6-125" fmla="*/ 107157 w 273845"/>
                  <a:gd name="connsiteY6-126" fmla="*/ 3774280 h 3776662"/>
                  <a:gd name="connsiteX7-127" fmla="*/ 57151 w 273845"/>
                  <a:gd name="connsiteY7-128" fmla="*/ 3776661 h 3776662"/>
                  <a:gd name="connsiteX8-129" fmla="*/ 0 w 273845"/>
                  <a:gd name="connsiteY8-130" fmla="*/ 3776662 h 3776662"/>
                  <a:gd name="connsiteX9-131" fmla="*/ 1 w 273845"/>
                  <a:gd name="connsiteY9-132" fmla="*/ 3609974 h 3776662"/>
                  <a:gd name="connsiteX10-133" fmla="*/ 0 w 273845"/>
                  <a:gd name="connsiteY10-134" fmla="*/ 0 h 3776662"/>
                  <a:gd name="connsiteX0-135" fmla="*/ 0 w 273845"/>
                  <a:gd name="connsiteY0-136" fmla="*/ 0 h 3776661"/>
                  <a:gd name="connsiteX1-137" fmla="*/ 272825 w 273845"/>
                  <a:gd name="connsiteY1-138" fmla="*/ 0 h 3776661"/>
                  <a:gd name="connsiteX2-139" fmla="*/ 273845 w 273845"/>
                  <a:gd name="connsiteY2-140" fmla="*/ 3581399 h 3776661"/>
                  <a:gd name="connsiteX3-141" fmla="*/ 252414 w 273845"/>
                  <a:gd name="connsiteY3-142" fmla="*/ 3776661 h 3776661"/>
                  <a:gd name="connsiteX4-143" fmla="*/ 221457 w 273845"/>
                  <a:gd name="connsiteY4-144" fmla="*/ 3774280 h 3776661"/>
                  <a:gd name="connsiteX5-145" fmla="*/ 166689 w 273845"/>
                  <a:gd name="connsiteY5-146" fmla="*/ 3776661 h 3776661"/>
                  <a:gd name="connsiteX6-147" fmla="*/ 107157 w 273845"/>
                  <a:gd name="connsiteY6-148" fmla="*/ 3774280 h 3776661"/>
                  <a:gd name="connsiteX7-149" fmla="*/ 57151 w 273845"/>
                  <a:gd name="connsiteY7-150" fmla="*/ 3776661 h 3776661"/>
                  <a:gd name="connsiteX8-151" fmla="*/ 1 w 273845"/>
                  <a:gd name="connsiteY8-152" fmla="*/ 3609974 h 3776661"/>
                  <a:gd name="connsiteX9-153" fmla="*/ 0 w 273845"/>
                  <a:gd name="connsiteY9-154" fmla="*/ 0 h 3776661"/>
                  <a:gd name="connsiteX0-155" fmla="*/ 0 w 273845"/>
                  <a:gd name="connsiteY0-156" fmla="*/ 0 h 3776661"/>
                  <a:gd name="connsiteX1-157" fmla="*/ 272825 w 273845"/>
                  <a:gd name="connsiteY1-158" fmla="*/ 0 h 3776661"/>
                  <a:gd name="connsiteX2-159" fmla="*/ 273845 w 273845"/>
                  <a:gd name="connsiteY2-160" fmla="*/ 3581399 h 3776661"/>
                  <a:gd name="connsiteX3-161" fmla="*/ 252414 w 273845"/>
                  <a:gd name="connsiteY3-162" fmla="*/ 3776661 h 3776661"/>
                  <a:gd name="connsiteX4-163" fmla="*/ 221457 w 273845"/>
                  <a:gd name="connsiteY4-164" fmla="*/ 3774280 h 3776661"/>
                  <a:gd name="connsiteX5-165" fmla="*/ 166689 w 273845"/>
                  <a:gd name="connsiteY5-166" fmla="*/ 3776661 h 3776661"/>
                  <a:gd name="connsiteX6-167" fmla="*/ 104776 w 273845"/>
                  <a:gd name="connsiteY6-168" fmla="*/ 3664743 h 3776661"/>
                  <a:gd name="connsiteX7-169" fmla="*/ 57151 w 273845"/>
                  <a:gd name="connsiteY7-170" fmla="*/ 3776661 h 3776661"/>
                  <a:gd name="connsiteX8-171" fmla="*/ 1 w 273845"/>
                  <a:gd name="connsiteY8-172" fmla="*/ 3609974 h 3776661"/>
                  <a:gd name="connsiteX9-173" fmla="*/ 0 w 273845"/>
                  <a:gd name="connsiteY9-174" fmla="*/ 0 h 3776661"/>
                  <a:gd name="connsiteX0-175" fmla="*/ 0 w 273845"/>
                  <a:gd name="connsiteY0-176" fmla="*/ 0 h 3776661"/>
                  <a:gd name="connsiteX1-177" fmla="*/ 272825 w 273845"/>
                  <a:gd name="connsiteY1-178" fmla="*/ 0 h 3776661"/>
                  <a:gd name="connsiteX2-179" fmla="*/ 273845 w 273845"/>
                  <a:gd name="connsiteY2-180" fmla="*/ 3581399 h 3776661"/>
                  <a:gd name="connsiteX3-181" fmla="*/ 252414 w 273845"/>
                  <a:gd name="connsiteY3-182" fmla="*/ 3776661 h 3776661"/>
                  <a:gd name="connsiteX4-183" fmla="*/ 221457 w 273845"/>
                  <a:gd name="connsiteY4-184" fmla="*/ 3774280 h 3776661"/>
                  <a:gd name="connsiteX5-185" fmla="*/ 166689 w 273845"/>
                  <a:gd name="connsiteY5-186" fmla="*/ 3776661 h 3776661"/>
                  <a:gd name="connsiteX6-187" fmla="*/ 104776 w 273845"/>
                  <a:gd name="connsiteY6-188" fmla="*/ 3664743 h 3776661"/>
                  <a:gd name="connsiteX7-189" fmla="*/ 57151 w 273845"/>
                  <a:gd name="connsiteY7-190" fmla="*/ 3750467 h 3776661"/>
                  <a:gd name="connsiteX8-191" fmla="*/ 1 w 273845"/>
                  <a:gd name="connsiteY8-192" fmla="*/ 3609974 h 3776661"/>
                  <a:gd name="connsiteX9-193" fmla="*/ 0 w 273845"/>
                  <a:gd name="connsiteY9-194" fmla="*/ 0 h 3776661"/>
                  <a:gd name="connsiteX0-195" fmla="*/ 0 w 273845"/>
                  <a:gd name="connsiteY0-196" fmla="*/ 0 h 3776661"/>
                  <a:gd name="connsiteX1-197" fmla="*/ 272825 w 273845"/>
                  <a:gd name="connsiteY1-198" fmla="*/ 0 h 3776661"/>
                  <a:gd name="connsiteX2-199" fmla="*/ 273845 w 273845"/>
                  <a:gd name="connsiteY2-200" fmla="*/ 3581399 h 3776661"/>
                  <a:gd name="connsiteX3-201" fmla="*/ 252414 w 273845"/>
                  <a:gd name="connsiteY3-202" fmla="*/ 3776661 h 3776661"/>
                  <a:gd name="connsiteX4-203" fmla="*/ 228601 w 273845"/>
                  <a:gd name="connsiteY4-204" fmla="*/ 3629023 h 3776661"/>
                  <a:gd name="connsiteX5-205" fmla="*/ 166689 w 273845"/>
                  <a:gd name="connsiteY5-206" fmla="*/ 3776661 h 3776661"/>
                  <a:gd name="connsiteX6-207" fmla="*/ 104776 w 273845"/>
                  <a:gd name="connsiteY6-208" fmla="*/ 3664743 h 3776661"/>
                  <a:gd name="connsiteX7-209" fmla="*/ 57151 w 273845"/>
                  <a:gd name="connsiteY7-210" fmla="*/ 3750467 h 3776661"/>
                  <a:gd name="connsiteX8-211" fmla="*/ 1 w 273845"/>
                  <a:gd name="connsiteY8-212" fmla="*/ 3609974 h 3776661"/>
                  <a:gd name="connsiteX9-213" fmla="*/ 0 w 273845"/>
                  <a:gd name="connsiteY9-214" fmla="*/ 0 h 3776661"/>
                  <a:gd name="connsiteX0-215" fmla="*/ 0 w 273845"/>
                  <a:gd name="connsiteY0-216" fmla="*/ 0 h 3776661"/>
                  <a:gd name="connsiteX1-217" fmla="*/ 272825 w 273845"/>
                  <a:gd name="connsiteY1-218" fmla="*/ 0 h 3776661"/>
                  <a:gd name="connsiteX2-219" fmla="*/ 273845 w 273845"/>
                  <a:gd name="connsiteY2-220" fmla="*/ 3581399 h 3776661"/>
                  <a:gd name="connsiteX3-221" fmla="*/ 250032 w 273845"/>
                  <a:gd name="connsiteY3-222" fmla="*/ 3695699 h 3776661"/>
                  <a:gd name="connsiteX4-223" fmla="*/ 228601 w 273845"/>
                  <a:gd name="connsiteY4-224" fmla="*/ 3629023 h 3776661"/>
                  <a:gd name="connsiteX5-225" fmla="*/ 166689 w 273845"/>
                  <a:gd name="connsiteY5-226" fmla="*/ 3776661 h 3776661"/>
                  <a:gd name="connsiteX6-227" fmla="*/ 104776 w 273845"/>
                  <a:gd name="connsiteY6-228" fmla="*/ 3664743 h 3776661"/>
                  <a:gd name="connsiteX7-229" fmla="*/ 57151 w 273845"/>
                  <a:gd name="connsiteY7-230" fmla="*/ 3750467 h 3776661"/>
                  <a:gd name="connsiteX8-231" fmla="*/ 1 w 273845"/>
                  <a:gd name="connsiteY8-232" fmla="*/ 3609974 h 3776661"/>
                  <a:gd name="connsiteX9-233" fmla="*/ 0 w 273845"/>
                  <a:gd name="connsiteY9-234" fmla="*/ 0 h 3776661"/>
                  <a:gd name="connsiteX0-235" fmla="*/ 0 w 273845"/>
                  <a:gd name="connsiteY0-236" fmla="*/ 0 h 3776661"/>
                  <a:gd name="connsiteX1-237" fmla="*/ 272825 w 273845"/>
                  <a:gd name="connsiteY1-238" fmla="*/ 0 h 3776661"/>
                  <a:gd name="connsiteX2-239" fmla="*/ 273845 w 273845"/>
                  <a:gd name="connsiteY2-240" fmla="*/ 3581399 h 3776661"/>
                  <a:gd name="connsiteX3-241" fmla="*/ 247651 w 273845"/>
                  <a:gd name="connsiteY3-242" fmla="*/ 3702843 h 3776661"/>
                  <a:gd name="connsiteX4-243" fmla="*/ 228601 w 273845"/>
                  <a:gd name="connsiteY4-244" fmla="*/ 3629023 h 3776661"/>
                  <a:gd name="connsiteX5-245" fmla="*/ 166689 w 273845"/>
                  <a:gd name="connsiteY5-246" fmla="*/ 3776661 h 3776661"/>
                  <a:gd name="connsiteX6-247" fmla="*/ 104776 w 273845"/>
                  <a:gd name="connsiteY6-248" fmla="*/ 3664743 h 3776661"/>
                  <a:gd name="connsiteX7-249" fmla="*/ 57151 w 273845"/>
                  <a:gd name="connsiteY7-250" fmla="*/ 3750467 h 3776661"/>
                  <a:gd name="connsiteX8-251" fmla="*/ 1 w 273845"/>
                  <a:gd name="connsiteY8-252" fmla="*/ 3609974 h 3776661"/>
                  <a:gd name="connsiteX9-253" fmla="*/ 0 w 273845"/>
                  <a:gd name="connsiteY9-254" fmla="*/ 0 h 3776661"/>
                  <a:gd name="connsiteX0-255" fmla="*/ 0 w 273845"/>
                  <a:gd name="connsiteY0-256" fmla="*/ 0 h 3776661"/>
                  <a:gd name="connsiteX1-257" fmla="*/ 272825 w 273845"/>
                  <a:gd name="connsiteY1-258" fmla="*/ 0 h 3776661"/>
                  <a:gd name="connsiteX2-259" fmla="*/ 273845 w 273845"/>
                  <a:gd name="connsiteY2-260" fmla="*/ 3581399 h 3776661"/>
                  <a:gd name="connsiteX3-261" fmla="*/ 247651 w 273845"/>
                  <a:gd name="connsiteY3-262" fmla="*/ 3702843 h 3776661"/>
                  <a:gd name="connsiteX4-263" fmla="*/ 228601 w 273845"/>
                  <a:gd name="connsiteY4-264" fmla="*/ 3629023 h 3776661"/>
                  <a:gd name="connsiteX5-265" fmla="*/ 166689 w 273845"/>
                  <a:gd name="connsiteY5-266" fmla="*/ 3776661 h 3776661"/>
                  <a:gd name="connsiteX6-267" fmla="*/ 104776 w 273845"/>
                  <a:gd name="connsiteY6-268" fmla="*/ 3664743 h 3776661"/>
                  <a:gd name="connsiteX7-269" fmla="*/ 57151 w 273845"/>
                  <a:gd name="connsiteY7-270" fmla="*/ 3750467 h 3776661"/>
                  <a:gd name="connsiteX8-271" fmla="*/ 1 w 273845"/>
                  <a:gd name="connsiteY8-272" fmla="*/ 3609974 h 3776661"/>
                  <a:gd name="connsiteX9-273" fmla="*/ 0 w 273845"/>
                  <a:gd name="connsiteY9-274" fmla="*/ 0 h 3776661"/>
                  <a:gd name="connsiteX0-275" fmla="*/ 0 w 273845"/>
                  <a:gd name="connsiteY0-276" fmla="*/ 0 h 3776661"/>
                  <a:gd name="connsiteX1-277" fmla="*/ 272825 w 273845"/>
                  <a:gd name="connsiteY1-278" fmla="*/ 0 h 3776661"/>
                  <a:gd name="connsiteX2-279" fmla="*/ 273845 w 273845"/>
                  <a:gd name="connsiteY2-280" fmla="*/ 3581399 h 3776661"/>
                  <a:gd name="connsiteX3-281" fmla="*/ 247651 w 273845"/>
                  <a:gd name="connsiteY3-282" fmla="*/ 3702843 h 3776661"/>
                  <a:gd name="connsiteX4-283" fmla="*/ 228601 w 273845"/>
                  <a:gd name="connsiteY4-284" fmla="*/ 3629023 h 3776661"/>
                  <a:gd name="connsiteX5-285" fmla="*/ 166689 w 273845"/>
                  <a:gd name="connsiteY5-286" fmla="*/ 3776661 h 3776661"/>
                  <a:gd name="connsiteX6-287" fmla="*/ 104776 w 273845"/>
                  <a:gd name="connsiteY6-288" fmla="*/ 3664743 h 3776661"/>
                  <a:gd name="connsiteX7-289" fmla="*/ 57151 w 273845"/>
                  <a:gd name="connsiteY7-290" fmla="*/ 3750467 h 3776661"/>
                  <a:gd name="connsiteX8-291" fmla="*/ 1 w 273845"/>
                  <a:gd name="connsiteY8-292" fmla="*/ 3609974 h 3776661"/>
                  <a:gd name="connsiteX9-293" fmla="*/ 0 w 273845"/>
                  <a:gd name="connsiteY9-294" fmla="*/ 0 h 3776661"/>
                  <a:gd name="connsiteX0-295" fmla="*/ 0 w 273845"/>
                  <a:gd name="connsiteY0-296" fmla="*/ 0 h 3776661"/>
                  <a:gd name="connsiteX1-297" fmla="*/ 272825 w 273845"/>
                  <a:gd name="connsiteY1-298" fmla="*/ 0 h 3776661"/>
                  <a:gd name="connsiteX2-299" fmla="*/ 273845 w 273845"/>
                  <a:gd name="connsiteY2-300" fmla="*/ 3581399 h 3776661"/>
                  <a:gd name="connsiteX3-301" fmla="*/ 247651 w 273845"/>
                  <a:gd name="connsiteY3-302" fmla="*/ 3702843 h 3776661"/>
                  <a:gd name="connsiteX4-303" fmla="*/ 228601 w 273845"/>
                  <a:gd name="connsiteY4-304" fmla="*/ 3629023 h 3776661"/>
                  <a:gd name="connsiteX5-305" fmla="*/ 166689 w 273845"/>
                  <a:gd name="connsiteY5-306" fmla="*/ 3776661 h 3776661"/>
                  <a:gd name="connsiteX6-307" fmla="*/ 104776 w 273845"/>
                  <a:gd name="connsiteY6-308" fmla="*/ 3664743 h 3776661"/>
                  <a:gd name="connsiteX7-309" fmla="*/ 57151 w 273845"/>
                  <a:gd name="connsiteY7-310" fmla="*/ 3750467 h 3776661"/>
                  <a:gd name="connsiteX8-311" fmla="*/ 1 w 273845"/>
                  <a:gd name="connsiteY8-312" fmla="*/ 3609974 h 3776661"/>
                  <a:gd name="connsiteX9-313" fmla="*/ 0 w 273845"/>
                  <a:gd name="connsiteY9-314" fmla="*/ 0 h 3776661"/>
                  <a:gd name="connsiteX0-315" fmla="*/ 0 w 273845"/>
                  <a:gd name="connsiteY0-316" fmla="*/ 0 h 3776661"/>
                  <a:gd name="connsiteX1-317" fmla="*/ 272825 w 273845"/>
                  <a:gd name="connsiteY1-318" fmla="*/ 0 h 3776661"/>
                  <a:gd name="connsiteX2-319" fmla="*/ 273845 w 273845"/>
                  <a:gd name="connsiteY2-320" fmla="*/ 3581399 h 3776661"/>
                  <a:gd name="connsiteX3-321" fmla="*/ 247651 w 273845"/>
                  <a:gd name="connsiteY3-322" fmla="*/ 3702843 h 3776661"/>
                  <a:gd name="connsiteX4-323" fmla="*/ 228601 w 273845"/>
                  <a:gd name="connsiteY4-324" fmla="*/ 3629023 h 3776661"/>
                  <a:gd name="connsiteX5-325" fmla="*/ 166689 w 273845"/>
                  <a:gd name="connsiteY5-326" fmla="*/ 3776661 h 3776661"/>
                  <a:gd name="connsiteX6-327" fmla="*/ 104776 w 273845"/>
                  <a:gd name="connsiteY6-328" fmla="*/ 3664743 h 3776661"/>
                  <a:gd name="connsiteX7-329" fmla="*/ 57151 w 273845"/>
                  <a:gd name="connsiteY7-330" fmla="*/ 3750467 h 3776661"/>
                  <a:gd name="connsiteX8-331" fmla="*/ 1 w 273845"/>
                  <a:gd name="connsiteY8-332" fmla="*/ 3609974 h 3776661"/>
                  <a:gd name="connsiteX9-333" fmla="*/ 0 w 273845"/>
                  <a:gd name="connsiteY9-334" fmla="*/ 0 h 3776661"/>
                  <a:gd name="connsiteX0-335" fmla="*/ 0 w 273845"/>
                  <a:gd name="connsiteY0-336" fmla="*/ 0 h 3776661"/>
                  <a:gd name="connsiteX1-337" fmla="*/ 272825 w 273845"/>
                  <a:gd name="connsiteY1-338" fmla="*/ 0 h 3776661"/>
                  <a:gd name="connsiteX2-339" fmla="*/ 273845 w 273845"/>
                  <a:gd name="connsiteY2-340" fmla="*/ 3581399 h 3776661"/>
                  <a:gd name="connsiteX3-341" fmla="*/ 247651 w 273845"/>
                  <a:gd name="connsiteY3-342" fmla="*/ 3702843 h 3776661"/>
                  <a:gd name="connsiteX4-343" fmla="*/ 228601 w 273845"/>
                  <a:gd name="connsiteY4-344" fmla="*/ 3629023 h 3776661"/>
                  <a:gd name="connsiteX5-345" fmla="*/ 166689 w 273845"/>
                  <a:gd name="connsiteY5-346" fmla="*/ 3776661 h 3776661"/>
                  <a:gd name="connsiteX6-347" fmla="*/ 104776 w 273845"/>
                  <a:gd name="connsiteY6-348" fmla="*/ 3664743 h 3776661"/>
                  <a:gd name="connsiteX7-349" fmla="*/ 57151 w 273845"/>
                  <a:gd name="connsiteY7-350" fmla="*/ 3750467 h 3776661"/>
                  <a:gd name="connsiteX8-351" fmla="*/ 1 w 273845"/>
                  <a:gd name="connsiteY8-352" fmla="*/ 3609974 h 3776661"/>
                  <a:gd name="connsiteX9-353" fmla="*/ 0 w 273845"/>
                  <a:gd name="connsiteY9-354" fmla="*/ 0 h 3776661"/>
                  <a:gd name="connsiteX0-355" fmla="*/ 0 w 273845"/>
                  <a:gd name="connsiteY0-356" fmla="*/ 0 h 3776887"/>
                  <a:gd name="connsiteX1-357" fmla="*/ 272825 w 273845"/>
                  <a:gd name="connsiteY1-358" fmla="*/ 0 h 3776887"/>
                  <a:gd name="connsiteX2-359" fmla="*/ 273845 w 273845"/>
                  <a:gd name="connsiteY2-360" fmla="*/ 3581399 h 3776887"/>
                  <a:gd name="connsiteX3-361" fmla="*/ 247651 w 273845"/>
                  <a:gd name="connsiteY3-362" fmla="*/ 3702843 h 3776887"/>
                  <a:gd name="connsiteX4-363" fmla="*/ 228601 w 273845"/>
                  <a:gd name="connsiteY4-364" fmla="*/ 3629023 h 3776887"/>
                  <a:gd name="connsiteX5-365" fmla="*/ 166689 w 273845"/>
                  <a:gd name="connsiteY5-366" fmla="*/ 3776661 h 3776887"/>
                  <a:gd name="connsiteX6-367" fmla="*/ 104776 w 273845"/>
                  <a:gd name="connsiteY6-368" fmla="*/ 3664743 h 3776887"/>
                  <a:gd name="connsiteX7-369" fmla="*/ 57151 w 273845"/>
                  <a:gd name="connsiteY7-370" fmla="*/ 3750467 h 3776887"/>
                  <a:gd name="connsiteX8-371" fmla="*/ 1 w 273845"/>
                  <a:gd name="connsiteY8-372" fmla="*/ 3609974 h 3776887"/>
                  <a:gd name="connsiteX9-373" fmla="*/ 0 w 273845"/>
                  <a:gd name="connsiteY9-374" fmla="*/ 0 h 3776887"/>
                  <a:gd name="connsiteX0-375" fmla="*/ 0 w 273845"/>
                  <a:gd name="connsiteY0-376" fmla="*/ 0 h 3776887"/>
                  <a:gd name="connsiteX1-377" fmla="*/ 272825 w 273845"/>
                  <a:gd name="connsiteY1-378" fmla="*/ 0 h 3776887"/>
                  <a:gd name="connsiteX2-379" fmla="*/ 273845 w 273845"/>
                  <a:gd name="connsiteY2-380" fmla="*/ 3581399 h 3776887"/>
                  <a:gd name="connsiteX3-381" fmla="*/ 247651 w 273845"/>
                  <a:gd name="connsiteY3-382" fmla="*/ 3702843 h 3776887"/>
                  <a:gd name="connsiteX4-383" fmla="*/ 228601 w 273845"/>
                  <a:gd name="connsiteY4-384" fmla="*/ 3629023 h 3776887"/>
                  <a:gd name="connsiteX5-385" fmla="*/ 166689 w 273845"/>
                  <a:gd name="connsiteY5-386" fmla="*/ 3776661 h 3776887"/>
                  <a:gd name="connsiteX6-387" fmla="*/ 104776 w 273845"/>
                  <a:gd name="connsiteY6-388" fmla="*/ 3664743 h 3776887"/>
                  <a:gd name="connsiteX7-389" fmla="*/ 57151 w 273845"/>
                  <a:gd name="connsiteY7-390" fmla="*/ 3750467 h 3776887"/>
                  <a:gd name="connsiteX8-391" fmla="*/ 1 w 273845"/>
                  <a:gd name="connsiteY8-392" fmla="*/ 3609974 h 3776887"/>
                  <a:gd name="connsiteX9-393" fmla="*/ 0 w 273845"/>
                  <a:gd name="connsiteY9-394" fmla="*/ 0 h 3776887"/>
                  <a:gd name="connsiteX0-395" fmla="*/ 0 w 273845"/>
                  <a:gd name="connsiteY0-396" fmla="*/ 0 h 3776887"/>
                  <a:gd name="connsiteX1-397" fmla="*/ 272825 w 273845"/>
                  <a:gd name="connsiteY1-398" fmla="*/ 0 h 3776887"/>
                  <a:gd name="connsiteX2-399" fmla="*/ 273845 w 273845"/>
                  <a:gd name="connsiteY2-400" fmla="*/ 3581399 h 3776887"/>
                  <a:gd name="connsiteX3-401" fmla="*/ 247651 w 273845"/>
                  <a:gd name="connsiteY3-402" fmla="*/ 3702843 h 3776887"/>
                  <a:gd name="connsiteX4-403" fmla="*/ 228601 w 273845"/>
                  <a:gd name="connsiteY4-404" fmla="*/ 3629023 h 3776887"/>
                  <a:gd name="connsiteX5-405" fmla="*/ 166689 w 273845"/>
                  <a:gd name="connsiteY5-406" fmla="*/ 3776661 h 3776887"/>
                  <a:gd name="connsiteX6-407" fmla="*/ 104776 w 273845"/>
                  <a:gd name="connsiteY6-408" fmla="*/ 3664743 h 3776887"/>
                  <a:gd name="connsiteX7-409" fmla="*/ 57151 w 273845"/>
                  <a:gd name="connsiteY7-410" fmla="*/ 3750467 h 3776887"/>
                  <a:gd name="connsiteX8-411" fmla="*/ 1 w 273845"/>
                  <a:gd name="connsiteY8-412" fmla="*/ 3609974 h 3776887"/>
                  <a:gd name="connsiteX9-413" fmla="*/ 0 w 273845"/>
                  <a:gd name="connsiteY9-414" fmla="*/ 0 h 3776887"/>
                  <a:gd name="connsiteX0-415" fmla="*/ 0 w 273845"/>
                  <a:gd name="connsiteY0-416" fmla="*/ 0 h 3776859"/>
                  <a:gd name="connsiteX1-417" fmla="*/ 272825 w 273845"/>
                  <a:gd name="connsiteY1-418" fmla="*/ 0 h 3776859"/>
                  <a:gd name="connsiteX2-419" fmla="*/ 273845 w 273845"/>
                  <a:gd name="connsiteY2-420" fmla="*/ 3581399 h 3776859"/>
                  <a:gd name="connsiteX3-421" fmla="*/ 247651 w 273845"/>
                  <a:gd name="connsiteY3-422" fmla="*/ 3702843 h 3776859"/>
                  <a:gd name="connsiteX4-423" fmla="*/ 223839 w 273845"/>
                  <a:gd name="connsiteY4-424" fmla="*/ 3631404 h 3776859"/>
                  <a:gd name="connsiteX5-425" fmla="*/ 166689 w 273845"/>
                  <a:gd name="connsiteY5-426" fmla="*/ 3776661 h 3776859"/>
                  <a:gd name="connsiteX6-427" fmla="*/ 104776 w 273845"/>
                  <a:gd name="connsiteY6-428" fmla="*/ 3664743 h 3776859"/>
                  <a:gd name="connsiteX7-429" fmla="*/ 57151 w 273845"/>
                  <a:gd name="connsiteY7-430" fmla="*/ 3750467 h 3776859"/>
                  <a:gd name="connsiteX8-431" fmla="*/ 1 w 273845"/>
                  <a:gd name="connsiteY8-432" fmla="*/ 3609974 h 3776859"/>
                  <a:gd name="connsiteX9-433" fmla="*/ 0 w 273845"/>
                  <a:gd name="connsiteY9-434" fmla="*/ 0 h 3776859"/>
                  <a:gd name="connsiteX0-435" fmla="*/ 0 w 273845"/>
                  <a:gd name="connsiteY0-436" fmla="*/ 0 h 3776859"/>
                  <a:gd name="connsiteX1-437" fmla="*/ 272825 w 273845"/>
                  <a:gd name="connsiteY1-438" fmla="*/ 0 h 3776859"/>
                  <a:gd name="connsiteX2-439" fmla="*/ 273845 w 273845"/>
                  <a:gd name="connsiteY2-440" fmla="*/ 3581399 h 3776859"/>
                  <a:gd name="connsiteX3-441" fmla="*/ 247651 w 273845"/>
                  <a:gd name="connsiteY3-442" fmla="*/ 3702843 h 3776859"/>
                  <a:gd name="connsiteX4-443" fmla="*/ 223839 w 273845"/>
                  <a:gd name="connsiteY4-444" fmla="*/ 3631404 h 3776859"/>
                  <a:gd name="connsiteX5-445" fmla="*/ 166689 w 273845"/>
                  <a:gd name="connsiteY5-446" fmla="*/ 3776661 h 3776859"/>
                  <a:gd name="connsiteX6-447" fmla="*/ 104776 w 273845"/>
                  <a:gd name="connsiteY6-448" fmla="*/ 3664743 h 3776859"/>
                  <a:gd name="connsiteX7-449" fmla="*/ 57151 w 273845"/>
                  <a:gd name="connsiteY7-450" fmla="*/ 3750467 h 3776859"/>
                  <a:gd name="connsiteX8-451" fmla="*/ 1 w 273845"/>
                  <a:gd name="connsiteY8-452" fmla="*/ 3609974 h 3776859"/>
                  <a:gd name="connsiteX9-453" fmla="*/ 0 w 273845"/>
                  <a:gd name="connsiteY9-454" fmla="*/ 0 h 3776859"/>
                  <a:gd name="connsiteX0-455" fmla="*/ 0 w 273894"/>
                  <a:gd name="connsiteY0-456" fmla="*/ 0 h 3776859"/>
                  <a:gd name="connsiteX1-457" fmla="*/ 272825 w 273894"/>
                  <a:gd name="connsiteY1-458" fmla="*/ 0 h 3776859"/>
                  <a:gd name="connsiteX2-459" fmla="*/ 273845 w 273894"/>
                  <a:gd name="connsiteY2-460" fmla="*/ 3581399 h 3776859"/>
                  <a:gd name="connsiteX3-461" fmla="*/ 247651 w 273894"/>
                  <a:gd name="connsiteY3-462" fmla="*/ 3702843 h 3776859"/>
                  <a:gd name="connsiteX4-463" fmla="*/ 223839 w 273894"/>
                  <a:gd name="connsiteY4-464" fmla="*/ 3631404 h 3776859"/>
                  <a:gd name="connsiteX5-465" fmla="*/ 166689 w 273894"/>
                  <a:gd name="connsiteY5-466" fmla="*/ 3776661 h 3776859"/>
                  <a:gd name="connsiteX6-467" fmla="*/ 104776 w 273894"/>
                  <a:gd name="connsiteY6-468" fmla="*/ 3664743 h 3776859"/>
                  <a:gd name="connsiteX7-469" fmla="*/ 57151 w 273894"/>
                  <a:gd name="connsiteY7-470" fmla="*/ 3750467 h 3776859"/>
                  <a:gd name="connsiteX8-471" fmla="*/ 1 w 273894"/>
                  <a:gd name="connsiteY8-472" fmla="*/ 3609974 h 3776859"/>
                  <a:gd name="connsiteX9-473" fmla="*/ 0 w 273894"/>
                  <a:gd name="connsiteY9-474" fmla="*/ 0 h 3776859"/>
                  <a:gd name="connsiteX0-475" fmla="*/ 0 w 273894"/>
                  <a:gd name="connsiteY0-476" fmla="*/ 0 h 3776859"/>
                  <a:gd name="connsiteX1-477" fmla="*/ 272825 w 273894"/>
                  <a:gd name="connsiteY1-478" fmla="*/ 0 h 3776859"/>
                  <a:gd name="connsiteX2-479" fmla="*/ 273845 w 273894"/>
                  <a:gd name="connsiteY2-480" fmla="*/ 3581399 h 3776859"/>
                  <a:gd name="connsiteX3-481" fmla="*/ 247651 w 273894"/>
                  <a:gd name="connsiteY3-482" fmla="*/ 3702843 h 3776859"/>
                  <a:gd name="connsiteX4-483" fmla="*/ 223839 w 273894"/>
                  <a:gd name="connsiteY4-484" fmla="*/ 3631404 h 3776859"/>
                  <a:gd name="connsiteX5-485" fmla="*/ 166689 w 273894"/>
                  <a:gd name="connsiteY5-486" fmla="*/ 3776661 h 3776859"/>
                  <a:gd name="connsiteX6-487" fmla="*/ 104776 w 273894"/>
                  <a:gd name="connsiteY6-488" fmla="*/ 3664743 h 3776859"/>
                  <a:gd name="connsiteX7-489" fmla="*/ 57151 w 273894"/>
                  <a:gd name="connsiteY7-490" fmla="*/ 3750467 h 3776859"/>
                  <a:gd name="connsiteX8-491" fmla="*/ 1 w 273894"/>
                  <a:gd name="connsiteY8-492" fmla="*/ 3609974 h 3776859"/>
                  <a:gd name="connsiteX9-493" fmla="*/ 0 w 273894"/>
                  <a:gd name="connsiteY9-494" fmla="*/ 0 h 3776859"/>
                  <a:gd name="connsiteX0-495" fmla="*/ 0 w 273845"/>
                  <a:gd name="connsiteY0-496" fmla="*/ 0 h 3776859"/>
                  <a:gd name="connsiteX1-497" fmla="*/ 272825 w 273845"/>
                  <a:gd name="connsiteY1-498" fmla="*/ 0 h 3776859"/>
                  <a:gd name="connsiteX2-499" fmla="*/ 273845 w 273845"/>
                  <a:gd name="connsiteY2-500" fmla="*/ 3581399 h 3776859"/>
                  <a:gd name="connsiteX3-501" fmla="*/ 247651 w 273845"/>
                  <a:gd name="connsiteY3-502" fmla="*/ 3702843 h 3776859"/>
                  <a:gd name="connsiteX4-503" fmla="*/ 223839 w 273845"/>
                  <a:gd name="connsiteY4-504" fmla="*/ 3631404 h 3776859"/>
                  <a:gd name="connsiteX5-505" fmla="*/ 166689 w 273845"/>
                  <a:gd name="connsiteY5-506" fmla="*/ 3776661 h 3776859"/>
                  <a:gd name="connsiteX6-507" fmla="*/ 104776 w 273845"/>
                  <a:gd name="connsiteY6-508" fmla="*/ 3664743 h 3776859"/>
                  <a:gd name="connsiteX7-509" fmla="*/ 57151 w 273845"/>
                  <a:gd name="connsiteY7-510" fmla="*/ 3750467 h 3776859"/>
                  <a:gd name="connsiteX8-511" fmla="*/ 1 w 273845"/>
                  <a:gd name="connsiteY8-512" fmla="*/ 3609974 h 3776859"/>
                  <a:gd name="connsiteX9-513" fmla="*/ 0 w 273845"/>
                  <a:gd name="connsiteY9-514" fmla="*/ 0 h 3776859"/>
                  <a:gd name="connsiteX0-515" fmla="*/ 0 w 273845"/>
                  <a:gd name="connsiteY0-516" fmla="*/ 0 h 3776859"/>
                  <a:gd name="connsiteX1-517" fmla="*/ 272825 w 273845"/>
                  <a:gd name="connsiteY1-518" fmla="*/ 0 h 3776859"/>
                  <a:gd name="connsiteX2-519" fmla="*/ 273845 w 273845"/>
                  <a:gd name="connsiteY2-520" fmla="*/ 3581399 h 3776859"/>
                  <a:gd name="connsiteX3-521" fmla="*/ 252414 w 273845"/>
                  <a:gd name="connsiteY3-522" fmla="*/ 3702843 h 3776859"/>
                  <a:gd name="connsiteX4-523" fmla="*/ 223839 w 273845"/>
                  <a:gd name="connsiteY4-524" fmla="*/ 3631404 h 3776859"/>
                  <a:gd name="connsiteX5-525" fmla="*/ 166689 w 273845"/>
                  <a:gd name="connsiteY5-526" fmla="*/ 3776661 h 3776859"/>
                  <a:gd name="connsiteX6-527" fmla="*/ 104776 w 273845"/>
                  <a:gd name="connsiteY6-528" fmla="*/ 3664743 h 3776859"/>
                  <a:gd name="connsiteX7-529" fmla="*/ 57151 w 273845"/>
                  <a:gd name="connsiteY7-530" fmla="*/ 3750467 h 3776859"/>
                  <a:gd name="connsiteX8-531" fmla="*/ 1 w 273845"/>
                  <a:gd name="connsiteY8-532" fmla="*/ 3609974 h 3776859"/>
                  <a:gd name="connsiteX9-533" fmla="*/ 0 w 273845"/>
                  <a:gd name="connsiteY9-534" fmla="*/ 0 h 3776859"/>
                  <a:gd name="connsiteX0-535" fmla="*/ 0 w 273845"/>
                  <a:gd name="connsiteY0-536" fmla="*/ 0 h 3776859"/>
                  <a:gd name="connsiteX1-537" fmla="*/ 272825 w 273845"/>
                  <a:gd name="connsiteY1-538" fmla="*/ 0 h 3776859"/>
                  <a:gd name="connsiteX2-539" fmla="*/ 273845 w 273845"/>
                  <a:gd name="connsiteY2-540" fmla="*/ 3581399 h 3776859"/>
                  <a:gd name="connsiteX3-541" fmla="*/ 252414 w 273845"/>
                  <a:gd name="connsiteY3-542" fmla="*/ 3702843 h 3776859"/>
                  <a:gd name="connsiteX4-543" fmla="*/ 223839 w 273845"/>
                  <a:gd name="connsiteY4-544" fmla="*/ 3631404 h 3776859"/>
                  <a:gd name="connsiteX5-545" fmla="*/ 166689 w 273845"/>
                  <a:gd name="connsiteY5-546" fmla="*/ 3776661 h 3776859"/>
                  <a:gd name="connsiteX6-547" fmla="*/ 104776 w 273845"/>
                  <a:gd name="connsiteY6-548" fmla="*/ 3664743 h 3776859"/>
                  <a:gd name="connsiteX7-549" fmla="*/ 57151 w 273845"/>
                  <a:gd name="connsiteY7-550" fmla="*/ 3750467 h 3776859"/>
                  <a:gd name="connsiteX8-551" fmla="*/ 1 w 273845"/>
                  <a:gd name="connsiteY8-552" fmla="*/ 3609974 h 3776859"/>
                  <a:gd name="connsiteX9-553" fmla="*/ 0 w 273845"/>
                  <a:gd name="connsiteY9-554" fmla="*/ 0 h 3776859"/>
                  <a:gd name="connsiteX0-555" fmla="*/ 0 w 273845"/>
                  <a:gd name="connsiteY0-556" fmla="*/ 0 h 3776859"/>
                  <a:gd name="connsiteX1-557" fmla="*/ 272825 w 273845"/>
                  <a:gd name="connsiteY1-558" fmla="*/ 0 h 3776859"/>
                  <a:gd name="connsiteX2-559" fmla="*/ 273845 w 273845"/>
                  <a:gd name="connsiteY2-560" fmla="*/ 3581399 h 3776859"/>
                  <a:gd name="connsiteX3-561" fmla="*/ 245270 w 273845"/>
                  <a:gd name="connsiteY3-562" fmla="*/ 3702843 h 3776859"/>
                  <a:gd name="connsiteX4-563" fmla="*/ 223839 w 273845"/>
                  <a:gd name="connsiteY4-564" fmla="*/ 3631404 h 3776859"/>
                  <a:gd name="connsiteX5-565" fmla="*/ 166689 w 273845"/>
                  <a:gd name="connsiteY5-566" fmla="*/ 3776661 h 3776859"/>
                  <a:gd name="connsiteX6-567" fmla="*/ 104776 w 273845"/>
                  <a:gd name="connsiteY6-568" fmla="*/ 3664743 h 3776859"/>
                  <a:gd name="connsiteX7-569" fmla="*/ 57151 w 273845"/>
                  <a:gd name="connsiteY7-570" fmla="*/ 3750467 h 3776859"/>
                  <a:gd name="connsiteX8-571" fmla="*/ 1 w 273845"/>
                  <a:gd name="connsiteY8-572" fmla="*/ 3609974 h 3776859"/>
                  <a:gd name="connsiteX9-573" fmla="*/ 0 w 273845"/>
                  <a:gd name="connsiteY9-574" fmla="*/ 0 h 3776859"/>
                  <a:gd name="connsiteX0-575" fmla="*/ 0 w 273845"/>
                  <a:gd name="connsiteY0-576" fmla="*/ 0 h 3776859"/>
                  <a:gd name="connsiteX1-577" fmla="*/ 272825 w 273845"/>
                  <a:gd name="connsiteY1-578" fmla="*/ 0 h 3776859"/>
                  <a:gd name="connsiteX2-579" fmla="*/ 273845 w 273845"/>
                  <a:gd name="connsiteY2-580" fmla="*/ 3581399 h 3776859"/>
                  <a:gd name="connsiteX3-581" fmla="*/ 245270 w 273845"/>
                  <a:gd name="connsiteY3-582" fmla="*/ 3702843 h 3776859"/>
                  <a:gd name="connsiteX4-583" fmla="*/ 223839 w 273845"/>
                  <a:gd name="connsiteY4-584" fmla="*/ 3631404 h 3776859"/>
                  <a:gd name="connsiteX5-585" fmla="*/ 166689 w 273845"/>
                  <a:gd name="connsiteY5-586" fmla="*/ 3776661 h 3776859"/>
                  <a:gd name="connsiteX6-587" fmla="*/ 104776 w 273845"/>
                  <a:gd name="connsiteY6-588" fmla="*/ 3664743 h 3776859"/>
                  <a:gd name="connsiteX7-589" fmla="*/ 57151 w 273845"/>
                  <a:gd name="connsiteY7-590" fmla="*/ 3750467 h 3776859"/>
                  <a:gd name="connsiteX8-591" fmla="*/ 1 w 273845"/>
                  <a:gd name="connsiteY8-592" fmla="*/ 3609974 h 3776859"/>
                  <a:gd name="connsiteX9-593" fmla="*/ 0 w 273845"/>
                  <a:gd name="connsiteY9-594" fmla="*/ 0 h 3776859"/>
                  <a:gd name="connsiteX0-595" fmla="*/ 0 w 273845"/>
                  <a:gd name="connsiteY0-596" fmla="*/ 0 h 3776859"/>
                  <a:gd name="connsiteX1-597" fmla="*/ 272825 w 273845"/>
                  <a:gd name="connsiteY1-598" fmla="*/ 0 h 3776859"/>
                  <a:gd name="connsiteX2-599" fmla="*/ 273845 w 273845"/>
                  <a:gd name="connsiteY2-600" fmla="*/ 3581399 h 3776859"/>
                  <a:gd name="connsiteX3-601" fmla="*/ 245270 w 273845"/>
                  <a:gd name="connsiteY3-602" fmla="*/ 3702843 h 3776859"/>
                  <a:gd name="connsiteX4-603" fmla="*/ 223839 w 273845"/>
                  <a:gd name="connsiteY4-604" fmla="*/ 3631404 h 3776859"/>
                  <a:gd name="connsiteX5-605" fmla="*/ 166689 w 273845"/>
                  <a:gd name="connsiteY5-606" fmla="*/ 3776661 h 3776859"/>
                  <a:gd name="connsiteX6-607" fmla="*/ 104776 w 273845"/>
                  <a:gd name="connsiteY6-608" fmla="*/ 3664743 h 3776859"/>
                  <a:gd name="connsiteX7-609" fmla="*/ 57151 w 273845"/>
                  <a:gd name="connsiteY7-610" fmla="*/ 3750467 h 3776859"/>
                  <a:gd name="connsiteX8-611" fmla="*/ 1 w 273845"/>
                  <a:gd name="connsiteY8-612" fmla="*/ 3609974 h 3776859"/>
                  <a:gd name="connsiteX9-613" fmla="*/ 0 w 273845"/>
                  <a:gd name="connsiteY9-614" fmla="*/ 0 h 3776859"/>
                  <a:gd name="connsiteX0-615" fmla="*/ 0 w 273845"/>
                  <a:gd name="connsiteY0-616" fmla="*/ 0 h 3776859"/>
                  <a:gd name="connsiteX1-617" fmla="*/ 272825 w 273845"/>
                  <a:gd name="connsiteY1-618" fmla="*/ 0 h 3776859"/>
                  <a:gd name="connsiteX2-619" fmla="*/ 273845 w 273845"/>
                  <a:gd name="connsiteY2-620" fmla="*/ 3581399 h 3776859"/>
                  <a:gd name="connsiteX3-621" fmla="*/ 245270 w 273845"/>
                  <a:gd name="connsiteY3-622" fmla="*/ 3702843 h 3776859"/>
                  <a:gd name="connsiteX4-623" fmla="*/ 223839 w 273845"/>
                  <a:gd name="connsiteY4-624" fmla="*/ 3631404 h 3776859"/>
                  <a:gd name="connsiteX5-625" fmla="*/ 166689 w 273845"/>
                  <a:gd name="connsiteY5-626" fmla="*/ 3776661 h 3776859"/>
                  <a:gd name="connsiteX6-627" fmla="*/ 104776 w 273845"/>
                  <a:gd name="connsiteY6-628" fmla="*/ 3664743 h 3776859"/>
                  <a:gd name="connsiteX7-629" fmla="*/ 57151 w 273845"/>
                  <a:gd name="connsiteY7-630" fmla="*/ 3750467 h 3776859"/>
                  <a:gd name="connsiteX8-631" fmla="*/ 1 w 273845"/>
                  <a:gd name="connsiteY8-632" fmla="*/ 3609974 h 3776859"/>
                  <a:gd name="connsiteX9-633" fmla="*/ 0 w 273845"/>
                  <a:gd name="connsiteY9-634" fmla="*/ 0 h 3776859"/>
                  <a:gd name="connsiteX0-635" fmla="*/ 0 w 273845"/>
                  <a:gd name="connsiteY0-636" fmla="*/ 0 h 3776859"/>
                  <a:gd name="connsiteX1-637" fmla="*/ 272825 w 273845"/>
                  <a:gd name="connsiteY1-638" fmla="*/ 0 h 3776859"/>
                  <a:gd name="connsiteX2-639" fmla="*/ 273845 w 273845"/>
                  <a:gd name="connsiteY2-640" fmla="*/ 3581399 h 3776859"/>
                  <a:gd name="connsiteX3-641" fmla="*/ 245270 w 273845"/>
                  <a:gd name="connsiteY3-642" fmla="*/ 3702843 h 3776859"/>
                  <a:gd name="connsiteX4-643" fmla="*/ 223839 w 273845"/>
                  <a:gd name="connsiteY4-644" fmla="*/ 3631404 h 3776859"/>
                  <a:gd name="connsiteX5-645" fmla="*/ 166689 w 273845"/>
                  <a:gd name="connsiteY5-646" fmla="*/ 3776661 h 3776859"/>
                  <a:gd name="connsiteX6-647" fmla="*/ 104776 w 273845"/>
                  <a:gd name="connsiteY6-648" fmla="*/ 3664743 h 3776859"/>
                  <a:gd name="connsiteX7-649" fmla="*/ 57151 w 273845"/>
                  <a:gd name="connsiteY7-650" fmla="*/ 3750467 h 3776859"/>
                  <a:gd name="connsiteX8-651" fmla="*/ 1 w 273845"/>
                  <a:gd name="connsiteY8-652" fmla="*/ 3609974 h 3776859"/>
                  <a:gd name="connsiteX9-653" fmla="*/ 0 w 273845"/>
                  <a:gd name="connsiteY9-654" fmla="*/ 0 h 3776859"/>
                  <a:gd name="connsiteX0-655" fmla="*/ 0 w 273845"/>
                  <a:gd name="connsiteY0-656" fmla="*/ 0 h 3776859"/>
                  <a:gd name="connsiteX1-657" fmla="*/ 272825 w 273845"/>
                  <a:gd name="connsiteY1-658" fmla="*/ 0 h 3776859"/>
                  <a:gd name="connsiteX2-659" fmla="*/ 273845 w 273845"/>
                  <a:gd name="connsiteY2-660" fmla="*/ 3581399 h 3776859"/>
                  <a:gd name="connsiteX3-661" fmla="*/ 245270 w 273845"/>
                  <a:gd name="connsiteY3-662" fmla="*/ 3702843 h 3776859"/>
                  <a:gd name="connsiteX4-663" fmla="*/ 223839 w 273845"/>
                  <a:gd name="connsiteY4-664" fmla="*/ 3631404 h 3776859"/>
                  <a:gd name="connsiteX5-665" fmla="*/ 166689 w 273845"/>
                  <a:gd name="connsiteY5-666" fmla="*/ 3776661 h 3776859"/>
                  <a:gd name="connsiteX6-667" fmla="*/ 104776 w 273845"/>
                  <a:gd name="connsiteY6-668" fmla="*/ 3664743 h 3776859"/>
                  <a:gd name="connsiteX7-669" fmla="*/ 57151 w 273845"/>
                  <a:gd name="connsiteY7-670" fmla="*/ 3750467 h 3776859"/>
                  <a:gd name="connsiteX8-671" fmla="*/ 1 w 273845"/>
                  <a:gd name="connsiteY8-672" fmla="*/ 3609974 h 3776859"/>
                  <a:gd name="connsiteX9-673" fmla="*/ 0 w 273845"/>
                  <a:gd name="connsiteY9-674" fmla="*/ 0 h 3776859"/>
                  <a:gd name="connsiteX0-675" fmla="*/ 0 w 273845"/>
                  <a:gd name="connsiteY0-676" fmla="*/ 0 h 3776859"/>
                  <a:gd name="connsiteX1-677" fmla="*/ 272825 w 273845"/>
                  <a:gd name="connsiteY1-678" fmla="*/ 0 h 3776859"/>
                  <a:gd name="connsiteX2-679" fmla="*/ 273845 w 273845"/>
                  <a:gd name="connsiteY2-680" fmla="*/ 3581399 h 3776859"/>
                  <a:gd name="connsiteX3-681" fmla="*/ 245270 w 273845"/>
                  <a:gd name="connsiteY3-682" fmla="*/ 3702843 h 3776859"/>
                  <a:gd name="connsiteX4-683" fmla="*/ 223839 w 273845"/>
                  <a:gd name="connsiteY4-684" fmla="*/ 3631404 h 3776859"/>
                  <a:gd name="connsiteX5-685" fmla="*/ 166689 w 273845"/>
                  <a:gd name="connsiteY5-686" fmla="*/ 3776661 h 3776859"/>
                  <a:gd name="connsiteX6-687" fmla="*/ 104776 w 273845"/>
                  <a:gd name="connsiteY6-688" fmla="*/ 3664743 h 3776859"/>
                  <a:gd name="connsiteX7-689" fmla="*/ 57151 w 273845"/>
                  <a:gd name="connsiteY7-690" fmla="*/ 3750467 h 3776859"/>
                  <a:gd name="connsiteX8-691" fmla="*/ 1 w 273845"/>
                  <a:gd name="connsiteY8-692" fmla="*/ 3609974 h 3776859"/>
                  <a:gd name="connsiteX9-693" fmla="*/ 0 w 273845"/>
                  <a:gd name="connsiteY9-694" fmla="*/ 0 h 3776859"/>
                  <a:gd name="connsiteX0-695" fmla="*/ 0 w 273845"/>
                  <a:gd name="connsiteY0-696" fmla="*/ 0 h 3776859"/>
                  <a:gd name="connsiteX1-697" fmla="*/ 272825 w 273845"/>
                  <a:gd name="connsiteY1-698" fmla="*/ 0 h 3776859"/>
                  <a:gd name="connsiteX2-699" fmla="*/ 273845 w 273845"/>
                  <a:gd name="connsiteY2-700" fmla="*/ 3581399 h 3776859"/>
                  <a:gd name="connsiteX3-701" fmla="*/ 245270 w 273845"/>
                  <a:gd name="connsiteY3-702" fmla="*/ 3702843 h 3776859"/>
                  <a:gd name="connsiteX4-703" fmla="*/ 223839 w 273845"/>
                  <a:gd name="connsiteY4-704" fmla="*/ 3631404 h 3776859"/>
                  <a:gd name="connsiteX5-705" fmla="*/ 166689 w 273845"/>
                  <a:gd name="connsiteY5-706" fmla="*/ 3776661 h 3776859"/>
                  <a:gd name="connsiteX6-707" fmla="*/ 104776 w 273845"/>
                  <a:gd name="connsiteY6-708" fmla="*/ 3664743 h 3776859"/>
                  <a:gd name="connsiteX7-709" fmla="*/ 57151 w 273845"/>
                  <a:gd name="connsiteY7-710" fmla="*/ 3750467 h 3776859"/>
                  <a:gd name="connsiteX8-711" fmla="*/ 1 w 273845"/>
                  <a:gd name="connsiteY8-712" fmla="*/ 3609974 h 3776859"/>
                  <a:gd name="connsiteX9-713" fmla="*/ 0 w 273845"/>
                  <a:gd name="connsiteY9-714" fmla="*/ 0 h 37768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  <a:cxn ang="0">
                    <a:pos x="connsiteX6-35" y="connsiteY6-36"/>
                  </a:cxn>
                  <a:cxn ang="0">
                    <a:pos x="connsiteX7-51" y="connsiteY7-52"/>
                  </a:cxn>
                  <a:cxn ang="0">
                    <a:pos x="connsiteX8-69" y="connsiteY8-70"/>
                  </a:cxn>
                  <a:cxn ang="0">
                    <a:pos x="connsiteX9-89" y="connsiteY9-90"/>
                  </a:cxn>
                </a:cxnLst>
                <a:rect l="l" t="t" r="r" b="b"/>
                <a:pathLst>
                  <a:path w="273845" h="3776859">
                    <a:moveTo>
                      <a:pt x="0" y="0"/>
                    </a:moveTo>
                    <a:lnTo>
                      <a:pt x="272825" y="0"/>
                    </a:lnTo>
                    <a:lnTo>
                      <a:pt x="273845" y="3581399"/>
                    </a:lnTo>
                    <a:cubicBezTo>
                      <a:pt x="269876" y="3659980"/>
                      <a:pt x="258763" y="3688555"/>
                      <a:pt x="245270" y="3702843"/>
                    </a:cubicBezTo>
                    <a:cubicBezTo>
                      <a:pt x="228204" y="3675061"/>
                      <a:pt x="236936" y="3619101"/>
                      <a:pt x="223839" y="3631404"/>
                    </a:cubicBezTo>
                    <a:cubicBezTo>
                      <a:pt x="210742" y="3643707"/>
                      <a:pt x="186533" y="3771105"/>
                      <a:pt x="166689" y="3776661"/>
                    </a:cubicBezTo>
                    <a:cubicBezTo>
                      <a:pt x="146845" y="3782217"/>
                      <a:pt x="123032" y="3669109"/>
                      <a:pt x="104776" y="3664743"/>
                    </a:cubicBezTo>
                    <a:cubicBezTo>
                      <a:pt x="86520" y="3660377"/>
                      <a:pt x="74614" y="3759595"/>
                      <a:pt x="57151" y="3750467"/>
                    </a:cubicBezTo>
                    <a:cubicBezTo>
                      <a:pt x="28576" y="3725068"/>
                      <a:pt x="9527" y="3661568"/>
                      <a:pt x="1" y="3609974"/>
                    </a:cubicBezTo>
                    <a:cubicBezTo>
                      <a:pt x="1" y="2406649"/>
                      <a:pt x="0" y="1203325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83000">
                    <a:schemeClr val="tx2"/>
                  </a:gs>
                  <a:gs pos="82000">
                    <a:schemeClr val="tx2"/>
                  </a:gs>
                  <a:gs pos="34000">
                    <a:schemeClr val="tx2">
                      <a:lumMod val="75000"/>
                    </a:schemeClr>
                  </a:gs>
                  <a:gs pos="0">
                    <a:schemeClr val="tx2"/>
                  </a:gs>
                  <a:gs pos="38000">
                    <a:schemeClr val="tx2"/>
                  </a:gs>
                  <a:gs pos="100000">
                    <a:schemeClr val="tx2"/>
                  </a:gs>
                </a:gsLst>
                <a:lin ang="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2800"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374774" y="1417118"/>
                <a:ext cx="272825" cy="59055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27000">
                    <a:srgbClr val="F2F2F2">
                      <a:lumMod val="0"/>
                      <a:lumOff val="100000"/>
                    </a:srgb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2800"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04710" y="1213680"/>
                <a:ext cx="212954" cy="203438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2800"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淘宝网chenying0907出品 25"/>
              <p:cNvSpPr/>
              <p:nvPr/>
            </p:nvSpPr>
            <p:spPr>
              <a:xfrm rot="5400000">
                <a:off x="1396885" y="6250198"/>
                <a:ext cx="228600" cy="73152"/>
              </a:xfrm>
              <a:custGeom>
                <a:avLst/>
                <a:gdLst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0-1" fmla="*/ 0 w 226544"/>
                  <a:gd name="connsiteY0-2" fmla="*/ 35306 h 70612"/>
                  <a:gd name="connsiteX1-3" fmla="*/ 27685 w 226544"/>
                  <a:gd name="connsiteY1-4" fmla="*/ 0 h 70612"/>
                  <a:gd name="connsiteX2-5" fmla="*/ 226544 w 226544"/>
                  <a:gd name="connsiteY2-6" fmla="*/ 35306 h 70612"/>
                  <a:gd name="connsiteX3-7" fmla="*/ 27685 w 226544"/>
                  <a:gd name="connsiteY3-8" fmla="*/ 70612 h 70612"/>
                  <a:gd name="connsiteX4" fmla="*/ 0 w 226544"/>
                  <a:gd name="connsiteY4" fmla="*/ 35306 h 70612"/>
                  <a:gd name="connsiteX0-9" fmla="*/ 0 w 226544"/>
                  <a:gd name="connsiteY0-10" fmla="*/ 35306 h 70612"/>
                  <a:gd name="connsiteX1-11" fmla="*/ 27685 w 226544"/>
                  <a:gd name="connsiteY1-12" fmla="*/ 0 h 70612"/>
                  <a:gd name="connsiteX2-13" fmla="*/ 226544 w 226544"/>
                  <a:gd name="connsiteY2-14" fmla="*/ 35306 h 70612"/>
                  <a:gd name="connsiteX3-15" fmla="*/ 27685 w 226544"/>
                  <a:gd name="connsiteY3-16" fmla="*/ 70612 h 70612"/>
                  <a:gd name="connsiteX4-17" fmla="*/ 0 w 226544"/>
                  <a:gd name="connsiteY4-18" fmla="*/ 35306 h 70612"/>
                  <a:gd name="connsiteX0-19" fmla="*/ 0 w 226544"/>
                  <a:gd name="connsiteY0-20" fmla="*/ 35306 h 70612"/>
                  <a:gd name="connsiteX1-21" fmla="*/ 27685 w 226544"/>
                  <a:gd name="connsiteY1-22" fmla="*/ 0 h 70612"/>
                  <a:gd name="connsiteX2-23" fmla="*/ 226544 w 226544"/>
                  <a:gd name="connsiteY2-24" fmla="*/ 35306 h 70612"/>
                  <a:gd name="connsiteX3-25" fmla="*/ 27685 w 226544"/>
                  <a:gd name="connsiteY3-26" fmla="*/ 70612 h 70612"/>
                  <a:gd name="connsiteX4-27" fmla="*/ 0 w 226544"/>
                  <a:gd name="connsiteY4-28" fmla="*/ 35306 h 70612"/>
                  <a:gd name="connsiteX0-29" fmla="*/ 0 w 226544"/>
                  <a:gd name="connsiteY0-30" fmla="*/ 35306 h 70612"/>
                  <a:gd name="connsiteX1-31" fmla="*/ 27685 w 226544"/>
                  <a:gd name="connsiteY1-32" fmla="*/ 0 h 70612"/>
                  <a:gd name="connsiteX2-33" fmla="*/ 226544 w 226544"/>
                  <a:gd name="connsiteY2-34" fmla="*/ 35306 h 70612"/>
                  <a:gd name="connsiteX3-35" fmla="*/ 27685 w 226544"/>
                  <a:gd name="connsiteY3-36" fmla="*/ 70612 h 70612"/>
                  <a:gd name="connsiteX4-37" fmla="*/ 0 w 226544"/>
                  <a:gd name="connsiteY4-38" fmla="*/ 35306 h 70612"/>
                  <a:gd name="connsiteX0-39" fmla="*/ 0 w 226544"/>
                  <a:gd name="connsiteY0-40" fmla="*/ 35306 h 70612"/>
                  <a:gd name="connsiteX1-41" fmla="*/ 27685 w 226544"/>
                  <a:gd name="connsiteY1-42" fmla="*/ 0 h 70612"/>
                  <a:gd name="connsiteX2-43" fmla="*/ 226544 w 226544"/>
                  <a:gd name="connsiteY2-44" fmla="*/ 35306 h 70612"/>
                  <a:gd name="connsiteX3-45" fmla="*/ 27685 w 226544"/>
                  <a:gd name="connsiteY3-46" fmla="*/ 70612 h 70612"/>
                  <a:gd name="connsiteX4-47" fmla="*/ 0 w 226544"/>
                  <a:gd name="connsiteY4-48" fmla="*/ 35306 h 70612"/>
                  <a:gd name="connsiteX0-49" fmla="*/ 0 w 226544"/>
                  <a:gd name="connsiteY0-50" fmla="*/ 35306 h 70612"/>
                  <a:gd name="connsiteX1-51" fmla="*/ 27685 w 226544"/>
                  <a:gd name="connsiteY1-52" fmla="*/ 0 h 70612"/>
                  <a:gd name="connsiteX2-53" fmla="*/ 226544 w 226544"/>
                  <a:gd name="connsiteY2-54" fmla="*/ 35306 h 70612"/>
                  <a:gd name="connsiteX3-55" fmla="*/ 27685 w 226544"/>
                  <a:gd name="connsiteY3-56" fmla="*/ 70612 h 70612"/>
                  <a:gd name="connsiteX4-57" fmla="*/ 0 w 226544"/>
                  <a:gd name="connsiteY4-58" fmla="*/ 35306 h 70612"/>
                  <a:gd name="connsiteX0-59" fmla="*/ 0 w 226544"/>
                  <a:gd name="connsiteY0-60" fmla="*/ 35306 h 70612"/>
                  <a:gd name="connsiteX1-61" fmla="*/ 27685 w 226544"/>
                  <a:gd name="connsiteY1-62" fmla="*/ 0 h 70612"/>
                  <a:gd name="connsiteX2-63" fmla="*/ 226544 w 226544"/>
                  <a:gd name="connsiteY2-64" fmla="*/ 35306 h 70612"/>
                  <a:gd name="connsiteX3-65" fmla="*/ 27685 w 226544"/>
                  <a:gd name="connsiteY3-66" fmla="*/ 70612 h 70612"/>
                  <a:gd name="connsiteX4-67" fmla="*/ 0 w 226544"/>
                  <a:gd name="connsiteY4-68" fmla="*/ 35306 h 70612"/>
                  <a:gd name="connsiteX0-69" fmla="*/ 0 w 226544"/>
                  <a:gd name="connsiteY0-70" fmla="*/ 35306 h 70612"/>
                  <a:gd name="connsiteX1-71" fmla="*/ 27685 w 226544"/>
                  <a:gd name="connsiteY1-72" fmla="*/ 0 h 70612"/>
                  <a:gd name="connsiteX2-73" fmla="*/ 226544 w 226544"/>
                  <a:gd name="connsiteY2-74" fmla="*/ 35306 h 70612"/>
                  <a:gd name="connsiteX3-75" fmla="*/ 27685 w 226544"/>
                  <a:gd name="connsiteY3-76" fmla="*/ 70612 h 70612"/>
                  <a:gd name="connsiteX4-77" fmla="*/ 0 w 226544"/>
                  <a:gd name="connsiteY4-78" fmla="*/ 35306 h 70612"/>
                  <a:gd name="connsiteX0-79" fmla="*/ 0 w 226544"/>
                  <a:gd name="connsiteY0-80" fmla="*/ 35306 h 70612"/>
                  <a:gd name="connsiteX1-81" fmla="*/ 27685 w 226544"/>
                  <a:gd name="connsiteY1-82" fmla="*/ 0 h 70612"/>
                  <a:gd name="connsiteX2-83" fmla="*/ 226544 w 226544"/>
                  <a:gd name="connsiteY2-84" fmla="*/ 35306 h 70612"/>
                  <a:gd name="connsiteX3-85" fmla="*/ 27685 w 226544"/>
                  <a:gd name="connsiteY3-86" fmla="*/ 70612 h 70612"/>
                  <a:gd name="connsiteX4-87" fmla="*/ 0 w 226544"/>
                  <a:gd name="connsiteY4-88" fmla="*/ 35306 h 7061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17" y="connsiteY4-18"/>
                  </a:cxn>
                </a:cxnLst>
                <a:rect l="l" t="t" r="r" b="b"/>
                <a:pathLst>
                  <a:path w="226544" h="70612">
                    <a:moveTo>
                      <a:pt x="0" y="35306"/>
                    </a:moveTo>
                    <a:cubicBezTo>
                      <a:pt x="1521" y="15316"/>
                      <a:pt x="12805" y="4576"/>
                      <a:pt x="27685" y="0"/>
                    </a:cubicBezTo>
                    <a:lnTo>
                      <a:pt x="226544" y="35306"/>
                    </a:lnTo>
                    <a:lnTo>
                      <a:pt x="27685" y="70612"/>
                    </a:lnTo>
                    <a:cubicBezTo>
                      <a:pt x="11264" y="65009"/>
                      <a:pt x="1007" y="52726"/>
                      <a:pt x="0" y="35306"/>
                    </a:cubicBezTo>
                    <a:close/>
                  </a:path>
                </a:pathLst>
              </a:custGeom>
              <a:solidFill>
                <a:srgbClr val="4C504C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2800"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1374774" y="148664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374774" y="1562425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374774" y="1638202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374774" y="1713979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374774" y="1789756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74774" y="1865533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374774" y="194130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rapezoid 5"/>
            <p:cNvSpPr/>
            <p:nvPr/>
          </p:nvSpPr>
          <p:spPr>
            <a:xfrm rot="16200000">
              <a:off x="1594832" y="5341831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rapezoid 6"/>
            <p:cNvSpPr/>
            <p:nvPr/>
          </p:nvSpPr>
          <p:spPr>
            <a:xfrm rot="16200000">
              <a:off x="1594832" y="4439533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Trapezoid 7"/>
            <p:cNvSpPr/>
            <p:nvPr/>
          </p:nvSpPr>
          <p:spPr>
            <a:xfrm rot="16200000">
              <a:off x="1594832" y="3537234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rapezoid 8"/>
            <p:cNvSpPr/>
            <p:nvPr/>
          </p:nvSpPr>
          <p:spPr>
            <a:xfrm rot="16200000">
              <a:off x="1594832" y="2634935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1912729" y="2359899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Pentagon 10"/>
            <p:cNvSpPr/>
            <p:nvPr/>
          </p:nvSpPr>
          <p:spPr>
            <a:xfrm>
              <a:off x="1965429" y="3789993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Pentagon 11"/>
            <p:cNvSpPr/>
            <p:nvPr/>
          </p:nvSpPr>
          <p:spPr>
            <a:xfrm>
              <a:off x="1972256" y="5045642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096649" y="2375059"/>
              <a:ext cx="3360518" cy="600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rPr>
                <a:t>Mở</a:t>
              </a:r>
              <a:r>
                <a:rPr lang="en-US" sz="2800" dirty="0" smtClean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rPr>
                <a:t>rộng</a:t>
              </a:r>
              <a:r>
                <a:rPr lang="en-US" sz="2800" dirty="0" smtClean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rPr>
                <a:t>quan</a:t>
              </a:r>
              <a:r>
                <a:rPr lang="en-US" sz="2800" dirty="0" smtClean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rPr>
                <a:t>hệ</a:t>
              </a:r>
              <a:r>
                <a:rPr lang="en-US" sz="2800" dirty="0" smtClean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rPr>
                <a:t>ngoại</a:t>
              </a:r>
              <a:r>
                <a:rPr lang="en-US" sz="2800" dirty="0" smtClean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rPr>
                <a:t>giao</a:t>
              </a:r>
              <a:endParaRPr lang="en-GB" sz="2800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淘宝网chenying0907出品 38"/>
            <p:cNvSpPr txBox="1"/>
            <p:nvPr/>
          </p:nvSpPr>
          <p:spPr>
            <a:xfrm>
              <a:off x="1906291" y="2341417"/>
              <a:ext cx="380717" cy="65136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淘宝网chenying0907出品 191"/>
            <p:cNvSpPr txBox="1"/>
            <p:nvPr/>
          </p:nvSpPr>
          <p:spPr>
            <a:xfrm>
              <a:off x="1984330" y="3799153"/>
              <a:ext cx="240345" cy="65136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淘宝网chenying0907出品 192"/>
            <p:cNvSpPr txBox="1"/>
            <p:nvPr/>
          </p:nvSpPr>
          <p:spPr>
            <a:xfrm>
              <a:off x="1982915" y="5085801"/>
              <a:ext cx="240345" cy="65136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rPr>
                <a:t>3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261913" y="3741113"/>
              <a:ext cx="2969663" cy="600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rPr>
                <a:t>Thuê</a:t>
              </a:r>
              <a:r>
                <a:rPr lang="en-US" sz="2800" dirty="0" smtClean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rPr>
                <a:t>chuyên</a:t>
              </a:r>
              <a:r>
                <a:rPr lang="en-US" sz="2800" dirty="0" smtClean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rPr>
                <a:t>gia</a:t>
              </a:r>
              <a:r>
                <a:rPr lang="en-US" sz="2800" dirty="0" smtClean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rPr>
                <a:t>nước</a:t>
              </a:r>
              <a:r>
                <a:rPr lang="en-US" sz="2800" dirty="0" smtClean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rPr>
                <a:t>ngoài</a:t>
              </a:r>
              <a:endParaRPr lang="en-GB" sz="2800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336353" y="5068917"/>
              <a:ext cx="2619613" cy="6495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GB" sz="2800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rPr>
                <a:t>Mở</a:t>
              </a:r>
              <a:r>
                <a:rPr lang="en-GB" sz="2800" dirty="0" smtClean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GB" sz="2800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rPr>
                <a:t>trường</a:t>
              </a:r>
              <a:endParaRPr lang="en-GB" sz="2800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861169" y="1593530"/>
            <a:ext cx="4896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chemeClr val="bg1"/>
                </a:solidFill>
              </a:rPr>
              <a:t>Những</a:t>
            </a:r>
            <a:r>
              <a:rPr lang="en-US" sz="3600" b="1" i="1" dirty="0" smtClean="0">
                <a:solidFill>
                  <a:schemeClr val="bg1"/>
                </a:solidFill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</a:rPr>
              <a:t>đề</a:t>
            </a:r>
            <a:r>
              <a:rPr lang="en-US" sz="3600" b="1" i="1" dirty="0" smtClean="0">
                <a:solidFill>
                  <a:schemeClr val="bg1"/>
                </a:solidFill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</a:rPr>
              <a:t>nghị</a:t>
            </a:r>
            <a:r>
              <a:rPr lang="en-US" sz="3600" b="1" i="1" dirty="0" smtClean="0">
                <a:solidFill>
                  <a:schemeClr val="bg1"/>
                </a:solidFill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</a:rPr>
              <a:t>canh</a:t>
            </a:r>
            <a:r>
              <a:rPr lang="en-US" sz="3600" b="1" i="1" dirty="0" smtClean="0">
                <a:solidFill>
                  <a:schemeClr val="bg1"/>
                </a:solidFill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</a:rPr>
              <a:t>tân</a:t>
            </a:r>
            <a:r>
              <a:rPr lang="en-US" sz="3600" b="1" i="1" dirty="0" smtClean="0">
                <a:solidFill>
                  <a:schemeClr val="bg1"/>
                </a:solidFill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</a:rPr>
              <a:t>đất</a:t>
            </a:r>
            <a:r>
              <a:rPr lang="en-US" sz="3600" b="1" i="1" dirty="0" smtClean="0">
                <a:solidFill>
                  <a:schemeClr val="bg1"/>
                </a:solidFill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</a:rPr>
              <a:t>nước</a:t>
            </a:r>
            <a:r>
              <a:rPr lang="en-US" sz="3600" b="1" i="1" dirty="0" smtClean="0">
                <a:solidFill>
                  <a:schemeClr val="bg1"/>
                </a:solidFill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</a:rPr>
              <a:t>của</a:t>
            </a:r>
            <a:r>
              <a:rPr lang="en-US" sz="3600" b="1" i="1" dirty="0" smtClean="0">
                <a:solidFill>
                  <a:schemeClr val="bg1"/>
                </a:solidFill>
              </a:rPr>
              <a:t> </a:t>
            </a:r>
            <a:endParaRPr lang="en-US" sz="3600" b="1" i="1" dirty="0" smtClean="0">
              <a:solidFill>
                <a:schemeClr val="bg1"/>
              </a:solidFill>
            </a:endParaRPr>
          </a:p>
          <a:p>
            <a:pPr algn="ctr"/>
            <a:r>
              <a:rPr lang="en-US" sz="3600" b="1" i="1" dirty="0" err="1" smtClean="0">
                <a:solidFill>
                  <a:schemeClr val="bg1"/>
                </a:solidFill>
              </a:rPr>
              <a:t>Nguyễn</a:t>
            </a:r>
            <a:r>
              <a:rPr lang="en-US" sz="3600" b="1" i="1" dirty="0" smtClean="0">
                <a:solidFill>
                  <a:schemeClr val="bg1"/>
                </a:solidFill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</a:rPr>
              <a:t>Trường</a:t>
            </a:r>
            <a:r>
              <a:rPr lang="en-US" sz="3600" b="1" i="1" dirty="0" smtClean="0">
                <a:solidFill>
                  <a:schemeClr val="bg1"/>
                </a:solidFill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</a:rPr>
              <a:t>Tộ</a:t>
            </a:r>
            <a:r>
              <a:rPr lang="en-US" sz="3600" b="1" i="1" dirty="0" smtClean="0">
                <a:solidFill>
                  <a:schemeClr val="bg1"/>
                </a:solidFill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</a:rPr>
              <a:t>là</a:t>
            </a:r>
            <a:r>
              <a:rPr lang="en-US" sz="3600" b="1" i="1" dirty="0" smtClean="0">
                <a:solidFill>
                  <a:schemeClr val="bg1"/>
                </a:solidFill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</a:rPr>
              <a:t>gì</a:t>
            </a:r>
            <a:r>
              <a:rPr lang="en-US" sz="3600" b="1" i="1" dirty="0" smtClean="0">
                <a:solidFill>
                  <a:schemeClr val="bg1"/>
                </a:solidFill>
              </a:rPr>
              <a:t>?</a:t>
            </a:r>
            <a:endParaRPr lang="en-US" sz="3600" b="1" i="1" dirty="0" smtClean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815" y="3509862"/>
            <a:ext cx="4605743" cy="3454307"/>
          </a:xfrm>
          <a:prstGeom prst="rect">
            <a:avLst/>
          </a:prstGeom>
        </p:spPr>
      </p:pic>
      <p:sp>
        <p:nvSpPr>
          <p:cNvPr id="13" name="Text Box 12"/>
          <p:cNvSpPr txBox="1"/>
          <p:nvPr/>
        </p:nvSpPr>
        <p:spPr>
          <a:xfrm>
            <a:off x="1389380" y="3616325"/>
            <a:ext cx="25146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=&gt;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Ngoại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giao</a:t>
            </a:r>
            <a:endParaRPr lang="en-US" sz="2800" b="1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1461135" y="4909820"/>
            <a:ext cx="190182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=&gt;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Kinh tế</a:t>
            </a:r>
            <a:endParaRPr lang="en-US" sz="2800" b="1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1532890" y="6113780"/>
            <a:ext cx="208026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=&gt;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Văn hóa</a:t>
            </a:r>
            <a:endParaRPr lang="en-US" sz="2800" b="1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6933559" y="1672270"/>
            <a:ext cx="4896544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>
              <a:lnSpc>
                <a:spcPct val="100000"/>
              </a:lnSpc>
              <a:buNone/>
            </a:pPr>
            <a:r>
              <a:rPr lang="en-US" sz="36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Trong</a:t>
            </a:r>
            <a:r>
              <a:rPr lang="en-US" sz="3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các</a:t>
            </a:r>
            <a:r>
              <a:rPr lang="en-US" sz="3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đổi</a:t>
            </a:r>
            <a:r>
              <a:rPr lang="en-US" sz="3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mới</a:t>
            </a:r>
            <a:r>
              <a:rPr lang="en-US" sz="3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đó</a:t>
            </a:r>
            <a:r>
              <a:rPr lang="en-US" sz="3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</a:t>
            </a:r>
            <a:r>
              <a:rPr lang="en-US" sz="36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đổi</a:t>
            </a:r>
            <a:r>
              <a:rPr lang="en-US" sz="3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mới</a:t>
            </a:r>
            <a:r>
              <a:rPr lang="en-US" sz="3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nào</a:t>
            </a:r>
            <a:r>
              <a:rPr lang="en-US" sz="3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cho</a:t>
            </a:r>
            <a:r>
              <a:rPr lang="en-US" sz="3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là</a:t>
            </a:r>
            <a:r>
              <a:rPr lang="en-US" sz="3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cơ</a:t>
            </a:r>
            <a:r>
              <a:rPr lang="en-US" sz="3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bản</a:t>
            </a:r>
            <a:r>
              <a:rPr lang="en-US" sz="3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hàng</a:t>
            </a:r>
            <a:r>
              <a:rPr lang="en-US" sz="3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đầu</a:t>
            </a:r>
            <a:r>
              <a:rPr lang="en-US" sz="3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?</a:t>
            </a:r>
            <a:endParaRPr lang="en-US" sz="36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lum bright="24000" contrast="66000"/>
          </a:blip>
          <a:stretch>
            <a:fillRect/>
          </a:stretch>
        </p:blipFill>
        <p:spPr>
          <a:xfrm>
            <a:off x="3405505" y="4602480"/>
            <a:ext cx="801370" cy="801370"/>
          </a:xfrm>
          <a:prstGeom prst="rect">
            <a:avLst/>
          </a:prstGeom>
        </p:spPr>
      </p:pic>
      <p:sp>
        <p:nvSpPr>
          <p:cNvPr id="19" name="Text Box 18"/>
          <p:cNvSpPr txBox="1"/>
          <p:nvPr/>
        </p:nvSpPr>
        <p:spPr>
          <a:xfrm>
            <a:off x="525145" y="447675"/>
            <a:ext cx="1180528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>
              <a:lnSpc>
                <a:spcPct val="150000"/>
              </a:lnSpc>
              <a:buNone/>
            </a:pP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2. Những đề nghị canh tân đất nước của Nguyễn Trường Tộ</a:t>
            </a:r>
            <a:endParaRPr lang="en-US" sz="32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3" grpId="1"/>
      <p:bldP spid="15" grpId="1"/>
      <p:bldP spid="16" grpId="1"/>
      <p:bldP spid="17" grpId="0"/>
      <p:bldP spid="17" grpId="1"/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348" y="1096328"/>
            <a:ext cx="11090275" cy="1397000"/>
          </a:xfrm>
        </p:spPr>
        <p:txBody>
          <a:bodyPr>
            <a:normAutofit/>
          </a:bodyPr>
          <a:p>
            <a:r>
              <a:rPr lang="en-US" sz="3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Qua </a:t>
            </a:r>
            <a:r>
              <a:rPr lang="en-US" sz="3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nghị</a:t>
            </a:r>
            <a:r>
              <a:rPr lang="en-US" sz="3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canh</a:t>
            </a:r>
            <a:r>
              <a:rPr lang="en-US" sz="3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tân</a:t>
            </a:r>
            <a:r>
              <a:rPr lang="en-US" sz="3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3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Tộ</a:t>
            </a:r>
            <a:r>
              <a:rPr lang="en-US" sz="3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3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310" y="2536190"/>
            <a:ext cx="10515600" cy="3420630"/>
          </a:xfrm>
        </p:spPr>
        <p:txBody>
          <a:bodyPr>
            <a:noAutofit/>
          </a:bodyPr>
          <a:p>
            <a:pPr marL="0" indent="0">
              <a:lnSpc>
                <a:spcPct val="150000"/>
              </a:lnSpc>
              <a:buNone/>
            </a:pP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-&gt;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Tộ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giàu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kịp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-&gt;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long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giàu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5012" y="1743879"/>
            <a:ext cx="11089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Trước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những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đề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nghị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đổi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mới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của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Nguyễn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Trường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Tộ</a:t>
            </a:r>
            <a:r>
              <a:rPr lang="en-US" sz="3200" b="1" dirty="0" smtClean="0">
                <a:solidFill>
                  <a:schemeClr val="bg1"/>
                </a:solidFill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</a:rPr>
              <a:t>triều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đình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nhà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Nguyễn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có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thái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độ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như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thế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nào</a:t>
            </a:r>
            <a:r>
              <a:rPr lang="en-US" sz="3200" b="1" dirty="0" smtClean="0">
                <a:solidFill>
                  <a:schemeClr val="bg1"/>
                </a:solidFill>
              </a:rPr>
              <a:t>?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  <p:sp>
        <p:nvSpPr>
          <p:cNvPr id="3" name="Notched Right Arrow 2"/>
          <p:cNvSpPr/>
          <p:nvPr/>
        </p:nvSpPr>
        <p:spPr>
          <a:xfrm>
            <a:off x="7077447" y="3040261"/>
            <a:ext cx="4608512" cy="2232248"/>
          </a:xfrm>
          <a:prstGeom prst="notch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Bảo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thủ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không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ủng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hộ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đổi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mới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Notched Right Arrow 3"/>
          <p:cNvSpPr/>
          <p:nvPr/>
        </p:nvSpPr>
        <p:spPr>
          <a:xfrm flipH="1">
            <a:off x="956767" y="3040261"/>
            <a:ext cx="4608512" cy="2232248"/>
          </a:xfrm>
          <a:prstGeom prst="notched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Ủng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hộ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đổi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mới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17507" y="5532612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Vua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Tự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Đức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đứng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về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phía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phe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bảo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thủ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393700" y="447675"/>
            <a:ext cx="1207198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lnSpc>
                <a:spcPct val="100000"/>
              </a:lnSpc>
              <a:buNone/>
            </a:pP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3. Thái độ của Nhà Nguyễn trước những canh tân của Nguyễn Trường Tộ</a:t>
            </a:r>
            <a:endParaRPr lang="en-US" sz="32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tags/tag1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0.xml><?xml version="1.0" encoding="utf-8"?>
<p:tagLst xmlns:p="http://schemas.openxmlformats.org/presentationml/2006/main">
  <p:tag name="MH" val="20161022204303"/>
  <p:tag name="MH_LIBRARY" val="GRAPHIC"/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1.xml><?xml version="1.0" encoding="utf-8"?>
<p:tagLst xmlns:p="http://schemas.openxmlformats.org/presentationml/2006/main">
  <p:tag name="ISPRING_PRESENTATION_TITLE" val="学校教育培训招生"/>
  <p:tag name="ARS_PPT_DBNAME" val="1709[20190918211812740].mdb"/>
  <p:tag name="ARS_RESPONSE_PERSONNUM" val="100"/>
</p:tagLst>
</file>

<file path=ppt/tags/tag2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p="http://schemas.openxmlformats.org/presentationml/2006/main">
  <p:tag name="MH" val="20161022204303"/>
  <p:tag name="MH_LIBRARY" val="GRAPHIC"/>
  <p:tag name="MH_ORDER" val="文本框 14"/>
</p:tagLst>
</file>

<file path=ppt/theme/theme1.xml><?xml version="1.0" encoding="utf-8"?>
<a:theme xmlns:a="http://schemas.openxmlformats.org/drawingml/2006/main" name="1_自定义设计方案">
  <a:themeElements>
    <a:clrScheme name="自定义 99">
      <a:dk1>
        <a:srgbClr val="000000"/>
      </a:dk1>
      <a:lt1>
        <a:srgbClr val="FFFFFF"/>
      </a:lt1>
      <a:dk2>
        <a:srgbClr val="323232"/>
      </a:dk2>
      <a:lt2>
        <a:srgbClr val="E7DEDA"/>
      </a:lt2>
      <a:accent1>
        <a:srgbClr val="A5300F"/>
      </a:accent1>
      <a:accent2>
        <a:srgbClr val="E19825"/>
      </a:accent2>
      <a:accent3>
        <a:srgbClr val="D55816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99">
    <a:dk1>
      <a:srgbClr val="000000"/>
    </a:dk1>
    <a:lt1>
      <a:srgbClr val="FFFFFF"/>
    </a:lt1>
    <a:dk2>
      <a:srgbClr val="323232"/>
    </a:dk2>
    <a:lt2>
      <a:srgbClr val="E7DEDA"/>
    </a:lt2>
    <a:accent1>
      <a:srgbClr val="A5300F"/>
    </a:accent1>
    <a:accent2>
      <a:srgbClr val="E19825"/>
    </a:accent2>
    <a:accent3>
      <a:srgbClr val="D55816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3318</Words>
  <Application>WPS Presentation</Application>
  <PresentationFormat>Custom</PresentationFormat>
  <Paragraphs>110</Paragraphs>
  <Slides>16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Arial</vt:lpstr>
      <vt:lpstr>SimSun</vt:lpstr>
      <vt:lpstr>Wingdings</vt:lpstr>
      <vt:lpstr>Calibri</vt:lpstr>
      <vt:lpstr>Times New Roman</vt:lpstr>
      <vt:lpstr>Microsoft YaHei</vt:lpstr>
      <vt:lpstr>Wingdings</vt:lpstr>
      <vt:lpstr>Arial Unicode MS</vt:lpstr>
      <vt:lpstr>Calibri Light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? Qua những đề nghị canh tân đất nước, Nguyễn Trường Tộ mong muốn điều gì?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学校教育培训招生</dc:title>
  <dc:creator/>
  <dc:description>chenying0907</dc:description>
  <cp:lastModifiedBy>Hiền Hiền</cp:lastModifiedBy>
  <cp:revision>9</cp:revision>
  <dcterms:created xsi:type="dcterms:W3CDTF">2016-09-13T15:23:00Z</dcterms:created>
  <dcterms:modified xsi:type="dcterms:W3CDTF">2021-09-13T08:16:50Z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1033-11.2.0.10296</vt:lpwstr>
  </property>
  <property fmtid="{D5CDD505-2E9C-101B-9397-08002B2CF9AE}" pid="3" name="ICV">
    <vt:lpwstr>481036C456E5407D8B4C9BDFDCDEAA66</vt:lpwstr>
  </property>
</Properties>
</file>