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tmp" ContentType="image/png"/>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50" r:id="rId1"/>
    <p:sldMasterId id="2147483658" r:id="rId2"/>
    <p:sldMasterId id="2147483671" r:id="rId3"/>
  </p:sldMasterIdLst>
  <p:notesMasterIdLst>
    <p:notesMasterId r:id="rId18"/>
  </p:notesMasterIdLst>
  <p:sldIdLst>
    <p:sldId id="258" r:id="rId4"/>
    <p:sldId id="280" r:id="rId5"/>
    <p:sldId id="289" r:id="rId6"/>
    <p:sldId id="271" r:id="rId7"/>
    <p:sldId id="272" r:id="rId8"/>
    <p:sldId id="281" r:id="rId9"/>
    <p:sldId id="273" r:id="rId10"/>
    <p:sldId id="275" r:id="rId11"/>
    <p:sldId id="274" r:id="rId12"/>
    <p:sldId id="282" r:id="rId13"/>
    <p:sldId id="283" r:id="rId14"/>
    <p:sldId id="287" r:id="rId15"/>
    <p:sldId id="288" r:id="rId16"/>
    <p:sldId id="286" r:id="rId17"/>
  </p:sldIdLst>
  <p:sldSz cx="12192000" cy="6858000"/>
  <p:notesSz cx="6858000" cy="9144000"/>
  <p:defaultTextStyle>
    <a:defPPr>
      <a:defRPr lang="vi-V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EBBC"/>
    <a:srgbClr val="000000"/>
    <a:srgbClr val="FFEFC3"/>
    <a:srgbClr val="3D77A8"/>
    <a:srgbClr val="4A88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000" autoAdjust="0"/>
    <p:restoredTop sz="94660"/>
  </p:normalViewPr>
  <p:slideViewPr>
    <p:cSldViewPr snapToGrid="0">
      <p:cViewPr varScale="1">
        <p:scale>
          <a:sx n="67" d="100"/>
          <a:sy n="67" d="100"/>
        </p:scale>
        <p:origin x="644" y="3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5.xml"/><Relationship Id="rId13" Type="http://schemas.openxmlformats.org/officeDocument/2006/relationships/slide" Target="slides/slide10.xml"/><Relationship Id="rId18" Type="http://schemas.openxmlformats.org/officeDocument/2006/relationships/notesMaster" Target="notesMasters/notesMaster1.xml"/><Relationship Id="rId3" Type="http://schemas.openxmlformats.org/officeDocument/2006/relationships/slideMaster" Target="slideMasters/slideMaster3.xml"/><Relationship Id="rId21" Type="http://schemas.openxmlformats.org/officeDocument/2006/relationships/theme" Target="theme/theme1.xml"/><Relationship Id="rId7" Type="http://schemas.openxmlformats.org/officeDocument/2006/relationships/slide" Target="slides/slide4.xml"/><Relationship Id="rId12" Type="http://schemas.openxmlformats.org/officeDocument/2006/relationships/slide" Target="slides/slide9.xml"/><Relationship Id="rId17" Type="http://schemas.openxmlformats.org/officeDocument/2006/relationships/slide" Target="slides/slide14.xml"/><Relationship Id="rId2" Type="http://schemas.openxmlformats.org/officeDocument/2006/relationships/slideMaster" Target="slideMasters/slideMaster2.xml"/><Relationship Id="rId16" Type="http://schemas.openxmlformats.org/officeDocument/2006/relationships/slide" Target="slides/slide13.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3.xml"/><Relationship Id="rId11" Type="http://schemas.openxmlformats.org/officeDocument/2006/relationships/slide" Target="slides/slide8.xml"/><Relationship Id="rId5" Type="http://schemas.openxmlformats.org/officeDocument/2006/relationships/slide" Target="slides/slide2.xml"/><Relationship Id="rId15" Type="http://schemas.openxmlformats.org/officeDocument/2006/relationships/slide" Target="slides/slide12.xml"/><Relationship Id="rId10" Type="http://schemas.openxmlformats.org/officeDocument/2006/relationships/slide" Target="slides/slide7.xml"/><Relationship Id="rId19"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4" Type="http://schemas.openxmlformats.org/officeDocument/2006/relationships/slide" Target="slides/slide11.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56A8F87-F512-4BD2-9CD4-E4ECCFB4FDC6}" type="datetimeFigureOut">
              <a:rPr lang="en-US" smtClean="0"/>
              <a:t>10/22/2022</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9F9B7E89-89E0-4AED-B9B6-061842D36889}" type="slidenum">
              <a:rPr lang="en-US" smtClean="0"/>
              <a:t>‹#›</a:t>
            </a:fld>
            <a:endParaRPr lang="en-US"/>
          </a:p>
        </p:txBody>
      </p:sp>
    </p:spTree>
    <p:extLst>
      <p:ext uri="{BB962C8B-B14F-4D97-AF65-F5344CB8AC3E}">
        <p14:creationId xmlns:p14="http://schemas.microsoft.com/office/powerpoint/2010/main" val="425085667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398209818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6713922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endParaRPr lang="en-US" dirty="0"/>
          </a:p>
        </p:txBody>
      </p:sp>
    </p:spTree>
    <p:extLst>
      <p:ext uri="{BB962C8B-B14F-4D97-AF65-F5344CB8AC3E}">
        <p14:creationId xmlns:p14="http://schemas.microsoft.com/office/powerpoint/2010/main" val="270420386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宋体"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宋体" panose="02010600030101010101" pitchFamily="2" charset="-122"/>
              <a:cs typeface="+mn-cs"/>
            </a:endParaRPr>
          </a:p>
        </p:txBody>
      </p:sp>
    </p:spTree>
    <p:extLst>
      <p:ext uri="{BB962C8B-B14F-4D97-AF65-F5344CB8AC3E}">
        <p14:creationId xmlns:p14="http://schemas.microsoft.com/office/powerpoint/2010/main" val="3057939110"/>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3" Type="http://schemas.microsoft.com/office/2007/relationships/hdphoto" Target="../media/hdphoto1.wdp"/><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preserve="1" userDrawn="1">
  <p:cSld name="1_Section header">
    <p:bg>
      <p:bgPr>
        <a:solidFill>
          <a:schemeClr val="accent2"/>
        </a:solidFill>
        <a:effectLst/>
      </p:bgPr>
    </p:bg>
    <p:spTree>
      <p:nvGrpSpPr>
        <p:cNvPr id="1" name="Shape 24"/>
        <p:cNvGrpSpPr/>
        <p:nvPr/>
      </p:nvGrpSpPr>
      <p:grpSpPr>
        <a:xfrm>
          <a:off x="0" y="0"/>
          <a:ext cx="0" cy="0"/>
          <a:chOff x="0" y="0"/>
          <a:chExt cx="0" cy="0"/>
        </a:xfrm>
      </p:grpSpPr>
      <p:sp>
        <p:nvSpPr>
          <p:cNvPr id="25" name="Google Shape;25;p3"/>
          <p:cNvSpPr txBox="1">
            <a:spLocks noGrp="1"/>
          </p:cNvSpPr>
          <p:nvPr>
            <p:ph type="sldNum" idx="12"/>
          </p:nvPr>
        </p:nvSpPr>
        <p:spPr>
          <a:xfrm>
            <a:off x="11296611" y="6217623"/>
            <a:ext cx="731600" cy="524800"/>
          </a:xfrm>
          <a:prstGeom prst="rect">
            <a:avLst/>
          </a:prstGeom>
          <a:noFill/>
          <a:ln>
            <a:noFill/>
          </a:ln>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defTabSz="1219170">
              <a:buClr>
                <a:srgbClr val="000000"/>
              </a:buClr>
            </a:pPr>
            <a:fld id="{00000000-1234-1234-1234-123412341234}" type="slidenum">
              <a:rPr lang="en" sz="1867" kern="0" smtClean="0">
                <a:solidFill>
                  <a:srgbClr val="000000"/>
                </a:solidFill>
                <a:cs typeface="Arial"/>
                <a:sym typeface="Arial"/>
              </a:rPr>
              <a:pPr defTabSz="1219170">
                <a:buClr>
                  <a:srgbClr val="000000"/>
                </a:buClr>
              </a:pPr>
              <a:t>‹#›</a:t>
            </a:fld>
            <a:endParaRPr lang="en" sz="1867" kern="0">
              <a:solidFill>
                <a:srgbClr val="000000"/>
              </a:solidFill>
              <a:cs typeface="Arial"/>
              <a:sym typeface="Arial"/>
            </a:endParaRPr>
          </a:p>
        </p:txBody>
      </p:sp>
      <p:sp>
        <p:nvSpPr>
          <p:cNvPr id="26" name="Google Shape;26;p3"/>
          <p:cNvSpPr/>
          <p:nvPr/>
        </p:nvSpPr>
        <p:spPr>
          <a:xfrm>
            <a:off x="3551830" y="-52986"/>
            <a:ext cx="8660257" cy="6926579"/>
          </a:xfrm>
          <a:custGeom>
            <a:avLst/>
            <a:gdLst/>
            <a:ahLst/>
            <a:cxnLst/>
            <a:rect l="l" t="t" r="r" b="b"/>
            <a:pathLst>
              <a:path w="8602905" h="6857999" extrusionOk="0">
                <a:moveTo>
                  <a:pt x="2646944" y="4643659"/>
                </a:moveTo>
                <a:cubicBezTo>
                  <a:pt x="5293889" y="4844563"/>
                  <a:pt x="6269259" y="1837203"/>
                  <a:pt x="5619019" y="292883"/>
                </a:cubicBezTo>
                <a:cubicBezTo>
                  <a:pt x="5578961" y="197760"/>
                  <a:pt x="5545857" y="99853"/>
                  <a:pt x="5519504" y="0"/>
                </a:cubicBezTo>
                <a:lnTo>
                  <a:pt x="8602905" y="0"/>
                </a:lnTo>
                <a:lnTo>
                  <a:pt x="8602905" y="6857999"/>
                </a:lnTo>
                <a:lnTo>
                  <a:pt x="91969" y="6857999"/>
                </a:lnTo>
                <a:cubicBezTo>
                  <a:pt x="91969" y="6857999"/>
                  <a:pt x="0" y="4442756"/>
                  <a:pt x="2646944" y="4643659"/>
                </a:cubicBez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0" name="TextBox 19">
            <a:extLst>
              <a:ext uri="{FF2B5EF4-FFF2-40B4-BE49-F238E27FC236}">
                <a16:creationId xmlns:a16="http://schemas.microsoft.com/office/drawing/2014/main" id="{823E994F-4FCF-4A9F-BB15-DF78F9F6B7A0}"/>
              </a:ext>
            </a:extLst>
          </p:cNvPr>
          <p:cNvSpPr txBox="1"/>
          <p:nvPr userDrawn="1"/>
        </p:nvSpPr>
        <p:spPr>
          <a:xfrm>
            <a:off x="3684663" y="6634701"/>
            <a:ext cx="1605064" cy="215444"/>
          </a:xfrm>
          <a:prstGeom prst="rect">
            <a:avLst/>
          </a:prstGeom>
          <a:noFill/>
        </p:spPr>
        <p:txBody>
          <a:bodyPr wrap="square" rtlCol="0">
            <a:spAutoFit/>
          </a:bodyPr>
          <a:lstStyle/>
          <a:p>
            <a:r>
              <a:rPr lang="en-US" sz="800" dirty="0">
                <a:solidFill>
                  <a:schemeClr val="bg2"/>
                </a:solidFill>
              </a:rPr>
              <a:t>FeistyForwarders_0968120672</a:t>
            </a:r>
          </a:p>
        </p:txBody>
      </p:sp>
      <p:sp>
        <p:nvSpPr>
          <p:cNvPr id="21" name="TextBox 20">
            <a:extLst>
              <a:ext uri="{FF2B5EF4-FFF2-40B4-BE49-F238E27FC236}">
                <a16:creationId xmlns:a16="http://schemas.microsoft.com/office/drawing/2014/main" id="{D49FDBB5-A5A6-4316-8393-3F5017974D4E}"/>
              </a:ext>
            </a:extLst>
          </p:cNvPr>
          <p:cNvSpPr txBox="1"/>
          <p:nvPr userDrawn="1"/>
        </p:nvSpPr>
        <p:spPr>
          <a:xfrm>
            <a:off x="4051885" y="5025030"/>
            <a:ext cx="7976326" cy="1717393"/>
          </a:xfrm>
          <a:prstGeom prst="rect">
            <a:avLst/>
          </a:prstGeom>
          <a:noFill/>
        </p:spPr>
        <p:txBody>
          <a:bodyPr wrap="square" rtlCol="0">
            <a:spAutoFit/>
          </a:bodyPr>
          <a:lstStyle/>
          <a:p>
            <a:pPr marL="0" marR="0" lvl="0" indent="0" algn="ctr" defTabSz="1219170" rtl="0" eaLnBrk="1" fontAlgn="auto" latinLnBrk="0" hangingPunct="1">
              <a:lnSpc>
                <a:spcPct val="11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KÍNH TRỌNG</a:t>
            </a:r>
            <a:r>
              <a:rPr kumimoji="0" lang="en-US"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 </a:t>
            </a: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THẦY GIÁO, CÔ GIÁO VÀ YÊU QUÝ BẠN BÈ</a:t>
            </a:r>
          </a:p>
        </p:txBody>
      </p:sp>
      <p:sp>
        <p:nvSpPr>
          <p:cNvPr id="27" name="Google Shape;27;p3"/>
          <p:cNvSpPr/>
          <p:nvPr/>
        </p:nvSpPr>
        <p:spPr>
          <a:xfrm>
            <a:off x="-29737" y="0"/>
            <a:ext cx="4328489" cy="1696413"/>
          </a:xfrm>
          <a:custGeom>
            <a:avLst/>
            <a:gdLst>
              <a:gd name="connsiteX0" fmla="*/ 4299824 w 4299824"/>
              <a:gd name="connsiteY0" fmla="*/ 8383 h 2665592"/>
              <a:gd name="connsiteX1" fmla="*/ 1578789 w 4299824"/>
              <a:gd name="connsiteY1" fmla="*/ 586962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2665592"/>
              <a:gd name="connsiteX1" fmla="*/ 2798326 w 4299824"/>
              <a:gd name="connsiteY1" fmla="*/ 863596 h 2665592"/>
              <a:gd name="connsiteX2" fmla="*/ 790955 w 4299824"/>
              <a:gd name="connsiteY2" fmla="*/ 1740259 h 2665592"/>
              <a:gd name="connsiteX3" fmla="*/ 0 w 4299824"/>
              <a:gd name="connsiteY3" fmla="*/ 2655315 h 2665592"/>
              <a:gd name="connsiteX4" fmla="*/ 0 w 4299824"/>
              <a:gd name="connsiteY4" fmla="*/ 0 h 2665592"/>
              <a:gd name="connsiteX5" fmla="*/ 4299824 w 4299824"/>
              <a:gd name="connsiteY5" fmla="*/ 8383 h 2665592"/>
              <a:gd name="connsiteX0" fmla="*/ 4299824 w 4299824"/>
              <a:gd name="connsiteY0" fmla="*/ 8383 h 1873529"/>
              <a:gd name="connsiteX1" fmla="*/ 2798326 w 4299824"/>
              <a:gd name="connsiteY1" fmla="*/ 863596 h 1873529"/>
              <a:gd name="connsiteX2" fmla="*/ 790955 w 4299824"/>
              <a:gd name="connsiteY2" fmla="*/ 1740259 h 1873529"/>
              <a:gd name="connsiteX3" fmla="*/ 0 w 4299824"/>
              <a:gd name="connsiteY3" fmla="*/ 1397889 h 1873529"/>
              <a:gd name="connsiteX4" fmla="*/ 0 w 4299824"/>
              <a:gd name="connsiteY4" fmla="*/ 0 h 1873529"/>
              <a:gd name="connsiteX5" fmla="*/ 4299824 w 4299824"/>
              <a:gd name="connsiteY5" fmla="*/ 8383 h 1873529"/>
              <a:gd name="connsiteX0" fmla="*/ 4299824 w 4299824"/>
              <a:gd name="connsiteY0" fmla="*/ 8383 h 1425294"/>
              <a:gd name="connsiteX1" fmla="*/ 2798326 w 4299824"/>
              <a:gd name="connsiteY1" fmla="*/ 863596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5294"/>
              <a:gd name="connsiteX1" fmla="*/ 3126339 w 4299824"/>
              <a:gd name="connsiteY1" fmla="*/ 830065 h 1425294"/>
              <a:gd name="connsiteX2" fmla="*/ 1211485 w 4299824"/>
              <a:gd name="connsiteY2" fmla="*/ 927124 h 1425294"/>
              <a:gd name="connsiteX3" fmla="*/ 0 w 4299824"/>
              <a:gd name="connsiteY3" fmla="*/ 1397889 h 1425294"/>
              <a:gd name="connsiteX4" fmla="*/ 0 w 4299824"/>
              <a:gd name="connsiteY4" fmla="*/ 0 h 1425294"/>
              <a:gd name="connsiteX5" fmla="*/ 4299824 w 4299824"/>
              <a:gd name="connsiteY5" fmla="*/ 8383 h 1425294"/>
              <a:gd name="connsiteX0" fmla="*/ 4299824 w 4299824"/>
              <a:gd name="connsiteY0" fmla="*/ 8383 h 1426105"/>
              <a:gd name="connsiteX1" fmla="*/ 3126339 w 4299824"/>
              <a:gd name="connsiteY1" fmla="*/ 830065 h 1426105"/>
              <a:gd name="connsiteX2" fmla="*/ 1329233 w 4299824"/>
              <a:gd name="connsiteY2" fmla="*/ 935506 h 1426105"/>
              <a:gd name="connsiteX3" fmla="*/ 0 w 4299824"/>
              <a:gd name="connsiteY3" fmla="*/ 1397889 h 1426105"/>
              <a:gd name="connsiteX4" fmla="*/ 0 w 4299824"/>
              <a:gd name="connsiteY4" fmla="*/ 0 h 1426105"/>
              <a:gd name="connsiteX5" fmla="*/ 4299824 w 4299824"/>
              <a:gd name="connsiteY5" fmla="*/ 8383 h 142610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4299824" h="1426105" extrusionOk="0">
                <a:moveTo>
                  <a:pt x="4299824" y="8383"/>
                </a:moveTo>
                <a:cubicBezTo>
                  <a:pt x="4299824" y="8383"/>
                  <a:pt x="3621438" y="675544"/>
                  <a:pt x="3126339" y="830065"/>
                </a:cubicBezTo>
                <a:cubicBezTo>
                  <a:pt x="2631240" y="984586"/>
                  <a:pt x="1156873" y="526143"/>
                  <a:pt x="1329233" y="935506"/>
                </a:cubicBezTo>
                <a:cubicBezTo>
                  <a:pt x="1501604" y="1344870"/>
                  <a:pt x="652578" y="1494208"/>
                  <a:pt x="0" y="1397889"/>
                </a:cubicBezTo>
                <a:lnTo>
                  <a:pt x="0" y="0"/>
                </a:lnTo>
                <a:lnTo>
                  <a:pt x="4299824" y="8383"/>
                </a:lnTo>
                <a:close/>
              </a:path>
            </a:pathLst>
          </a:custGeom>
          <a:solidFill>
            <a:schemeClr val="accent3"/>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8" name="Google Shape;28;p3"/>
          <p:cNvSpPr/>
          <p:nvPr/>
        </p:nvSpPr>
        <p:spPr>
          <a:xfrm>
            <a:off x="222521" y="1482254"/>
            <a:ext cx="269028" cy="269913"/>
          </a:xfrm>
          <a:custGeom>
            <a:avLst/>
            <a:gdLst/>
            <a:ahLst/>
            <a:cxnLst/>
            <a:rect l="l" t="t" r="r" b="b"/>
            <a:pathLst>
              <a:path w="269028" h="269017" extrusionOk="0">
                <a:moveTo>
                  <a:pt x="41190" y="93323"/>
                </a:moveTo>
                <a:lnTo>
                  <a:pt x="93323" y="93323"/>
                </a:lnTo>
                <a:lnTo>
                  <a:pt x="93323" y="41190"/>
                </a:lnTo>
                <a:cubicBezTo>
                  <a:pt x="93323" y="18436"/>
                  <a:pt x="111770" y="0"/>
                  <a:pt x="134514" y="0"/>
                </a:cubicBezTo>
                <a:cubicBezTo>
                  <a:pt x="157257" y="0"/>
                  <a:pt x="175704" y="18436"/>
                  <a:pt x="175704" y="41190"/>
                </a:cubicBezTo>
                <a:lnTo>
                  <a:pt x="175704" y="93323"/>
                </a:lnTo>
                <a:lnTo>
                  <a:pt x="227837" y="93323"/>
                </a:lnTo>
                <a:cubicBezTo>
                  <a:pt x="250581" y="93323"/>
                  <a:pt x="269028" y="111759"/>
                  <a:pt x="269028" y="134514"/>
                </a:cubicBezTo>
                <a:cubicBezTo>
                  <a:pt x="269028" y="157268"/>
                  <a:pt x="250581" y="175704"/>
                  <a:pt x="227837" y="175704"/>
                </a:cubicBezTo>
                <a:lnTo>
                  <a:pt x="175704" y="175704"/>
                </a:lnTo>
                <a:lnTo>
                  <a:pt x="175704" y="227816"/>
                </a:lnTo>
                <a:cubicBezTo>
                  <a:pt x="175704" y="250581"/>
                  <a:pt x="157257" y="269017"/>
                  <a:pt x="134514" y="269017"/>
                </a:cubicBezTo>
                <a:cubicBezTo>
                  <a:pt x="111770" y="269017"/>
                  <a:pt x="93323" y="250581"/>
                  <a:pt x="93323" y="227816"/>
                </a:cubicBezTo>
                <a:lnTo>
                  <a:pt x="93323" y="175704"/>
                </a:lnTo>
                <a:lnTo>
                  <a:pt x="41190" y="175704"/>
                </a:lnTo>
                <a:cubicBezTo>
                  <a:pt x="18446" y="175704"/>
                  <a:pt x="0" y="157268"/>
                  <a:pt x="0" y="134514"/>
                </a:cubicBezTo>
                <a:cubicBezTo>
                  <a:pt x="0" y="111759"/>
                  <a:pt x="18446" y="93323"/>
                  <a:pt x="41190"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9" name="Google Shape;29;p3"/>
          <p:cNvSpPr/>
          <p:nvPr/>
        </p:nvSpPr>
        <p:spPr>
          <a:xfrm>
            <a:off x="6678923" y="5690705"/>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0" name="Google Shape;30;p3"/>
          <p:cNvSpPr/>
          <p:nvPr/>
        </p:nvSpPr>
        <p:spPr>
          <a:xfrm>
            <a:off x="10659454" y="5555748"/>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1" name="Google Shape;31;p3"/>
          <p:cNvSpPr/>
          <p:nvPr/>
        </p:nvSpPr>
        <p:spPr>
          <a:xfrm>
            <a:off x="2886979"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70" y="175704"/>
                  <a:pt x="269028" y="157268"/>
                  <a:pt x="269028" y="134514"/>
                </a:cubicBezTo>
                <a:cubicBezTo>
                  <a:pt x="269028" y="111759"/>
                  <a:pt x="250570"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2" name="Google Shape;32;p3"/>
          <p:cNvSpPr/>
          <p:nvPr/>
        </p:nvSpPr>
        <p:spPr>
          <a:xfrm>
            <a:off x="6945786" y="546337"/>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3" name="Google Shape;33;p3"/>
          <p:cNvSpPr/>
          <p:nvPr/>
        </p:nvSpPr>
        <p:spPr>
          <a:xfrm>
            <a:off x="476872" y="4295305"/>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4" name="Google Shape;34;p3"/>
          <p:cNvSpPr/>
          <p:nvPr/>
        </p:nvSpPr>
        <p:spPr>
          <a:xfrm>
            <a:off x="9437727" y="5960618"/>
            <a:ext cx="392493" cy="247063"/>
          </a:xfrm>
          <a:custGeom>
            <a:avLst/>
            <a:gdLst/>
            <a:ahLst/>
            <a:cxnLst/>
            <a:rect l="l" t="t" r="r" b="b"/>
            <a:pathLst>
              <a:path w="392493" h="246242" extrusionOk="0">
                <a:moveTo>
                  <a:pt x="0" y="169714"/>
                </a:moveTo>
                <a:cubicBezTo>
                  <a:pt x="0" y="132079"/>
                  <a:pt x="27294" y="100710"/>
                  <a:pt x="63129" y="94371"/>
                </a:cubicBezTo>
                <a:cubicBezTo>
                  <a:pt x="76094" y="39952"/>
                  <a:pt x="124936" y="0"/>
                  <a:pt x="182890" y="0"/>
                </a:cubicBezTo>
                <a:cubicBezTo>
                  <a:pt x="223086" y="0"/>
                  <a:pt x="259884" y="19198"/>
                  <a:pt x="282807" y="51159"/>
                </a:cubicBezTo>
                <a:cubicBezTo>
                  <a:pt x="286723" y="50672"/>
                  <a:pt x="290650" y="50440"/>
                  <a:pt x="294587" y="50440"/>
                </a:cubicBezTo>
                <a:cubicBezTo>
                  <a:pt x="348572" y="50440"/>
                  <a:pt x="392493" y="94360"/>
                  <a:pt x="392493" y="148335"/>
                </a:cubicBezTo>
                <a:cubicBezTo>
                  <a:pt x="392493" y="202321"/>
                  <a:pt x="348572" y="246242"/>
                  <a:pt x="294587" y="246242"/>
                </a:cubicBezTo>
                <a:lnTo>
                  <a:pt x="76528" y="246242"/>
                </a:lnTo>
                <a:cubicBezTo>
                  <a:pt x="34332" y="246242"/>
                  <a:pt x="0" y="211910"/>
                  <a:pt x="0" y="169714"/>
                </a:cubicBezTo>
                <a:close/>
                <a:moveTo>
                  <a:pt x="278860" y="101811"/>
                </a:moveTo>
                <a:lnTo>
                  <a:pt x="258847" y="108553"/>
                </a:lnTo>
                <a:lnTo>
                  <a:pt x="249322" y="89693"/>
                </a:lnTo>
                <a:cubicBezTo>
                  <a:pt x="236579" y="64431"/>
                  <a:pt x="211126" y="48746"/>
                  <a:pt x="182890" y="48746"/>
                </a:cubicBezTo>
                <a:cubicBezTo>
                  <a:pt x="143181" y="48746"/>
                  <a:pt x="110553" y="79777"/>
                  <a:pt x="108595" y="119401"/>
                </a:cubicBezTo>
                <a:lnTo>
                  <a:pt x="107283"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37" y="99176"/>
                  <a:pt x="284046"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5" name="Google Shape;35;p3"/>
          <p:cNvSpPr/>
          <p:nvPr/>
        </p:nvSpPr>
        <p:spPr>
          <a:xfrm>
            <a:off x="11010573" y="3125451"/>
            <a:ext cx="392483" cy="247063"/>
          </a:xfrm>
          <a:custGeom>
            <a:avLst/>
            <a:gdLst/>
            <a:ahLst/>
            <a:cxnLst/>
            <a:rect l="l" t="t" r="r" b="b"/>
            <a:pathLst>
              <a:path w="392482" h="246242" extrusionOk="0">
                <a:moveTo>
                  <a:pt x="0" y="169714"/>
                </a:moveTo>
                <a:cubicBezTo>
                  <a:pt x="0" y="132079"/>
                  <a:pt x="27294" y="100710"/>
                  <a:pt x="63129" y="94371"/>
                </a:cubicBezTo>
                <a:cubicBezTo>
                  <a:pt x="76094" y="39952"/>
                  <a:pt x="124936" y="0"/>
                  <a:pt x="182879" y="0"/>
                </a:cubicBezTo>
                <a:cubicBezTo>
                  <a:pt x="223086" y="0"/>
                  <a:pt x="259884" y="19198"/>
                  <a:pt x="282807" y="51159"/>
                </a:cubicBezTo>
                <a:cubicBezTo>
                  <a:pt x="286723" y="50672"/>
                  <a:pt x="290639" y="50440"/>
                  <a:pt x="294587" y="50440"/>
                </a:cubicBezTo>
                <a:cubicBezTo>
                  <a:pt x="348572" y="50440"/>
                  <a:pt x="392482" y="94360"/>
                  <a:pt x="392482" y="148335"/>
                </a:cubicBezTo>
                <a:cubicBezTo>
                  <a:pt x="392482" y="202321"/>
                  <a:pt x="348572" y="246242"/>
                  <a:pt x="294587" y="246242"/>
                </a:cubicBezTo>
                <a:lnTo>
                  <a:pt x="76528" y="246242"/>
                </a:lnTo>
                <a:cubicBezTo>
                  <a:pt x="34332" y="246242"/>
                  <a:pt x="0" y="211910"/>
                  <a:pt x="0" y="169714"/>
                </a:cubicBezTo>
                <a:close/>
                <a:moveTo>
                  <a:pt x="278860" y="101811"/>
                </a:moveTo>
                <a:lnTo>
                  <a:pt x="258836" y="108553"/>
                </a:lnTo>
                <a:lnTo>
                  <a:pt x="249322" y="89693"/>
                </a:lnTo>
                <a:cubicBezTo>
                  <a:pt x="236579" y="64431"/>
                  <a:pt x="211126" y="48746"/>
                  <a:pt x="182879" y="48746"/>
                </a:cubicBezTo>
                <a:cubicBezTo>
                  <a:pt x="143181" y="48746"/>
                  <a:pt x="110542" y="79777"/>
                  <a:pt x="108595" y="119401"/>
                </a:cubicBezTo>
                <a:lnTo>
                  <a:pt x="107272" y="146303"/>
                </a:lnTo>
                <a:lnTo>
                  <a:pt x="80623" y="142292"/>
                </a:lnTo>
                <a:cubicBezTo>
                  <a:pt x="79290" y="142091"/>
                  <a:pt x="77925" y="141943"/>
                  <a:pt x="76528" y="141943"/>
                </a:cubicBezTo>
                <a:cubicBezTo>
                  <a:pt x="61213" y="141943"/>
                  <a:pt x="48746" y="154400"/>
                  <a:pt x="48746" y="169714"/>
                </a:cubicBezTo>
                <a:cubicBezTo>
                  <a:pt x="48746" y="185038"/>
                  <a:pt x="61213" y="197506"/>
                  <a:pt x="76528" y="197506"/>
                </a:cubicBezTo>
                <a:lnTo>
                  <a:pt x="294587" y="197506"/>
                </a:lnTo>
                <a:cubicBezTo>
                  <a:pt x="321690" y="197506"/>
                  <a:pt x="343746" y="175450"/>
                  <a:pt x="343746" y="148335"/>
                </a:cubicBezTo>
                <a:cubicBezTo>
                  <a:pt x="343746" y="121232"/>
                  <a:pt x="321690" y="99176"/>
                  <a:pt x="294587" y="99176"/>
                </a:cubicBezTo>
                <a:cubicBezTo>
                  <a:pt x="289327" y="99176"/>
                  <a:pt x="284035" y="100054"/>
                  <a:pt x="278860" y="101811"/>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FFFFFF"/>
              </a:solidFill>
              <a:effectLst/>
              <a:uLnTx/>
              <a:uFillTx/>
              <a:latin typeface="Arial"/>
              <a:cs typeface="Arial"/>
              <a:sym typeface="Arial"/>
            </a:endParaRPr>
          </a:p>
        </p:txBody>
      </p:sp>
      <p:sp>
        <p:nvSpPr>
          <p:cNvPr id="36" name="Google Shape;36;p3"/>
          <p:cNvSpPr/>
          <p:nvPr/>
        </p:nvSpPr>
        <p:spPr>
          <a:xfrm>
            <a:off x="3714427" y="103878"/>
            <a:ext cx="584325" cy="367828"/>
          </a:xfrm>
          <a:custGeom>
            <a:avLst/>
            <a:gdLst/>
            <a:ahLst/>
            <a:cxnLst/>
            <a:rect l="l" t="t" r="r" b="b"/>
            <a:pathLst>
              <a:path w="584326" h="366606" extrusionOk="0">
                <a:moveTo>
                  <a:pt x="0" y="220842"/>
                </a:moveTo>
                <a:cubicBezTo>
                  <a:pt x="0" y="140483"/>
                  <a:pt x="65404" y="75088"/>
                  <a:pt x="145764" y="75088"/>
                </a:cubicBezTo>
                <a:cubicBezTo>
                  <a:pt x="151627" y="75088"/>
                  <a:pt x="157469" y="75437"/>
                  <a:pt x="163300" y="76168"/>
                </a:cubicBezTo>
                <a:cubicBezTo>
                  <a:pt x="197410" y="28596"/>
                  <a:pt x="252190" y="0"/>
                  <a:pt x="312049" y="0"/>
                </a:cubicBezTo>
                <a:cubicBezTo>
                  <a:pt x="398335" y="0"/>
                  <a:pt x="471042" y="59478"/>
                  <a:pt x="490336" y="140493"/>
                </a:cubicBezTo>
                <a:cubicBezTo>
                  <a:pt x="543686" y="149955"/>
                  <a:pt x="584326" y="196659"/>
                  <a:pt x="584326" y="252666"/>
                </a:cubicBezTo>
                <a:cubicBezTo>
                  <a:pt x="584326" y="315489"/>
                  <a:pt x="533209" y="366606"/>
                  <a:pt x="470386" y="366606"/>
                </a:cubicBezTo>
                <a:lnTo>
                  <a:pt x="145764" y="366606"/>
                </a:lnTo>
                <a:cubicBezTo>
                  <a:pt x="65404" y="366606"/>
                  <a:pt x="0" y="301212"/>
                  <a:pt x="0" y="220842"/>
                </a:cubicBezTo>
                <a:close/>
                <a:moveTo>
                  <a:pt x="464311" y="211846"/>
                </a:moveTo>
                <a:lnTo>
                  <a:pt x="424624" y="217826"/>
                </a:lnTo>
                <a:lnTo>
                  <a:pt x="422645" y="177757"/>
                </a:lnTo>
                <a:cubicBezTo>
                  <a:pt x="419756" y="118776"/>
                  <a:pt x="371178" y="72569"/>
                  <a:pt x="312049" y="72569"/>
                </a:cubicBezTo>
                <a:cubicBezTo>
                  <a:pt x="270012" y="72569"/>
                  <a:pt x="232113" y="95916"/>
                  <a:pt x="213158" y="133519"/>
                </a:cubicBezTo>
                <a:lnTo>
                  <a:pt x="198987" y="161596"/>
                </a:lnTo>
                <a:lnTo>
                  <a:pt x="169185" y="151574"/>
                </a:lnTo>
                <a:cubicBezTo>
                  <a:pt x="161459" y="148970"/>
                  <a:pt x="153574" y="147658"/>
                  <a:pt x="145764" y="147658"/>
                </a:cubicBezTo>
                <a:cubicBezTo>
                  <a:pt x="105399" y="147658"/>
                  <a:pt x="72569" y="180488"/>
                  <a:pt x="72569" y="220842"/>
                </a:cubicBezTo>
                <a:cubicBezTo>
                  <a:pt x="72569" y="261207"/>
                  <a:pt x="105399" y="294036"/>
                  <a:pt x="145764" y="294036"/>
                </a:cubicBezTo>
                <a:lnTo>
                  <a:pt x="470386" y="294036"/>
                </a:lnTo>
                <a:cubicBezTo>
                  <a:pt x="493204" y="294036"/>
                  <a:pt x="511757" y="275484"/>
                  <a:pt x="511757" y="252666"/>
                </a:cubicBezTo>
                <a:cubicBezTo>
                  <a:pt x="511757" y="229859"/>
                  <a:pt x="493204" y="211317"/>
                  <a:pt x="470386" y="211317"/>
                </a:cubicBezTo>
                <a:cubicBezTo>
                  <a:pt x="468312" y="211317"/>
                  <a:pt x="466291" y="211539"/>
                  <a:pt x="464311" y="211846"/>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39" name="Google Shape;39;p3"/>
          <p:cNvSpPr/>
          <p:nvPr/>
        </p:nvSpPr>
        <p:spPr>
          <a:xfrm>
            <a:off x="2410402" y="6266196"/>
            <a:ext cx="269028" cy="269913"/>
          </a:xfrm>
          <a:custGeom>
            <a:avLst/>
            <a:gdLst/>
            <a:ahLst/>
            <a:cxnLst/>
            <a:rect l="l" t="t" r="r" b="b"/>
            <a:pathLst>
              <a:path w="269028" h="269017" extrusionOk="0">
                <a:moveTo>
                  <a:pt x="227837" y="93323"/>
                </a:moveTo>
                <a:lnTo>
                  <a:pt x="175704" y="93323"/>
                </a:lnTo>
                <a:lnTo>
                  <a:pt x="175704" y="41190"/>
                </a:lnTo>
                <a:cubicBezTo>
                  <a:pt x="175704" y="18436"/>
                  <a:pt x="157257" y="0"/>
                  <a:pt x="134514" y="0"/>
                </a:cubicBezTo>
                <a:cubicBezTo>
                  <a:pt x="111770" y="0"/>
                  <a:pt x="93323" y="18436"/>
                  <a:pt x="93323" y="41190"/>
                </a:cubicBezTo>
                <a:lnTo>
                  <a:pt x="93323" y="93323"/>
                </a:lnTo>
                <a:lnTo>
                  <a:pt x="41190" y="93323"/>
                </a:lnTo>
                <a:cubicBezTo>
                  <a:pt x="18446" y="93323"/>
                  <a:pt x="0" y="111759"/>
                  <a:pt x="0" y="134514"/>
                </a:cubicBezTo>
                <a:cubicBezTo>
                  <a:pt x="0" y="157268"/>
                  <a:pt x="18446" y="175704"/>
                  <a:pt x="41190" y="175704"/>
                </a:cubicBezTo>
                <a:lnTo>
                  <a:pt x="93323" y="175704"/>
                </a:lnTo>
                <a:lnTo>
                  <a:pt x="93323" y="227827"/>
                </a:lnTo>
                <a:cubicBezTo>
                  <a:pt x="93323" y="250581"/>
                  <a:pt x="111770" y="269017"/>
                  <a:pt x="134514" y="269017"/>
                </a:cubicBezTo>
                <a:cubicBezTo>
                  <a:pt x="157257" y="269017"/>
                  <a:pt x="175704" y="250581"/>
                  <a:pt x="175704" y="227827"/>
                </a:cubicBezTo>
                <a:lnTo>
                  <a:pt x="175704" y="175704"/>
                </a:lnTo>
                <a:lnTo>
                  <a:pt x="227837" y="175704"/>
                </a:lnTo>
                <a:cubicBezTo>
                  <a:pt x="250581" y="175704"/>
                  <a:pt x="269028" y="157268"/>
                  <a:pt x="269028" y="134514"/>
                </a:cubicBezTo>
                <a:cubicBezTo>
                  <a:pt x="269028" y="111759"/>
                  <a:pt x="250581" y="93323"/>
                  <a:pt x="227837" y="93323"/>
                </a:cubicBezTo>
                <a:close/>
              </a:path>
            </a:pathLst>
          </a:custGeom>
          <a:solidFill>
            <a:schemeClr val="accent2"/>
          </a:solidFill>
          <a:ln>
            <a:solidFill>
              <a:srgbClr val="C00000"/>
            </a:solid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40" name="Google Shape;40;p3"/>
          <p:cNvSpPr/>
          <p:nvPr/>
        </p:nvSpPr>
        <p:spPr>
          <a:xfrm>
            <a:off x="4178295" y="6266196"/>
            <a:ext cx="340877" cy="214569"/>
          </a:xfrm>
          <a:custGeom>
            <a:avLst/>
            <a:gdLst/>
            <a:ahLst/>
            <a:cxnLst/>
            <a:rect l="l" t="t" r="r" b="b"/>
            <a:pathLst>
              <a:path w="340878" h="213857" extrusionOk="0">
                <a:moveTo>
                  <a:pt x="0" y="147383"/>
                </a:moveTo>
                <a:cubicBezTo>
                  <a:pt x="0" y="114702"/>
                  <a:pt x="23706" y="87460"/>
                  <a:pt x="54821" y="81957"/>
                </a:cubicBezTo>
                <a:cubicBezTo>
                  <a:pt x="66082" y="34692"/>
                  <a:pt x="108510" y="0"/>
                  <a:pt x="158834" y="0"/>
                </a:cubicBezTo>
                <a:cubicBezTo>
                  <a:pt x="193749" y="0"/>
                  <a:pt x="225710" y="16668"/>
                  <a:pt x="245617" y="44428"/>
                </a:cubicBezTo>
                <a:cubicBezTo>
                  <a:pt x="249015" y="44005"/>
                  <a:pt x="252423" y="43793"/>
                  <a:pt x="255852" y="43793"/>
                </a:cubicBezTo>
                <a:cubicBezTo>
                  <a:pt x="302736" y="43793"/>
                  <a:pt x="340878" y="81946"/>
                  <a:pt x="340878" y="128820"/>
                </a:cubicBezTo>
                <a:cubicBezTo>
                  <a:pt x="340878" y="175704"/>
                  <a:pt x="302736" y="213857"/>
                  <a:pt x="255852" y="213857"/>
                </a:cubicBezTo>
                <a:lnTo>
                  <a:pt x="66463" y="213857"/>
                </a:lnTo>
                <a:cubicBezTo>
                  <a:pt x="29813" y="213857"/>
                  <a:pt x="0" y="184033"/>
                  <a:pt x="0" y="147383"/>
                </a:cubicBezTo>
                <a:close/>
                <a:moveTo>
                  <a:pt x="242188" y="88413"/>
                </a:moveTo>
                <a:lnTo>
                  <a:pt x="224800" y="94276"/>
                </a:lnTo>
                <a:lnTo>
                  <a:pt x="216534" y="77893"/>
                </a:lnTo>
                <a:cubicBezTo>
                  <a:pt x="205464" y="55954"/>
                  <a:pt x="183356" y="42333"/>
                  <a:pt x="158834" y="42333"/>
                </a:cubicBezTo>
                <a:cubicBezTo>
                  <a:pt x="124354" y="42333"/>
                  <a:pt x="96011" y="69278"/>
                  <a:pt x="94318" y="103684"/>
                </a:cubicBezTo>
                <a:lnTo>
                  <a:pt x="93165" y="127052"/>
                </a:lnTo>
                <a:lnTo>
                  <a:pt x="70019" y="123570"/>
                </a:lnTo>
                <a:cubicBezTo>
                  <a:pt x="68865" y="123401"/>
                  <a:pt x="67680" y="123264"/>
                  <a:pt x="66463" y="123264"/>
                </a:cubicBezTo>
                <a:cubicBezTo>
                  <a:pt x="53160" y="123264"/>
                  <a:pt x="42333" y="134080"/>
                  <a:pt x="42333" y="147383"/>
                </a:cubicBezTo>
                <a:cubicBezTo>
                  <a:pt x="42333" y="160697"/>
                  <a:pt x="53160" y="171524"/>
                  <a:pt x="66463" y="171524"/>
                </a:cubicBezTo>
                <a:lnTo>
                  <a:pt x="255852" y="171524"/>
                </a:lnTo>
                <a:cubicBezTo>
                  <a:pt x="279389" y="171524"/>
                  <a:pt x="298545" y="152368"/>
                  <a:pt x="298545" y="128820"/>
                </a:cubicBezTo>
                <a:cubicBezTo>
                  <a:pt x="298545" y="105282"/>
                  <a:pt x="279389" y="86127"/>
                  <a:pt x="255852" y="86127"/>
                </a:cubicBezTo>
                <a:cubicBezTo>
                  <a:pt x="251280" y="86127"/>
                  <a:pt x="246686" y="86889"/>
                  <a:pt x="242188" y="88413"/>
                </a:cubicBezTo>
                <a:close/>
              </a:path>
            </a:pathLst>
          </a:custGeom>
          <a:solidFill>
            <a:schemeClr val="accent2"/>
          </a:solidFill>
          <a:ln>
            <a:noFill/>
          </a:ln>
        </p:spPr>
        <p:txBody>
          <a:bodyPr spcFirstLastPara="1" wrap="square" lIns="91533" tIns="45767" rIns="91533" bIns="45767"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sz="1867" b="0" i="0" u="none" strike="noStrike" kern="0" cap="none" spc="0" normalizeH="0" baseline="0" noProof="0">
              <a:ln>
                <a:noFill/>
              </a:ln>
              <a:solidFill>
                <a:srgbClr val="000000"/>
              </a:solidFill>
              <a:effectLst/>
              <a:uLnTx/>
              <a:uFillTx/>
              <a:latin typeface="Arial"/>
              <a:cs typeface="Arial"/>
              <a:sym typeface="Arial"/>
            </a:endParaRPr>
          </a:p>
        </p:txBody>
      </p:sp>
      <p:sp>
        <p:nvSpPr>
          <p:cNvPr id="2" name="TextBox 1">
            <a:extLst>
              <a:ext uri="{FF2B5EF4-FFF2-40B4-BE49-F238E27FC236}">
                <a16:creationId xmlns:a16="http://schemas.microsoft.com/office/drawing/2014/main" id="{5AF1274F-AEBE-41F7-9AC6-4F59CBCC9747}"/>
              </a:ext>
            </a:extLst>
          </p:cNvPr>
          <p:cNvSpPr txBox="1"/>
          <p:nvPr userDrawn="1"/>
        </p:nvSpPr>
        <p:spPr>
          <a:xfrm>
            <a:off x="9393799" y="115578"/>
            <a:ext cx="2738250" cy="830997"/>
          </a:xfrm>
          <a:prstGeom prst="rect">
            <a:avLst/>
          </a:prstGeom>
          <a:noFill/>
        </p:spPr>
        <p:txBody>
          <a:bodyPr wrap="none" rtlCol="0">
            <a:spAutoFit/>
          </a:bodyPr>
          <a:lstStyle/>
          <a:p>
            <a:pPr marL="0" marR="0" lvl="0" indent="0" algn="l" defTabSz="1219170" rtl="0" eaLnBrk="1" fontAlgn="auto" latinLnBrk="0" hangingPunct="1">
              <a:lnSpc>
                <a:spcPct val="100000"/>
              </a:lnSpc>
              <a:spcBef>
                <a:spcPts val="0"/>
              </a:spcBef>
              <a:spcAft>
                <a:spcPts val="0"/>
              </a:spcAft>
              <a:buClr>
                <a:srgbClr val="000000"/>
              </a:buClr>
              <a:buSzTx/>
              <a:buFont typeface="Arial"/>
              <a:buNone/>
              <a:tabLst/>
              <a:defRPr/>
            </a:pPr>
            <a:r>
              <a:rPr kumimoji="0" lang="vi-VN" sz="4800" b="1" i="0" u="none" strike="noStrike" kern="0" cap="none" spc="0" normalizeH="0" baseline="0" noProof="0" dirty="0">
                <a:ln w="19050">
                  <a:solidFill>
                    <a:srgbClr val="D43733"/>
                  </a:solidFill>
                  <a:prstDash val="solid"/>
                </a:ln>
                <a:solidFill>
                  <a:srgbClr val="FFFFFF"/>
                </a:solidFill>
                <a:effectLst>
                  <a:outerShdw blurRad="38100" dist="22860" dir="5400000" algn="tl" rotWithShape="0">
                    <a:srgbClr val="000000">
                      <a:alpha val="30000"/>
                    </a:srgbClr>
                  </a:outerShdw>
                </a:effectLst>
                <a:uLnTx/>
                <a:uFillTx/>
                <a:latin typeface="+mj-lt"/>
                <a:cs typeface="Arial"/>
                <a:sym typeface="Arial"/>
              </a:rPr>
              <a:t>CHỦ ĐỀ 2</a:t>
            </a:r>
          </a:p>
        </p:txBody>
      </p:sp>
      <p:pic>
        <p:nvPicPr>
          <p:cNvPr id="4" name="Picture 3" descr="A picture containing text, vector graphics&#10;&#10;Description automatically generated">
            <a:extLst>
              <a:ext uri="{FF2B5EF4-FFF2-40B4-BE49-F238E27FC236}">
                <a16:creationId xmlns:a16="http://schemas.microsoft.com/office/drawing/2014/main" id="{1615A6E5-55AE-4AF3-8171-CF240090A2C9}"/>
              </a:ext>
            </a:extLst>
          </p:cNvPr>
          <p:cNvPicPr>
            <a:picLocks noChangeAspect="1"/>
          </p:cNvPicPr>
          <p:nvPr userDrawn="1"/>
        </p:nvPicPr>
        <p:blipFill>
          <a:blip r:embed="rId2"/>
          <a:stretch>
            <a:fillRect/>
          </a:stretch>
        </p:blipFill>
        <p:spPr>
          <a:xfrm>
            <a:off x="6216288" y="471706"/>
            <a:ext cx="5501158" cy="5501158"/>
          </a:xfrm>
          <a:prstGeom prst="rect">
            <a:avLst/>
          </a:prstGeom>
        </p:spPr>
      </p:pic>
    </p:spTree>
    <p:extLst>
      <p:ext uri="{BB962C8B-B14F-4D97-AF65-F5344CB8AC3E}">
        <p14:creationId xmlns:p14="http://schemas.microsoft.com/office/powerpoint/2010/main" val="4198762104"/>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739618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57382351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19781530"/>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82940968"/>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9556381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2981477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3902283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lank color">
  <p:cSld name="Blank color">
    <p:spTree>
      <p:nvGrpSpPr>
        <p:cNvPr id="1" name="Shape 55"/>
        <p:cNvGrpSpPr/>
        <p:nvPr/>
      </p:nvGrpSpPr>
      <p:grpSpPr>
        <a:xfrm>
          <a:off x="0" y="0"/>
          <a:ext cx="0" cy="0"/>
          <a:chOff x="0" y="0"/>
          <a:chExt cx="0" cy="0"/>
        </a:xfrm>
      </p:grpSpPr>
      <p:sp>
        <p:nvSpPr>
          <p:cNvPr id="56" name="Google Shape;56;p12"/>
          <p:cNvSpPr txBox="1">
            <a:spLocks noGrp="1"/>
          </p:cNvSpPr>
          <p:nvPr>
            <p:ph type="sldNum" idx="12"/>
          </p:nvPr>
        </p:nvSpPr>
        <p:spPr>
          <a:xfrm>
            <a:off x="145433" y="194699"/>
            <a:ext cx="2409600" cy="1670400"/>
          </a:xfrm>
          <a:prstGeom prst="rect">
            <a:avLst/>
          </a:prstGeom>
        </p:spPr>
        <p:txBody>
          <a:bodyPr spcFirstLastPara="1" wrap="square" lIns="91425" tIns="91425" rIns="91425" bIns="91425" anchor="t" anchorCtr="0">
            <a:noAutofit/>
          </a:bodyPr>
          <a:lstStyle>
            <a:lvl1pPr lvl="0" rtl="0">
              <a:buNone/>
              <a:defRPr/>
            </a:lvl1pPr>
            <a:lvl2pPr lvl="1" rtl="0">
              <a:buNone/>
              <a:defRPr/>
            </a:lvl2pPr>
            <a:lvl3pPr lvl="2" rtl="0">
              <a:buNone/>
              <a:defRPr/>
            </a:lvl3pPr>
            <a:lvl4pPr lvl="3" rtl="0">
              <a:buNone/>
              <a:defRPr/>
            </a:lvl4pPr>
            <a:lvl5pPr lvl="4" rtl="0">
              <a:buNone/>
              <a:defRPr/>
            </a:lvl5pPr>
            <a:lvl6pPr lvl="5" rtl="0">
              <a:buNone/>
              <a:defRPr/>
            </a:lvl6pPr>
            <a:lvl7pPr lvl="6" rtl="0">
              <a:buNone/>
              <a:defRPr/>
            </a:lvl7pPr>
            <a:lvl8pPr lvl="7" rtl="0">
              <a:buNone/>
              <a:defRPr/>
            </a:lvl8pPr>
            <a:lvl9pPr lvl="8" rtl="0">
              <a:buNone/>
              <a:defRPr/>
            </a:lvl9pPr>
          </a:lstStyle>
          <a:p>
            <a:pPr algn="l"/>
            <a:fld id="{00000000-1234-1234-1234-123412341234}" type="slidenum">
              <a:rPr lang="en" smtClean="0">
                <a:solidFill>
                  <a:prstClr val="black">
                    <a:tint val="75000"/>
                  </a:prstClr>
                </a:solidFill>
              </a:rPr>
              <a:pPr algn="l"/>
              <a:t>‹#›</a:t>
            </a:fld>
            <a:endParaRPr lang="en">
              <a:solidFill>
                <a:prstClr val="black">
                  <a:tint val="75000"/>
                </a:prstClr>
              </a:solidFill>
            </a:endParaRPr>
          </a:p>
        </p:txBody>
      </p:sp>
    </p:spTree>
    <p:extLst>
      <p:ext uri="{BB962C8B-B14F-4D97-AF65-F5344CB8AC3E}">
        <p14:creationId xmlns:p14="http://schemas.microsoft.com/office/powerpoint/2010/main" val="1803734902"/>
      </p:ext>
    </p:extLst>
  </p:cSld>
  <p:clrMapOvr>
    <a:masterClrMapping/>
  </p:clrMapOvr>
  <mc:AlternateContent xmlns:mc="http://schemas.openxmlformats.org/markup-compatibility/2006" xmlns:p14="http://schemas.microsoft.com/office/powerpoint/2010/main">
    <mc:Choice Requires="p14">
      <p:transition spd="slow" p14:dur="4000">
        <p14:vortex dir="r"/>
      </p:transition>
    </mc:Choice>
    <mc:Fallback xmlns="">
      <p:transition spd="slow">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7"/>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solidFill>
                  <a:schemeClr val="tx1">
                    <a:tint val="75000"/>
                  </a:schemeClr>
                </a:solidFill>
              </a:defRPr>
            </a:lvl1pPr>
            <a:lvl2pPr marL="548640" indent="0" algn="ctr">
              <a:buNone/>
              <a:defRPr>
                <a:solidFill>
                  <a:schemeClr val="tx1">
                    <a:tint val="75000"/>
                  </a:schemeClr>
                </a:solidFill>
              </a:defRPr>
            </a:lvl2pPr>
            <a:lvl3pPr marL="1097280" indent="0" algn="ctr">
              <a:buNone/>
              <a:defRPr>
                <a:solidFill>
                  <a:schemeClr val="tx1">
                    <a:tint val="75000"/>
                  </a:schemeClr>
                </a:solidFill>
              </a:defRPr>
            </a:lvl3pPr>
            <a:lvl4pPr marL="1645920" indent="0" algn="ctr">
              <a:buNone/>
              <a:defRPr>
                <a:solidFill>
                  <a:schemeClr val="tx1">
                    <a:tint val="75000"/>
                  </a:schemeClr>
                </a:solidFill>
              </a:defRPr>
            </a:lvl4pPr>
            <a:lvl5pPr marL="2194560" indent="0" algn="ctr">
              <a:buNone/>
              <a:defRPr>
                <a:solidFill>
                  <a:schemeClr val="tx1">
                    <a:tint val="75000"/>
                  </a:schemeClr>
                </a:solidFill>
              </a:defRPr>
            </a:lvl5pPr>
            <a:lvl6pPr marL="2743200" indent="0" algn="ctr">
              <a:buNone/>
              <a:defRPr>
                <a:solidFill>
                  <a:schemeClr val="tx1">
                    <a:tint val="75000"/>
                  </a:schemeClr>
                </a:solidFill>
              </a:defRPr>
            </a:lvl6pPr>
            <a:lvl7pPr marL="3291840" indent="0" algn="ctr">
              <a:buNone/>
              <a:defRPr>
                <a:solidFill>
                  <a:schemeClr val="tx1">
                    <a:tint val="75000"/>
                  </a:schemeClr>
                </a:solidFill>
              </a:defRPr>
            </a:lvl7pPr>
            <a:lvl8pPr marL="3840480" indent="0" algn="ctr">
              <a:buNone/>
              <a:defRPr>
                <a:solidFill>
                  <a:schemeClr val="tx1">
                    <a:tint val="75000"/>
                  </a:schemeClr>
                </a:solidFill>
              </a:defRPr>
            </a:lvl8pPr>
            <a:lvl9pPr marL="43891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75198276"/>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407466823"/>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preserve="1" userDrawn="1">
  <p:cSld name="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17" name="Group 16">
            <a:extLst>
              <a:ext uri="{FF2B5EF4-FFF2-40B4-BE49-F238E27FC236}">
                <a16:creationId xmlns:a16="http://schemas.microsoft.com/office/drawing/2014/main" id="{FCC409D7-DEED-4CFC-8307-14A64DE36C48}"/>
              </a:ext>
            </a:extLst>
          </p:cNvPr>
          <p:cNvGrpSpPr/>
          <p:nvPr userDrawn="1"/>
        </p:nvGrpSpPr>
        <p:grpSpPr>
          <a:xfrm>
            <a:off x="340636" y="254000"/>
            <a:ext cx="2816950" cy="1489289"/>
            <a:chOff x="569798" y="1124402"/>
            <a:chExt cx="2816950" cy="1489289"/>
          </a:xfrm>
        </p:grpSpPr>
        <p:pic>
          <p:nvPicPr>
            <p:cNvPr id="18" name="Picture 17">
              <a:extLst>
                <a:ext uri="{FF2B5EF4-FFF2-40B4-BE49-F238E27FC236}">
                  <a16:creationId xmlns:a16="http://schemas.microsoft.com/office/drawing/2014/main" id="{F8BC5D2D-D039-4AB6-AA00-D3310D94C54A}"/>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Lst>
            </a:blip>
            <a:stretch>
              <a:fillRect/>
            </a:stretch>
          </p:blipFill>
          <p:spPr>
            <a:xfrm>
              <a:off x="569798" y="1124402"/>
              <a:ext cx="2816950" cy="1489289"/>
            </a:xfrm>
            <a:prstGeom prst="rect">
              <a:avLst/>
            </a:prstGeom>
          </p:spPr>
        </p:pic>
        <p:sp>
          <p:nvSpPr>
            <p:cNvPr id="19" name="TextBox 18">
              <a:extLst>
                <a:ext uri="{FF2B5EF4-FFF2-40B4-BE49-F238E27FC236}">
                  <a16:creationId xmlns:a16="http://schemas.microsoft.com/office/drawing/2014/main" id="{527F1D03-CF96-43A1-94DF-E7D051B287F9}"/>
                </a:ext>
              </a:extLst>
            </p:cNvPr>
            <p:cNvSpPr txBox="1"/>
            <p:nvPr/>
          </p:nvSpPr>
          <p:spPr>
            <a:xfrm>
              <a:off x="1442468" y="1610762"/>
              <a:ext cx="1784463" cy="523220"/>
            </a:xfrm>
            <a:prstGeom prst="rect">
              <a:avLst/>
            </a:prstGeom>
            <a:noFill/>
          </p:spPr>
          <p:txBody>
            <a:bodyPr wrap="none" rtlCol="0">
              <a:spAutoFit/>
            </a:bodyPr>
            <a:lstStyle/>
            <a:p>
              <a:r>
                <a:rPr lang="vi-VN" sz="2800" b="1" dirty="0">
                  <a:solidFill>
                    <a:schemeClr val="accent2"/>
                  </a:solidFill>
                  <a:latin typeface="+mj-lt"/>
                </a:rPr>
                <a:t>KHÁM PHÁ</a:t>
              </a:r>
            </a:p>
          </p:txBody>
        </p:sp>
      </p:grpSp>
    </p:spTree>
    <p:extLst>
      <p:ext uri="{BB962C8B-B14F-4D97-AF65-F5344CB8AC3E}">
        <p14:creationId xmlns:p14="http://schemas.microsoft.com/office/powerpoint/2010/main" val="2674376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6"/>
          </a:xfrm>
        </p:spPr>
        <p:txBody>
          <a:bodyPr anchor="t"/>
          <a:lstStyle>
            <a:lvl1pPr algn="l">
              <a:defRPr sz="4800"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400">
                <a:solidFill>
                  <a:schemeClr val="tx1">
                    <a:tint val="75000"/>
                  </a:schemeClr>
                </a:solidFill>
              </a:defRPr>
            </a:lvl1pPr>
            <a:lvl2pPr marL="548640" indent="0">
              <a:buNone/>
              <a:defRPr sz="2160">
                <a:solidFill>
                  <a:schemeClr val="tx1">
                    <a:tint val="75000"/>
                  </a:schemeClr>
                </a:solidFill>
              </a:defRPr>
            </a:lvl2pPr>
            <a:lvl3pPr marL="1097280" indent="0">
              <a:buNone/>
              <a:defRPr sz="1920">
                <a:solidFill>
                  <a:schemeClr val="tx1">
                    <a:tint val="75000"/>
                  </a:schemeClr>
                </a:solidFill>
              </a:defRPr>
            </a:lvl3pPr>
            <a:lvl4pPr marL="1645920" indent="0">
              <a:buNone/>
              <a:defRPr sz="1680">
                <a:solidFill>
                  <a:schemeClr val="tx1">
                    <a:tint val="75000"/>
                  </a:schemeClr>
                </a:solidFill>
              </a:defRPr>
            </a:lvl4pPr>
            <a:lvl5pPr marL="2194560" indent="0">
              <a:buNone/>
              <a:defRPr sz="1680">
                <a:solidFill>
                  <a:schemeClr val="tx1">
                    <a:tint val="75000"/>
                  </a:schemeClr>
                </a:solidFill>
              </a:defRPr>
            </a:lvl5pPr>
            <a:lvl6pPr marL="2743200" indent="0">
              <a:buNone/>
              <a:defRPr sz="1680">
                <a:solidFill>
                  <a:schemeClr val="tx1">
                    <a:tint val="75000"/>
                  </a:schemeClr>
                </a:solidFill>
              </a:defRPr>
            </a:lvl6pPr>
            <a:lvl7pPr marL="3291840" indent="0">
              <a:buNone/>
              <a:defRPr sz="1680">
                <a:solidFill>
                  <a:schemeClr val="tx1">
                    <a:tint val="75000"/>
                  </a:schemeClr>
                </a:solidFill>
              </a:defRPr>
            </a:lvl7pPr>
            <a:lvl8pPr marL="3840480" indent="0">
              <a:buNone/>
              <a:defRPr sz="1680">
                <a:solidFill>
                  <a:schemeClr val="tx1">
                    <a:tint val="75000"/>
                  </a:schemeClr>
                </a:solidFill>
              </a:defRPr>
            </a:lvl8pPr>
            <a:lvl9pPr marL="4389120" indent="0">
              <a:buNone/>
              <a:defRPr sz="168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43399075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333500"/>
            <a:ext cx="5384800" cy="3771900"/>
          </a:xfrm>
        </p:spPr>
        <p:txBody>
          <a:bodyPr/>
          <a:lstStyle>
            <a:lvl1pPr>
              <a:defRPr sz="3360"/>
            </a:lvl1pPr>
            <a:lvl2pPr>
              <a:defRPr sz="2880"/>
            </a:lvl2pPr>
            <a:lvl3pPr>
              <a:defRPr sz="2400"/>
            </a:lvl3pPr>
            <a:lvl4pPr>
              <a:defRPr sz="2160"/>
            </a:lvl4pPr>
            <a:lvl5pPr>
              <a:defRPr sz="2160"/>
            </a:lvl5pPr>
            <a:lvl6pPr>
              <a:defRPr sz="2160"/>
            </a:lvl6pPr>
            <a:lvl7pPr>
              <a:defRPr sz="2160"/>
            </a:lvl7pPr>
            <a:lvl8pPr>
              <a:defRPr sz="2160"/>
            </a:lvl8pPr>
            <a:lvl9pPr>
              <a:defRPr sz="216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74621139"/>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8"/>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4"/>
            <a:ext cx="5386917"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4"/>
            <a:ext cx="5389033" cy="639762"/>
          </a:xfrm>
        </p:spPr>
        <p:txBody>
          <a:bodyPr anchor="b"/>
          <a:lstStyle>
            <a:lvl1pPr marL="0" indent="0">
              <a:buNone/>
              <a:defRPr sz="2880" b="1"/>
            </a:lvl1pPr>
            <a:lvl2pPr marL="548640" indent="0">
              <a:buNone/>
              <a:defRPr sz="2400" b="1"/>
            </a:lvl2pPr>
            <a:lvl3pPr marL="1097280" indent="0">
              <a:buNone/>
              <a:defRPr sz="2160" b="1"/>
            </a:lvl3pPr>
            <a:lvl4pPr marL="1645920" indent="0">
              <a:buNone/>
              <a:defRPr sz="1920" b="1"/>
            </a:lvl4pPr>
            <a:lvl5pPr marL="2194560" indent="0">
              <a:buNone/>
              <a:defRPr sz="1920" b="1"/>
            </a:lvl5pPr>
            <a:lvl6pPr marL="2743200" indent="0">
              <a:buNone/>
              <a:defRPr sz="1920" b="1"/>
            </a:lvl6pPr>
            <a:lvl7pPr marL="3291840" indent="0">
              <a:buNone/>
              <a:defRPr sz="1920" b="1"/>
            </a:lvl7pPr>
            <a:lvl8pPr marL="3840480" indent="0">
              <a:buNone/>
              <a:defRPr sz="1920" b="1"/>
            </a:lvl8pPr>
            <a:lvl9pPr marL="4389120" indent="0">
              <a:buNone/>
              <a:defRPr sz="1920"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2880"/>
            </a:lvl1pPr>
            <a:lvl2pPr>
              <a:defRPr sz="2400"/>
            </a:lvl2pPr>
            <a:lvl3pPr>
              <a:defRPr sz="2160"/>
            </a:lvl3pPr>
            <a:lvl4pPr>
              <a:defRPr sz="1920"/>
            </a:lvl4pPr>
            <a:lvl5pPr>
              <a:defRPr sz="1920"/>
            </a:lvl5pPr>
            <a:lvl6pPr>
              <a:defRPr sz="1920"/>
            </a:lvl6pPr>
            <a:lvl7pPr>
              <a:defRPr sz="1920"/>
            </a:lvl7pPr>
            <a:lvl8pPr>
              <a:defRPr sz="1920"/>
            </a:lvl8pPr>
            <a:lvl9pPr>
              <a:defRPr sz="192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4874237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8159732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94472981"/>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51"/>
            <a:ext cx="4011084" cy="1162050"/>
          </a:xfrm>
        </p:spPr>
        <p:txBody>
          <a:bodyPr anchor="b"/>
          <a:lstStyle>
            <a:lvl1pPr algn="l">
              <a:defRPr sz="2400" b="1"/>
            </a:lvl1pPr>
          </a:lstStyle>
          <a:p>
            <a:r>
              <a:rPr lang="en-US"/>
              <a:t>Click to edit Master title style</a:t>
            </a:r>
          </a:p>
        </p:txBody>
      </p:sp>
      <p:sp>
        <p:nvSpPr>
          <p:cNvPr id="3" name="Content Placeholder 2"/>
          <p:cNvSpPr>
            <a:spLocks noGrp="1"/>
          </p:cNvSpPr>
          <p:nvPr>
            <p:ph idx="1"/>
          </p:nvPr>
        </p:nvSpPr>
        <p:spPr>
          <a:xfrm>
            <a:off x="4766733" y="273050"/>
            <a:ext cx="6815667" cy="5853113"/>
          </a:xfrm>
        </p:spPr>
        <p:txBody>
          <a:bodyPr/>
          <a:lstStyle>
            <a:lvl1pPr>
              <a:defRPr sz="3840"/>
            </a:lvl1pPr>
            <a:lvl2pPr>
              <a:defRPr sz="3360"/>
            </a:lvl2pPr>
            <a:lvl3pPr>
              <a:defRPr sz="288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1"/>
            <a:ext cx="4011084" cy="4691063"/>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61350993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8"/>
          </a:xfrm>
        </p:spPr>
        <p:txBody>
          <a:bodyPr anchor="b"/>
          <a:lstStyle>
            <a:lvl1pPr algn="l">
              <a:defRPr sz="2400"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3840"/>
            </a:lvl1pPr>
            <a:lvl2pPr marL="548640" indent="0">
              <a:buNone/>
              <a:defRPr sz="3360"/>
            </a:lvl2pPr>
            <a:lvl3pPr marL="1097280" indent="0">
              <a:buNone/>
              <a:defRPr sz="2880"/>
            </a:lvl3pPr>
            <a:lvl4pPr marL="1645920" indent="0">
              <a:buNone/>
              <a:defRPr sz="2400"/>
            </a:lvl4pPr>
            <a:lvl5pPr marL="2194560" indent="0">
              <a:buNone/>
              <a:defRPr sz="2400"/>
            </a:lvl5pPr>
            <a:lvl6pPr marL="2743200" indent="0">
              <a:buNone/>
              <a:defRPr sz="2400"/>
            </a:lvl6pPr>
            <a:lvl7pPr marL="3291840" indent="0">
              <a:buNone/>
              <a:defRPr sz="2400"/>
            </a:lvl7pPr>
            <a:lvl8pPr marL="3840480" indent="0">
              <a:buNone/>
              <a:defRPr sz="2400"/>
            </a:lvl8pPr>
            <a:lvl9pPr marL="4389120" indent="0">
              <a:buNone/>
              <a:defRPr sz="2400"/>
            </a:lvl9pPr>
          </a:lstStyle>
          <a:p>
            <a:endParaRPr lang="en-US"/>
          </a:p>
        </p:txBody>
      </p:sp>
      <p:sp>
        <p:nvSpPr>
          <p:cNvPr id="4" name="Text Placeholder 3"/>
          <p:cNvSpPr>
            <a:spLocks noGrp="1"/>
          </p:cNvSpPr>
          <p:nvPr>
            <p:ph type="body" sz="half" idx="2"/>
          </p:nvPr>
        </p:nvSpPr>
        <p:spPr>
          <a:xfrm>
            <a:off x="2389717" y="5367338"/>
            <a:ext cx="7315200" cy="804862"/>
          </a:xfrm>
        </p:spPr>
        <p:txBody>
          <a:bodyPr/>
          <a:lstStyle>
            <a:lvl1pPr marL="0" indent="0">
              <a:buNone/>
              <a:defRPr sz="1680"/>
            </a:lvl1pPr>
            <a:lvl2pPr marL="548640" indent="0">
              <a:buNone/>
              <a:defRPr sz="1440"/>
            </a:lvl2pPr>
            <a:lvl3pPr marL="1097280" indent="0">
              <a:buNone/>
              <a:defRPr sz="1200"/>
            </a:lvl3pPr>
            <a:lvl4pPr marL="1645920" indent="0">
              <a:buNone/>
              <a:defRPr sz="1080"/>
            </a:lvl4pPr>
            <a:lvl5pPr marL="2194560" indent="0">
              <a:buNone/>
              <a:defRPr sz="1080"/>
            </a:lvl5pPr>
            <a:lvl6pPr marL="2743200" indent="0">
              <a:buNone/>
              <a:defRPr sz="1080"/>
            </a:lvl6pPr>
            <a:lvl7pPr marL="3291840" indent="0">
              <a:buNone/>
              <a:defRPr sz="1080"/>
            </a:lvl7pPr>
            <a:lvl8pPr marL="3840480" indent="0">
              <a:buNone/>
              <a:defRPr sz="1080"/>
            </a:lvl8pPr>
            <a:lvl9pPr marL="4389120" indent="0">
              <a:buNone/>
              <a:defRPr sz="1080"/>
            </a:lvl9pPr>
          </a:lstStyle>
          <a:p>
            <a:pPr lvl="0"/>
            <a:r>
              <a:rPr lang="en-US"/>
              <a:t>Click to edit Master text styles</a:t>
            </a:r>
          </a:p>
        </p:txBody>
      </p:sp>
      <p:sp>
        <p:nvSpPr>
          <p:cNvPr id="5" name="Date Placeholder 4"/>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703569508"/>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99763685"/>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28600"/>
            <a:ext cx="2743200" cy="48768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28600"/>
            <a:ext cx="8026400" cy="48768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38284352"/>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90E6472D-54EF-4287-864C-0208D6E93C5C}"/>
              </a:ext>
            </a:extLst>
          </p:cNvPr>
          <p:cNvGrpSpPr/>
          <p:nvPr userDrawn="1"/>
        </p:nvGrpSpPr>
        <p:grpSpPr>
          <a:xfrm>
            <a:off x="433342" y="358589"/>
            <a:ext cx="2816950" cy="1288726"/>
            <a:chOff x="500062" y="2851475"/>
            <a:chExt cx="2816950" cy="1288726"/>
          </a:xfrm>
        </p:grpSpPr>
        <p:pic>
          <p:nvPicPr>
            <p:cNvPr id="5" name="Picture 4">
              <a:extLst>
                <a:ext uri="{FF2B5EF4-FFF2-40B4-BE49-F238E27FC236}">
                  <a16:creationId xmlns:a16="http://schemas.microsoft.com/office/drawing/2014/main" id="{6F5792B0-5237-4921-9333-2D63473E0239}"/>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500062" y="2851475"/>
              <a:ext cx="2816950" cy="1288726"/>
            </a:xfrm>
            <a:prstGeom prst="rect">
              <a:avLst/>
            </a:prstGeom>
          </p:spPr>
        </p:pic>
        <p:sp>
          <p:nvSpPr>
            <p:cNvPr id="6" name="TextBox 5">
              <a:extLst>
                <a:ext uri="{FF2B5EF4-FFF2-40B4-BE49-F238E27FC236}">
                  <a16:creationId xmlns:a16="http://schemas.microsoft.com/office/drawing/2014/main" id="{3EA80D1D-39F5-4C85-B473-87262938D567}"/>
                </a:ext>
              </a:extLst>
            </p:cNvPr>
            <p:cNvSpPr txBox="1"/>
            <p:nvPr/>
          </p:nvSpPr>
          <p:spPr>
            <a:xfrm>
              <a:off x="1237849" y="3294564"/>
              <a:ext cx="1962525" cy="523220"/>
            </a:xfrm>
            <a:prstGeom prst="rect">
              <a:avLst/>
            </a:prstGeom>
            <a:noFill/>
          </p:spPr>
          <p:txBody>
            <a:bodyPr wrap="none" rtlCol="0">
              <a:spAutoFit/>
            </a:bodyPr>
            <a:lstStyle/>
            <a:p>
              <a:r>
                <a:rPr lang="vi-VN" sz="2800" b="1" dirty="0">
                  <a:solidFill>
                    <a:srgbClr val="7030A0"/>
                  </a:solidFill>
                  <a:latin typeface="+mj-lt"/>
                </a:rPr>
                <a:t>LUYỆN TẬP</a:t>
              </a:r>
            </a:p>
          </p:txBody>
        </p:sp>
      </p:grpSp>
    </p:spTree>
    <p:extLst>
      <p:ext uri="{BB962C8B-B14F-4D97-AF65-F5344CB8AC3E}">
        <p14:creationId xmlns:p14="http://schemas.microsoft.com/office/powerpoint/2010/main" val="321384404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Title and body" preserve="1" userDrawn="1">
  <p:cSld name="1_Title and body">
    <p:bg>
      <p:bgPr>
        <a:solidFill>
          <a:schemeClr val="accent3"/>
        </a:solidFill>
        <a:effectLst/>
      </p:bgPr>
    </p:bg>
    <p:spTree>
      <p:nvGrpSpPr>
        <p:cNvPr id="1" name="Shape 42"/>
        <p:cNvGrpSpPr/>
        <p:nvPr/>
      </p:nvGrpSpPr>
      <p:grpSpPr>
        <a:xfrm>
          <a:off x="0" y="0"/>
          <a:ext cx="0" cy="0"/>
          <a:chOff x="0" y="0"/>
          <a:chExt cx="0" cy="0"/>
        </a:xfrm>
      </p:grpSpPr>
      <p:sp>
        <p:nvSpPr>
          <p:cNvPr id="15" name="Rectangle 14">
            <a:extLst>
              <a:ext uri="{FF2B5EF4-FFF2-40B4-BE49-F238E27FC236}">
                <a16:creationId xmlns:a16="http://schemas.microsoft.com/office/drawing/2014/main" id="{58C33424-69BE-4CF3-AC72-AAE3342C808A}"/>
              </a:ext>
            </a:extLst>
          </p:cNvPr>
          <p:cNvSpPr/>
          <p:nvPr userDrawn="1"/>
        </p:nvSpPr>
        <p:spPr>
          <a:xfrm>
            <a:off x="340636" y="254000"/>
            <a:ext cx="11497733" cy="6350000"/>
          </a:xfrm>
          <a:prstGeom prst="rect">
            <a:avLst/>
          </a:prstGeom>
          <a:solidFill>
            <a:schemeClr val="accent2"/>
          </a:solidFill>
          <a:ln>
            <a:solidFill>
              <a:schemeClr val="tx1">
                <a:lumMod val="20000"/>
                <a:lumOff val="80000"/>
              </a:schemeClr>
            </a:solidFill>
          </a:ln>
          <a:effectLst>
            <a:glow rad="101600">
              <a:schemeClr val="accent5">
                <a:satMod val="175000"/>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 typeface="Arial"/>
              <a:buNone/>
              <a:tabLst/>
              <a:defRPr/>
            </a:pPr>
            <a:endParaRPr kumimoji="0" lang="vi-VN" sz="1867" b="0" i="0" u="none" strike="noStrike" kern="0" cap="none" spc="0" normalizeH="0" baseline="0" noProof="0" dirty="0">
              <a:ln>
                <a:noFill/>
              </a:ln>
              <a:solidFill>
                <a:srgbClr val="F7D538"/>
              </a:solidFill>
              <a:effectLst/>
              <a:uLnTx/>
              <a:uFillTx/>
              <a:latin typeface="Arial"/>
              <a:ea typeface="+mn-ea"/>
              <a:cs typeface="+mn-cs"/>
              <a:sym typeface="Arial"/>
            </a:endParaRPr>
          </a:p>
        </p:txBody>
      </p:sp>
      <p:sp>
        <p:nvSpPr>
          <p:cNvPr id="16" name="TextBox 15">
            <a:extLst>
              <a:ext uri="{FF2B5EF4-FFF2-40B4-BE49-F238E27FC236}">
                <a16:creationId xmlns:a16="http://schemas.microsoft.com/office/drawing/2014/main" id="{92C03D41-29FD-4C24-93B7-ACF0440DE42A}"/>
              </a:ext>
            </a:extLst>
          </p:cNvPr>
          <p:cNvSpPr txBox="1"/>
          <p:nvPr userDrawn="1"/>
        </p:nvSpPr>
        <p:spPr>
          <a:xfrm>
            <a:off x="9651537" y="6415315"/>
            <a:ext cx="1605064" cy="215444"/>
          </a:xfrm>
          <a:prstGeom prst="rect">
            <a:avLst/>
          </a:prstGeom>
          <a:noFill/>
        </p:spPr>
        <p:txBody>
          <a:bodyPr wrap="square" rtlCol="0">
            <a:spAutoFit/>
          </a:bodyPr>
          <a:lstStyle/>
          <a:p>
            <a:r>
              <a:rPr lang="en-US" sz="800" dirty="0">
                <a:solidFill>
                  <a:schemeClr val="bg2"/>
                </a:solidFill>
              </a:rPr>
              <a:t>FeistyForwarders_0968120672</a:t>
            </a:r>
          </a:p>
        </p:txBody>
      </p:sp>
      <p:grpSp>
        <p:nvGrpSpPr>
          <p:cNvPr id="4" name="Group 3">
            <a:extLst>
              <a:ext uri="{FF2B5EF4-FFF2-40B4-BE49-F238E27FC236}">
                <a16:creationId xmlns:a16="http://schemas.microsoft.com/office/drawing/2014/main" id="{428A1BE0-E469-4869-8417-DE9B9EC6F2B4}"/>
              </a:ext>
            </a:extLst>
          </p:cNvPr>
          <p:cNvGrpSpPr/>
          <p:nvPr userDrawn="1"/>
        </p:nvGrpSpPr>
        <p:grpSpPr>
          <a:xfrm>
            <a:off x="309388" y="254280"/>
            <a:ext cx="2677424" cy="1274454"/>
            <a:chOff x="479771" y="4186500"/>
            <a:chExt cx="2677424" cy="1274454"/>
          </a:xfrm>
        </p:grpSpPr>
        <p:pic>
          <p:nvPicPr>
            <p:cNvPr id="5" name="Picture 4">
              <a:extLst>
                <a:ext uri="{FF2B5EF4-FFF2-40B4-BE49-F238E27FC236}">
                  <a16:creationId xmlns:a16="http://schemas.microsoft.com/office/drawing/2014/main" id="{8A137115-0E6C-4EB8-9AFF-E91DFB9C91F7}"/>
                </a:ext>
              </a:extLst>
            </p:cNvPr>
            <p:cNvPicPr>
              <a:picLocks noChangeAspect="1"/>
            </p:cNvPicPr>
            <p:nvPr/>
          </p:nvPicPr>
          <p:blipFill>
            <a:blip r:embed="rId2">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Effect>
                        <a14:saturation sat="200000"/>
                      </a14:imgEffect>
                    </a14:imgLayer>
                  </a14:imgProps>
                </a:ext>
              </a:extLst>
            </a:blip>
            <a:stretch>
              <a:fillRect/>
            </a:stretch>
          </p:blipFill>
          <p:spPr>
            <a:xfrm>
              <a:off x="479771" y="4186500"/>
              <a:ext cx="2677424" cy="1274454"/>
            </a:xfrm>
            <a:prstGeom prst="rect">
              <a:avLst/>
            </a:prstGeom>
          </p:spPr>
        </p:pic>
        <p:sp>
          <p:nvSpPr>
            <p:cNvPr id="6" name="TextBox 5">
              <a:extLst>
                <a:ext uri="{FF2B5EF4-FFF2-40B4-BE49-F238E27FC236}">
                  <a16:creationId xmlns:a16="http://schemas.microsoft.com/office/drawing/2014/main" id="{99733AAB-E5E3-46A1-9F4E-0452DF37F2DF}"/>
                </a:ext>
              </a:extLst>
            </p:cNvPr>
            <p:cNvSpPr txBox="1"/>
            <p:nvPr/>
          </p:nvSpPr>
          <p:spPr>
            <a:xfrm>
              <a:off x="1148949" y="4550361"/>
              <a:ext cx="1797287" cy="523220"/>
            </a:xfrm>
            <a:prstGeom prst="rect">
              <a:avLst/>
            </a:prstGeom>
            <a:noFill/>
          </p:spPr>
          <p:txBody>
            <a:bodyPr wrap="none" rtlCol="0">
              <a:spAutoFit/>
            </a:bodyPr>
            <a:lstStyle/>
            <a:p>
              <a:r>
                <a:rPr lang="vi-VN" sz="2800" b="1" dirty="0">
                  <a:solidFill>
                    <a:schemeClr val="accent2"/>
                  </a:solidFill>
                  <a:latin typeface="+mj-lt"/>
                </a:rPr>
                <a:t>VẬN DỤNG</a:t>
              </a:r>
            </a:p>
          </p:txBody>
        </p:sp>
      </p:grpSp>
    </p:spTree>
    <p:extLst>
      <p:ext uri="{BB962C8B-B14F-4D97-AF65-F5344CB8AC3E}">
        <p14:creationId xmlns:p14="http://schemas.microsoft.com/office/powerpoint/2010/main" val="342207701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Tree>
    <p:extLst>
      <p:ext uri="{BB962C8B-B14F-4D97-AF65-F5344CB8AC3E}">
        <p14:creationId xmlns:p14="http://schemas.microsoft.com/office/powerpoint/2010/main" val="3776508074"/>
      </p:ext>
    </p:extLst>
  </p:cSld>
  <p:clrMapOvr>
    <a:masterClrMapping/>
  </p:clrMapOvr>
  <p:transition spd="slow">
    <p:fade thruBlk="1"/>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73019152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801742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6074060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1491456"/>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theme" Target="../theme/theme1.xml"/><Relationship Id="rId5" Type="http://schemas.openxmlformats.org/officeDocument/2006/relationships/slideLayout" Target="../slideLayouts/slideLayout5.xml"/><Relationship Id="rId4" Type="http://schemas.openxmlformats.org/officeDocument/2006/relationships/slideLayout" Target="../slideLayouts/slideLayout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3.xml"/><Relationship Id="rId13" Type="http://schemas.openxmlformats.org/officeDocument/2006/relationships/theme" Target="../theme/theme2.xml"/><Relationship Id="rId3" Type="http://schemas.openxmlformats.org/officeDocument/2006/relationships/slideLayout" Target="../slideLayouts/slideLayout8.xml"/><Relationship Id="rId7" Type="http://schemas.openxmlformats.org/officeDocument/2006/relationships/slideLayout" Target="../slideLayouts/slideLayout12.xml"/><Relationship Id="rId12" Type="http://schemas.openxmlformats.org/officeDocument/2006/relationships/slideLayout" Target="../slideLayouts/slideLayout17.xml"/><Relationship Id="rId2" Type="http://schemas.openxmlformats.org/officeDocument/2006/relationships/slideLayout" Target="../slideLayouts/slideLayout7.xml"/><Relationship Id="rId1" Type="http://schemas.openxmlformats.org/officeDocument/2006/relationships/slideLayout" Target="../slideLayouts/slideLayout6.xml"/><Relationship Id="rId6" Type="http://schemas.openxmlformats.org/officeDocument/2006/relationships/slideLayout" Target="../slideLayouts/slideLayout11.xml"/><Relationship Id="rId11" Type="http://schemas.openxmlformats.org/officeDocument/2006/relationships/slideLayout" Target="../slideLayouts/slideLayout16.xml"/><Relationship Id="rId5" Type="http://schemas.openxmlformats.org/officeDocument/2006/relationships/slideLayout" Target="../slideLayouts/slideLayout10.xml"/><Relationship Id="rId10" Type="http://schemas.openxmlformats.org/officeDocument/2006/relationships/slideLayout" Target="../slideLayouts/slideLayout15.xml"/><Relationship Id="rId4" Type="http://schemas.openxmlformats.org/officeDocument/2006/relationships/slideLayout" Target="../slideLayouts/slideLayout9.xml"/><Relationship Id="rId9" Type="http://schemas.openxmlformats.org/officeDocument/2006/relationships/slideLayout" Target="../slideLayouts/slideLayout14.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accent2"/>
        </a:solidFill>
        <a:effectLst/>
      </p:bgPr>
    </p:bg>
    <p:spTree>
      <p:nvGrpSpPr>
        <p:cNvPr id="1" name="Shape 5"/>
        <p:cNvGrpSpPr/>
        <p:nvPr/>
      </p:nvGrpSpPr>
      <p:grpSpPr>
        <a:xfrm>
          <a:off x="0" y="0"/>
          <a:ext cx="0" cy="0"/>
          <a:chOff x="0" y="0"/>
          <a:chExt cx="0" cy="0"/>
        </a:xfrm>
      </p:grpSpPr>
    </p:spTree>
    <p:extLst>
      <p:ext uri="{BB962C8B-B14F-4D97-AF65-F5344CB8AC3E}">
        <p14:creationId xmlns:p14="http://schemas.microsoft.com/office/powerpoint/2010/main" val="1118537742"/>
      </p:ext>
    </p:extLst>
  </p:cSld>
  <p:clrMap bg1="lt1" tx1="dk1" bg2="dk2" tx2="lt2" accent1="accent1" accent2="accent2" accent3="accent3" accent4="accent4" accent5="accent5" accent6="accent6" hlink="hlink" folHlink="folHlink"/>
  <p:sldLayoutIdLst>
    <p:sldLayoutId id="2147483653" r:id="rId1"/>
    <p:sldLayoutId id="2147483654" r:id="rId2"/>
    <p:sldLayoutId id="2147483656" r:id="rId3"/>
    <p:sldLayoutId id="2147483657" r:id="rId4"/>
    <p:sldLayoutId id="2147483655" r:id="rId5"/>
  </p:sldLayoutIdLst>
  <p:transition spd="slow">
    <p:fade thruBlk="1"/>
  </p:transition>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867"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5697277-7A13-41CB-BDD9-5E93DD44B657}"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C846248-0222-4A3A-B22E-4E2A0B918D57}"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20526264"/>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 id="214748367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09600" y="1600200"/>
            <a:ext cx="109728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600" y="6356352"/>
            <a:ext cx="2844800" cy="365125"/>
          </a:xfrm>
          <a:prstGeom prst="rect">
            <a:avLst/>
          </a:prstGeom>
        </p:spPr>
        <p:txBody>
          <a:bodyPr vert="horz" lIns="91440" tIns="45720" rIns="91440" bIns="45720" rtlCol="0" anchor="ctr"/>
          <a:lstStyle>
            <a:lvl1pPr algn="l">
              <a:defRPr sz="1440">
                <a:solidFill>
                  <a:schemeClr val="tx1">
                    <a:tint val="75000"/>
                  </a:schemeClr>
                </a:solidFill>
              </a:defRPr>
            </a:lvl1pPr>
          </a:lstStyle>
          <a:p>
            <a:fld id="{D04F4B88-0EC8-4759-AFDB-04A1030A6CF8}" type="datetimeFigureOut">
              <a:rPr lang="en-US" smtClean="0">
                <a:solidFill>
                  <a:prstClr val="black">
                    <a:tint val="75000"/>
                  </a:prstClr>
                </a:solidFill>
              </a:rPr>
              <a:pPr/>
              <a:t>10/22/2022</a:t>
            </a:fld>
            <a:endParaRPr lang="en-US">
              <a:solidFill>
                <a:prstClr val="black">
                  <a:tint val="75000"/>
                </a:prstClr>
              </a:solidFill>
            </a:endParaRPr>
          </a:p>
        </p:txBody>
      </p:sp>
      <p:sp>
        <p:nvSpPr>
          <p:cNvPr id="5" name="Footer Placeholder 4"/>
          <p:cNvSpPr>
            <a:spLocks noGrp="1"/>
          </p:cNvSpPr>
          <p:nvPr>
            <p:ph type="ftr" sz="quarter" idx="3"/>
          </p:nvPr>
        </p:nvSpPr>
        <p:spPr>
          <a:xfrm>
            <a:off x="4165600" y="6356352"/>
            <a:ext cx="3860800" cy="365125"/>
          </a:xfrm>
          <a:prstGeom prst="rect">
            <a:avLst/>
          </a:prstGeom>
        </p:spPr>
        <p:txBody>
          <a:bodyPr vert="horz" lIns="91440" tIns="45720" rIns="91440" bIns="45720" rtlCol="0" anchor="ctr"/>
          <a:lstStyle>
            <a:lvl1pPr algn="ctr">
              <a:defRPr sz="144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8737600" y="6356352"/>
            <a:ext cx="2844800" cy="365125"/>
          </a:xfrm>
          <a:prstGeom prst="rect">
            <a:avLst/>
          </a:prstGeom>
        </p:spPr>
        <p:txBody>
          <a:bodyPr vert="horz" lIns="91440" tIns="45720" rIns="91440" bIns="45720" rtlCol="0" anchor="ctr"/>
          <a:lstStyle>
            <a:lvl1pPr algn="r">
              <a:defRPr sz="1440">
                <a:solidFill>
                  <a:schemeClr val="tx1">
                    <a:tint val="75000"/>
                  </a:schemeClr>
                </a:solidFill>
              </a:defRPr>
            </a:lvl1pPr>
          </a:lstStyle>
          <a:p>
            <a:fld id="{CEC23D73-EDE4-4FDE-910A-EC2ABCBD3861}"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673894"/>
      </p:ext>
    </p:extLst>
  </p:cSld>
  <p:clrMap bg1="lt1" tx1="dk1" bg2="lt2" tx2="dk2" accent1="accent1" accent2="accent2" accent3="accent3" accent4="accent4" accent5="accent5" accent6="accent6" hlink="hlink" folHlink="folHlink"/>
  <p:sldLayoutIdLst>
    <p:sldLayoutId id="2147483672" r:id="rId1"/>
    <p:sldLayoutId id="2147483673" r:id="rId2"/>
    <p:sldLayoutId id="2147483674" r:id="rId3"/>
    <p:sldLayoutId id="2147483675" r:id="rId4"/>
    <p:sldLayoutId id="2147483676" r:id="rId5"/>
    <p:sldLayoutId id="2147483677" r:id="rId6"/>
    <p:sldLayoutId id="2147483678" r:id="rId7"/>
    <p:sldLayoutId id="2147483679" r:id="rId8"/>
    <p:sldLayoutId id="2147483680" r:id="rId9"/>
    <p:sldLayoutId id="2147483681" r:id="rId10"/>
    <p:sldLayoutId id="2147483682" r:id="rId11"/>
  </p:sldLayoutIdLst>
  <mc:AlternateContent xmlns:mc="http://schemas.openxmlformats.org/markup-compatibility/2006" xmlns:p14="http://schemas.microsoft.com/office/powerpoint/2010/main">
    <mc:Choice Requires="p14">
      <p:transition p14:dur="10"/>
    </mc:Choice>
    <mc:Fallback xmlns="">
      <p:transition/>
    </mc:Fallback>
  </mc:AlternateContent>
  <p:txStyles>
    <p:titleStyle>
      <a:lvl1pPr algn="ctr" defTabSz="1097280" rtl="0" eaLnBrk="1" latinLnBrk="0" hangingPunct="1">
        <a:spcBef>
          <a:spcPct val="0"/>
        </a:spcBef>
        <a:buNone/>
        <a:defRPr sz="5280" kern="1200">
          <a:solidFill>
            <a:schemeClr val="tx1"/>
          </a:solidFill>
          <a:latin typeface="+mj-lt"/>
          <a:ea typeface="+mj-ea"/>
          <a:cs typeface="+mj-cs"/>
        </a:defRPr>
      </a:lvl1pPr>
    </p:titleStyle>
    <p:bodyStyle>
      <a:lvl1pPr marL="411480" indent="-411480" algn="l" defTabSz="1097280" rtl="0" eaLnBrk="1" latinLnBrk="0" hangingPunct="1">
        <a:spcBef>
          <a:spcPct val="20000"/>
        </a:spcBef>
        <a:buFont typeface="Arial" pitchFamily="34" charset="0"/>
        <a:buChar char="•"/>
        <a:defRPr sz="3840" kern="1200">
          <a:solidFill>
            <a:schemeClr val="tx1"/>
          </a:solidFill>
          <a:latin typeface="+mn-lt"/>
          <a:ea typeface="+mn-ea"/>
          <a:cs typeface="+mn-cs"/>
        </a:defRPr>
      </a:lvl1pPr>
      <a:lvl2pPr marL="891540" indent="-342900" algn="l" defTabSz="1097280" rtl="0" eaLnBrk="1" latinLnBrk="0" hangingPunct="1">
        <a:spcBef>
          <a:spcPct val="20000"/>
        </a:spcBef>
        <a:buFont typeface="Arial" pitchFamily="34" charset="0"/>
        <a:buChar char="–"/>
        <a:defRPr sz="3360" kern="1200">
          <a:solidFill>
            <a:schemeClr val="tx1"/>
          </a:solidFill>
          <a:latin typeface="+mn-lt"/>
          <a:ea typeface="+mn-ea"/>
          <a:cs typeface="+mn-cs"/>
        </a:defRPr>
      </a:lvl2pPr>
      <a:lvl3pPr marL="1371600" indent="-274320" algn="l" defTabSz="1097280" rtl="0" eaLnBrk="1" latinLnBrk="0" hangingPunct="1">
        <a:spcBef>
          <a:spcPct val="20000"/>
        </a:spcBef>
        <a:buFont typeface="Arial" pitchFamily="34" charset="0"/>
        <a:buChar char="•"/>
        <a:defRPr sz="2880" kern="1200">
          <a:solidFill>
            <a:schemeClr val="tx1"/>
          </a:solidFill>
          <a:latin typeface="+mn-lt"/>
          <a:ea typeface="+mn-ea"/>
          <a:cs typeface="+mn-cs"/>
        </a:defRPr>
      </a:lvl3pPr>
      <a:lvl4pPr marL="19202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4pPr>
      <a:lvl5pPr marL="246888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5pPr>
      <a:lvl6pPr marL="301752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6pPr>
      <a:lvl7pPr marL="356616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7pPr>
      <a:lvl8pPr marL="411480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8pPr>
      <a:lvl9pPr marL="4663440" indent="-274320" algn="l" defTabSz="1097280" rtl="0" eaLnBrk="1" latinLnBrk="0" hangingPunct="1">
        <a:spcBef>
          <a:spcPct val="20000"/>
        </a:spcBef>
        <a:buFont typeface="Arial" pitchFamily="34" charset="0"/>
        <a:buChar char="•"/>
        <a:defRPr sz="2400" kern="1200">
          <a:solidFill>
            <a:schemeClr val="tx1"/>
          </a:solidFill>
          <a:latin typeface="+mn-lt"/>
          <a:ea typeface="+mn-ea"/>
          <a:cs typeface="+mn-cs"/>
        </a:defRPr>
      </a:lvl9pPr>
    </p:bodyStyle>
    <p:otherStyle>
      <a:defPPr>
        <a:defRPr lang="en-US"/>
      </a:defPPr>
      <a:lvl1pPr marL="0" algn="l" defTabSz="1097280" rtl="0" eaLnBrk="1" latinLnBrk="0" hangingPunct="1">
        <a:defRPr sz="2160" kern="1200">
          <a:solidFill>
            <a:schemeClr val="tx1"/>
          </a:solidFill>
          <a:latin typeface="+mn-lt"/>
          <a:ea typeface="+mn-ea"/>
          <a:cs typeface="+mn-cs"/>
        </a:defRPr>
      </a:lvl1pPr>
      <a:lvl2pPr marL="548640" algn="l" defTabSz="1097280" rtl="0" eaLnBrk="1" latinLnBrk="0" hangingPunct="1">
        <a:defRPr sz="2160" kern="1200">
          <a:solidFill>
            <a:schemeClr val="tx1"/>
          </a:solidFill>
          <a:latin typeface="+mn-lt"/>
          <a:ea typeface="+mn-ea"/>
          <a:cs typeface="+mn-cs"/>
        </a:defRPr>
      </a:lvl2pPr>
      <a:lvl3pPr marL="1097280" algn="l" defTabSz="1097280" rtl="0" eaLnBrk="1" latinLnBrk="0" hangingPunct="1">
        <a:defRPr sz="2160" kern="1200">
          <a:solidFill>
            <a:schemeClr val="tx1"/>
          </a:solidFill>
          <a:latin typeface="+mn-lt"/>
          <a:ea typeface="+mn-ea"/>
          <a:cs typeface="+mn-cs"/>
        </a:defRPr>
      </a:lvl3pPr>
      <a:lvl4pPr marL="1645920" algn="l" defTabSz="1097280" rtl="0" eaLnBrk="1" latinLnBrk="0" hangingPunct="1">
        <a:defRPr sz="2160" kern="1200">
          <a:solidFill>
            <a:schemeClr val="tx1"/>
          </a:solidFill>
          <a:latin typeface="+mn-lt"/>
          <a:ea typeface="+mn-ea"/>
          <a:cs typeface="+mn-cs"/>
        </a:defRPr>
      </a:lvl4pPr>
      <a:lvl5pPr marL="2194560" algn="l" defTabSz="1097280" rtl="0" eaLnBrk="1" latinLnBrk="0" hangingPunct="1">
        <a:defRPr sz="2160" kern="1200">
          <a:solidFill>
            <a:schemeClr val="tx1"/>
          </a:solidFill>
          <a:latin typeface="+mn-lt"/>
          <a:ea typeface="+mn-ea"/>
          <a:cs typeface="+mn-cs"/>
        </a:defRPr>
      </a:lvl5pPr>
      <a:lvl6pPr marL="2743200" algn="l" defTabSz="1097280" rtl="0" eaLnBrk="1" latinLnBrk="0" hangingPunct="1">
        <a:defRPr sz="2160" kern="1200">
          <a:solidFill>
            <a:schemeClr val="tx1"/>
          </a:solidFill>
          <a:latin typeface="+mn-lt"/>
          <a:ea typeface="+mn-ea"/>
          <a:cs typeface="+mn-cs"/>
        </a:defRPr>
      </a:lvl6pPr>
      <a:lvl7pPr marL="3291840" algn="l" defTabSz="1097280" rtl="0" eaLnBrk="1" latinLnBrk="0" hangingPunct="1">
        <a:defRPr sz="2160" kern="1200">
          <a:solidFill>
            <a:schemeClr val="tx1"/>
          </a:solidFill>
          <a:latin typeface="+mn-lt"/>
          <a:ea typeface="+mn-ea"/>
          <a:cs typeface="+mn-cs"/>
        </a:defRPr>
      </a:lvl7pPr>
      <a:lvl8pPr marL="3840480" algn="l" defTabSz="1097280" rtl="0" eaLnBrk="1" latinLnBrk="0" hangingPunct="1">
        <a:defRPr sz="2160" kern="1200">
          <a:solidFill>
            <a:schemeClr val="tx1"/>
          </a:solidFill>
          <a:latin typeface="+mn-lt"/>
          <a:ea typeface="+mn-ea"/>
          <a:cs typeface="+mn-cs"/>
        </a:defRPr>
      </a:lvl8pPr>
      <a:lvl9pPr marL="4389120" algn="l" defTabSz="1097280" rtl="0" eaLnBrk="1" latinLnBrk="0" hangingPunct="1">
        <a:defRPr sz="216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3.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notesSlide" Target="../notesSlides/notesSlide2.xml"/><Relationship Id="rId1" Type="http://schemas.openxmlformats.org/officeDocument/2006/relationships/slideLayout" Target="../slideLayouts/slideLayout17.xml"/><Relationship Id="rId6" Type="http://schemas.openxmlformats.org/officeDocument/2006/relationships/image" Target="../media/image15.jpeg"/><Relationship Id="rId5" Type="http://schemas.microsoft.com/office/2007/relationships/hdphoto" Target="../media/hdphoto5.wdp"/><Relationship Id="rId4" Type="http://schemas.openxmlformats.org/officeDocument/2006/relationships/image" Target="../media/image8.png"/></Relationships>
</file>

<file path=ppt/slides/_rels/slide1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3.xml"/><Relationship Id="rId1" Type="http://schemas.openxmlformats.org/officeDocument/2006/relationships/slideLayout" Target="../slideLayouts/slideLayout17.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s>
</file>

<file path=ppt/slides/_rels/slide1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4.xml"/><Relationship Id="rId1" Type="http://schemas.openxmlformats.org/officeDocument/2006/relationships/slideLayout" Target="../slideLayouts/slideLayout19.xml"/><Relationship Id="rId6" Type="http://schemas.openxmlformats.org/officeDocument/2006/relationships/image" Target="../media/image19.jpeg"/><Relationship Id="rId5" Type="http://schemas.openxmlformats.org/officeDocument/2006/relationships/image" Target="../media/image18.png"/><Relationship Id="rId4" Type="http://schemas.openxmlformats.org/officeDocument/2006/relationships/image" Target="../media/image17.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6" Type="http://schemas.microsoft.com/office/2007/relationships/hdphoto" Target="../media/hdphoto4.wdp"/><Relationship Id="rId5" Type="http://schemas.openxmlformats.org/officeDocument/2006/relationships/image" Target="../media/image6.png"/><Relationship Id="rId4" Type="http://schemas.openxmlformats.org/officeDocument/2006/relationships/image" Target="../media/image5.png"/></Relationships>
</file>

<file path=ppt/slides/_rels/slide3.xml.rels><?xml version="1.0" encoding="UTF-8" standalone="yes"?>
<Relationships xmlns="http://schemas.openxmlformats.org/package/2006/relationships"><Relationship Id="rId3" Type="http://schemas.openxmlformats.org/officeDocument/2006/relationships/image" Target="../media/image7.png"/><Relationship Id="rId7" Type="http://schemas.microsoft.com/office/2007/relationships/hdphoto" Target="../media/hdphoto6.wdp"/><Relationship Id="rId2" Type="http://schemas.openxmlformats.org/officeDocument/2006/relationships/notesSlide" Target="../notesSlides/notesSlide1.xml"/><Relationship Id="rId1" Type="http://schemas.openxmlformats.org/officeDocument/2006/relationships/slideLayout" Target="../slideLayouts/slideLayout17.xml"/><Relationship Id="rId6" Type="http://schemas.openxmlformats.org/officeDocument/2006/relationships/image" Target="../media/image9.png"/><Relationship Id="rId5" Type="http://schemas.microsoft.com/office/2007/relationships/hdphoto" Target="../media/hdphoto5.wdp"/><Relationship Id="rId4" Type="http://schemas.openxmlformats.org/officeDocument/2006/relationships/image" Target="../media/image8.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microsoft.com/office/2007/relationships/hdphoto" Target="../media/hdphoto7.wdp"/><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7.xml.rels><?xml version="1.0" encoding="UTF-8" standalone="yes"?>
<Relationships xmlns="http://schemas.openxmlformats.org/package/2006/relationships"><Relationship Id="rId3" Type="http://schemas.microsoft.com/office/2007/relationships/hdphoto" Target="../media/hdphoto8.wdp"/><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microsoft.com/office/2007/relationships/hdphoto" Target="../media/hdphoto9.wdp"/><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3.tmp"/><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13507" y="91441"/>
            <a:ext cx="1649811" cy="830997"/>
          </a:xfrm>
          <a:prstGeom prst="rect">
            <a:avLst/>
          </a:prstGeom>
          <a:noFill/>
        </p:spPr>
        <p:txBody>
          <a:bodyPr wrap="none" rtlCol="0">
            <a:spAutoFit/>
          </a:bodyPr>
          <a:lstStyle/>
          <a:p>
            <a:r>
              <a:rPr lang="en-US" sz="4800" dirty="0" err="1">
                <a:ln>
                  <a:solidFill>
                    <a:srgbClr val="4A88BC"/>
                  </a:solidFill>
                </a:ln>
                <a:solidFill>
                  <a:schemeClr val="accent2"/>
                </a:solidFill>
                <a:effectLst>
                  <a:glow rad="101600">
                    <a:schemeClr val="accent1">
                      <a:satMod val="175000"/>
                      <a:alpha val="40000"/>
                    </a:schemeClr>
                  </a:glow>
                </a:effectLst>
                <a:latin typeface="Arial" panose="020B0604020202020204" pitchFamily="34" charset="0"/>
                <a:cs typeface="Arial" panose="020B0604020202020204" pitchFamily="34" charset="0"/>
              </a:rPr>
              <a:t>Bài</a:t>
            </a:r>
            <a:r>
              <a:rPr lang="en-US" sz="4800" dirty="0">
                <a:ln>
                  <a:solidFill>
                    <a:srgbClr val="4A88BC"/>
                  </a:solidFill>
                </a:ln>
                <a:solidFill>
                  <a:schemeClr val="accent2"/>
                </a:solidFill>
                <a:effectLst>
                  <a:glow rad="101600">
                    <a:schemeClr val="accent1">
                      <a:satMod val="175000"/>
                      <a:alpha val="40000"/>
                    </a:schemeClr>
                  </a:glow>
                </a:effectLst>
                <a:latin typeface="Arial" panose="020B0604020202020204" pitchFamily="34" charset="0"/>
                <a:cs typeface="Arial" panose="020B0604020202020204" pitchFamily="34" charset="0"/>
              </a:rPr>
              <a:t> 4</a:t>
            </a:r>
          </a:p>
        </p:txBody>
      </p:sp>
      <p:sp>
        <p:nvSpPr>
          <p:cNvPr id="3" name="TextBox 2"/>
          <p:cNvSpPr txBox="1"/>
          <p:nvPr/>
        </p:nvSpPr>
        <p:spPr>
          <a:xfrm>
            <a:off x="313507" y="2788196"/>
            <a:ext cx="5805715" cy="1569660"/>
          </a:xfrm>
          <a:prstGeom prst="rect">
            <a:avLst/>
          </a:prstGeom>
          <a:noFill/>
        </p:spPr>
        <p:txBody>
          <a:bodyPr wrap="square" rtlCol="0">
            <a:spAutoFit/>
          </a:bodyPr>
          <a:lstStyle/>
          <a:p>
            <a:pPr algn="ctr"/>
            <a:r>
              <a:rPr lang="en-US" sz="4800" dirty="0">
                <a:ln>
                  <a:solidFill>
                    <a:srgbClr val="3D77A8"/>
                  </a:solidFill>
                </a:ln>
                <a:solidFill>
                  <a:srgbClr val="4A88BC"/>
                </a:solidFill>
                <a:effectLst/>
                <a:latin typeface="Times New Roman" panose="02020603050405020304" pitchFamily="18" charset="0"/>
                <a:cs typeface="Times New Roman" panose="02020603050405020304" pitchFamily="18" charset="0"/>
              </a:rPr>
              <a:t>YÊU QUÝ </a:t>
            </a:r>
            <a:r>
              <a:rPr lang="en-US" sz="4800">
                <a:ln>
                  <a:solidFill>
                    <a:srgbClr val="3D77A8"/>
                  </a:solidFill>
                </a:ln>
                <a:solidFill>
                  <a:srgbClr val="4A88BC"/>
                </a:solidFill>
                <a:effectLst/>
                <a:latin typeface="Times New Roman" panose="02020603050405020304" pitchFamily="18" charset="0"/>
                <a:cs typeface="Times New Roman" panose="02020603050405020304" pitchFamily="18" charset="0"/>
              </a:rPr>
              <a:t>BẠN BÈ</a:t>
            </a:r>
          </a:p>
          <a:p>
            <a:pPr algn="ctr"/>
            <a:r>
              <a:rPr lang="en-US" sz="4800">
                <a:ln>
                  <a:solidFill>
                    <a:srgbClr val="3D77A8"/>
                  </a:solidFill>
                </a:ln>
                <a:solidFill>
                  <a:srgbClr val="4A88BC"/>
                </a:solidFill>
                <a:latin typeface="Times New Roman" panose="02020603050405020304" pitchFamily="18" charset="0"/>
                <a:cs typeface="Times New Roman" panose="02020603050405020304" pitchFamily="18" charset="0"/>
              </a:rPr>
              <a:t>(TIẾT 1)</a:t>
            </a:r>
            <a:endParaRPr lang="en-US" sz="4800" dirty="0">
              <a:ln>
                <a:solidFill>
                  <a:srgbClr val="3D77A8"/>
                </a:solidFill>
              </a:ln>
              <a:solidFill>
                <a:srgbClr val="4A88BC"/>
              </a:solidFill>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748223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hought Bubble: Cloud 1">
            <a:extLst>
              <a:ext uri="{FF2B5EF4-FFF2-40B4-BE49-F238E27FC236}">
                <a16:creationId xmlns:a16="http://schemas.microsoft.com/office/drawing/2014/main" id="{C612D919-E370-F906-78BB-671B2F101320}"/>
              </a:ext>
            </a:extLst>
          </p:cNvPr>
          <p:cNvSpPr/>
          <p:nvPr/>
        </p:nvSpPr>
        <p:spPr>
          <a:xfrm>
            <a:off x="4701827" y="670122"/>
            <a:ext cx="6676007" cy="2913476"/>
          </a:xfrm>
          <a:prstGeom prst="cloudCallout">
            <a:avLst>
              <a:gd name="adj1" fmla="val -56784"/>
              <a:gd name="adj2" fmla="val 59959"/>
            </a:avLst>
          </a:prstGeom>
          <a:solidFill>
            <a:srgbClr val="7030A0"/>
          </a:solidFill>
          <a:ln w="28575" cap="flat" cmpd="sng" algn="ctr">
            <a:solidFill>
              <a:srgbClr val="FFFF00"/>
            </a:solidFill>
            <a:prstDash val="solid"/>
            <a:miter lim="800000"/>
          </a:ln>
          <a:effectLst/>
        </p:spPr>
        <p:txBody>
          <a:bodyPr rtlCol="0" anchor="ctr"/>
          <a:lstStyle/>
          <a:p>
            <a:pPr marL="0" marR="0" lvl="0" indent="0" algn="ctr" defTabSz="914400" eaLnBrk="1" fontAlgn="auto" latinLnBrk="0" hangingPunct="1">
              <a:lnSpc>
                <a:spcPct val="150000"/>
              </a:lnSpc>
              <a:spcBef>
                <a:spcPts val="0"/>
              </a:spcBef>
              <a:spcAft>
                <a:spcPts val="0"/>
              </a:spcAft>
              <a:buClrTx/>
              <a:buSzTx/>
              <a:buFontTx/>
              <a:buNone/>
              <a:tabLst/>
              <a:defRPr/>
            </a:pP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Em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hãy</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kể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thêm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những</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việc</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cần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làm</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để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thể</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hiện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sự</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yêu</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quý</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bạn</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 </a:t>
            </a:r>
            <a:r>
              <a:rPr kumimoji="0" lang="en-US" sz="3200" b="1" i="0" u="none" strike="noStrike" kern="0" cap="none" spc="0" normalizeH="0" baseline="0" noProof="0" dirty="0" err="1">
                <a:ln>
                  <a:noFill/>
                </a:ln>
                <a:solidFill>
                  <a:prstClr val="white"/>
                </a:solidFill>
                <a:effectLst/>
                <a:uLnTx/>
                <a:uFillTx/>
                <a:latin typeface="Times New Roman" panose="02020603050405020304" pitchFamily="18" charset="0"/>
                <a:cs typeface="Times New Roman" panose="02020603050405020304" pitchFamily="18" charset="0"/>
              </a:rPr>
              <a:t>bè</a:t>
            </a:r>
            <a:r>
              <a:rPr kumimoji="0" lang="en-US" sz="3200" b="1" i="0" u="none" strike="noStrike" kern="0" cap="none" spc="0" normalizeH="0" baseline="0" noProof="0" dirty="0">
                <a:ln>
                  <a:noFill/>
                </a:ln>
                <a:solidFill>
                  <a:prstClr val="white"/>
                </a:solidFill>
                <a:effectLst/>
                <a:uLnTx/>
                <a:uFillTx/>
                <a:latin typeface="Times New Roman" panose="02020603050405020304" pitchFamily="18" charset="0"/>
                <a:cs typeface="Times New Roman" panose="02020603050405020304" pitchFamily="18" charset="0"/>
              </a:rPr>
              <a:t>?</a:t>
            </a:r>
          </a:p>
        </p:txBody>
      </p:sp>
      <p:pic>
        <p:nvPicPr>
          <p:cNvPr id="4" name="Picture 3">
            <a:extLst>
              <a:ext uri="{FF2B5EF4-FFF2-40B4-BE49-F238E27FC236}">
                <a16:creationId xmlns:a16="http://schemas.microsoft.com/office/drawing/2014/main" id="{DEC2CE33-1453-A68B-FEC0-6A235498115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4166" y="2316479"/>
            <a:ext cx="3298546" cy="4066005"/>
          </a:xfrm>
          <a:prstGeom prst="rect">
            <a:avLst/>
          </a:prstGeom>
        </p:spPr>
      </p:pic>
    </p:spTree>
    <p:extLst>
      <p:ext uri="{BB962C8B-B14F-4D97-AF65-F5344CB8AC3E}">
        <p14:creationId xmlns:p14="http://schemas.microsoft.com/office/powerpoint/2010/main" val="3103117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D15B0912-1A45-F6EC-9FF5-4D83CA5FE591}"/>
              </a:ext>
            </a:extLst>
          </p:cNvPr>
          <p:cNvSpPr txBox="1"/>
          <p:nvPr/>
        </p:nvSpPr>
        <p:spPr>
          <a:xfrm>
            <a:off x="281367" y="1669071"/>
            <a:ext cx="11910633" cy="3159776"/>
          </a:xfrm>
          <a:prstGeom prst="rect">
            <a:avLst/>
          </a:prstGeom>
          <a:noFill/>
        </p:spPr>
        <p:txBody>
          <a:bodyPr wrap="none" rtlCol="0">
            <a:spAutoFit/>
          </a:bodyPr>
          <a:lstStyle/>
          <a:p>
            <a:pPr algn="ctr">
              <a:lnSpc>
                <a:spcPct val="150000"/>
              </a:lnSpc>
            </a:pP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Để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thể</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hiện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sự</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yêu</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quý</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bạn</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bè</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em</a:t>
            </a:r>
            <a:r>
              <a:rPr lang="en-US" sz="3200" b="1" dirty="0">
                <a:solidFill>
                  <a:srgbClr val="FF0000"/>
                </a:solidFill>
                <a:latin typeface="Times New Roman" panose="02020603050405020304" pitchFamily="18" charset="0"/>
                <a:cs typeface="Times New Roman" panose="02020603050405020304" pitchFamily="18" charset="0"/>
              </a:rPr>
              <a:t> </a:t>
            </a:r>
            <a:r>
              <a:rPr lang="en-US" sz="3200" b="1" dirty="0" err="1">
                <a:solidFill>
                  <a:srgbClr val="FF0000"/>
                </a:solidFill>
                <a:latin typeface="Times New Roman" panose="02020603050405020304" pitchFamily="18" charset="0"/>
                <a:cs typeface="Times New Roman" panose="02020603050405020304" pitchFamily="18" charset="0"/>
              </a:rPr>
              <a:t>cần</a:t>
            </a:r>
            <a:r>
              <a:rPr lang="en-US" sz="3200" b="1" dirty="0">
                <a:solidFill>
                  <a:srgbClr val="FF0000"/>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Giúp</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đỡ</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gặp</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khó</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khăn</a:t>
            </a:r>
            <a:r>
              <a:rPr lang="en-US" sz="2600" b="1" dirty="0">
                <a:solidFill>
                  <a:srgbClr val="0000CC"/>
                </a:solidFill>
                <a:latin typeface="Times New Roman" panose="02020603050405020304" pitchFamily="18" charset="0"/>
                <a:cs typeface="Times New Roman" panose="02020603050405020304" pitchFamily="18" charset="0"/>
              </a:rPr>
              <a:t>;                             + </a:t>
            </a:r>
            <a:r>
              <a:rPr lang="en-US" sz="2600" b="1" dirty="0" err="1">
                <a:solidFill>
                  <a:srgbClr val="0000CC"/>
                </a:solidFill>
                <a:latin typeface="Times New Roman" panose="02020603050405020304" pitchFamily="18" charset="0"/>
                <a:cs typeface="Times New Roman" panose="02020603050405020304" pitchFamily="18" charset="0"/>
              </a:rPr>
              <a:t>Trung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thực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với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Hỏi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thăm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ốm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có</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chuyện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buồn</a:t>
            </a:r>
            <a:r>
              <a:rPr lang="en-US" sz="2600" b="1">
                <a:solidFill>
                  <a:srgbClr val="0000CC"/>
                </a:solidFill>
                <a:latin typeface="Times New Roman" panose="02020603050405020304" pitchFamily="18" charset="0"/>
                <a:cs typeface="Times New Roman" panose="02020603050405020304" pitchFamily="18" charset="0"/>
              </a:rPr>
              <a:t>;         </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Biết</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lắng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nghe</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tôn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trọng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Giảng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bài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cho</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chưa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hiểu</a:t>
            </a:r>
            <a:r>
              <a:rPr lang="en-US" sz="2600" b="1">
                <a:solidFill>
                  <a:srgbClr val="0000CC"/>
                </a:solidFill>
                <a:latin typeface="Times New Roman" panose="02020603050405020304" pitchFamily="18" charset="0"/>
                <a:cs typeface="Times New Roman" panose="02020603050405020304" pitchFamily="18" charset="0"/>
              </a:rPr>
              <a:t>;                   + </a:t>
            </a:r>
            <a:r>
              <a:rPr lang="en-US" sz="2600" b="1" dirty="0" err="1">
                <a:solidFill>
                  <a:srgbClr val="0000CC"/>
                </a:solidFill>
                <a:latin typeface="Times New Roman" panose="02020603050405020304" pitchFamily="18" charset="0"/>
                <a:cs typeface="Times New Roman" panose="02020603050405020304" pitchFamily="18" charset="0"/>
              </a:rPr>
              <a:t>Rủ</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cùng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học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cùng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chơi</a:t>
            </a:r>
            <a:r>
              <a:rPr lang="en-US" sz="2600" b="1" dirty="0">
                <a:solidFill>
                  <a:srgbClr val="0000CC"/>
                </a:solidFill>
                <a:latin typeface="Times New Roman" panose="02020603050405020304" pitchFamily="18" charset="0"/>
                <a:cs typeface="Times New Roman" panose="02020603050405020304" pitchFamily="18" charset="0"/>
              </a:rPr>
              <a:t>;</a:t>
            </a:r>
          </a:p>
          <a:p>
            <a:pPr>
              <a:lnSpc>
                <a:spcPct val="150000"/>
              </a:lnSpc>
            </a:pP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Chúc</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mừng</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khi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có</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niềm</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vui</a:t>
            </a:r>
            <a:r>
              <a:rPr lang="en-US" sz="2600" b="1">
                <a:solidFill>
                  <a:srgbClr val="0000CC"/>
                </a:solidFill>
                <a:latin typeface="Times New Roman" panose="02020603050405020304" pitchFamily="18" charset="0"/>
                <a:cs typeface="Times New Roman" panose="02020603050405020304" pitchFamily="18" charset="0"/>
              </a:rPr>
              <a:t>;                           + </a:t>
            </a:r>
            <a:r>
              <a:rPr lang="en-US" sz="2600" b="1" dirty="0" err="1">
                <a:solidFill>
                  <a:srgbClr val="0000CC"/>
                </a:solidFill>
                <a:latin typeface="Times New Roman" panose="02020603050405020304" pitchFamily="18" charset="0"/>
                <a:cs typeface="Times New Roman" panose="02020603050405020304" pitchFamily="18" charset="0"/>
              </a:rPr>
              <a:t>Giữ</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lời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hứa</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với</a:t>
            </a:r>
            <a:r>
              <a:rPr lang="en-US" sz="2600" b="1" dirty="0">
                <a:solidFill>
                  <a:srgbClr val="0000CC"/>
                </a:solidFill>
                <a:latin typeface="Times New Roman" panose="02020603050405020304" pitchFamily="18" charset="0"/>
                <a:cs typeface="Times New Roman" panose="02020603050405020304" pitchFamily="18" charset="0"/>
              </a:rPr>
              <a:t> </a:t>
            </a:r>
            <a:r>
              <a:rPr lang="en-US" sz="2600" b="1" dirty="0" err="1">
                <a:solidFill>
                  <a:srgbClr val="0000CC"/>
                </a:solidFill>
                <a:latin typeface="Times New Roman" panose="02020603050405020304" pitchFamily="18" charset="0"/>
                <a:cs typeface="Times New Roman" panose="02020603050405020304" pitchFamily="18" charset="0"/>
              </a:rPr>
              <a:t>bạn</a:t>
            </a:r>
            <a:r>
              <a:rPr lang="en-US" sz="2600" b="1" dirty="0">
                <a:solidFill>
                  <a:srgbClr val="0000CC"/>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954046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16"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52628" y="3077609"/>
            <a:ext cx="3149600" cy="4086132"/>
          </a:xfrm>
          <a:prstGeom prst="rect">
            <a:avLst/>
          </a:prstGeom>
          <a:noFill/>
          <a:extLst>
            <a:ext uri="{909E8E84-426E-40DD-AFC4-6F175D3DCCD1}">
              <a14:hiddenFill xmlns:a14="http://schemas.microsoft.com/office/drawing/2010/main">
                <a:solidFill>
                  <a:srgbClr val="FFFFFF"/>
                </a:solidFill>
              </a14:hiddenFill>
            </a:ext>
          </a:extLst>
        </p:spPr>
      </p:pic>
      <p:sp>
        <p:nvSpPr>
          <p:cNvPr id="4" name="Cloud 3">
            <a:extLst>
              <a:ext uri="{FF2B5EF4-FFF2-40B4-BE49-F238E27FC236}">
                <a16:creationId xmlns:a16="http://schemas.microsoft.com/office/drawing/2014/main" id="{9F1784A3-EDB4-4C85-BA94-4203F1D5A68B}"/>
              </a:ext>
            </a:extLst>
          </p:cNvPr>
          <p:cNvSpPr/>
          <p:nvPr/>
        </p:nvSpPr>
        <p:spPr>
          <a:xfrm>
            <a:off x="257175" y="123825"/>
            <a:ext cx="5095875" cy="3429000"/>
          </a:xfrm>
          <a:prstGeom prst="cloud">
            <a:avLst/>
          </a:prstGeom>
          <a:solidFill>
            <a:srgbClr val="FFFF00"/>
          </a:solidFill>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800" b="1">
                <a:solidFill>
                  <a:srgbClr val="FF0000"/>
                </a:solidFill>
                <a:latin typeface="Times New Roman" panose="02020603050405020304" pitchFamily="18" charset="0"/>
                <a:cs typeface="Times New Roman" panose="02020603050405020304" pitchFamily="18" charset="0"/>
              </a:rPr>
              <a:t>KẾT LUẬN</a:t>
            </a:r>
            <a:endParaRPr kumimoji="0" lang="en-US" sz="4800" b="1" i="0" u="none" strike="noStrike" kern="1200" cap="none" spc="0" normalizeH="0" baseline="0" noProof="0">
              <a:ln>
                <a:noFill/>
              </a:ln>
              <a:solidFill>
                <a:srgbClr val="FF0000"/>
              </a:solidFill>
              <a:effectLst/>
              <a:uLnTx/>
              <a:uFillTx/>
              <a:latin typeface="Times New Roman" panose="02020603050405020304" pitchFamily="18" charset="0"/>
              <a:cs typeface="Times New Roman" panose="02020603050405020304" pitchFamily="18" charset="0"/>
            </a:endParaRPr>
          </a:p>
        </p:txBody>
      </p:sp>
      <p:sp>
        <p:nvSpPr>
          <p:cNvPr id="5" name="Rectangle: Rounded Corners 4">
            <a:extLst>
              <a:ext uri="{FF2B5EF4-FFF2-40B4-BE49-F238E27FC236}">
                <a16:creationId xmlns:a16="http://schemas.microsoft.com/office/drawing/2014/main" id="{D6474C38-812D-4BEE-911B-CB2477EFC35B}"/>
              </a:ext>
            </a:extLst>
          </p:cNvPr>
          <p:cNvSpPr/>
          <p:nvPr/>
        </p:nvSpPr>
        <p:spPr>
          <a:xfrm>
            <a:off x="3486150" y="3552825"/>
            <a:ext cx="7593018" cy="2533650"/>
          </a:xfrm>
          <a:prstGeom prst="roundRect">
            <a:avLst/>
          </a:prstGeom>
          <a:solidFill>
            <a:schemeClr val="accent2">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002060"/>
                </a:solidFill>
                <a:effectLst/>
                <a:uLnTx/>
                <a:uFillTx/>
                <a:latin typeface="Times New Roman" panose="02020603050405020304" pitchFamily="18" charset="0"/>
                <a:cs typeface="Times New Roman" panose="02020603050405020304" pitchFamily="18" charset="0"/>
              </a:rPr>
              <a:t>Em cần đối xử tốt với các bạn trong lớp, không ganh đua, đố kị. Giúp đỡ khi các bạn gặp khó khăn, và trong học tập.</a:t>
            </a:r>
          </a:p>
        </p:txBody>
      </p:sp>
      <p:pic>
        <p:nvPicPr>
          <p:cNvPr id="7" name="Picture 2" descr="C:\Users\DELL\Downloads\2021 - LOGO TRANG TRI NEN\TT25A.jpg">
            <a:extLst>
              <a:ext uri="{FF2B5EF4-FFF2-40B4-BE49-F238E27FC236}">
                <a16:creationId xmlns:a16="http://schemas.microsoft.com/office/drawing/2014/main" id="{C0433F95-C5CB-B05C-AA7B-6C792D2AC7C8}"/>
              </a:ext>
            </a:extLst>
          </p:cNvPr>
          <p:cNvPicPr>
            <a:picLocks noChangeAspect="1" noChangeArrowheads="1"/>
          </p:cNvPicPr>
          <p:nvPr/>
        </p:nvPicPr>
        <p:blipFill>
          <a:blip r:embed="rId6" cstate="print"/>
          <a:srcRect b="12144"/>
          <a:stretch>
            <a:fillRect/>
          </a:stretch>
        </p:blipFill>
        <p:spPr bwMode="auto">
          <a:xfrm>
            <a:off x="8289485" y="0"/>
            <a:ext cx="3902515" cy="2825279"/>
          </a:xfrm>
          <a:prstGeom prst="rect">
            <a:avLst/>
          </a:prstGeom>
          <a:noFill/>
        </p:spPr>
      </p:pic>
    </p:spTree>
    <p:extLst>
      <p:ext uri="{BB962C8B-B14F-4D97-AF65-F5344CB8AC3E}">
        <p14:creationId xmlns:p14="http://schemas.microsoft.com/office/powerpoint/2010/main" val="1072568038"/>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320918" y="223755"/>
            <a:ext cx="6651742" cy="855555"/>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 CẦU CẦN ĐẠT</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844354" y="1430294"/>
            <a:ext cx="1081029" cy="2418580"/>
            <a:chOff x="2262744" y="1494923"/>
            <a:chExt cx="982875"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gr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252316"/>
            <a:ext cx="7923653" cy="523220"/>
          </a:xfrm>
          <a:prstGeom prst="rect">
            <a:avLst/>
          </a:prstGeom>
          <a:solidFill>
            <a:srgbClr val="00B0F0"/>
          </a:solid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được một số biểu hiện của sự yêu quý bạn bè.</a:t>
            </a:r>
            <a:endParaRPr kumimoji="0" lang="zh-CN" altLang="en-US" sz="2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154504" y="2934114"/>
            <a:ext cx="8288195" cy="1126462"/>
          </a:xfrm>
          <a:prstGeom prst="rect">
            <a:avLst/>
          </a:prstGeom>
          <a:solidFill>
            <a:schemeClr val="accent2"/>
          </a:solidFill>
          <a:ln w="952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được hành động và lời nói thể hiện sự yêu quý bạn bè.</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423695" y="4637895"/>
            <a:ext cx="8279472" cy="2123787"/>
          </a:xfrm>
          <a:prstGeom prst="rect">
            <a:avLst/>
          </a:prstGeom>
          <a:solidFill>
            <a:srgbClr val="7030A0"/>
          </a:solidFill>
          <a:ln>
            <a:solidFill>
              <a:srgbClr val="7030A0"/>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Sẵn sàng tham gia hoạt động phù hợp với lứa tuổi để giúp đỡ các bạn gặp khó khăn hoặc có hoàn cảnh không may mắn, các bạn vùng sâu, vùng xa hoặc vùng bị thiệt hại vì thiên tai.</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291677512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 y="0"/>
            <a:ext cx="12296775" cy="7685162"/>
          </a:xfrm>
          <a:prstGeom prst="rect">
            <a:avLst/>
          </a:prstGeom>
        </p:spPr>
      </p:pic>
      <p:pic>
        <p:nvPicPr>
          <p:cNvPr id="5" name="图片 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81868" y="4034842"/>
            <a:ext cx="9767130" cy="2165092"/>
          </a:xfrm>
          <a:prstGeom prst="rect">
            <a:avLst/>
          </a:prstGeom>
        </p:spPr>
      </p:pic>
      <p:pic>
        <p:nvPicPr>
          <p:cNvPr id="12" name="图片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901513" y="117631"/>
            <a:ext cx="1658815" cy="1811339"/>
          </a:xfrm>
          <a:prstGeom prst="rect">
            <a:avLst/>
          </a:prstGeom>
        </p:spPr>
      </p:pic>
      <p:sp>
        <p:nvSpPr>
          <p:cNvPr id="7" name="TextBox 6"/>
          <p:cNvSpPr txBox="1"/>
          <p:nvPr/>
        </p:nvSpPr>
        <p:spPr>
          <a:xfrm>
            <a:off x="3872418" y="2178896"/>
            <a:ext cx="9159775" cy="1773562"/>
          </a:xfrm>
          <a:prstGeom prst="rect">
            <a:avLst/>
          </a:prstGeom>
          <a:noFill/>
        </p:spPr>
        <p:txBody>
          <a:bodyPr wrap="square" rtlCol="0">
            <a:spAutoFit/>
          </a:bodyPr>
          <a:lstStyle/>
          <a:p>
            <a:pPr marL="0" marR="0" lvl="0" indent="0" algn="ctr" defTabSz="1097280" rtl="0" eaLnBrk="1" fontAlgn="auto" latinLnBrk="0" hangingPunct="1">
              <a:lnSpc>
                <a:spcPct val="150000"/>
              </a:lnSpc>
              <a:spcBef>
                <a:spcPts val="0"/>
              </a:spcBef>
              <a:spcAft>
                <a:spcPts val="0"/>
              </a:spcAft>
              <a:buClrTx/>
              <a:buSzTx/>
              <a:buFontTx/>
              <a:buNone/>
              <a:tabLst/>
              <a:defRPr/>
            </a:pP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Tạm</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biệt</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hẹn</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gặp</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lại</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p>
          <a:p>
            <a:pPr marL="0" marR="0" lvl="0" indent="0" algn="ctr" defTabSz="1097280" rtl="0" eaLnBrk="1" fontAlgn="auto" latinLnBrk="0" hangingPunct="1">
              <a:lnSpc>
                <a:spcPct val="150000"/>
              </a:lnSpc>
              <a:spcBef>
                <a:spcPts val="0"/>
              </a:spcBef>
              <a:spcAft>
                <a:spcPts val="0"/>
              </a:spcAft>
              <a:buClrTx/>
              <a:buSzTx/>
              <a:buFontTx/>
              <a:buNone/>
              <a:tabLst/>
              <a:defRPr/>
            </a:pP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các</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con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vào</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những</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tiết</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học</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 </a:t>
            </a:r>
            <a:r>
              <a:rPr kumimoji="0" lang="en-US" sz="3840" b="1" i="0" u="none" strike="noStrike" kern="1200" cap="none" spc="0" normalizeH="0" baseline="0" noProof="0" dirty="0" err="1">
                <a:ln>
                  <a:noFill/>
                </a:ln>
                <a:solidFill>
                  <a:srgbClr val="FF0000"/>
                </a:solidFill>
                <a:effectLst/>
                <a:uLnTx/>
                <a:uFillTx/>
                <a:latin typeface="Times New Roman" panose="02020603050405020304" pitchFamily="18" charset="0"/>
                <a:ea typeface="+mn-ea"/>
                <a:cs typeface="Times New Roman" panose="02020603050405020304" pitchFamily="18" charset="0"/>
              </a:rPr>
              <a:t>sau</a:t>
            </a:r>
            <a:r>
              <a:rPr kumimoji="0" lang="en-US" sz="384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a:t>
            </a:r>
          </a:p>
        </p:txBody>
      </p:sp>
      <p:pic>
        <p:nvPicPr>
          <p:cNvPr id="8" name="Picture 2" descr="Cute children playing at pencil house Premium Vector">
            <a:extLst>
              <a:ext uri="{FF2B5EF4-FFF2-40B4-BE49-F238E27FC236}">
                <a16:creationId xmlns:a16="http://schemas.microsoft.com/office/drawing/2014/main" id="{226FB95F-77DA-D981-213E-57103D8F185E}"/>
              </a:ext>
            </a:extLst>
          </p:cNvPr>
          <p:cNvPicPr>
            <a:picLocks noChangeAspect="1" noChangeArrowheads="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213853" y="428624"/>
            <a:ext cx="5385776" cy="684847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1676694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videoplayback (1)">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3413761" y="290648"/>
            <a:ext cx="8390708" cy="6293031"/>
          </a:xfrm>
          <a:prstGeom prst="rect">
            <a:avLst/>
          </a:prstGeom>
        </p:spPr>
      </p:pic>
      <p:sp>
        <p:nvSpPr>
          <p:cNvPr id="3" name="Rectangle 2"/>
          <p:cNvSpPr/>
          <p:nvPr/>
        </p:nvSpPr>
        <p:spPr>
          <a:xfrm>
            <a:off x="378823" y="287383"/>
            <a:ext cx="2847703" cy="13716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Arial" panose="020B0604020202020204" pitchFamily="34" charset="0"/>
              <a:cs typeface="Arial" panose="020B0604020202020204" pitchFamily="34" charset="0"/>
            </a:endParaRPr>
          </a:p>
        </p:txBody>
      </p:sp>
      <p:grpSp>
        <p:nvGrpSpPr>
          <p:cNvPr id="4" name="Group 3">
            <a:extLst>
              <a:ext uri="{FF2B5EF4-FFF2-40B4-BE49-F238E27FC236}">
                <a16:creationId xmlns:a16="http://schemas.microsoft.com/office/drawing/2014/main" id="{C89C4AD2-46DF-4322-9806-A3ACA214062A}"/>
              </a:ext>
            </a:extLst>
          </p:cNvPr>
          <p:cNvGrpSpPr/>
          <p:nvPr/>
        </p:nvGrpSpPr>
        <p:grpSpPr>
          <a:xfrm>
            <a:off x="500062" y="381715"/>
            <a:ext cx="3279422" cy="975278"/>
            <a:chOff x="500062" y="381715"/>
            <a:chExt cx="3279422" cy="975278"/>
          </a:xfrm>
        </p:grpSpPr>
        <p:pic>
          <p:nvPicPr>
            <p:cNvPr id="5" name="Picture 4">
              <a:extLst>
                <a:ext uri="{FF2B5EF4-FFF2-40B4-BE49-F238E27FC236}">
                  <a16:creationId xmlns:a16="http://schemas.microsoft.com/office/drawing/2014/main" id="{7B184F5B-7CAC-4B80-B156-8C694C9E3AB4}"/>
                </a:ext>
              </a:extLst>
            </p:cNvPr>
            <p:cNvPicPr>
              <a:picLocks noChangeAspect="1"/>
            </p:cNvPicPr>
            <p:nvPr/>
          </p:nvPicPr>
          <p:blipFill>
            <a:blip r:embed="rId5">
              <a:clrChange>
                <a:clrFrom>
                  <a:srgbClr val="FFFFFF"/>
                </a:clrFrom>
                <a:clrTo>
                  <a:srgbClr val="FFFFFF">
                    <a:alpha val="0"/>
                  </a:srgbClr>
                </a:clrTo>
              </a:clrChange>
              <a:extLst>
                <a:ext uri="{BEBA8EAE-BF5A-486C-A8C5-ECC9F3942E4B}">
                  <a14:imgProps xmlns:a14="http://schemas.microsoft.com/office/drawing/2010/main">
                    <a14:imgLayer r:embed="rId6">
                      <a14:imgEffect>
                        <a14:sharpenSoften amount="50000"/>
                      </a14:imgEffect>
                    </a14:imgLayer>
                  </a14:imgProps>
                </a:ext>
              </a:extLst>
            </a:blip>
            <a:stretch>
              <a:fillRect/>
            </a:stretch>
          </p:blipFill>
          <p:spPr>
            <a:xfrm>
              <a:off x="500062" y="381715"/>
              <a:ext cx="1170334" cy="975278"/>
            </a:xfrm>
            <a:prstGeom prst="rect">
              <a:avLst/>
            </a:prstGeom>
          </p:spPr>
        </p:pic>
        <p:sp>
          <p:nvSpPr>
            <p:cNvPr id="6" name="TextBox 5">
              <a:extLst>
                <a:ext uri="{FF2B5EF4-FFF2-40B4-BE49-F238E27FC236}">
                  <a16:creationId xmlns:a16="http://schemas.microsoft.com/office/drawing/2014/main" id="{E9414956-4A62-4264-A537-DD96800310E3}"/>
                </a:ext>
              </a:extLst>
            </p:cNvPr>
            <p:cNvSpPr txBox="1"/>
            <p:nvPr/>
          </p:nvSpPr>
          <p:spPr>
            <a:xfrm>
              <a:off x="1493281" y="639505"/>
              <a:ext cx="2286203" cy="523220"/>
            </a:xfrm>
            <a:prstGeom prst="rect">
              <a:avLst/>
            </a:prstGeom>
            <a:noFill/>
          </p:spPr>
          <p:txBody>
            <a:bodyPr wrap="none" rtlCol="0">
              <a:spAutoFit/>
            </a:bodyPr>
            <a:lstStyle/>
            <a:p>
              <a:r>
                <a:rPr lang="vi-VN" sz="2800" b="1" dirty="0">
                  <a:solidFill>
                    <a:srgbClr val="F78609"/>
                  </a:solidFill>
                  <a:latin typeface="Arial" panose="020B0604020202020204" pitchFamily="34" charset="0"/>
                  <a:cs typeface="Arial" panose="020B0604020202020204" pitchFamily="34" charset="0"/>
                </a:rPr>
                <a:t>KHỞI ĐỘNG</a:t>
              </a:r>
            </a:p>
          </p:txBody>
        </p:sp>
      </p:grpSp>
    </p:spTree>
    <p:extLst>
      <p:ext uri="{BB962C8B-B14F-4D97-AF65-F5344CB8AC3E}">
        <p14:creationId xmlns:p14="http://schemas.microsoft.com/office/powerpoint/2010/main" val="224573285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2"/>
                </p:tgtEl>
              </p:cMediaNode>
            </p:vide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3" name="Picture 32"/>
          <p:cNvPicPr>
            <a:picLocks noChangeAspect="1"/>
          </p:cNvPicPr>
          <p:nvPr/>
        </p:nvPicPr>
        <p:blipFill rotWithShape="1">
          <a:blip r:embed="rId3" cstate="print">
            <a:extLst>
              <a:ext uri="{28A0092B-C50C-407E-A947-70E740481C1C}">
                <a14:useLocalDpi xmlns:a14="http://schemas.microsoft.com/office/drawing/2010/main" val="0"/>
              </a:ext>
            </a:extLst>
          </a:blip>
          <a:srcRect t="68889" r="140"/>
          <a:stretch/>
        </p:blipFill>
        <p:spPr>
          <a:xfrm>
            <a:off x="-101600" y="4724400"/>
            <a:ext cx="12181114" cy="2133600"/>
          </a:xfrm>
          <a:prstGeom prst="rect">
            <a:avLst/>
          </a:prstGeom>
        </p:spPr>
      </p:pic>
      <p:sp>
        <p:nvSpPr>
          <p:cNvPr id="3" name="TextBox 2"/>
          <p:cNvSpPr txBox="1"/>
          <p:nvPr/>
        </p:nvSpPr>
        <p:spPr>
          <a:xfrm>
            <a:off x="320918" y="223755"/>
            <a:ext cx="6651742" cy="855555"/>
          </a:xfrm>
          <a:prstGeom prst="rect">
            <a:avLst/>
          </a:prstGeom>
          <a:noFill/>
        </p:spPr>
        <p:txBody>
          <a:bodyPr wrap="square" rtlCol="0">
            <a:spAutoFit/>
          </a:bodyPr>
          <a:lstStyle/>
          <a:p>
            <a:pPr marL="0" marR="0" lvl="0" indent="0" algn="just" defTabSz="914400" rtl="0" eaLnBrk="1" fontAlgn="auto" latinLnBrk="0" hangingPunct="1">
              <a:lnSpc>
                <a:spcPct val="125000"/>
              </a:lnSpc>
              <a:spcBef>
                <a:spcPts val="667"/>
              </a:spcBef>
              <a:spcAft>
                <a:spcPts val="0"/>
              </a:spcAft>
              <a:buClrTx/>
              <a:buSzTx/>
              <a:buFontTx/>
              <a:buNone/>
              <a:tabLst/>
              <a:defRPr/>
            </a:pPr>
            <a:r>
              <a:rPr kumimoji="0" lang="en-US" sz="4400" b="1" i="0" u="none" strike="noStrike" kern="1200" cap="none" spc="0" normalizeH="0" baseline="0" noProof="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rPr>
              <a:t>YÊU CẦU CẦN ĐẠT</a:t>
            </a:r>
            <a:endParaRPr kumimoji="0" lang="vi-VN" sz="4400" b="1" i="0" u="none" strike="noStrike" kern="1200" cap="none" spc="0" normalizeH="0" baseline="0" noProof="0" dirty="0">
              <a:ln>
                <a:noFill/>
              </a:ln>
              <a:solidFill>
                <a:srgbClr val="FF0000"/>
              </a:solidFill>
              <a:effectLst/>
              <a:uLnTx/>
              <a:uFillTx/>
              <a:latin typeface="Times New Roman" panose="02020603050405020304" pitchFamily="18" charset="0"/>
              <a:ea typeface="Cambria" panose="02040503050406030204" pitchFamily="18" charset="0"/>
              <a:cs typeface="Times New Roman" panose="02020603050405020304" pitchFamily="18" charset="0"/>
            </a:endParaRPr>
          </a:p>
        </p:txBody>
      </p:sp>
      <p:grpSp>
        <p:nvGrpSpPr>
          <p:cNvPr id="6" name="Group 5"/>
          <p:cNvGrpSpPr/>
          <p:nvPr/>
        </p:nvGrpSpPr>
        <p:grpSpPr>
          <a:xfrm>
            <a:off x="1844354" y="1430294"/>
            <a:ext cx="1081029" cy="2418580"/>
            <a:chOff x="2262744" y="1494923"/>
            <a:chExt cx="982875" cy="2054678"/>
          </a:xfrm>
        </p:grpSpPr>
        <p:grpSp>
          <p:nvGrpSpPr>
            <p:cNvPr id="8" name="Group 3"/>
            <p:cNvGrpSpPr>
              <a:grpSpLocks/>
            </p:cNvGrpSpPr>
            <p:nvPr/>
          </p:nvGrpSpPr>
          <p:grpSpPr bwMode="auto">
            <a:xfrm>
              <a:off x="2262744" y="1494923"/>
              <a:ext cx="762000" cy="665162"/>
              <a:chOff x="1110" y="2656"/>
              <a:chExt cx="1549" cy="1351"/>
            </a:xfrm>
          </p:grpSpPr>
          <p:sp>
            <p:nvSpPr>
              <p:cNvPr id="15" name="AutoShape 4"/>
              <p:cNvSpPr>
                <a:spLocks noChangeArrowheads="1"/>
              </p:cNvSpPr>
              <p:nvPr/>
            </p:nvSpPr>
            <p:spPr bwMode="gray">
              <a:xfrm>
                <a:off x="1123" y="267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6" name="AutoShape 5"/>
              <p:cNvSpPr>
                <a:spLocks noChangeArrowheads="1"/>
              </p:cNvSpPr>
              <p:nvPr/>
            </p:nvSpPr>
            <p:spPr bwMode="gray">
              <a:xfrm>
                <a:off x="1110" y="2656"/>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7" name="AutoShape 6"/>
              <p:cNvSpPr>
                <a:spLocks noChangeArrowheads="1"/>
              </p:cNvSpPr>
              <p:nvPr/>
            </p:nvSpPr>
            <p:spPr bwMode="gray">
              <a:xfrm>
                <a:off x="1200" y="2737"/>
                <a:ext cx="1349" cy="1167"/>
              </a:xfrm>
              <a:prstGeom prst="hexagon">
                <a:avLst>
                  <a:gd name="adj" fmla="val 28896"/>
                  <a:gd name="vf" fmla="val 115470"/>
                </a:avLst>
              </a:prstGeom>
              <a:solidFill>
                <a:srgbClr val="00B0F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prstClr val="white"/>
                    </a:solidFill>
                    <a:effectLst/>
                    <a:uLnTx/>
                    <a:uFillTx/>
                    <a:latin typeface="Arial" panose="020B0604020202020204" pitchFamily="34" charset="0"/>
                    <a:ea typeface="+mn-ea"/>
                    <a:cs typeface="Arial" panose="020B0604020202020204" pitchFamily="34" charset="0"/>
                  </a:rPr>
                  <a:t>1</a:t>
                </a:r>
              </a:p>
            </p:txBody>
          </p:sp>
        </p:grpSp>
        <p:grpSp>
          <p:nvGrpSpPr>
            <p:cNvPr id="9" name="Group 7"/>
            <p:cNvGrpSpPr>
              <a:grpSpLocks/>
            </p:cNvGrpSpPr>
            <p:nvPr/>
          </p:nvGrpSpPr>
          <p:grpSpPr bwMode="auto">
            <a:xfrm>
              <a:off x="2447709" y="2883454"/>
              <a:ext cx="797910" cy="666147"/>
              <a:chOff x="3550" y="3619"/>
              <a:chExt cx="1622" cy="1353"/>
            </a:xfrm>
          </p:grpSpPr>
          <p:sp>
            <p:nvSpPr>
              <p:cNvPr id="12" name="AutoShape 8"/>
              <p:cNvSpPr>
                <a:spLocks noChangeArrowheads="1"/>
              </p:cNvSpPr>
              <p:nvPr/>
            </p:nvSpPr>
            <p:spPr bwMode="gray">
              <a:xfrm>
                <a:off x="3636" y="3619"/>
                <a:ext cx="1536" cy="1328"/>
              </a:xfrm>
              <a:prstGeom prst="hexagon">
                <a:avLst>
                  <a:gd name="adj" fmla="val 28916"/>
                  <a:gd name="vf" fmla="val 115470"/>
                </a:avLst>
              </a:prstGeom>
              <a:solidFill>
                <a:srgbClr val="808080"/>
              </a:solidFill>
              <a:ln>
                <a:noFill/>
              </a:ln>
              <a:effectLst/>
              <a:extLst>
                <a:ext uri="{91240B29-F687-4F45-9708-019B960494DF}">
                  <a14:hiddenLine xmlns:a14="http://schemas.microsoft.com/office/drawing/2010/main" w="9525">
                    <a:solidFill>
                      <a:srgbClr val="C0C0C0"/>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3" name="AutoShape 9"/>
              <p:cNvSpPr>
                <a:spLocks noChangeArrowheads="1"/>
              </p:cNvSpPr>
              <p:nvPr/>
            </p:nvSpPr>
            <p:spPr bwMode="gray">
              <a:xfrm>
                <a:off x="3550" y="3644"/>
                <a:ext cx="1536" cy="1328"/>
              </a:xfrm>
              <a:prstGeom prst="hexagon">
                <a:avLst>
                  <a:gd name="adj" fmla="val 28916"/>
                  <a:gd name="vf" fmla="val 115470"/>
                </a:avLst>
              </a:prstGeom>
              <a:gradFill rotWithShape="1">
                <a:gsLst>
                  <a:gs pos="0">
                    <a:srgbClr val="E6E6E6"/>
                  </a:gs>
                  <a:gs pos="7500">
                    <a:srgbClr val="7D8496"/>
                  </a:gs>
                  <a:gs pos="26500">
                    <a:srgbClr val="E6E6E6"/>
                  </a:gs>
                  <a:gs pos="34000">
                    <a:srgbClr val="7D8496"/>
                  </a:gs>
                  <a:gs pos="46500">
                    <a:srgbClr val="E6E6E6"/>
                  </a:gs>
                  <a:gs pos="50000">
                    <a:srgbClr val="FFFFFF"/>
                  </a:gs>
                  <a:gs pos="53500">
                    <a:srgbClr val="E6E6E6"/>
                  </a:gs>
                  <a:gs pos="66000">
                    <a:srgbClr val="7D8496"/>
                  </a:gs>
                  <a:gs pos="73500">
                    <a:srgbClr val="E6E6E6"/>
                  </a:gs>
                  <a:gs pos="92500">
                    <a:srgbClr val="7D8496"/>
                  </a:gs>
                  <a:gs pos="100000">
                    <a:srgbClr val="E6E6E6"/>
                  </a:gs>
                </a:gsLst>
                <a:lin ang="2700000" scaled="1"/>
              </a:gradFill>
              <a:ln w="9525">
                <a:solidFill>
                  <a:srgbClr val="C0C0C0"/>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vi-VN" sz="2400" b="0" i="0" u="none" strike="noStrike" kern="1200" cap="none" spc="0" normalizeH="0" baseline="0" noProof="0">
                  <a:ln>
                    <a:noFill/>
                  </a:ln>
                  <a:solidFill>
                    <a:prstClr val="black"/>
                  </a:solidFill>
                  <a:effectLst/>
                  <a:uLnTx/>
                  <a:uFillTx/>
                  <a:latin typeface="Arial" panose="020B0604020202020204" pitchFamily="34" charset="0"/>
                  <a:ea typeface="+mn-ea"/>
                  <a:cs typeface="Arial" panose="020B0604020202020204" pitchFamily="34" charset="0"/>
                </a:endParaRPr>
              </a:p>
            </p:txBody>
          </p:sp>
          <p:sp>
            <p:nvSpPr>
              <p:cNvPr id="14" name="AutoShape 10"/>
              <p:cNvSpPr>
                <a:spLocks noChangeArrowheads="1"/>
              </p:cNvSpPr>
              <p:nvPr/>
            </p:nvSpPr>
            <p:spPr bwMode="gray">
              <a:xfrm>
                <a:off x="3657" y="3725"/>
                <a:ext cx="1349" cy="1167"/>
              </a:xfrm>
              <a:prstGeom prst="hexagon">
                <a:avLst>
                  <a:gd name="adj" fmla="val 28896"/>
                  <a:gd name="vf" fmla="val 115470"/>
                </a:avLst>
              </a:prstGeom>
              <a:solidFill>
                <a:srgbClr val="FF0000"/>
              </a:solidFill>
              <a:ln w="9525">
                <a:solidFill>
                  <a:schemeClr val="tx1"/>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2</a:t>
                </a:r>
              </a:p>
            </p:txBody>
          </p:sp>
        </p:grpSp>
      </p:grpSp>
      <p:pic>
        <p:nvPicPr>
          <p:cNvPr id="1026" name="Picture 2" descr="Premium Vector | Cute happy kid girl read under the tree"/>
          <p:cNvPicPr>
            <a:picLocks noChangeAspect="1" noChangeArrowheads="1"/>
          </p:cNvPicPr>
          <p:nvPr/>
        </p:nvPicPr>
        <p:blipFill rotWithShape="1">
          <a:blip r:embed="rId4">
            <a:extLst>
              <a:ext uri="{BEBA8EAE-BF5A-486C-A8C5-ECC9F3942E4B}">
                <a14:imgProps xmlns:a14="http://schemas.microsoft.com/office/drawing/2010/main">
                  <a14:imgLayer r:embed="rId5">
                    <a14:imgEffect>
                      <a14:backgroundRemoval t="1757" b="100000" l="479" r="95048"/>
                    </a14:imgEffect>
                  </a14:imgLayer>
                </a14:imgProps>
              </a:ext>
              <a:ext uri="{28A0092B-C50C-407E-A947-70E740481C1C}">
                <a14:useLocalDpi xmlns:a14="http://schemas.microsoft.com/office/drawing/2010/main" val="0"/>
              </a:ext>
            </a:extLst>
          </a:blip>
          <a:srcRect l="9584" r="8957"/>
          <a:stretch/>
        </p:blipFill>
        <p:spPr bwMode="auto">
          <a:xfrm>
            <a:off x="-224217" y="2973347"/>
            <a:ext cx="3149600" cy="4086132"/>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0" descr="Rainbow Clipart For Free Download - Kids School Clipart , Free Transparent  Clipart - ClipartKey"/>
          <p:cNvPicPr>
            <a:picLocks noChangeAspect="1" noChangeArrowheads="1"/>
          </p:cNvPicPr>
          <p:nvPr/>
        </p:nvPicPr>
        <p:blipFill>
          <a:blip r:embed="rId6" cstate="print">
            <a:extLst>
              <a:ext uri="{BEBA8EAE-BF5A-486C-A8C5-ECC9F3942E4B}">
                <a14:imgProps xmlns:a14="http://schemas.microsoft.com/office/drawing/2010/main">
                  <a14:imgLayer r:embed="rId7">
                    <a14:imgEffect>
                      <a14:backgroundRemoval t="812" b="99729" l="556" r="100000"/>
                    </a14:imgEffect>
                    <a14:imgEffect>
                      <a14:saturation sat="66000"/>
                    </a14:imgEffect>
                  </a14:imgLayer>
                </a14:imgProps>
              </a:ext>
              <a:ext uri="{28A0092B-C50C-407E-A947-70E740481C1C}">
                <a14:useLocalDpi xmlns:a14="http://schemas.microsoft.com/office/drawing/2010/main" val="0"/>
              </a:ext>
            </a:extLst>
          </a:blip>
          <a:srcRect/>
          <a:stretch>
            <a:fillRect/>
          </a:stretch>
        </p:blipFill>
        <p:spPr bwMode="auto">
          <a:xfrm rot="1356296">
            <a:off x="8771256" y="284151"/>
            <a:ext cx="3331541" cy="1842017"/>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71"/>
          <p:cNvSpPr txBox="1"/>
          <p:nvPr/>
        </p:nvSpPr>
        <p:spPr>
          <a:xfrm>
            <a:off x="2865004" y="1252316"/>
            <a:ext cx="7923653" cy="523220"/>
          </a:xfrm>
          <a:prstGeom prst="rect">
            <a:avLst/>
          </a:prstGeom>
          <a:solidFill>
            <a:srgbClr val="00B0F0"/>
          </a:solidFill>
          <a:ln w="9525">
            <a:noFill/>
          </a:ln>
        </p:spPr>
        <p:txBody>
          <a:bodyPr wrap="square">
            <a:spAutoFit/>
          </a:bodyPr>
          <a:lstStyle/>
          <a:p>
            <a:pPr marL="0" marR="0" lvl="0" indent="0" algn="l" defTabSz="914400" rtl="0" eaLnBrk="0" fontAlgn="auto" latinLnBrk="0" hangingPunct="0">
              <a:lnSpc>
                <a:spcPct val="100000"/>
              </a:lnSpc>
              <a:spcBef>
                <a:spcPts val="0"/>
              </a:spcBef>
              <a:spcAft>
                <a:spcPts val="0"/>
              </a:spcAft>
              <a:buClrTx/>
              <a:buSzTx/>
              <a:buFontTx/>
              <a:buNone/>
              <a:tabLst/>
              <a:defRPr/>
            </a:pPr>
            <a:r>
              <a:rPr kumimoji="0" lang="en-US" sz="2800" b="0" i="0" u="none" strike="noStrike" kern="1200" cap="none" spc="0" normalizeH="0" baseline="0" noProof="0">
                <a:ln>
                  <a:noFill/>
                </a:ln>
                <a:solidFill>
                  <a:srgbClr val="000000"/>
                </a:solidFill>
                <a:effectLst/>
                <a:uLnTx/>
                <a:uFillTx/>
                <a:latin typeface="Times New Roman" panose="02020603050405020304" pitchFamily="18" charset="0"/>
                <a:ea typeface="Times New Roman" panose="02020603050405020304" pitchFamily="18" charset="0"/>
                <a:cs typeface="Times New Roman" panose="02020603050405020304" pitchFamily="18" charset="0"/>
              </a:rPr>
              <a:t> </a:t>
            </a: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Nêu được một số biểu hiện của sự yêu quý bạn bè.</a:t>
            </a:r>
            <a:endParaRPr kumimoji="0" lang="zh-CN" altLang="en-US" sz="2600" b="1" i="0" u="none" strike="noStrike" kern="1200" cap="none" spc="0" normalizeH="0" baseline="0" noProof="0" dirty="0">
              <a:ln>
                <a:noFill/>
              </a:ln>
              <a:solidFill>
                <a:srgbClr val="000000"/>
              </a:solidFill>
              <a:effectLst/>
              <a:uLnTx/>
              <a:uFillTx/>
              <a:latin typeface="Arial" panose="020B0604020202020204" pitchFamily="34" charset="0"/>
              <a:ea typeface="Arial-Rounded" panose="020B0500000000000000" pitchFamily="34" charset="0"/>
              <a:cs typeface="Arial" panose="020B0604020202020204" pitchFamily="34" charset="0"/>
            </a:endParaRPr>
          </a:p>
        </p:txBody>
      </p:sp>
      <p:sp>
        <p:nvSpPr>
          <p:cNvPr id="35" name="TextBox 71"/>
          <p:cNvSpPr txBox="1"/>
          <p:nvPr/>
        </p:nvSpPr>
        <p:spPr>
          <a:xfrm>
            <a:off x="3154504" y="2934114"/>
            <a:ext cx="8288195" cy="1126462"/>
          </a:xfrm>
          <a:prstGeom prst="rect">
            <a:avLst/>
          </a:prstGeom>
          <a:solidFill>
            <a:schemeClr val="accent2"/>
          </a:solidFill>
          <a:ln w="9525">
            <a:no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black"/>
                </a:solidFill>
                <a:effectLst/>
                <a:uLnTx/>
                <a:uFillTx/>
                <a:latin typeface="Times New Roman" panose="02020603050405020304" pitchFamily="18" charset="0"/>
                <a:ea typeface="Calibri" panose="020F0502020204030204" pitchFamily="34" charset="0"/>
                <a:cs typeface="Times New Roman" panose="02020603050405020304" pitchFamily="18" charset="0"/>
              </a:rPr>
              <a:t>Thực hiện được hành động và lời nói thể hiện sự yêu quý bạn bè.</a:t>
            </a:r>
            <a:endParaRPr kumimoji="0" lang="vi-VN" sz="2400" b="0" i="0" u="none" strike="noStrike" kern="1200" cap="none" spc="0" normalizeH="0" baseline="0" noProof="0" dirty="0">
              <a:ln>
                <a:noFill/>
              </a:ln>
              <a:solidFill>
                <a:prstClr val="black"/>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 name="Rectangle 1"/>
          <p:cNvSpPr/>
          <p:nvPr/>
        </p:nvSpPr>
        <p:spPr>
          <a:xfrm>
            <a:off x="3423695" y="4637895"/>
            <a:ext cx="8279472" cy="2123787"/>
          </a:xfrm>
          <a:prstGeom prst="rect">
            <a:avLst/>
          </a:prstGeom>
          <a:solidFill>
            <a:srgbClr val="7030A0"/>
          </a:solidFill>
          <a:ln>
            <a:solidFill>
              <a:srgbClr val="7030A0"/>
            </a:solidFill>
          </a:ln>
        </p:spPr>
        <p:txBody>
          <a:bodyPr wrap="square">
            <a:spAutoFit/>
          </a:bodyPr>
          <a:lstStyle/>
          <a:p>
            <a:pPr marL="0" marR="0" lvl="0" indent="0" algn="just" defTabSz="914400" rtl="0" eaLnBrk="1" fontAlgn="auto" latinLnBrk="0" hangingPunct="1">
              <a:lnSpc>
                <a:spcPct val="120000"/>
              </a:lnSpc>
              <a:spcBef>
                <a:spcPts val="0"/>
              </a:spcBef>
              <a:spcAft>
                <a:spcPts val="0"/>
              </a:spcAft>
              <a:buClrTx/>
              <a:buSzTx/>
              <a:buFontTx/>
              <a:buNone/>
              <a:tabLst/>
              <a:defRPr/>
            </a:pPr>
            <a:r>
              <a:rPr kumimoji="0" lang="vi-VN" sz="2800" b="0" i="0" u="none" strike="noStrike" kern="1200" cap="none" spc="0" normalizeH="0" baseline="0" noProof="0">
                <a:ln>
                  <a:noFill/>
                </a:ln>
                <a:solidFill>
                  <a:prstClr val="white"/>
                </a:solidFill>
                <a:effectLst/>
                <a:uLnTx/>
                <a:uFillTx/>
                <a:latin typeface="Times New Roman" panose="02020603050405020304" pitchFamily="18" charset="0"/>
                <a:ea typeface="Arial" panose="020B0604020202020204" pitchFamily="34" charset="0"/>
                <a:cs typeface="Times New Roman" panose="02020603050405020304" pitchFamily="18" charset="0"/>
              </a:rPr>
              <a:t>Sẵn sàng tham gia hoạt động phù hợp với lứa tuổi để giúp đỡ các bạn gặp khó khăn hoặc có hoàn cảnh không may mắn, các bạn vùng sâu, vùng xa hoặc vùng bị thiệt hại vì thiên tai.</a:t>
            </a:r>
            <a:endParaRPr kumimoji="0" lang="vi-VN" sz="2400" b="0" i="0" u="none" strike="noStrike" kern="1200" cap="none" spc="0" normalizeH="0" baseline="0" noProof="0" dirty="0">
              <a:ln>
                <a:noFill/>
              </a:ln>
              <a:solidFill>
                <a:prstClr val="white"/>
              </a:solidFill>
              <a:effectLst/>
              <a:uLnTx/>
              <a:uFillTx/>
              <a:latin typeface="Calibri" panose="020F0502020204030204" pitchFamily="34" charset="0"/>
              <a:ea typeface="Calibri" panose="020F0502020204030204" pitchFamily="34" charset="0"/>
              <a:cs typeface="Times New Roman" panose="02020603050405020304" pitchFamily="18" charset="0"/>
            </a:endParaRPr>
          </a:p>
        </p:txBody>
      </p:sp>
      <p:sp>
        <p:nvSpPr>
          <p:cNvPr id="20" name="AutoShape 10"/>
          <p:cNvSpPr>
            <a:spLocks noChangeArrowheads="1"/>
          </p:cNvSpPr>
          <p:nvPr/>
        </p:nvSpPr>
        <p:spPr bwMode="gray">
          <a:xfrm>
            <a:off x="2693809" y="4573985"/>
            <a:ext cx="729886" cy="676331"/>
          </a:xfrm>
          <a:prstGeom prst="hexagon">
            <a:avLst>
              <a:gd name="adj" fmla="val 28896"/>
              <a:gd name="vf" fmla="val 115470"/>
            </a:avLst>
          </a:prstGeom>
          <a:solidFill>
            <a:srgbClr val="7030A0"/>
          </a:solidFill>
          <a:ln w="9525">
            <a:solidFill>
              <a:srgbClr val="7030A0"/>
            </a:solidFill>
            <a:miter lim="800000"/>
            <a:headEnd/>
            <a:tailEnd/>
          </a:ln>
          <a:effectLst/>
        </p:spPr>
        <p:txBody>
          <a:bodyPr wrap="none"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2133" b="1" i="0" u="none" strike="noStrike" kern="1200" cap="none" spc="0" normalizeH="0" baseline="0" noProof="0" dirty="0">
                <a:ln>
                  <a:noFill/>
                </a:ln>
                <a:solidFill>
                  <a:srgbClr val="FFFF00"/>
                </a:solidFill>
                <a:effectLst/>
                <a:uLnTx/>
                <a:uFillTx/>
                <a:latin typeface="Arial" panose="020B0604020202020204" pitchFamily="34" charset="0"/>
                <a:ea typeface="+mn-ea"/>
                <a:cs typeface="Arial" panose="020B0604020202020204" pitchFamily="34" charset="0"/>
              </a:rPr>
              <a:t>3</a:t>
            </a:r>
          </a:p>
        </p:txBody>
      </p:sp>
    </p:spTree>
    <p:extLst>
      <p:ext uri="{BB962C8B-B14F-4D97-AF65-F5344CB8AC3E}">
        <p14:creationId xmlns:p14="http://schemas.microsoft.com/office/powerpoint/2010/main" val="691072763"/>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grpId="0" nodeType="with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barn(inVertical)">
                                      <p:cBhvr>
                                        <p:cTn id="12" dur="500"/>
                                        <p:tgtEl>
                                          <p:spTgt spid="3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5"/>
                                        </p:tgtEl>
                                        <p:attrNameLst>
                                          <p:attrName>style.visibility</p:attrName>
                                        </p:attrNameLst>
                                      </p:cBhvr>
                                      <p:to>
                                        <p:strVal val="visible"/>
                                      </p:to>
                                    </p:set>
                                    <p:animEffect transition="in" filter="barn(inVertical)">
                                      <p:cBhvr>
                                        <p:cTn id="15" dur="500"/>
                                        <p:tgtEl>
                                          <p:spTgt spid="35"/>
                                        </p:tgtEl>
                                      </p:cBhvr>
                                    </p:animEffect>
                                  </p:childTnLst>
                                </p:cTn>
                              </p:par>
                              <p:par>
                                <p:cTn id="16" presetID="16" presetClass="entr" presetSubtype="21" fill="hold"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6" presetClass="entr" presetSubtype="16" fill="hold" grpId="0" nodeType="click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circle(in)">
                                      <p:cBhvr>
                                        <p:cTn id="23" dur="2000"/>
                                        <p:tgtEl>
                                          <p:spTgt spid="20"/>
                                        </p:tgtEl>
                                      </p:cBhvr>
                                    </p:animEffect>
                                  </p:childTnLst>
                                </p:cTn>
                              </p:par>
                              <p:par>
                                <p:cTn id="24" presetID="6" presetClass="entr" presetSubtype="16" fill="hold" grpId="0" nodeType="withEffect">
                                  <p:stCondLst>
                                    <p:cond delay="0"/>
                                  </p:stCondLst>
                                  <p:childTnLst>
                                    <p:set>
                                      <p:cBhvr>
                                        <p:cTn id="25" dur="1" fill="hold">
                                          <p:stCondLst>
                                            <p:cond delay="0"/>
                                          </p:stCondLst>
                                        </p:cTn>
                                        <p:tgtEl>
                                          <p:spTgt spid="2"/>
                                        </p:tgtEl>
                                        <p:attrNameLst>
                                          <p:attrName>style.visibility</p:attrName>
                                        </p:attrNameLst>
                                      </p:cBhvr>
                                      <p:to>
                                        <p:strVal val="visible"/>
                                      </p:to>
                                    </p:set>
                                    <p:animEffect transition="in" filter="circle(in)">
                                      <p:cBhvr>
                                        <p:cTn id="26" dur="2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34" grpId="0" animBg="1"/>
      <p:bldP spid="35" grpId="0" animBg="1"/>
      <p:bldP spid="2" grpId="0" animBg="1"/>
      <p:bldP spid="20"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404949" y="600892"/>
            <a:ext cx="11199863" cy="5970865"/>
          </a:xfrm>
          <a:prstGeom prst="rect">
            <a:avLst/>
          </a:prstGeom>
          <a:noFill/>
        </p:spPr>
        <p:txBody>
          <a:bodyPr wrap="square" rtlCol="0">
            <a:spAutoFit/>
          </a:bodyPr>
          <a:lstStyle/>
          <a:p>
            <a:pPr algn="ctr">
              <a:lnSpc>
                <a:spcPct val="250000"/>
              </a:lnSpc>
            </a:pPr>
            <a:r>
              <a:rPr lang="en-US" sz="2400" b="1" dirty="0">
                <a:solidFill>
                  <a:schemeClr val="accent3"/>
                </a:solidFill>
                <a:latin typeface="Times New Roman" panose="02020603050405020304" pitchFamily="18" charset="0"/>
                <a:cs typeface="Times New Roman" panose="02020603050405020304" pitchFamily="18" charset="0"/>
              </a:rPr>
              <a:t>BÀI HỌC QUÝ</a:t>
            </a:r>
          </a:p>
          <a:p>
            <a:pPr algn="just"/>
            <a:r>
              <a:rPr lang="en-US" sz="2400" dirty="0">
                <a:solidFill>
                  <a:srgbClr val="000000"/>
                </a:solidFill>
                <a:latin typeface="Arial" panose="020B0604020202020204" pitchFamily="34" charset="0"/>
                <a:cs typeface="Arial" panose="020B0604020202020204" pitchFamily="34" charset="0"/>
              </a:rPr>
              <a:t>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rừng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nhau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hôm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món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gửi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chiếc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đựng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toàn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không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về</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thầm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Nếu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nữa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thì</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bao</a:t>
            </a:r>
            <a:r>
              <a:rPr lang="en-US" sz="2400"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ở </a:t>
            </a:r>
            <a:r>
              <a:rPr lang="en-US" sz="2400" dirty="0" err="1">
                <a:solidFill>
                  <a:srgbClr val="000000"/>
                </a:solidFill>
                <a:latin typeface="Times New Roman" panose="02020603050405020304" pitchFamily="18" charset="0"/>
                <a:cs typeface="Times New Roman" panose="02020603050405020304" pitchFamily="18" charset="0"/>
              </a:rPr>
              <a:t>trong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tổ</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ăn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bèn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quẳng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còn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sót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lại</a:t>
            </a:r>
            <a:r>
              <a:rPr lang="en-US" sz="2400" dirty="0">
                <a:solidFill>
                  <a:srgbClr val="000000"/>
                </a:solidFill>
                <a:latin typeface="Times New Roman" panose="02020603050405020304" pitchFamily="18" charset="0"/>
                <a:cs typeface="Times New Roman" panose="02020603050405020304" pitchFamily="18" charset="0"/>
              </a:rPr>
              <a:t> bay </a:t>
            </a:r>
            <a:r>
              <a:rPr lang="en-US" sz="2400" dirty="0" err="1">
                <a:solidFill>
                  <a:srgbClr val="000000"/>
                </a:solidFill>
                <a:latin typeface="Times New Roman" panose="02020603050405020304" pitchFamily="18" charset="0"/>
                <a:cs typeface="Times New Roman" panose="02020603050405020304" pitchFamily="18" charset="0"/>
              </a:rPr>
              <a:t>ra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khỏi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hộp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Gió</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đám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cỏ</a:t>
            </a:r>
            <a:r>
              <a:rPr lang="en-US" sz="2400" dirty="0">
                <a:solidFill>
                  <a:srgbClr val="000000"/>
                </a:solidFill>
                <a:latin typeface="Times New Roman" panose="02020603050405020304" pitchFamily="18" charset="0"/>
                <a:cs typeface="Times New Roman" panose="02020603050405020304" pitchFamily="18" charset="0"/>
              </a:rPr>
              <a:t> non </a:t>
            </a:r>
            <a:r>
              <a:rPr lang="en-US" sz="2400" dirty="0" err="1">
                <a:solidFill>
                  <a:srgbClr val="000000"/>
                </a:solidFill>
                <a:latin typeface="Times New Roman" panose="02020603050405020304" pitchFamily="18" charset="0"/>
                <a:cs typeface="Times New Roman" panose="02020603050405020304" pitchFamily="18" charset="0"/>
              </a:rPr>
              <a:t>xanh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dưới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gốc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kiếm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mồi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gặp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lành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ấy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bèn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cẩn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chiếc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lá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rồi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mừng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chạy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tìm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những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thiết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của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gặp</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cs typeface="Times New Roman" panose="02020603050405020304" pitchFamily="18" charset="0"/>
              </a:rPr>
              <a:t> reo </a:t>
            </a:r>
            <a:r>
              <a:rPr lang="en-US" sz="2400" dirty="0" err="1">
                <a:solidFill>
                  <a:srgbClr val="000000"/>
                </a:solidFill>
                <a:latin typeface="Times New Roman" panose="02020603050405020304" pitchFamily="18" charset="0"/>
                <a:cs typeface="Times New Roman" panose="02020603050405020304" pitchFamily="18" charset="0"/>
              </a:rPr>
              <a:t>lên</a:t>
            </a:r>
            <a:r>
              <a:rPr lang="en-US" sz="2400"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Chào</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thân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mến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vừa</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kiếm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mười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kê</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rất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ngon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nhé</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này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bây</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giờ</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chúng</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sẽ</a:t>
            </a:r>
            <a:r>
              <a:rPr lang="en-US" sz="2400" dirty="0">
                <a:solidFill>
                  <a:srgbClr val="000000"/>
                </a:solidFill>
                <a:latin typeface="Times New Roman" panose="02020603050405020304" pitchFamily="18" charset="0"/>
                <a:cs typeface="Times New Roman" panose="02020603050405020304" pitchFamily="18" charset="0"/>
              </a:rPr>
              <a:t> chia </a:t>
            </a:r>
            <a:r>
              <a:rPr lang="en-US" sz="2400" dirty="0" err="1">
                <a:solidFill>
                  <a:srgbClr val="000000"/>
                </a:solidFill>
                <a:latin typeface="Times New Roman" panose="02020603050405020304" pitchFamily="18" charset="0"/>
                <a:cs typeface="Times New Roman" panose="02020603050405020304" pitchFamily="18" charset="0"/>
              </a:rPr>
              <a:t>đôi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Cậu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năm</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hạt</a:t>
            </a:r>
            <a:r>
              <a:rPr lang="en-US" sz="2400" dirty="0">
                <a:solidFill>
                  <a:srgbClr val="000000"/>
                </a:solidFill>
                <a:latin typeface="Times New Roman" panose="02020603050405020304" pitchFamily="18" charset="0"/>
                <a:cs typeface="Times New Roman" panose="02020603050405020304" pitchFamily="18" charset="0"/>
              </a:rPr>
              <a:t>.</a:t>
            </a:r>
          </a:p>
          <a:p>
            <a:pPr algn="just"/>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Nghe</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chích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nói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thế</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sẻ</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xấu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hổ</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quá</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Chú</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đã</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nhận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được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từ</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bạn</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mình</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một</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bài</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học</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sâu</a:t>
            </a:r>
            <a:r>
              <a:rPr lang="en-US" sz="2400" dirty="0">
                <a:solidFill>
                  <a:srgbClr val="000000"/>
                </a:solidFill>
                <a:latin typeface="Times New Roman" panose="02020603050405020304" pitchFamily="18" charset="0"/>
                <a:cs typeface="Times New Roman" panose="02020603050405020304" pitchFamily="18" charset="0"/>
              </a:rPr>
              <a:t> </a:t>
            </a:r>
            <a:r>
              <a:rPr lang="en-US" sz="2400" dirty="0" err="1">
                <a:solidFill>
                  <a:srgbClr val="000000"/>
                </a:solidFill>
                <a:latin typeface="Times New Roman" panose="02020603050405020304" pitchFamily="18" charset="0"/>
                <a:cs typeface="Times New Roman" panose="02020603050405020304" pitchFamily="18" charset="0"/>
              </a:rPr>
              <a:t>sắc</a:t>
            </a:r>
            <a:r>
              <a:rPr lang="en-US" sz="2400" dirty="0">
                <a:solidFill>
                  <a:srgbClr val="000000"/>
                </a:solidFill>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363959072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1</a:t>
              </a:r>
              <a:endParaRPr lang="vi-VN" sz="3200" dirty="0">
                <a:solidFill>
                  <a:schemeClr val="accent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Trả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a:t>
              </a:r>
              <a:endParaRPr lang="vi-VN" sz="2800" b="1" dirty="0">
                <a:solidFill>
                  <a:srgbClr val="00B050"/>
                </a:solidFill>
                <a:latin typeface="Times New Roman" panose="02020603050405020304" pitchFamily="18" charset="0"/>
                <a:cs typeface="Times New Roman" panose="02020603050405020304" pitchFamily="18" charset="0"/>
              </a:endParaRPr>
            </a:p>
          </p:txBody>
        </p:sp>
      </p:grpSp>
      <p:sp>
        <p:nvSpPr>
          <p:cNvPr id="5" name="TextBox 4"/>
          <p:cNvSpPr txBox="1"/>
          <p:nvPr/>
        </p:nvSpPr>
        <p:spPr>
          <a:xfrm>
            <a:off x="1221786" y="2328107"/>
            <a:ext cx="10208539" cy="3683060"/>
          </a:xfrm>
          <a:prstGeom prst="rect">
            <a:avLst/>
          </a:prstGeom>
          <a:noFill/>
        </p:spPr>
        <p:txBody>
          <a:bodyPr wrap="square" rtlCol="0">
            <a:spAutoFit/>
          </a:bodyPr>
          <a:lstStyle/>
          <a:p>
            <a:pPr marL="342900" indent="-342900" algn="just">
              <a:lnSpc>
                <a:spcPts val="4000"/>
              </a:lnSpc>
              <a:buFontTx/>
              <a:buChar char="-"/>
            </a:pPr>
            <a:r>
              <a:rPr lang="en-US" sz="2800" dirty="0" err="1">
                <a:solidFill>
                  <a:srgbClr val="000000"/>
                </a:solidFill>
                <a:latin typeface="Times New Roman" panose="02020603050405020304" pitchFamily="18" charset="0"/>
                <a:cs typeface="Times New Roman" panose="02020603050405020304" pitchFamily="18" charset="0"/>
              </a:rPr>
              <a:t>Sẻ</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đã</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làm</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gì</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khi</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nhận</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được</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hộp</a:t>
            </a:r>
            <a:r>
              <a:rPr lang="en-US" sz="2800" dirty="0">
                <a:solidFill>
                  <a:srgbClr val="000000"/>
                </a:solidFill>
                <a:latin typeface="Times New Roman" panose="02020603050405020304" pitchFamily="18" charset="0"/>
                <a:cs typeface="Times New Roman" panose="02020603050405020304" pitchFamily="18" charset="0"/>
              </a:rPr>
              <a:t> </a:t>
            </a:r>
            <a:r>
              <a:rPr lang="en-US" sz="2800" dirty="0" err="1">
                <a:solidFill>
                  <a:srgbClr val="000000"/>
                </a:solidFill>
                <a:latin typeface="Times New Roman" panose="02020603050405020304" pitchFamily="18" charset="0"/>
                <a:cs typeface="Times New Roman" panose="02020603050405020304" pitchFamily="18" charset="0"/>
              </a:rPr>
              <a:t>kê</a:t>
            </a:r>
            <a:r>
              <a:rPr lang="en-US" sz="2800" dirty="0">
                <a:solidFill>
                  <a:srgbClr val="000000"/>
                </a:solidFill>
                <a:latin typeface="Times New Roman" panose="02020603050405020304" pitchFamily="18" charset="0"/>
                <a:cs typeface="Times New Roman" panose="02020603050405020304" pitchFamily="18" charset="0"/>
              </a:rPr>
              <a:t>?</a:t>
            </a:r>
          </a:p>
          <a:p>
            <a:pPr marL="342900" indent="-342900" algn="just">
              <a:lnSpc>
                <a:spcPts val="4000"/>
              </a:lnSpc>
              <a:buFont typeface="Wingdings" panose="05000000000000000000" pitchFamily="2" charset="2"/>
              <a:buChar char="à"/>
            </a:pP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ăn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hộp</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kê</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i="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mình.</a:t>
            </a:r>
            <a:endPar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lnSpc>
                <a:spcPts val="4000"/>
              </a:lnSpc>
              <a:buFontTx/>
              <a:buChar char="-"/>
            </a:pP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Chích</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làm</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khi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nhặt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hạt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kê</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p>
          <a:p>
            <a:pPr marL="342900" indent="-342900" algn="just">
              <a:lnSpc>
                <a:spcPts val="4000"/>
              </a:lnSpc>
              <a:buFont typeface="Wingdings" panose="05000000000000000000" pitchFamily="2" charset="2"/>
              <a:buChar char="à"/>
            </a:pP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Chích</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đem</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chia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cho</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một</a:t>
            </a:r>
            <a:r>
              <a:rPr lang="en-US" sz="2800" i="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nửa.</a:t>
            </a:r>
            <a:endPar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endParaRPr>
          </a:p>
          <a:p>
            <a:pPr marL="342900" indent="-342900" algn="just">
              <a:lnSpc>
                <a:spcPts val="4000"/>
              </a:lnSpc>
              <a:buFontTx/>
              <a:buChar char="-"/>
            </a:pP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đã</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rút</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ra</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dirty="0" err="1">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gì</a:t>
            </a:r>
            <a:r>
              <a:rPr lang="en-US" sz="2800" dirty="0">
                <a:solidFill>
                  <a:srgbClr val="000000"/>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endParaRPr>
          </a:p>
          <a:p>
            <a:pPr algn="just">
              <a:lnSpc>
                <a:spcPts val="4000"/>
              </a:lnSpc>
            </a:pP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Sẻ</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thấy</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được</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bài</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học</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sự</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chân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thành</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luôn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nghĩ</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về</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nhau</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trong</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bất</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kì</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hoàn</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cảnh</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 </a:t>
            </a:r>
            <a:r>
              <a:rPr lang="en-US" sz="2800" i="1" dirty="0" err="1">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nào</a:t>
            </a:r>
            <a:r>
              <a:rPr lang="en-US" sz="2800" i="1" dirty="0">
                <a:solidFill>
                  <a:schemeClr val="accent3"/>
                </a:solidFill>
                <a:latin typeface="Times New Roman" panose="02020603050405020304" pitchFamily="18" charset="0"/>
                <a:cs typeface="Times New Roman" panose="02020603050405020304" pitchFamily="18" charset="0"/>
                <a:sym typeface="Wingdings" panose="05000000000000000000" pitchFamily="2" charset="2"/>
              </a:rPr>
              <a:t>.</a:t>
            </a:r>
            <a:endParaRPr lang="en-US" sz="2800" i="1" dirty="0">
              <a:solidFill>
                <a:schemeClr val="accent3"/>
              </a:solidFill>
              <a:latin typeface="Times New Roman" panose="02020603050405020304" pitchFamily="18" charset="0"/>
              <a:cs typeface="Times New Roman" panose="02020603050405020304" pitchFamily="18" charset="0"/>
            </a:endParaRPr>
          </a:p>
        </p:txBody>
      </p:sp>
      <p:grpSp>
        <p:nvGrpSpPr>
          <p:cNvPr id="6" name="Group 5"/>
          <p:cNvGrpSpPr/>
          <p:nvPr/>
        </p:nvGrpSpPr>
        <p:grpSpPr>
          <a:xfrm>
            <a:off x="1000221" y="1612119"/>
            <a:ext cx="925795" cy="760249"/>
            <a:chOff x="221968" y="3346978"/>
            <a:chExt cx="925795" cy="760249"/>
          </a:xfrm>
        </p:grpSpPr>
        <p:pic>
          <p:nvPicPr>
            <p:cNvPr id="7" name="Picture 2">
              <a:extLst>
                <a:ext uri="{FF2B5EF4-FFF2-40B4-BE49-F238E27FC236}">
                  <a16:creationId xmlns:a16="http://schemas.microsoft.com/office/drawing/2014/main" id="{FEFBB6F9-4F1A-43F6-A2EB-44E27BB58668}"/>
                </a:ext>
              </a:extLst>
            </p:cNvPr>
            <p:cNvPicPr>
              <a:picLocks noChangeAspect="1" noChangeArrowheads="1"/>
            </p:cNvPicPr>
            <p:nvPr/>
          </p:nvPicPr>
          <p:blipFill rotWithShape="1">
            <a:blip r:embed="rId2" cstate="print">
              <a:clrChange>
                <a:clrFrom>
                  <a:srgbClr val="FFFFFF"/>
                </a:clrFrom>
                <a:clrTo>
                  <a:srgbClr val="FFFFFF">
                    <a:alpha val="0"/>
                  </a:srgbClr>
                </a:clrTo>
              </a:clrChange>
              <a:extLst>
                <a:ext uri="{BEBA8EAE-BF5A-486C-A8C5-ECC9F3942E4B}">
                  <a14:imgProps xmlns:a14="http://schemas.microsoft.com/office/drawing/2010/main">
                    <a14:imgLayer r:embed="rId3">
                      <a14:imgEffect>
                        <a14:sharpenSoften amount="50000"/>
                      </a14:imgEffect>
                    </a14:imgLayer>
                  </a14:imgProps>
                </a:ext>
                <a:ext uri="{28A0092B-C50C-407E-A947-70E740481C1C}">
                  <a14:useLocalDpi xmlns:a14="http://schemas.microsoft.com/office/drawing/2010/main" val="0"/>
                </a:ext>
              </a:extLst>
            </a:blip>
            <a:srcRect l="9278" t="9847" r="5150" b="16402"/>
            <a:stretch/>
          </p:blipFill>
          <p:spPr bwMode="auto">
            <a:xfrm flipH="1">
              <a:off x="221968" y="3346978"/>
              <a:ext cx="925795" cy="760249"/>
            </a:xfrm>
            <a:prstGeom prst="rect">
              <a:avLst/>
            </a:prstGeom>
            <a:noFill/>
            <a:extLst>
              <a:ext uri="{909E8E84-426E-40DD-AFC4-6F175D3DCCD1}">
                <a14:hiddenFill xmlns:a14="http://schemas.microsoft.com/office/drawing/2010/main">
                  <a:solidFill>
                    <a:srgbClr val="FFFFFF"/>
                  </a:solidFill>
                </a14:hiddenFill>
              </a:ext>
            </a:extLst>
          </p:spPr>
        </p:pic>
        <p:sp>
          <p:nvSpPr>
            <p:cNvPr id="8" name="Oval 7"/>
            <p:cNvSpPr/>
            <p:nvPr/>
          </p:nvSpPr>
          <p:spPr>
            <a:xfrm>
              <a:off x="443533" y="3514725"/>
              <a:ext cx="451816" cy="354806"/>
            </a:xfrm>
            <a:prstGeom prst="ellipse">
              <a:avLst/>
            </a:prstGeom>
            <a:solidFill>
              <a:srgbClr val="FF5C5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a:t>
              </a:r>
            </a:p>
          </p:txBody>
        </p:sp>
      </p:grpSp>
    </p:spTree>
    <p:extLst>
      <p:ext uri="{BB962C8B-B14F-4D97-AF65-F5344CB8AC3E}">
        <p14:creationId xmlns:p14="http://schemas.microsoft.com/office/powerpoint/2010/main" val="48192613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5">
                                            <p:txEl>
                                              <p:pRg st="0" end="0"/>
                                            </p:txEl>
                                          </p:spTgt>
                                        </p:tgtEl>
                                        <p:attrNameLst>
                                          <p:attrName>style.visibility</p:attrName>
                                        </p:attrNameLst>
                                      </p:cBhvr>
                                      <p:to>
                                        <p:strVal val="visible"/>
                                      </p:to>
                                    </p:set>
                                    <p:animEffect transition="in" filter="fade">
                                      <p:cBhvr>
                                        <p:cTn id="17" dur="500"/>
                                        <p:tgtEl>
                                          <p:spTgt spid="5">
                                            <p:txEl>
                                              <p:pRg st="0" end="0"/>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grpId="0" nodeType="clickEffect">
                                  <p:stCondLst>
                                    <p:cond delay="0"/>
                                  </p:stCondLst>
                                  <p:childTnLst>
                                    <p:set>
                                      <p:cBhvr>
                                        <p:cTn id="21" dur="1" fill="hold">
                                          <p:stCondLst>
                                            <p:cond delay="0"/>
                                          </p:stCondLst>
                                        </p:cTn>
                                        <p:tgtEl>
                                          <p:spTgt spid="5">
                                            <p:txEl>
                                              <p:pRg st="1" end="1"/>
                                            </p:txEl>
                                          </p:spTgt>
                                        </p:tgtEl>
                                        <p:attrNameLst>
                                          <p:attrName>style.visibility</p:attrName>
                                        </p:attrNameLst>
                                      </p:cBhvr>
                                      <p:to>
                                        <p:strVal val="visible"/>
                                      </p:to>
                                    </p:set>
                                    <p:animEffect transition="in" filter="fade">
                                      <p:cBhvr>
                                        <p:cTn id="22" dur="500"/>
                                        <p:tgtEl>
                                          <p:spTgt spid="5">
                                            <p:txEl>
                                              <p:pRg st="1" end="1"/>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5">
                                            <p:txEl>
                                              <p:pRg st="2" end="2"/>
                                            </p:txEl>
                                          </p:spTgt>
                                        </p:tgtEl>
                                        <p:attrNameLst>
                                          <p:attrName>style.visibility</p:attrName>
                                        </p:attrNameLst>
                                      </p:cBhvr>
                                      <p:to>
                                        <p:strVal val="visible"/>
                                      </p:to>
                                    </p:set>
                                    <p:animEffect transition="in" filter="fade">
                                      <p:cBhvr>
                                        <p:cTn id="27" dur="500"/>
                                        <p:tgtEl>
                                          <p:spTgt spid="5">
                                            <p:txEl>
                                              <p:pRg st="2" end="2"/>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5">
                                            <p:txEl>
                                              <p:pRg st="3" end="3"/>
                                            </p:txEl>
                                          </p:spTgt>
                                        </p:tgtEl>
                                        <p:attrNameLst>
                                          <p:attrName>style.visibility</p:attrName>
                                        </p:attrNameLst>
                                      </p:cBhvr>
                                      <p:to>
                                        <p:strVal val="visible"/>
                                      </p:to>
                                    </p:set>
                                    <p:animEffect transition="in" filter="fade">
                                      <p:cBhvr>
                                        <p:cTn id="32" dur="500"/>
                                        <p:tgtEl>
                                          <p:spTgt spid="5">
                                            <p:txEl>
                                              <p:pRg st="3" end="3"/>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Effect transition="in" filter="fade">
                                      <p:cBhvr>
                                        <p:cTn id="37" dur="500"/>
                                        <p:tgtEl>
                                          <p:spTgt spid="5">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500"/>
                                        <p:tgtEl>
                                          <p:spTgt spid="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2">
            <a:extLst>
              <a:ext uri="{FF2B5EF4-FFF2-40B4-BE49-F238E27FC236}">
                <a16:creationId xmlns:a16="http://schemas.microsoft.com/office/drawing/2014/main" id="{C340BE4F-C3EE-8872-60B8-CC5B01553CC1}"/>
              </a:ext>
            </a:extLst>
          </p:cNvPr>
          <p:cNvSpPr/>
          <p:nvPr/>
        </p:nvSpPr>
        <p:spPr>
          <a:xfrm>
            <a:off x="378359" y="414436"/>
            <a:ext cx="11746963" cy="6327531"/>
          </a:xfrm>
          <a:prstGeom prst="roundRect">
            <a:avLst>
              <a:gd name="adj" fmla="val 31710"/>
            </a:avLst>
          </a:prstGeom>
          <a:solidFill>
            <a:srgbClr val="00B050"/>
          </a:solidFill>
          <a:ln w="12700" cap="flat" cmpd="sng" algn="ctr">
            <a:noFill/>
            <a:prstDash val="solid"/>
            <a:miter lim="800000"/>
          </a:ln>
          <a:effectLst>
            <a:outerShdw blurRad="149987" dist="250190" dir="8460000" algn="ctr">
              <a:srgbClr val="000000">
                <a:alpha val="28000"/>
              </a:srgbClr>
            </a:outerShdw>
          </a:effectLst>
          <a:scene3d>
            <a:camera prst="orthographicFront">
              <a:rot lat="0" lon="0" rev="0"/>
            </a:camera>
            <a:lightRig rig="contrasting" dir="t">
              <a:rot lat="0" lon="0" rev="1500000"/>
            </a:lightRig>
          </a:scene3d>
          <a:sp3d prstMaterial="metal">
            <a:bevelT w="88900" h="88900"/>
          </a:sp3d>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dirty="0">
              <a:ln>
                <a:noFill/>
              </a:ln>
              <a:solidFill>
                <a:prstClr val="white"/>
              </a:solidFill>
              <a:effectLst/>
              <a:uLnTx/>
              <a:uFillTx/>
              <a:latin typeface="Times New Roman" pitchFamily="18" charset="0"/>
              <a:ea typeface="等线" panose="02010600030101010101" pitchFamily="2" charset="-122"/>
              <a:cs typeface="Times New Roman" pitchFamily="18" charset="0"/>
              <a:sym typeface="+mn-lt"/>
            </a:endParaRPr>
          </a:p>
        </p:txBody>
      </p:sp>
      <p:sp>
        <p:nvSpPr>
          <p:cNvPr id="5" name="TextBox 4">
            <a:extLst>
              <a:ext uri="{FF2B5EF4-FFF2-40B4-BE49-F238E27FC236}">
                <a16:creationId xmlns:a16="http://schemas.microsoft.com/office/drawing/2014/main" id="{EE31BA32-DB6C-FF83-4989-A73764F319E7}"/>
              </a:ext>
            </a:extLst>
          </p:cNvPr>
          <p:cNvSpPr txBox="1"/>
          <p:nvPr/>
        </p:nvSpPr>
        <p:spPr>
          <a:xfrm>
            <a:off x="961810" y="533976"/>
            <a:ext cx="10580059" cy="5790047"/>
          </a:xfrm>
          <a:prstGeom prst="rect">
            <a:avLst/>
          </a:prstGeom>
          <a:noFill/>
        </p:spPr>
        <p:txBody>
          <a:bodyPr wrap="square" rtlCol="0">
            <a:spAutoFit/>
          </a:bodyPr>
          <a:lstStyle/>
          <a:p>
            <a:pPr>
              <a:lnSpc>
                <a:spcPct val="130000"/>
              </a:lnSpc>
            </a:pPr>
            <a:r>
              <a:rPr lang="en-US" sz="3200" b="1">
                <a:solidFill>
                  <a:schemeClr val="accent6">
                    <a:lumMod val="60000"/>
                    <a:lumOff val="40000"/>
                  </a:schemeClr>
                </a:solidFill>
                <a:latin typeface="Times New Roman" pitchFamily="18" charset="0"/>
                <a:cs typeface="Times New Roman" pitchFamily="18" charset="0"/>
              </a:rPr>
              <a:t>                                           * </a:t>
            </a:r>
            <a:r>
              <a:rPr lang="en-US" sz="3200" b="1" err="1">
                <a:solidFill>
                  <a:schemeClr val="accent6">
                    <a:lumMod val="60000"/>
                    <a:lumOff val="40000"/>
                  </a:schemeClr>
                </a:solidFill>
                <a:latin typeface="Times New Roman" pitchFamily="18" charset="0"/>
                <a:cs typeface="Times New Roman" pitchFamily="18" charset="0"/>
              </a:rPr>
              <a:t>Kết</a:t>
            </a:r>
            <a:r>
              <a:rPr lang="en-US" sz="3200" b="1">
                <a:solidFill>
                  <a:schemeClr val="accent6">
                    <a:lumMod val="60000"/>
                    <a:lumOff val="40000"/>
                  </a:schemeClr>
                </a:solidFill>
                <a:latin typeface="Times New Roman" pitchFamily="18" charset="0"/>
                <a:cs typeface="Times New Roman" pitchFamily="18" charset="0"/>
              </a:rPr>
              <a:t> luận</a:t>
            </a:r>
            <a:endParaRPr lang="en-US" sz="3200" b="1" dirty="0">
              <a:solidFill>
                <a:schemeClr val="accent6">
                  <a:lumMod val="60000"/>
                  <a:lumOff val="40000"/>
                </a:schemeClr>
              </a:solidFill>
              <a:latin typeface="Times New Roman" pitchFamily="18" charset="0"/>
              <a:cs typeface="Times New Roman" pitchFamily="18" charset="0"/>
            </a:endParaRPr>
          </a:p>
          <a:p>
            <a:pPr>
              <a:lnSpc>
                <a:spcPct val="130000"/>
              </a:lnSpc>
            </a:pP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Khi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được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tặng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hộp</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kê</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sẻ</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đã</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giữ</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lại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và</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ăn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một</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mình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Việc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của</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sẻ</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ta</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có</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thể</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hiểu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được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bởi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không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phải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ai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cũng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sẵn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sàng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chia</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sẻ</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đồ</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của</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mình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với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người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khác</a:t>
            </a:r>
            <a:r>
              <a:rPr lang="en-US" sz="3200" b="1" dirty="0">
                <a:solidFill>
                  <a:schemeClr val="accent2"/>
                </a:solidFill>
                <a:latin typeface="Times New Roman" pitchFamily="18" charset="0"/>
                <a:cs typeface="Times New Roman" pitchFamily="18" charset="0"/>
              </a:rPr>
              <a:t>.</a:t>
            </a:r>
            <a:br>
              <a:rPr lang="en-US" sz="3200" b="1" dirty="0">
                <a:solidFill>
                  <a:schemeClr val="accent2"/>
                </a:solidFill>
                <a:latin typeface="Times New Roman" pitchFamily="18" charset="0"/>
                <a:cs typeface="Times New Roman" pitchFamily="18" charset="0"/>
              </a:rPr>
            </a:b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Nhưng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chích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đã</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được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khi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có</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những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hạt</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kê</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ngon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điều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đầu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tiên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chích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mang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cho</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người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bạn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thân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nhất</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của</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mình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Điều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đó</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thật</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đáng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quý</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và</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trân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trọng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Việc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làm</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của</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chích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đã</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cho</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sẻ</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thấy</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được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bài</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học</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về</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sự</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chân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thành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luôn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nghĩ</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về</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nhau</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trong</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bất</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cứ</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hoàn</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cảnh</a:t>
            </a:r>
            <a:r>
              <a:rPr lang="en-US" sz="3200" b="1" dirty="0">
                <a:solidFill>
                  <a:schemeClr val="accent2"/>
                </a:solidFill>
                <a:latin typeface="Times New Roman" pitchFamily="18" charset="0"/>
                <a:cs typeface="Times New Roman" pitchFamily="18" charset="0"/>
              </a:rPr>
              <a:t> </a:t>
            </a:r>
            <a:r>
              <a:rPr lang="en-US" sz="3200" b="1" dirty="0" err="1">
                <a:solidFill>
                  <a:schemeClr val="accent2"/>
                </a:solidFill>
                <a:latin typeface="Times New Roman" pitchFamily="18" charset="0"/>
                <a:cs typeface="Times New Roman" pitchFamily="18" charset="0"/>
              </a:rPr>
              <a:t>nào</a:t>
            </a:r>
            <a:r>
              <a:rPr lang="en-US" sz="3200" b="1" dirty="0">
                <a:solidFill>
                  <a:schemeClr val="accent2"/>
                </a:solidFill>
                <a:latin typeface="Times New Roman" pitchFamily="18" charset="0"/>
                <a:cs typeface="Times New Roman" pitchFamily="18" charset="0"/>
              </a:rPr>
              <a:t>.</a:t>
            </a:r>
          </a:p>
        </p:txBody>
      </p:sp>
    </p:spTree>
    <p:extLst>
      <p:ext uri="{BB962C8B-B14F-4D97-AF65-F5344CB8AC3E}">
        <p14:creationId xmlns:p14="http://schemas.microsoft.com/office/powerpoint/2010/main" val="2874949848"/>
      </p:ext>
    </p:extLst>
  </p:cSld>
  <p:clrMapOvr>
    <a:masterClrMapping/>
  </p:clrMapOvr>
  <p:transition spd="slow">
    <p:fade thruBlk="1"/>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2</a:t>
              </a:r>
              <a:endParaRPr lang="vi-VN" sz="3200" dirty="0">
                <a:solidFill>
                  <a:schemeClr val="accent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Quan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tranh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a:t>
              </a:r>
              <a:endParaRPr lang="vi-VN" sz="2800" b="1" dirty="0">
                <a:solidFill>
                  <a:srgbClr val="00B050"/>
                </a:solidFill>
                <a:latin typeface="Times New Roman" panose="02020603050405020304" pitchFamily="18" charset="0"/>
                <a:cs typeface="Times New Roman" panose="02020603050405020304" pitchFamily="18" charset="0"/>
              </a:endParaRPr>
            </a:p>
          </p:txBody>
        </p:sp>
      </p:gr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t="3181" r="51255"/>
          <a:stretch/>
        </p:blipFill>
        <p:spPr>
          <a:xfrm>
            <a:off x="688135" y="1776549"/>
            <a:ext cx="4181831" cy="3716854"/>
          </a:xfrm>
          <a:prstGeom prst="rect">
            <a:avLst/>
          </a:prstGeom>
        </p:spPr>
      </p:pic>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0345" t="3181" r="1899" b="23764"/>
          <a:stretch/>
        </p:blipFill>
        <p:spPr>
          <a:xfrm>
            <a:off x="6020261" y="1776549"/>
            <a:ext cx="5228667" cy="3579222"/>
          </a:xfrm>
          <a:prstGeom prst="rect">
            <a:avLst/>
          </a:prstGeom>
        </p:spPr>
      </p:pic>
      <p:sp>
        <p:nvSpPr>
          <p:cNvPr id="7" name="TextBox 6"/>
          <p:cNvSpPr txBox="1"/>
          <p:nvPr/>
        </p:nvSpPr>
        <p:spPr>
          <a:xfrm>
            <a:off x="598563" y="5493401"/>
            <a:ext cx="5421698" cy="461665"/>
          </a:xfrm>
          <a:prstGeom prst="rect">
            <a:avLst/>
          </a:prstGeom>
          <a:noFill/>
        </p:spPr>
        <p:txBody>
          <a:bodyPr wrap="square" rtlCol="0">
            <a:spAutoFit/>
          </a:bodyPr>
          <a:lstStyle/>
          <a:p>
            <a:r>
              <a:rPr lang="en-US" sz="2400" dirty="0">
                <a:solidFill>
                  <a:schemeClr val="accent4"/>
                </a:solidFill>
                <a:latin typeface="Times New Roman" panose="02020603050405020304" pitchFamily="18" charset="0"/>
                <a:cs typeface="Times New Roman" panose="02020603050405020304" pitchFamily="18" charset="0"/>
              </a:rPr>
              <a:t>2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đang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hướng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dẫn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học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bài</a:t>
            </a:r>
            <a:endParaRPr lang="en-US" sz="2400" dirty="0">
              <a:solidFill>
                <a:schemeClr val="accent4"/>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020261" y="5493402"/>
            <a:ext cx="6115134" cy="461665"/>
          </a:xfrm>
          <a:prstGeom prst="rect">
            <a:avLst/>
          </a:prstGeom>
          <a:noFill/>
        </p:spPr>
        <p:txBody>
          <a:bodyPr wrap="square" rtlCol="0">
            <a:spAutoFit/>
          </a:bodyPr>
          <a:lstStyle/>
          <a:p>
            <a:r>
              <a:rPr lang="en-US" sz="2400" dirty="0" err="1">
                <a:solidFill>
                  <a:schemeClr val="accent4"/>
                </a:solidFill>
                <a:latin typeface="Times New Roman" panose="02020603050405020304" pitchFamily="18" charset="0"/>
                <a:cs typeface="Times New Roman" panose="02020603050405020304" pitchFamily="18" charset="0"/>
              </a:rPr>
              <a:t>Các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học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sinh</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đang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vui</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chơi</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cùng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endParaRPr lang="en-US" sz="2400" dirty="0">
              <a:solidFill>
                <a:schemeClr val="accent4"/>
              </a:solidFill>
              <a:latin typeface="Times New Roman" panose="02020603050405020304" pitchFamily="18" charset="0"/>
              <a:cs typeface="Times New Roman" panose="02020603050405020304" pitchFamily="18" charset="0"/>
            </a:endParaRPr>
          </a:p>
        </p:txBody>
      </p:sp>
      <p:sp>
        <p:nvSpPr>
          <p:cNvPr id="9" name="TextBox 8">
            <a:extLst>
              <a:ext uri="{FF2B5EF4-FFF2-40B4-BE49-F238E27FC236}">
                <a16:creationId xmlns:a16="http://schemas.microsoft.com/office/drawing/2014/main" id="{EFF32AE5-9AE1-C9A0-3F20-BFAD5D19B428}"/>
              </a:ext>
            </a:extLst>
          </p:cNvPr>
          <p:cNvSpPr txBox="1"/>
          <p:nvPr/>
        </p:nvSpPr>
        <p:spPr>
          <a:xfrm>
            <a:off x="2990947" y="1133764"/>
            <a:ext cx="11573027" cy="461665"/>
          </a:xfrm>
          <a:prstGeom prst="rect">
            <a:avLst/>
          </a:prstGeom>
          <a:noFill/>
        </p:spPr>
        <p:txBody>
          <a:bodyPr wrap="square" rtlCol="0">
            <a:spAutoFit/>
          </a:bodyPr>
          <a:lstStyle/>
          <a:p>
            <a:pPr>
              <a:defRPr/>
            </a:pPr>
            <a:r>
              <a:rPr lang="en-US" sz="2400" b="1">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Các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bạn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trong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tranh</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đang</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gì</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Việc</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làm</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đó</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thể</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hiện</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điều</a:t>
            </a:r>
            <a:r>
              <a:rPr lang="en-US" sz="2400" b="1" dirty="0">
                <a:solidFill>
                  <a:srgbClr val="0000CC"/>
                </a:solidFill>
                <a:latin typeface="Times New Roman" pitchFamily="18" charset="0"/>
                <a:cs typeface="Times New Roman" pitchFamily="18" charset="0"/>
              </a:rPr>
              <a:t> </a:t>
            </a:r>
            <a:r>
              <a:rPr lang="en-US" sz="2400" b="1" dirty="0" err="1">
                <a:solidFill>
                  <a:srgbClr val="0000CC"/>
                </a:solidFill>
                <a:latin typeface="Times New Roman" pitchFamily="18" charset="0"/>
                <a:cs typeface="Times New Roman" pitchFamily="18" charset="0"/>
              </a:rPr>
              <a:t>gì</a:t>
            </a:r>
            <a:r>
              <a:rPr lang="en-US" sz="2400" b="1" dirty="0">
                <a:solidFill>
                  <a:srgbClr val="0000CC"/>
                </a:solidFill>
                <a:latin typeface="Times New Roman" pitchFamily="18" charset="0"/>
                <a:cs typeface="Times New Roman" pitchFamily="18" charset="0"/>
              </a:rPr>
              <a:t>? </a:t>
            </a:r>
          </a:p>
        </p:txBody>
      </p:sp>
    </p:spTree>
    <p:extLst>
      <p:ext uri="{BB962C8B-B14F-4D97-AF65-F5344CB8AC3E}">
        <p14:creationId xmlns:p14="http://schemas.microsoft.com/office/powerpoint/2010/main" val="13184620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2" presetClass="entr" presetSubtype="4" fill="hold" grpId="0" nodeType="afterEffect">
                                  <p:stCondLst>
                                    <p:cond delay="0"/>
                                  </p:stCondLst>
                                  <p:childTnLst>
                                    <p:set>
                                      <p:cBhvr>
                                        <p:cTn id="10" dur="1" fill="hold">
                                          <p:stCondLst>
                                            <p:cond delay="0"/>
                                          </p:stCondLst>
                                        </p:cTn>
                                        <p:tgtEl>
                                          <p:spTgt spid="9"/>
                                        </p:tgtEl>
                                        <p:attrNameLst>
                                          <p:attrName>style.visibility</p:attrName>
                                        </p:attrNameLst>
                                      </p:cBhvr>
                                      <p:to>
                                        <p:strVal val="visible"/>
                                      </p:to>
                                    </p:set>
                                    <p:anim calcmode="lin" valueType="num">
                                      <p:cBhvr additive="base">
                                        <p:cTn id="11" dur="500" fill="hold"/>
                                        <p:tgtEl>
                                          <p:spTgt spid="9"/>
                                        </p:tgtEl>
                                        <p:attrNameLst>
                                          <p:attrName>ppt_x</p:attrName>
                                        </p:attrNameLst>
                                      </p:cBhvr>
                                      <p:tavLst>
                                        <p:tav tm="0">
                                          <p:val>
                                            <p:strVal val="#ppt_x"/>
                                          </p:val>
                                        </p:tav>
                                        <p:tav tm="100000">
                                          <p:val>
                                            <p:strVal val="#ppt_x"/>
                                          </p:val>
                                        </p:tav>
                                      </p:tavLst>
                                    </p:anim>
                                    <p:anim calcmode="lin" valueType="num">
                                      <p:cBhvr additive="base">
                                        <p:cTn id="12"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fade">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7"/>
                                        </p:tgtEl>
                                        <p:attrNameLst>
                                          <p:attrName>style.visibility</p:attrName>
                                        </p:attrNameLst>
                                      </p:cBhvr>
                                      <p:to>
                                        <p:strVal val="visible"/>
                                      </p:to>
                                    </p:set>
                                    <p:animEffect transition="in" filter="fade">
                                      <p:cBhvr>
                                        <p:cTn id="27" dur="500"/>
                                        <p:tgtEl>
                                          <p:spTgt spid="7"/>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rPr>
                <a:t>2</a:t>
              </a:r>
              <a:endParaRPr kumimoji="0" lang="vi-VN" sz="3200" b="0" i="0" u="none" strike="noStrike" kern="1200" cap="none" spc="0" normalizeH="0" baseline="0" noProof="0" dirty="0">
                <a:ln>
                  <a:noFill/>
                </a:ln>
                <a:solidFill>
                  <a:srgbClr val="FFFFFF"/>
                </a:solidFill>
                <a:effectLst/>
                <a:uLnTx/>
                <a:uFillTx/>
                <a:latin typeface="Times New Roman" panose="02020603050405020304" pitchFamily="18" charset="0"/>
                <a:ea typeface="+mn-ea"/>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6087008" cy="523220"/>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Quan</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sát</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tranh</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và</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trả</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lời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câu</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 </a:t>
              </a:r>
              <a:r>
                <a:rPr kumimoji="0" lang="en-US" sz="2800" b="1" i="0" u="none" strike="noStrike" kern="1200" cap="none" spc="0" normalizeH="0" baseline="0" noProof="0" dirty="0" err="1">
                  <a:ln>
                    <a:noFill/>
                  </a:ln>
                  <a:solidFill>
                    <a:srgbClr val="00B050"/>
                  </a:solidFill>
                  <a:effectLst/>
                  <a:uLnTx/>
                  <a:uFillTx/>
                  <a:latin typeface="Times New Roman" panose="02020603050405020304" pitchFamily="18" charset="0"/>
                  <a:ea typeface="+mn-ea"/>
                  <a:cs typeface="Times New Roman" panose="02020603050405020304" pitchFamily="18" charset="0"/>
                </a:rPr>
                <a:t>hỏi</a:t>
              </a:r>
              <a:r>
                <a:rPr kumimoji="0" lang="en-US"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a:t>
              </a:r>
              <a:endParaRPr kumimoji="0" lang="vi-VN" sz="28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endParaRPr>
            </a:p>
          </p:txBody>
        </p:sp>
      </p:grpSp>
      <p:pic>
        <p:nvPicPr>
          <p:cNvPr id="5" name="Picture 4"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3621" t="25513" r="49706"/>
          <a:stretch/>
        </p:blipFill>
        <p:spPr>
          <a:xfrm>
            <a:off x="590259" y="1750422"/>
            <a:ext cx="5683870" cy="4077842"/>
          </a:xfrm>
          <a:prstGeom prst="rect">
            <a:avLst/>
          </a:prstGeom>
        </p:spPr>
      </p:pic>
      <p:pic>
        <p:nvPicPr>
          <p:cNvPr id="6" name="Picture 5" descr="Screen Clipping"/>
          <p:cNvPicPr>
            <a:picLocks noChangeAspect="1"/>
          </p:cNvPicPr>
          <p:nvPr/>
        </p:nvPicPr>
        <p:blipFill rotWithShape="1">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l="51670" t="6460" r="1531" b="864"/>
          <a:stretch/>
        </p:blipFill>
        <p:spPr>
          <a:xfrm>
            <a:off x="6557554" y="1750422"/>
            <a:ext cx="4493623" cy="4000419"/>
          </a:xfrm>
          <a:prstGeom prst="rect">
            <a:avLst/>
          </a:prstGeom>
        </p:spPr>
      </p:pic>
      <p:sp>
        <p:nvSpPr>
          <p:cNvPr id="7" name="TextBox 6"/>
          <p:cNvSpPr txBox="1"/>
          <p:nvPr/>
        </p:nvSpPr>
        <p:spPr>
          <a:xfrm>
            <a:off x="1688137" y="5750841"/>
            <a:ext cx="34881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Các</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giúp</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đỡ</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những</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gặp</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khó</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khăn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a:t>
            </a:r>
          </a:p>
        </p:txBody>
      </p:sp>
      <p:sp>
        <p:nvSpPr>
          <p:cNvPr id="8" name="TextBox 7"/>
          <p:cNvSpPr txBox="1"/>
          <p:nvPr/>
        </p:nvSpPr>
        <p:spPr>
          <a:xfrm>
            <a:off x="7280850" y="5750841"/>
            <a:ext cx="3488113" cy="83099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nam</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đang</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giúp</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bạn</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nữ</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nhặt</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 </a:t>
            </a:r>
            <a:r>
              <a:rPr kumimoji="0" lang="en-US" sz="2400" b="0" i="0" u="none" strike="noStrike" kern="1200" cap="none" spc="0" normalizeH="0" baseline="0" noProof="0" dirty="0" err="1">
                <a:ln>
                  <a:noFill/>
                </a:ln>
                <a:solidFill>
                  <a:srgbClr val="7A4934"/>
                </a:solidFill>
                <a:effectLst/>
                <a:uLnTx/>
                <a:uFillTx/>
                <a:latin typeface="Times New Roman" panose="02020603050405020304" pitchFamily="18" charset="0"/>
                <a:ea typeface="+mn-ea"/>
                <a:cs typeface="Times New Roman" panose="02020603050405020304" pitchFamily="18" charset="0"/>
              </a:rPr>
              <a:t>đồ</a:t>
            </a:r>
            <a:r>
              <a:rPr kumimoji="0" lang="en-US" sz="2400" b="0" i="0" u="none" strike="noStrike" kern="1200" cap="none" spc="0" normalizeH="0" baseline="0" noProof="0" dirty="0">
                <a:ln>
                  <a:noFill/>
                </a:ln>
                <a:solidFill>
                  <a:srgbClr val="7A4934"/>
                </a:solidFill>
                <a:effectLst/>
                <a:uLnTx/>
                <a:uFillTx/>
                <a:latin typeface="Times New Roman" panose="02020603050405020304" pitchFamily="18" charset="0"/>
                <a:ea typeface="+mn-ea"/>
                <a:cs typeface="Times New Roman" panose="02020603050405020304" pitchFamily="18" charset="0"/>
              </a:rPr>
              <a:t>.</a:t>
            </a:r>
          </a:p>
        </p:txBody>
      </p:sp>
    </p:spTree>
    <p:extLst>
      <p:ext uri="{BB962C8B-B14F-4D97-AF65-F5344CB8AC3E}">
        <p14:creationId xmlns:p14="http://schemas.microsoft.com/office/powerpoint/2010/main" val="171541086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500"/>
                                        <p:tgtEl>
                                          <p:spTgt spid="5"/>
                                        </p:tgtEl>
                                      </p:cBhvr>
                                    </p:animEffect>
                                  </p:childTnLst>
                                </p:cTn>
                              </p:par>
                              <p:par>
                                <p:cTn id="8" presetID="10" presetClass="entr" presetSubtype="0" fill="hold" nodeType="withEffect">
                                  <p:stCondLst>
                                    <p:cond delay="0"/>
                                  </p:stCondLst>
                                  <p:childTnLst>
                                    <p:set>
                                      <p:cBhvr>
                                        <p:cTn id="9" dur="1" fill="hold">
                                          <p:stCondLst>
                                            <p:cond delay="0"/>
                                          </p:stCondLst>
                                        </p:cTn>
                                        <p:tgtEl>
                                          <p:spTgt spid="6"/>
                                        </p:tgtEl>
                                        <p:attrNameLst>
                                          <p:attrName>style.visibility</p:attrName>
                                        </p:attrNameLst>
                                      </p:cBhvr>
                                      <p:to>
                                        <p:strVal val="visible"/>
                                      </p:to>
                                    </p:set>
                                    <p:animEffect transition="in" filter="fade">
                                      <p:cBhvr>
                                        <p:cTn id="10" dur="5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fade">
                                      <p:cBhvr>
                                        <p:cTn id="20"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p:cNvGrpSpPr/>
          <p:nvPr/>
        </p:nvGrpSpPr>
        <p:grpSpPr>
          <a:xfrm>
            <a:off x="3432194" y="624344"/>
            <a:ext cx="6613143" cy="523220"/>
            <a:chOff x="569825" y="2199885"/>
            <a:chExt cx="6613143" cy="523220"/>
          </a:xfrm>
        </p:grpSpPr>
        <p:sp>
          <p:nvSpPr>
            <p:cNvPr id="3" name="Oval 2">
              <a:extLst>
                <a:ext uri="{FF2B5EF4-FFF2-40B4-BE49-F238E27FC236}">
                  <a16:creationId xmlns:a16="http://schemas.microsoft.com/office/drawing/2014/main" id="{FF42F663-F3A2-4AB3-B9A5-6F4D44B3BC5B}"/>
                </a:ext>
              </a:extLst>
            </p:cNvPr>
            <p:cNvSpPr/>
            <p:nvPr/>
          </p:nvSpPr>
          <p:spPr>
            <a:xfrm>
              <a:off x="569825" y="2213113"/>
              <a:ext cx="463826" cy="463826"/>
            </a:xfrm>
            <a:prstGeom prst="ellipse">
              <a:avLst/>
            </a:prstGeom>
            <a:solidFill>
              <a:srgbClr val="00B050"/>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dirty="0">
                  <a:solidFill>
                    <a:schemeClr val="accent2"/>
                  </a:solidFill>
                  <a:latin typeface="Times New Roman" panose="02020603050405020304" pitchFamily="18" charset="0"/>
                  <a:cs typeface="Times New Roman" panose="02020603050405020304" pitchFamily="18" charset="0"/>
                </a:rPr>
                <a:t>2</a:t>
              </a:r>
              <a:endParaRPr lang="vi-VN" sz="3200" dirty="0">
                <a:solidFill>
                  <a:schemeClr val="accent2"/>
                </a:solidFill>
                <a:latin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BC025334-9B63-44D3-957B-00AB8843D486}"/>
                </a:ext>
              </a:extLst>
            </p:cNvPr>
            <p:cNvSpPr txBox="1"/>
            <p:nvPr/>
          </p:nvSpPr>
          <p:spPr>
            <a:xfrm>
              <a:off x="1095960" y="2199885"/>
              <a:ext cx="6087008" cy="523220"/>
            </a:xfrm>
            <a:prstGeom prst="rect">
              <a:avLst/>
            </a:prstGeom>
            <a:noFill/>
          </p:spPr>
          <p:txBody>
            <a:bodyPr wrap="square" rtlCol="0">
              <a:spAutoFit/>
            </a:bodyPr>
            <a:lstStyle/>
            <a:p>
              <a:r>
                <a:rPr lang="en-US" sz="2800" b="1" dirty="0" err="1">
                  <a:solidFill>
                    <a:srgbClr val="00B050"/>
                  </a:solidFill>
                  <a:latin typeface="Times New Roman" panose="02020603050405020304" pitchFamily="18" charset="0"/>
                  <a:cs typeface="Times New Roman" panose="02020603050405020304" pitchFamily="18" charset="0"/>
                </a:rPr>
                <a:t>Quan</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sát</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tranh</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và</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trả</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lời</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câu</a:t>
              </a:r>
              <a:r>
                <a:rPr lang="en-US" sz="2800" b="1" dirty="0">
                  <a:solidFill>
                    <a:srgbClr val="00B050"/>
                  </a:solidFill>
                  <a:latin typeface="Times New Roman" panose="02020603050405020304" pitchFamily="18" charset="0"/>
                  <a:cs typeface="Times New Roman" panose="02020603050405020304" pitchFamily="18" charset="0"/>
                </a:rPr>
                <a:t> </a:t>
              </a:r>
              <a:r>
                <a:rPr lang="en-US" sz="2800" b="1" dirty="0" err="1">
                  <a:solidFill>
                    <a:srgbClr val="00B050"/>
                  </a:solidFill>
                  <a:latin typeface="Times New Roman" panose="02020603050405020304" pitchFamily="18" charset="0"/>
                  <a:cs typeface="Times New Roman" panose="02020603050405020304" pitchFamily="18" charset="0"/>
                </a:rPr>
                <a:t>hỏi</a:t>
              </a:r>
              <a:r>
                <a:rPr lang="en-US" sz="2800" b="1" dirty="0">
                  <a:solidFill>
                    <a:srgbClr val="00B050"/>
                  </a:solidFill>
                  <a:latin typeface="Times New Roman" panose="02020603050405020304" pitchFamily="18" charset="0"/>
                  <a:cs typeface="Times New Roman" panose="02020603050405020304" pitchFamily="18" charset="0"/>
                </a:rPr>
                <a:t>:</a:t>
              </a:r>
              <a:endParaRPr lang="vi-VN" sz="2800" b="1" dirty="0">
                <a:solidFill>
                  <a:srgbClr val="00B050"/>
                </a:solidFill>
                <a:latin typeface="Times New Roman" panose="02020603050405020304" pitchFamily="18" charset="0"/>
                <a:cs typeface="Times New Roman" panose="02020603050405020304" pitchFamily="18" charset="0"/>
              </a:endParaRPr>
            </a:p>
          </p:txBody>
        </p:sp>
      </p:grpSp>
      <p:sp>
        <p:nvSpPr>
          <p:cNvPr id="7" name="TextBox 6"/>
          <p:cNvSpPr txBox="1"/>
          <p:nvPr/>
        </p:nvSpPr>
        <p:spPr>
          <a:xfrm>
            <a:off x="1877548" y="5235326"/>
            <a:ext cx="3981143" cy="461665"/>
          </a:xfrm>
          <a:prstGeom prst="rect">
            <a:avLst/>
          </a:prstGeom>
          <a:noFill/>
        </p:spPr>
        <p:txBody>
          <a:bodyPr wrap="square" rtlCol="0">
            <a:spAutoFit/>
          </a:bodyPr>
          <a:lstStyle/>
          <a:p>
            <a:r>
              <a:rPr lang="en-US" sz="2400" dirty="0" err="1">
                <a:solidFill>
                  <a:schemeClr val="accent4"/>
                </a:solidFill>
                <a:latin typeface="Times New Roman" panose="02020603050405020304" pitchFamily="18" charset="0"/>
                <a:cs typeface="Times New Roman" panose="02020603050405020304" pitchFamily="18" charset="0"/>
              </a:rPr>
              <a:t>Các</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cùng</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r>
              <a:rPr lang="en-US" sz="2400" dirty="0">
                <a:solidFill>
                  <a:schemeClr val="accent4"/>
                </a:solidFill>
                <a:latin typeface="Times New Roman" panose="02020603050405020304" pitchFamily="18" charset="0"/>
                <a:cs typeface="Times New Roman" panose="02020603050405020304" pitchFamily="18" charset="0"/>
              </a:rPr>
              <a:t> </a:t>
            </a:r>
            <a:r>
              <a:rPr lang="en-US" sz="2400" err="1">
                <a:solidFill>
                  <a:schemeClr val="accent4"/>
                </a:solidFill>
                <a:latin typeface="Times New Roman" panose="02020603050405020304" pitchFamily="18" charset="0"/>
                <a:cs typeface="Times New Roman" panose="02020603050405020304" pitchFamily="18" charset="0"/>
              </a:rPr>
              <a:t>học</a:t>
            </a:r>
            <a:r>
              <a:rPr lang="en-US" sz="2400">
                <a:solidFill>
                  <a:schemeClr val="accent4"/>
                </a:solidFill>
                <a:latin typeface="Times New Roman" panose="02020603050405020304" pitchFamily="18" charset="0"/>
                <a:cs typeface="Times New Roman" panose="02020603050405020304" pitchFamily="18" charset="0"/>
              </a:rPr>
              <a:t> bài.</a:t>
            </a:r>
            <a:endParaRPr lang="en-US" sz="2400" dirty="0">
              <a:solidFill>
                <a:schemeClr val="accent4"/>
              </a:solidFill>
              <a:latin typeface="Times New Roman" panose="02020603050405020304" pitchFamily="18" charset="0"/>
              <a:cs typeface="Times New Roman" panose="02020603050405020304" pitchFamily="18" charset="0"/>
            </a:endParaRPr>
          </a:p>
        </p:txBody>
      </p:sp>
      <p:sp>
        <p:nvSpPr>
          <p:cNvPr id="8" name="TextBox 7"/>
          <p:cNvSpPr txBox="1"/>
          <p:nvPr/>
        </p:nvSpPr>
        <p:spPr>
          <a:xfrm>
            <a:off x="6875902" y="5181477"/>
            <a:ext cx="3488113" cy="830997"/>
          </a:xfrm>
          <a:prstGeom prst="rect">
            <a:avLst/>
          </a:prstGeom>
          <a:noFill/>
        </p:spPr>
        <p:txBody>
          <a:bodyPr wrap="square" rtlCol="0">
            <a:spAutoFit/>
          </a:bodyPr>
          <a:lstStyle/>
          <a:p>
            <a:r>
              <a:rPr lang="en-US" sz="2400" dirty="0">
                <a:solidFill>
                  <a:schemeClr val="accent4"/>
                </a:solidFill>
                <a:latin typeface="Times New Roman" panose="02020603050405020304" pitchFamily="18" charset="0"/>
                <a:cs typeface="Times New Roman" panose="02020603050405020304" pitchFamily="18" charset="0"/>
              </a:rPr>
              <a:t>Hai </a:t>
            </a:r>
            <a:r>
              <a:rPr lang="en-US" sz="2400" dirty="0" err="1">
                <a:solidFill>
                  <a:schemeClr val="accent4"/>
                </a:solidFill>
                <a:latin typeface="Times New Roman" panose="02020603050405020304" pitchFamily="18" charset="0"/>
                <a:cs typeface="Times New Roman" panose="02020603050405020304" pitchFamily="18" charset="0"/>
              </a:rPr>
              <a:t>bạn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đang</a:t>
            </a:r>
            <a:r>
              <a:rPr lang="en-US" sz="2400" dirty="0">
                <a:solidFill>
                  <a:schemeClr val="accent4"/>
                </a:solidFill>
                <a:latin typeface="Times New Roman" panose="02020603050405020304" pitchFamily="18" charset="0"/>
                <a:cs typeface="Times New Roman" panose="02020603050405020304" pitchFamily="18" charset="0"/>
              </a:rPr>
              <a:t> chia </a:t>
            </a:r>
            <a:r>
              <a:rPr lang="en-US" sz="2400" dirty="0" err="1">
                <a:solidFill>
                  <a:schemeClr val="accent4"/>
                </a:solidFill>
                <a:latin typeface="Times New Roman" panose="02020603050405020304" pitchFamily="18" charset="0"/>
                <a:cs typeface="Times New Roman" panose="02020603050405020304" pitchFamily="18" charset="0"/>
              </a:rPr>
              <a:t>sẻ</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đồ</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ăn</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với</a:t>
            </a:r>
            <a:r>
              <a:rPr lang="en-US" sz="2400" dirty="0">
                <a:solidFill>
                  <a:schemeClr val="accent4"/>
                </a:solidFill>
                <a:latin typeface="Times New Roman" panose="02020603050405020304" pitchFamily="18" charset="0"/>
                <a:cs typeface="Times New Roman" panose="02020603050405020304" pitchFamily="18" charset="0"/>
              </a:rPr>
              <a:t> </a:t>
            </a:r>
            <a:r>
              <a:rPr lang="en-US" sz="2400" dirty="0" err="1">
                <a:solidFill>
                  <a:schemeClr val="accent4"/>
                </a:solidFill>
                <a:latin typeface="Times New Roman" panose="02020603050405020304" pitchFamily="18" charset="0"/>
                <a:cs typeface="Times New Roman" panose="02020603050405020304" pitchFamily="18" charset="0"/>
              </a:rPr>
              <a:t>nhau</a:t>
            </a:r>
            <a:r>
              <a:rPr lang="en-US" sz="2400" dirty="0">
                <a:solidFill>
                  <a:schemeClr val="accent4"/>
                </a:solidFill>
                <a:latin typeface="Times New Roman" panose="02020603050405020304" pitchFamily="18" charset="0"/>
                <a:cs typeface="Times New Roman" panose="02020603050405020304" pitchFamily="18" charset="0"/>
              </a:rPr>
              <a:t>.</a:t>
            </a:r>
          </a:p>
        </p:txBody>
      </p:sp>
      <p:pic>
        <p:nvPicPr>
          <p:cNvPr id="9" name="Picture 8" descr="Screen Clipping"/>
          <p:cNvPicPr>
            <a:picLocks noChangeAspect="1"/>
          </p:cNvPicPr>
          <p:nvPr/>
        </p:nvPicPr>
        <p:blipFill rotWithShape="1">
          <a:blip r:embed="rId2">
            <a:extLst>
              <a:ext uri="{28A0092B-C50C-407E-A947-70E740481C1C}">
                <a14:useLocalDpi xmlns:a14="http://schemas.microsoft.com/office/drawing/2010/main" val="0"/>
              </a:ext>
            </a:extLst>
          </a:blip>
          <a:srcRect l="2396" t="9754"/>
          <a:stretch/>
        </p:blipFill>
        <p:spPr>
          <a:xfrm>
            <a:off x="1110343" y="1910500"/>
            <a:ext cx="9496697" cy="3270977"/>
          </a:xfrm>
          <a:prstGeom prst="rect">
            <a:avLst/>
          </a:prstGeom>
        </p:spPr>
      </p:pic>
    </p:spTree>
    <p:extLst>
      <p:ext uri="{BB962C8B-B14F-4D97-AF65-F5344CB8AC3E}">
        <p14:creationId xmlns:p14="http://schemas.microsoft.com/office/powerpoint/2010/main" val="2399205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500"/>
                                        <p:tgtEl>
                                          <p:spTgt spid="7"/>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theme/theme1.xml><?xml version="1.0" encoding="utf-8"?>
<a:theme xmlns:a="http://schemas.openxmlformats.org/drawingml/2006/main" name="Cute Sticker by Slidesgo">
  <a:themeElements>
    <a:clrScheme name="Simple Light">
      <a:dk1>
        <a:srgbClr val="EA4F46"/>
      </a:dk1>
      <a:lt1>
        <a:srgbClr val="F7D538"/>
      </a:lt1>
      <a:dk2>
        <a:srgbClr val="472C18"/>
      </a:dk2>
      <a:lt2>
        <a:srgbClr val="B2DEEE"/>
      </a:lt2>
      <a:accent1>
        <a:srgbClr val="A2CF9D"/>
      </a:accent1>
      <a:accent2>
        <a:srgbClr val="FFFFFF"/>
      </a:accent2>
      <a:accent3>
        <a:srgbClr val="EF786D"/>
      </a:accent3>
      <a:accent4>
        <a:srgbClr val="7A4934"/>
      </a:accent4>
      <a:accent5>
        <a:srgbClr val="D43733"/>
      </a:accent5>
      <a:accent6>
        <a:srgbClr val="D3AC09"/>
      </a:accent6>
      <a:hlink>
        <a:srgbClr val="F7D538"/>
      </a:hlink>
      <a:folHlink>
        <a:srgbClr val="0097A7"/>
      </a:folHlink>
    </a:clrScheme>
    <a:fontScheme name="Custom 4">
      <a:majorFont>
        <a:latin typeface="UTM Cookies"/>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293</TotalTime>
  <Words>836</Words>
  <Application>Microsoft Office PowerPoint</Application>
  <PresentationFormat>Widescreen</PresentationFormat>
  <Paragraphs>58</Paragraphs>
  <Slides>14</Slides>
  <Notes>4</Notes>
  <HiddenSlides>0</HiddenSlides>
  <MMClips>1</MMClips>
  <ScaleCrop>false</ScaleCrop>
  <HeadingPairs>
    <vt:vector size="6" baseType="variant">
      <vt:variant>
        <vt:lpstr>Fonts Used</vt:lpstr>
      </vt:variant>
      <vt:variant>
        <vt:i4>6</vt:i4>
      </vt:variant>
      <vt:variant>
        <vt:lpstr>Theme</vt:lpstr>
      </vt:variant>
      <vt:variant>
        <vt:i4>3</vt:i4>
      </vt:variant>
      <vt:variant>
        <vt:lpstr>Slide Titles</vt:lpstr>
      </vt:variant>
      <vt:variant>
        <vt:i4>14</vt:i4>
      </vt:variant>
    </vt:vector>
  </HeadingPairs>
  <TitlesOfParts>
    <vt:vector size="23" baseType="lpstr">
      <vt:lpstr>Arial</vt:lpstr>
      <vt:lpstr>Calibri</vt:lpstr>
      <vt:lpstr>Calibri Light</vt:lpstr>
      <vt:lpstr>Times New Roman</vt:lpstr>
      <vt:lpstr>UTM Cookies</vt:lpstr>
      <vt:lpstr>Wingdings</vt:lpstr>
      <vt:lpstr>Cute Sticker by Slidesgo</vt:lpstr>
      <vt:lpstr>1_Office Theme</vt:lpstr>
      <vt:lpstr>3_Office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Phạm Thanh Hằng (ADAS – GV)</dc:creator>
  <cp:lastModifiedBy>Nguyễn Thu Hường</cp:lastModifiedBy>
  <cp:revision>26</cp:revision>
  <dcterms:created xsi:type="dcterms:W3CDTF">2021-06-11T02:39:36Z</dcterms:created>
  <dcterms:modified xsi:type="dcterms:W3CDTF">2022-10-22T05:32:18Z</dcterms:modified>
</cp:coreProperties>
</file>