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72" r:id="rId2"/>
    <p:sldId id="273" r:id="rId3"/>
    <p:sldId id="275" r:id="rId4"/>
    <p:sldId id="258" r:id="rId5"/>
    <p:sldId id="259" r:id="rId6"/>
    <p:sldId id="260" r:id="rId7"/>
    <p:sldId id="261" r:id="rId8"/>
    <p:sldId id="274" r:id="rId9"/>
    <p:sldId id="276" r:id="rId10"/>
    <p:sldId id="263" r:id="rId11"/>
    <p:sldId id="265" r:id="rId12"/>
    <p:sldId id="277" r:id="rId13"/>
    <p:sldId id="266" r:id="rId14"/>
    <p:sldId id="267" r:id="rId15"/>
    <p:sldId id="278" r:id="rId16"/>
    <p:sldId id="279" r:id="rId17"/>
    <p:sldId id="268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00FF"/>
    <a:srgbClr val="CCFF99"/>
    <a:srgbClr val="78C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00114-7721-4FA2-8EAB-61DC0ACB1C90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310A6-8C56-46C4-8BFA-CECFA2A300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8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B49174-DE5A-4740-944D-433F9C719BEC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3F1AD7-96A6-449B-9394-E3EF5A5A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8839200" cy="24384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0" y="2590800"/>
            <a:ext cx="533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9395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Bài 1 : Hãy khoanh tròn vào trước ý cái đúng thể hiện việc sử dụng tiền hợp lí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686800" cy="365759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vi-VN" sz="2800" dirty="0"/>
              <a:t>A. Nhà bạn có kinh tế khó khăn nhưng bạn thích mua h</a:t>
            </a:r>
            <a:r>
              <a:rPr lang="en-US" sz="2800" dirty="0" err="1"/>
              <a:t>àn</a:t>
            </a:r>
            <a:r>
              <a:rPr lang="vi-VN" sz="2800" dirty="0"/>
              <a:t>g hiệu</a:t>
            </a:r>
            <a:r>
              <a:rPr lang="en-US" sz="2800" dirty="0"/>
              <a:t>.</a:t>
            </a:r>
          </a:p>
          <a:p>
            <a:pPr>
              <a:buNone/>
            </a:pPr>
            <a:r>
              <a:rPr lang="vi-VN" sz="2800" dirty="0"/>
              <a:t>B. Cần có kế hoặc chi tiêu hợp lí phù hợp với hoàn cảnh</a:t>
            </a:r>
            <a:r>
              <a:rPr lang="en-US" sz="2800" dirty="0"/>
              <a:t> </a:t>
            </a:r>
            <a:r>
              <a:rPr lang="vi-VN" sz="2800" dirty="0"/>
              <a:t>kinh tế của gia đình</a:t>
            </a:r>
            <a:r>
              <a:rPr lang="en-US" sz="2800" dirty="0"/>
              <a:t>.</a:t>
            </a:r>
          </a:p>
          <a:p>
            <a:pPr>
              <a:buNone/>
            </a:pPr>
            <a:r>
              <a:rPr lang="vi-VN" sz="2800" dirty="0"/>
              <a:t>C. Hàng tháng gia đình chi tiêu hết số tiền kiếm được</a:t>
            </a:r>
            <a:r>
              <a:rPr lang="en-US" sz="2800" dirty="0"/>
              <a:t>.</a:t>
            </a:r>
          </a:p>
          <a:p>
            <a:pPr>
              <a:buNone/>
            </a:pPr>
            <a:r>
              <a:rPr lang="vi-VN" sz="2800" dirty="0"/>
              <a:t>D. Dừng lại và suy nghĩ trước khi mua một món đồ</a:t>
            </a:r>
            <a:r>
              <a:rPr lang="en-US" sz="2800" dirty="0"/>
              <a:t>.</a:t>
            </a:r>
          </a:p>
          <a:p>
            <a:pPr>
              <a:buNone/>
            </a:pPr>
            <a:r>
              <a:rPr lang="vi-VN" sz="2800" dirty="0" smtClean="0"/>
              <a:t>E. </a:t>
            </a:r>
            <a:r>
              <a:rPr lang="vi-VN" sz="2800" dirty="0"/>
              <a:t>Tiết kiệm chi tiêu không có nghĩa là keo kiệt</a:t>
            </a:r>
            <a:r>
              <a:rPr lang="en-US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09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 : Hãy khoanh tròn vào trước ý cái đúng thể hiện việc sử dụng tiền hợp lí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5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vi-VN" sz="3300" dirty="0" smtClean="0">
                <a:latin typeface="+mj-lt"/>
              </a:rPr>
              <a:t>A. Nhà </a:t>
            </a:r>
            <a:r>
              <a:rPr lang="vi-VN" sz="3300" dirty="0">
                <a:latin typeface="+mj-lt"/>
              </a:rPr>
              <a:t>bạn có kinh tế khó khăn nhưng bạn thích mua hang </a:t>
            </a:r>
            <a:r>
              <a:rPr lang="vi-VN" sz="3300" dirty="0" smtClean="0">
                <a:latin typeface="+mj-lt"/>
              </a:rPr>
              <a:t>hiệu</a:t>
            </a:r>
            <a:r>
              <a:rPr lang="en-US" sz="3300" dirty="0" smtClean="0">
                <a:latin typeface="+mj-lt"/>
              </a:rPr>
              <a:t>.</a:t>
            </a:r>
            <a:endParaRPr lang="en-US" sz="3300" dirty="0">
              <a:latin typeface="+mj-lt"/>
            </a:endParaRPr>
          </a:p>
          <a:p>
            <a:pPr>
              <a:buNone/>
            </a:pPr>
            <a:r>
              <a:rPr lang="vi-VN" sz="3300" dirty="0" smtClean="0">
                <a:latin typeface="+mj-lt"/>
              </a:rPr>
              <a:t>B</a:t>
            </a:r>
            <a:r>
              <a:rPr lang="vi-VN" sz="3300" dirty="0">
                <a:latin typeface="+mj-lt"/>
              </a:rPr>
              <a:t>. Cần có kế hoặc chi tiêu hợp lí phù hợp với hoàn cảnh kinh tế của gia </a:t>
            </a:r>
            <a:r>
              <a:rPr lang="vi-VN" sz="3300" dirty="0" smtClean="0">
                <a:latin typeface="+mj-lt"/>
              </a:rPr>
              <a:t>đình</a:t>
            </a:r>
            <a:r>
              <a:rPr lang="en-US" sz="3300" dirty="0" smtClean="0">
                <a:latin typeface="+mj-lt"/>
              </a:rPr>
              <a:t>.</a:t>
            </a:r>
            <a:endParaRPr lang="en-US" sz="3300" dirty="0">
              <a:latin typeface="+mj-lt"/>
            </a:endParaRPr>
          </a:p>
          <a:p>
            <a:pPr>
              <a:buNone/>
            </a:pPr>
            <a:r>
              <a:rPr lang="vi-VN" sz="3300" dirty="0" smtClean="0">
                <a:latin typeface="+mj-lt"/>
              </a:rPr>
              <a:t>C</a:t>
            </a:r>
            <a:r>
              <a:rPr lang="vi-VN" sz="3300" dirty="0">
                <a:latin typeface="+mj-lt"/>
              </a:rPr>
              <a:t>. Hàng tháng gia đình chi tiêu hết số tiền kiếm </a:t>
            </a:r>
            <a:r>
              <a:rPr lang="vi-VN" sz="3300" dirty="0" smtClean="0">
                <a:latin typeface="+mj-lt"/>
              </a:rPr>
              <a:t>được</a:t>
            </a:r>
            <a:r>
              <a:rPr lang="en-US" sz="3300" dirty="0" smtClean="0">
                <a:latin typeface="+mj-lt"/>
              </a:rPr>
              <a:t>.</a:t>
            </a:r>
            <a:endParaRPr lang="en-US" sz="3300" dirty="0">
              <a:latin typeface="+mj-lt"/>
            </a:endParaRPr>
          </a:p>
          <a:p>
            <a:pPr>
              <a:buNone/>
            </a:pPr>
            <a:r>
              <a:rPr lang="vi-VN" sz="3300" dirty="0" smtClean="0">
                <a:latin typeface="+mj-lt"/>
              </a:rPr>
              <a:t>D</a:t>
            </a:r>
            <a:r>
              <a:rPr lang="vi-VN" sz="3300" dirty="0">
                <a:latin typeface="+mj-lt"/>
              </a:rPr>
              <a:t>. Dừng lại và suy nghĩ trước khi mua một món </a:t>
            </a:r>
            <a:r>
              <a:rPr lang="vi-VN" sz="3300" dirty="0" smtClean="0">
                <a:latin typeface="+mj-lt"/>
              </a:rPr>
              <a:t>đồ</a:t>
            </a:r>
            <a:r>
              <a:rPr lang="en-US" sz="3300" dirty="0" smtClean="0">
                <a:latin typeface="+mj-lt"/>
              </a:rPr>
              <a:t>.</a:t>
            </a:r>
            <a:endParaRPr lang="en-US" sz="3300" dirty="0">
              <a:latin typeface="+mj-lt"/>
            </a:endParaRPr>
          </a:p>
          <a:p>
            <a:pPr>
              <a:buNone/>
            </a:pPr>
            <a:r>
              <a:rPr lang="vi-VN" sz="3300" dirty="0" smtClean="0">
                <a:latin typeface="+mj-lt"/>
              </a:rPr>
              <a:t>E </a:t>
            </a:r>
            <a:r>
              <a:rPr lang="vi-VN" sz="3300" dirty="0">
                <a:latin typeface="+mj-lt"/>
              </a:rPr>
              <a:t>. Tiết kiệm chi tiêu không có nghĩa là keo </a:t>
            </a:r>
            <a:r>
              <a:rPr lang="vi-VN" sz="3300" dirty="0" smtClean="0">
                <a:latin typeface="+mj-lt"/>
              </a:rPr>
              <a:t>kiệt</a:t>
            </a:r>
            <a:r>
              <a:rPr lang="en-US" sz="3300" dirty="0" smtClean="0">
                <a:latin typeface="+mj-lt"/>
              </a:rPr>
              <a:t>.</a:t>
            </a:r>
            <a:endParaRPr lang="en-US" sz="33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334000"/>
            <a:ext cx="82296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VIỆC SỬ DỤNG TIỀN HỢP LÍ SẼ GIÚP CHO KINH TẾ GIA ĐÌNH ĐƯỢC ỔN ĐỊNH VÀ CŨNG LÀ MỘT CÁCH TIÊU TIỀN THÔNG MINH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" y="2286000"/>
            <a:ext cx="457200" cy="41910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57200" y="4686299"/>
            <a:ext cx="457200" cy="45720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" y="388620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3840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295400"/>
            <a:ext cx="8534400" cy="4267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…)</a:t>
            </a:r>
          </a:p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100.000đ,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GV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4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đạm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béo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vitamin,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khoáng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096138"/>
              </p:ext>
            </p:extLst>
          </p:nvPr>
        </p:nvGraphicFramePr>
        <p:xfrm>
          <a:off x="533400" y="990600"/>
          <a:ext cx="8077200" cy="52969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41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74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#9Slide03 BoosterNextFYBlack" panose="02000A03000000020004" pitchFamily="2" charset="0"/>
                          <a:ea typeface="+mn-ea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3200" b="1" baseline="0" dirty="0" smtClean="0">
                          <a:effectLst/>
                          <a:latin typeface="#9Slide03 BoosterNextFYBlack" panose="02000A03000000020004" pitchFamily="2" charset="0"/>
                          <a:ea typeface="+mn-ea"/>
                          <a:cs typeface="Arial" panose="020B0604020202020204" pitchFamily="34" charset="0"/>
                        </a:rPr>
                        <a:t> TIỀN</a:t>
                      </a:r>
                      <a:endParaRPr lang="en-US" sz="3200" b="1" dirty="0">
                        <a:effectLst/>
                        <a:latin typeface="#9Slide03 BoosterNextFYBlack" panose="02000A03000000020004" pitchFamily="2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184825"/>
            <a:ext cx="7848600" cy="4911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40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ngoan</a:t>
            </a:r>
            <a:r>
              <a:rPr 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3840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8184" y="533400"/>
            <a:ext cx="5943600" cy="28194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64494" y="3581400"/>
            <a:ext cx="5943600" cy="28194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673422"/>
            <a:ext cx="1829414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925409"/>
            <a:ext cx="489672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80" y="2910832"/>
            <a:ext cx="8550907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9144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7" y="476470"/>
            <a:ext cx="612753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3980" y="3262090"/>
            <a:ext cx="3096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Cảm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ơn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bạn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đã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lắng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nghe</a:t>
            </a:r>
            <a:r>
              <a:rPr lang="en-US" altLang="zh-CN" sz="48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59915"/>
            <a:ext cx="8686800" cy="8382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6962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3200400"/>
            <a:ext cx="76962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648200"/>
            <a:ext cx="76962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7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3840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#9Slide03 BoosterNextFYBlack" panose="02000A03000000020004" pitchFamily="2" charset="0"/>
                <a:cs typeface="Arial" panose="020B0604020202020204" pitchFamily="34" charset="0"/>
              </a:rPr>
              <a:t>HÃY CHI TIÊU MỘT CÁCH KHÔN NGOAN NHÉ BẠN TÔI</a:t>
            </a:r>
            <a:endParaRPr lang="en-US" dirty="0">
              <a:latin typeface="#9Slide03 BoosterNextFYBlack" panose="02000A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3" name="Cha-Ching 07- Hãy chi tiêu một cách khôn ngoan nhé bạn tôi (Tiếng Việ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609600"/>
            <a:ext cx="845820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Cha –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600200"/>
            <a:ext cx="84582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Cha –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743200"/>
            <a:ext cx="84582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733800"/>
            <a:ext cx="84582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800600"/>
            <a:ext cx="84582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5791200"/>
            <a:ext cx="84582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0"/>
            <a:ext cx="434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2400"/>
            <a:ext cx="3200400" cy="76200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295400"/>
            <a:ext cx="8153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Cha –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743200"/>
            <a:ext cx="8153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962400"/>
            <a:ext cx="8153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5257800"/>
            <a:ext cx="8153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"/>
            <a:ext cx="8229600" cy="609600"/>
          </a:xfrm>
          <a:prstGeom prst="rect">
            <a:avLst/>
          </a:prstGeom>
          <a:solidFill>
            <a:srgbClr val="CCFFC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: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 –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27970"/>
            <a:ext cx="822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Loa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288" y="1752600"/>
            <a:ext cx="8229600" cy="609600"/>
          </a:xfrm>
          <a:prstGeom prst="rect">
            <a:avLst/>
          </a:prstGeom>
          <a:solidFill>
            <a:srgbClr val="CCFFC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: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01" y="2528170"/>
            <a:ext cx="822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504156"/>
            <a:ext cx="8229600" cy="533400"/>
          </a:xfrm>
          <a:prstGeom prst="rect">
            <a:avLst/>
          </a:prstGeom>
          <a:solidFill>
            <a:srgbClr val="CCFFC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: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901" y="4220227"/>
            <a:ext cx="822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rẻ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5012498"/>
            <a:ext cx="8229600" cy="702502"/>
          </a:xfrm>
          <a:prstGeom prst="rect">
            <a:avLst/>
          </a:prstGeom>
          <a:solidFill>
            <a:srgbClr val="CCFFC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: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5897671"/>
            <a:ext cx="822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184825"/>
            <a:ext cx="7848600" cy="369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pt-BR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5029200"/>
            <a:ext cx="62484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Khéo ăn thì </a:t>
            </a:r>
            <a:r>
              <a:rPr lang="vi-VN" sz="3200" b="1" dirty="0" smtClean="0">
                <a:solidFill>
                  <a:srgbClr val="002060"/>
                </a:solidFill>
                <a:latin typeface="#9Slide03 BoosterNextFYBlack" panose="02000A03000000020004" pitchFamily="2" charset="0"/>
              </a:rPr>
              <a:t>no, </a:t>
            </a:r>
            <a:r>
              <a:rPr lang="vi-VN" sz="3200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khéo co thì ấm </a:t>
            </a:r>
            <a:endParaRPr lang="en-US" sz="3200" b="1" dirty="0">
              <a:solidFill>
                <a:srgbClr val="00206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5943600"/>
            <a:ext cx="21336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#9Slide03 BoosterNextFYBlack" panose="02000A03000000020004" pitchFamily="2" charset="0"/>
              </a:rPr>
              <a:t>HS GHI VỞ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4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3840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350</TotalTime>
  <Words>811</Words>
  <Application>Microsoft Office PowerPoint</Application>
  <PresentationFormat>On-screen Show (4:3)</PresentationFormat>
  <Paragraphs>91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#9Slide03 BoosterNextFYBlack</vt:lpstr>
      <vt:lpstr>Arial</vt:lpstr>
      <vt:lpstr>Calibri</vt:lpstr>
      <vt:lpstr>Franklin Gothic Book</vt:lpstr>
      <vt:lpstr>Franklin Gothic Medium</vt:lpstr>
      <vt:lpstr>MS Mincho</vt:lpstr>
      <vt:lpstr>Segoe UI Black</vt:lpstr>
      <vt:lpstr>Tahoma</vt:lpstr>
      <vt:lpstr>Times New Roman</vt:lpstr>
      <vt:lpstr>Wingdings 2</vt:lpstr>
      <vt:lpstr>方正粗圆_GBK</vt:lpstr>
      <vt:lpstr>Trek</vt:lpstr>
      <vt:lpstr>PowerPoint Presentation</vt:lpstr>
      <vt:lpstr>Mục tiêu :</vt:lpstr>
      <vt:lpstr>Thảo luận nhóm</vt:lpstr>
      <vt:lpstr>HÃY CHI TIÊU MỘT CÁCH KHÔN NGOAN NHÉ BẠN TÔI</vt:lpstr>
      <vt:lpstr>PowerPoint Presentation</vt:lpstr>
      <vt:lpstr>PowerPoint Presentation</vt:lpstr>
      <vt:lpstr>PowerPoint Presentation</vt:lpstr>
      <vt:lpstr>Kết luận</vt:lpstr>
      <vt:lpstr>Luyện tập</vt:lpstr>
      <vt:lpstr>Bài 1 : Hãy khoanh tròn vào trước ý cái đúng thể hiện việc sử dụng tiền hợp lí ?</vt:lpstr>
      <vt:lpstr>Bài 1 : Hãy khoanh tròn vào trước ý cái đúng thể hiện việc sử dụng tiền hợp lí ?</vt:lpstr>
      <vt:lpstr>Trò chơi “đi chợ”</vt:lpstr>
      <vt:lpstr>Luật chơi</vt:lpstr>
      <vt:lpstr>PowerPoint Presentation</vt:lpstr>
      <vt:lpstr>Kết luận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 ngày 21 tháng 9 năm 2021</dc:title>
  <dc:creator>Cuong_Ka_Ka</dc:creator>
  <cp:lastModifiedBy>Techsi.vn</cp:lastModifiedBy>
  <cp:revision>29</cp:revision>
  <dcterms:created xsi:type="dcterms:W3CDTF">2021-09-21T12:43:45Z</dcterms:created>
  <dcterms:modified xsi:type="dcterms:W3CDTF">2023-10-26T02:32:33Z</dcterms:modified>
</cp:coreProperties>
</file>