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337" r:id="rId2"/>
    <p:sldId id="329" r:id="rId3"/>
    <p:sldId id="289" r:id="rId4"/>
    <p:sldId id="328" r:id="rId5"/>
    <p:sldId id="330" r:id="rId6"/>
    <p:sldId id="297" r:id="rId7"/>
    <p:sldId id="321" r:id="rId8"/>
    <p:sldId id="307" r:id="rId9"/>
    <p:sldId id="324" r:id="rId10"/>
    <p:sldId id="325" r:id="rId11"/>
    <p:sldId id="326" r:id="rId12"/>
    <p:sldId id="331" r:id="rId13"/>
    <p:sldId id="300" r:id="rId14"/>
    <p:sldId id="336" r:id="rId15"/>
    <p:sldId id="301" r:id="rId16"/>
    <p:sldId id="302" r:id="rId17"/>
    <p:sldId id="332" r:id="rId18"/>
    <p:sldId id="311" r:id="rId19"/>
    <p:sldId id="320" r:id="rId20"/>
    <p:sldId id="340" r:id="rId21"/>
    <p:sldId id="338" r:id="rId22"/>
    <p:sldId id="333" r:id="rId23"/>
    <p:sldId id="295" r:id="rId24"/>
    <p:sldId id="33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48BF"/>
    <a:srgbClr val="B340B6"/>
    <a:srgbClr val="FFCCFF"/>
    <a:srgbClr val="FF99FF"/>
    <a:srgbClr val="FFDEB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291" autoAdjust="0"/>
  </p:normalViewPr>
  <p:slideViewPr>
    <p:cSldViewPr snapToGrid="0">
      <p:cViewPr varScale="1">
        <p:scale>
          <a:sx n="80" d="100"/>
          <a:sy n="80" d="100"/>
        </p:scale>
        <p:origin x="87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06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1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2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3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03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9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668185-BE84-46B5-B287-8FA16CF80BA9}"/>
              </a:ext>
            </a:extLst>
          </p:cNvPr>
          <p:cNvSpPr/>
          <p:nvPr userDrawn="1"/>
        </p:nvSpPr>
        <p:spPr>
          <a:xfrm>
            <a:off x="167986" y="221189"/>
            <a:ext cx="11833514" cy="6418602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4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07C3C989-C5DD-A08D-2B22-43FCD7F6689A}"/>
              </a:ext>
            </a:extLst>
          </p:cNvPr>
          <p:cNvSpPr/>
          <p:nvPr/>
        </p:nvSpPr>
        <p:spPr>
          <a:xfrm>
            <a:off x="1849992" y="1352303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F0BB6-39B8-0270-6FFE-3C0C817F2D66}"/>
              </a:ext>
            </a:extLst>
          </p:cNvPr>
          <p:cNvSpPr txBox="1"/>
          <p:nvPr/>
        </p:nvSpPr>
        <p:spPr>
          <a:xfrm>
            <a:off x="3874107" y="2719456"/>
            <a:ext cx="4696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366794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40" y="-212582"/>
            <a:ext cx="2444524" cy="1465542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C1F08FC5-20BC-4A4E-9427-66744C0A4340}"/>
              </a:ext>
            </a:extLst>
          </p:cNvPr>
          <p:cNvSpPr/>
          <p:nvPr/>
        </p:nvSpPr>
        <p:spPr>
          <a:xfrm>
            <a:off x="1937311" y="1038166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bụt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7BDEFDFD-A764-49B5-9F80-BEA74B339478}"/>
              </a:ext>
            </a:extLst>
          </p:cNvPr>
          <p:cNvSpPr/>
          <p:nvPr/>
        </p:nvSpPr>
        <p:spPr>
          <a:xfrm>
            <a:off x="7124944" y="1038166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hụt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44081F-CA73-49E5-8A6D-043709DB220E}"/>
              </a:ext>
            </a:extLst>
          </p:cNvPr>
          <p:cNvSpPr/>
          <p:nvPr/>
        </p:nvSpPr>
        <p:spPr>
          <a:xfrm>
            <a:off x="1937311" y="2357765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lụt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AD59CDB9-9A3E-4C98-9AC6-D05FE1B60779}"/>
              </a:ext>
            </a:extLst>
          </p:cNvPr>
          <p:cNvSpPr/>
          <p:nvPr/>
        </p:nvSpPr>
        <p:spPr>
          <a:xfrm>
            <a:off x="7124943" y="2357764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sụt</a:t>
            </a: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1937311" y="368708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dứt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7124943" y="368708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mứt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1937311" y="499696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nứt</a:t>
            </a:r>
          </a:p>
        </p:txBody>
      </p:sp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7124943" y="499696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sứt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458748" y="981631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618984" y="981631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260770" y="2301229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524980" y="2296276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470049" y="3633454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775563" y="3643743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441656" y="4948973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519170" y="4949045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</p:spTree>
    <p:extLst>
      <p:ext uri="{BB962C8B-B14F-4D97-AF65-F5344CB8AC3E}">
        <p14:creationId xmlns:p14="http://schemas.microsoft.com/office/powerpoint/2010/main" val="1949660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66" y="-194136"/>
            <a:ext cx="2444524" cy="1465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373119" y="4072888"/>
            <a:ext cx="28939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 chì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4238553" y="4072888"/>
            <a:ext cx="35655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mứt dừa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914747" y="4072888"/>
            <a:ext cx="37719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nứt nẻ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962992" y="5156926"/>
            <a:ext cx="774067" cy="22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19133" y="5156926"/>
            <a:ext cx="6917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541556" y="5131510"/>
            <a:ext cx="747390" cy="3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197216" y="1945197"/>
            <a:ext cx="3583619" cy="2422515"/>
            <a:chOff x="4401917" y="2598137"/>
            <a:chExt cx="2241683" cy="1735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1" r="12514"/>
            <a:stretch/>
          </p:blipFill>
          <p:spPr>
            <a:xfrm>
              <a:off x="4401917" y="2598137"/>
              <a:ext cx="2241683" cy="1735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4643" l="1006" r="99425">
                          <a14:backgroundMark x1="1580" y1="1786" x2="15948" y2="12755"/>
                          <a14:backgroundMark x1="58333" y1="765" x2="96264" y2="4592"/>
                          <a14:backgroundMark x1="94828" y1="44388" x2="96121" y2="48214"/>
                          <a14:backgroundMark x1="94828" y1="37755" x2="97989" y2="41837"/>
                          <a14:backgroundMark x1="92098" y1="32653" x2="95402" y2="346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604" y="2819380"/>
              <a:ext cx="2030719" cy="120603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" y="1431628"/>
            <a:ext cx="2826844" cy="2826844"/>
          </a:xfrm>
          <a:prstGeom prst="rect">
            <a:avLst/>
          </a:prstGeom>
        </p:spPr>
      </p:pic>
      <p:pic>
        <p:nvPicPr>
          <p:cNvPr id="19" name="Content Placeholder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252" y="1819353"/>
            <a:ext cx="2823387" cy="227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0425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8B3BF43F-ACE8-48C2-879E-B4B0C7BAD499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6EA419-21F5-4EC1-9FF9-9566AB71B4C1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6D3B2D-DA54-4F87-BFED-B73DB53017CD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VIẾT</a:t>
            </a:r>
          </a:p>
        </p:txBody>
      </p:sp>
    </p:spTree>
    <p:extLst>
      <p:ext uri="{BB962C8B-B14F-4D97-AF65-F5344CB8AC3E}">
        <p14:creationId xmlns:p14="http://schemas.microsoft.com/office/powerpoint/2010/main" val="21668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71" y="-163592"/>
            <a:ext cx="2543955" cy="1494686"/>
          </a:xfrm>
          <a:prstGeom prst="rect">
            <a:avLst/>
          </a:prstGeom>
        </p:spPr>
      </p:pic>
      <p:pic>
        <p:nvPicPr>
          <p:cNvPr id="3" name="UT">
            <a:hlinkClick r:id="" action="ppaction://media"/>
            <a:extLst>
              <a:ext uri="{FF2B5EF4-FFF2-40B4-BE49-F238E27FC236}">
                <a16:creationId xmlns:a16="http://schemas.microsoft.com/office/drawing/2014/main" id="{17201692-1289-4239-B29A-BB3A0139C3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33550"/>
            <a:ext cx="8953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71" y="-163592"/>
            <a:ext cx="2543955" cy="1494686"/>
          </a:xfrm>
          <a:prstGeom prst="rect">
            <a:avLst/>
          </a:prstGeom>
        </p:spPr>
      </p:pic>
      <p:pic>
        <p:nvPicPr>
          <p:cNvPr id="3" name="ƯT">
            <a:hlinkClick r:id="" action="ppaction://media"/>
            <a:extLst>
              <a:ext uri="{FF2B5EF4-FFF2-40B4-BE49-F238E27FC236}">
                <a16:creationId xmlns:a16="http://schemas.microsoft.com/office/drawing/2014/main" id="{8D70898A-7D6A-48E8-907C-070B2DEA74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33550"/>
            <a:ext cx="8953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3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71" y="-199506"/>
            <a:ext cx="2543955" cy="149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65" y="1462478"/>
            <a:ext cx="8730876" cy="50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544" y="-208741"/>
            <a:ext cx="2543955" cy="149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81" y="1758601"/>
            <a:ext cx="9727179" cy="436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02219679-5F1D-46C2-B009-46E618B9201B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F9EDE9-58BF-4E60-B64D-8347738B4B13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EF20FD-2512-4D92-8002-B9261148F491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368646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0843"/>
            <a:ext cx="12192000" cy="555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5" y="-244022"/>
            <a:ext cx="2774914" cy="166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5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984" y="406392"/>
            <a:ext cx="9228029" cy="3356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8" y="-239462"/>
            <a:ext cx="2774914" cy="1663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071C49-BEA7-42D0-BCDB-80B63A36166E}"/>
              </a:ext>
            </a:extLst>
          </p:cNvPr>
          <p:cNvSpPr txBox="1"/>
          <p:nvPr/>
        </p:nvSpPr>
        <p:spPr>
          <a:xfrm>
            <a:off x="429487" y="3762996"/>
            <a:ext cx="11333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Trận đấu thật gay cấn. Lúc đầu, đội bạn chơi rất hay, đội nhà bị dẫn một bàn. Bất ngờ,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thủ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 7 sút xa, tỉ số là một đều. Phút chót, số 7 lại bứt phá ghi bàn. Khán giả hò reo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nhảy múa.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28F80-CE92-4988-A9E6-85E6CE198351}"/>
              </a:ext>
            </a:extLst>
          </p:cNvPr>
          <p:cNvSpPr txBox="1"/>
          <p:nvPr/>
        </p:nvSpPr>
        <p:spPr>
          <a:xfrm>
            <a:off x="654449" y="5007480"/>
            <a:ext cx="699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D4488-372A-4378-B6CA-AAA6260BF347}"/>
              </a:ext>
            </a:extLst>
          </p:cNvPr>
          <p:cNvSpPr txBox="1"/>
          <p:nvPr/>
        </p:nvSpPr>
        <p:spPr>
          <a:xfrm>
            <a:off x="6350101" y="5005797"/>
            <a:ext cx="699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1FE40-F720-4F7E-BC67-238351CEA217}"/>
              </a:ext>
            </a:extLst>
          </p:cNvPr>
          <p:cNvSpPr txBox="1"/>
          <p:nvPr/>
        </p:nvSpPr>
        <p:spPr>
          <a:xfrm>
            <a:off x="10167378" y="5002718"/>
            <a:ext cx="699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2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">
            <a:extLst>
              <a:ext uri="{FF2B5EF4-FFF2-40B4-BE49-F238E27FC236}">
                <a16:creationId xmlns:a16="http://schemas.microsoft.com/office/drawing/2014/main" id="{F8198AA2-67A7-442B-A3EB-F6C79A4E8591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E3501-7AED-4888-B829-E2E01A503A98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FA3319-B5CA-458D-9F70-78AE06638DE8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NHẬN BIẾT</a:t>
            </a:r>
          </a:p>
        </p:txBody>
      </p:sp>
    </p:spTree>
    <p:extLst>
      <p:ext uri="{BB962C8B-B14F-4D97-AF65-F5344CB8AC3E}">
        <p14:creationId xmlns:p14="http://schemas.microsoft.com/office/powerpoint/2010/main" val="6847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2DE48A-9BCE-8681-5324-AD91657D8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84"/>
            <a:ext cx="2339311" cy="1495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EA4DF3-FC11-A4A3-1802-C1C9B08F6C6F}"/>
              </a:ext>
            </a:extLst>
          </p:cNvPr>
          <p:cNvSpPr txBox="1"/>
          <p:nvPr/>
        </p:nvSpPr>
        <p:spPr>
          <a:xfrm>
            <a:off x="433347" y="1005798"/>
            <a:ext cx="5295100" cy="5506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tiếng: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 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bứt</a:t>
            </a:r>
          </a:p>
          <a:p>
            <a:pPr algn="just">
              <a:lnSpc>
                <a:spcPct val="150000"/>
              </a:lnSpc>
            </a:pP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vi-VN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08DF3-7CF7-4D6D-531D-4EDBCDE6D14C}"/>
              </a:ext>
            </a:extLst>
          </p:cNvPr>
          <p:cNvSpPr txBox="1"/>
          <p:nvPr/>
        </p:nvSpPr>
        <p:spPr>
          <a:xfrm>
            <a:off x="6096000" y="1005798"/>
            <a:ext cx="5295100" cy="735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từ: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gay cấn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 xa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 chót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bứt phá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 reo</a:t>
            </a:r>
          </a:p>
          <a:p>
            <a:pPr algn="just">
              <a:lnSpc>
                <a:spcPct val="150000"/>
              </a:lnSpc>
            </a:pP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vi-VN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8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B07B41-92A7-CB33-85A2-1CCDE6113D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8" y="-239462"/>
            <a:ext cx="2774914" cy="16636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C1FBB5-EEE2-6BCE-DB7C-51A7459D9CFC}"/>
              </a:ext>
            </a:extLst>
          </p:cNvPr>
          <p:cNvSpPr txBox="1"/>
          <p:nvPr/>
        </p:nvSpPr>
        <p:spPr>
          <a:xfrm>
            <a:off x="429489" y="1584168"/>
            <a:ext cx="11333021" cy="442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Trận đấu thật gay cấn. Lúc đầu, đội bạn chơi rất hay, đội nhà bị dẫn một bàn. Bất ngờ, 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thủ 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 7 sút xa, tỉ số là một đều. Phút chót, số 7 lại bứt phá ghi bàn. Khán giả hò reo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nhảy múa.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E48995-F2A6-8B16-DE65-27D758F567D0}"/>
              </a:ext>
            </a:extLst>
          </p:cNvPr>
          <p:cNvGrpSpPr/>
          <p:nvPr/>
        </p:nvGrpSpPr>
        <p:grpSpPr>
          <a:xfrm>
            <a:off x="705124" y="1146801"/>
            <a:ext cx="633706" cy="707886"/>
            <a:chOff x="489971" y="1560760"/>
            <a:chExt cx="633706" cy="70788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D535556-DB5E-623E-0E15-7C77D15F2219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A3C272-B4E1-9061-C6C0-D2BB4C405982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031AEB-C37A-0FED-4329-D9029E75CCEB}"/>
              </a:ext>
            </a:extLst>
          </p:cNvPr>
          <p:cNvGrpSpPr/>
          <p:nvPr/>
        </p:nvGrpSpPr>
        <p:grpSpPr>
          <a:xfrm>
            <a:off x="6658754" y="1134055"/>
            <a:ext cx="633706" cy="707886"/>
            <a:chOff x="489971" y="1560760"/>
            <a:chExt cx="633706" cy="70788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3D2526-7BC0-BD94-C1A9-34471562C1B2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56E7F9-34A9-1C3C-D49C-3323B985A42C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853F22-F9EB-2BA7-B260-A15EE8F3CEBC}"/>
              </a:ext>
            </a:extLst>
          </p:cNvPr>
          <p:cNvGrpSpPr/>
          <p:nvPr/>
        </p:nvGrpSpPr>
        <p:grpSpPr>
          <a:xfrm>
            <a:off x="10310648" y="2231623"/>
            <a:ext cx="633706" cy="707886"/>
            <a:chOff x="489971" y="1560760"/>
            <a:chExt cx="633706" cy="70788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B1D9C2-4DD9-0307-237E-F61DD23FDC85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37A55A-5D80-5BB3-B70E-2107EC2390E1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651562-A104-AF8A-F088-989D33420408}"/>
              </a:ext>
            </a:extLst>
          </p:cNvPr>
          <p:cNvGrpSpPr/>
          <p:nvPr/>
        </p:nvGrpSpPr>
        <p:grpSpPr>
          <a:xfrm>
            <a:off x="-19465" y="4138386"/>
            <a:ext cx="633706" cy="707886"/>
            <a:chOff x="489971" y="1560760"/>
            <a:chExt cx="633706" cy="70788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FB33CBE-976D-F340-E7FE-EFBF91F555D5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34645A-C4C0-CDCE-F9F7-83D9100D5D53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8A5192-EB36-F6E3-A218-E140FFF44D87}"/>
              </a:ext>
            </a:extLst>
          </p:cNvPr>
          <p:cNvGrpSpPr/>
          <p:nvPr/>
        </p:nvGrpSpPr>
        <p:grpSpPr>
          <a:xfrm>
            <a:off x="9771619" y="4138386"/>
            <a:ext cx="633706" cy="707886"/>
            <a:chOff x="489971" y="1560760"/>
            <a:chExt cx="633706" cy="70788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368C593-2541-EDD3-A2C4-76C8C8521CC1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E2C2C2-BB22-332E-7C0D-B941AD6E4E97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44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BFC08EC3-DB92-4F96-A62A-1A000BB582AF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340405-87B5-4EA0-B7DF-F5C30E53E529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6B2C1-0B59-44CB-8A03-3E9B407D54DE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NÓI</a:t>
            </a:r>
          </a:p>
        </p:txBody>
      </p:sp>
    </p:spTree>
    <p:extLst>
      <p:ext uri="{BB962C8B-B14F-4D97-AF65-F5344CB8AC3E}">
        <p14:creationId xmlns:p14="http://schemas.microsoft.com/office/powerpoint/2010/main" val="13296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91" y="-170730"/>
            <a:ext cx="2218759" cy="13696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907" y="1537996"/>
            <a:ext cx="8822761" cy="4686254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F9272E-10D3-41C9-BD91-9ED009335A31}"/>
              </a:ext>
            </a:extLst>
          </p:cNvPr>
          <p:cNvSpPr txBox="1"/>
          <p:nvPr/>
        </p:nvSpPr>
        <p:spPr>
          <a:xfrm>
            <a:off x="2908570" y="270394"/>
            <a:ext cx="69455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 bóng</a:t>
            </a:r>
          </a:p>
        </p:txBody>
      </p:sp>
    </p:spTree>
    <p:extLst>
      <p:ext uri="{BB962C8B-B14F-4D97-AF65-F5344CB8AC3E}">
        <p14:creationId xmlns:p14="http://schemas.microsoft.com/office/powerpoint/2010/main" val="42216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3A402E-84FA-AF8B-D12E-9B5681F50B3D}"/>
              </a:ext>
            </a:extLst>
          </p:cNvPr>
          <p:cNvSpPr/>
          <p:nvPr/>
        </p:nvSpPr>
        <p:spPr>
          <a:xfrm>
            <a:off x="2829554" y="955964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219170">
              <a:buClr>
                <a:srgbClr val="000000"/>
              </a:buClr>
              <a:buSzPts val="5200"/>
              <a:defRPr/>
            </a:pPr>
            <a:r>
              <a:rPr lang="en-GB" sz="8000" b="1" ker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HOẠT ĐỘNG TIẾP NỐI</a:t>
            </a:r>
            <a:endParaRPr lang="en-GB" sz="8000" b="1" kern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D02E4-4C18-3882-38CF-F44C42A4F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16" y="3969220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1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54" y="331676"/>
            <a:ext cx="11618901" cy="515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56920" y="5020358"/>
            <a:ext cx="8164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P-211" panose="020B0803050302020204" pitchFamily="34" charset="0"/>
                <a:cs typeface="Times New Roman" panose="02020603050405020304" pitchFamily="18" charset="0"/>
              </a:rPr>
              <a:t>	Cầu thủ số 7 thu hút khán giả bằng một cú sút dứt điểm.</a:t>
            </a:r>
            <a:endParaRPr lang="en-US" sz="4000" dirty="0">
              <a:solidFill>
                <a:srgbClr val="FF0000"/>
              </a:solidFill>
              <a:latin typeface="HP-211" panose="020B08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5529536" y="5023394"/>
            <a:ext cx="796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HP-211" panose="020B0803050302020204" pitchFamily="34" charset="0"/>
                <a:cs typeface="Times New Roman" panose="02020603050405020304" pitchFamily="18" charset="0"/>
              </a:rPr>
              <a:t>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123771" y="5631972"/>
            <a:ext cx="796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HP-211" panose="020B0803050302020204" pitchFamily="34" charset="0"/>
                <a:cs typeface="Times New Roman" panose="02020603050405020304" pitchFamily="18" charset="0"/>
              </a:rPr>
              <a:t>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5131493" y="5631972"/>
            <a:ext cx="796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HP-211" panose="020B0803050302020204" pitchFamily="34" charset="0"/>
                <a:cs typeface="Times New Roman" panose="02020603050405020304" pitchFamily="18" charset="0"/>
              </a:rPr>
              <a:t>ưt</a:t>
            </a:r>
          </a:p>
        </p:txBody>
      </p:sp>
    </p:spTree>
    <p:extLst>
      <p:ext uri="{BB962C8B-B14F-4D97-AF65-F5344CB8AC3E}">
        <p14:creationId xmlns:p14="http://schemas.microsoft.com/office/powerpoint/2010/main" val="3835120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03E1D5-1FDC-4E38-8CF2-42D1DABFCC95}"/>
              </a:ext>
            </a:extLst>
          </p:cNvPr>
          <p:cNvSpPr/>
          <p:nvPr/>
        </p:nvSpPr>
        <p:spPr>
          <a:xfrm>
            <a:off x="1849992" y="1518557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CA381-4A2C-42F6-BD48-675D765153BD}"/>
              </a:ext>
            </a:extLst>
          </p:cNvPr>
          <p:cNvSpPr txBox="1"/>
          <p:nvPr/>
        </p:nvSpPr>
        <p:spPr>
          <a:xfrm>
            <a:off x="1798928" y="2767280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</a:t>
            </a:r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52:   </a:t>
            </a:r>
            <a:r>
              <a:rPr lang="en-US" sz="80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ut</a:t>
            </a:r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en-US" sz="80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ưt</a:t>
            </a:r>
            <a:r>
              <a:rPr lang="en-US" sz="8000" b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en-US" sz="8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8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">
            <a:extLst>
              <a:ext uri="{FF2B5EF4-FFF2-40B4-BE49-F238E27FC236}">
                <a16:creationId xmlns:a16="http://schemas.microsoft.com/office/drawing/2014/main" id="{192F5D13-F6E7-4A70-91A9-20512AE3B268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68F460-B56F-4B4A-8EEE-08CCE883A8E3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9A946-2F90-4710-AEA7-A15946043B64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22532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38" y="-221672"/>
            <a:ext cx="2444524" cy="1465542"/>
          </a:xfrm>
          <a:prstGeom prst="rect">
            <a:avLst/>
          </a:prstGeom>
        </p:spPr>
      </p:pic>
      <p:graphicFrame>
        <p:nvGraphicFramePr>
          <p:cNvPr id="45" name="Table 11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91153"/>
              </p:ext>
            </p:extLst>
          </p:nvPr>
        </p:nvGraphicFramePr>
        <p:xfrm>
          <a:off x="3145999" y="2448027"/>
          <a:ext cx="563282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16412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816412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3320810" y="2323503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424704" y="235039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2913291" y="3954719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484541" y="3951035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095878" y="661577"/>
            <a:ext cx="17422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6400720" y="599315"/>
            <a:ext cx="17422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ưt</a:t>
            </a:r>
          </a:p>
        </p:txBody>
      </p:sp>
    </p:spTree>
    <p:extLst>
      <p:ext uri="{BB962C8B-B14F-4D97-AF65-F5344CB8AC3E}">
        <p14:creationId xmlns:p14="http://schemas.microsoft.com/office/powerpoint/2010/main" val="27949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40" y="-231055"/>
            <a:ext cx="2444524" cy="1465542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C1F08FC5-20BC-4A4E-9427-66744C0A4340}"/>
              </a:ext>
            </a:extLst>
          </p:cNvPr>
          <p:cNvSpPr/>
          <p:nvPr/>
        </p:nvSpPr>
        <p:spPr>
          <a:xfrm>
            <a:off x="1937311" y="1038166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bụt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7BDEFDFD-A764-49B5-9F80-BEA74B339478}"/>
              </a:ext>
            </a:extLst>
          </p:cNvPr>
          <p:cNvSpPr/>
          <p:nvPr/>
        </p:nvSpPr>
        <p:spPr>
          <a:xfrm>
            <a:off x="7124944" y="1038166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hụt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44081F-CA73-49E5-8A6D-043709DB220E}"/>
              </a:ext>
            </a:extLst>
          </p:cNvPr>
          <p:cNvSpPr/>
          <p:nvPr/>
        </p:nvSpPr>
        <p:spPr>
          <a:xfrm>
            <a:off x="1937311" y="2357765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lụt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AD59CDB9-9A3E-4C98-9AC6-D05FE1B60779}"/>
              </a:ext>
            </a:extLst>
          </p:cNvPr>
          <p:cNvSpPr/>
          <p:nvPr/>
        </p:nvSpPr>
        <p:spPr>
          <a:xfrm>
            <a:off x="7124943" y="2357764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sụt</a:t>
            </a: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1937311" y="368708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dứt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7124943" y="368708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mứt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1937311" y="499696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nứt</a:t>
            </a:r>
          </a:p>
        </p:txBody>
      </p:sp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7124943" y="499696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sứt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458748" y="981631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618984" y="981631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260770" y="2301229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524980" y="2296276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470049" y="3633454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775563" y="3643743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441656" y="4948973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519170" y="4949045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</p:spTree>
    <p:extLst>
      <p:ext uri="{BB962C8B-B14F-4D97-AF65-F5344CB8AC3E}">
        <p14:creationId xmlns:p14="http://schemas.microsoft.com/office/powerpoint/2010/main" val="24063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29" y="-199597"/>
            <a:ext cx="2444524" cy="1465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373119" y="4072888"/>
            <a:ext cx="28939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 chì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4238553" y="4072888"/>
            <a:ext cx="35655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mứt dừa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914747" y="4072888"/>
            <a:ext cx="37719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nứt nẻ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962992" y="5156926"/>
            <a:ext cx="774067" cy="22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19133" y="5156926"/>
            <a:ext cx="6917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541556" y="5131510"/>
            <a:ext cx="747390" cy="3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197216" y="1945197"/>
            <a:ext cx="3583619" cy="2422515"/>
            <a:chOff x="4401917" y="2598137"/>
            <a:chExt cx="2241683" cy="1735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1" r="12514"/>
            <a:stretch/>
          </p:blipFill>
          <p:spPr>
            <a:xfrm>
              <a:off x="4401917" y="2598137"/>
              <a:ext cx="2241683" cy="1735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4643" l="1006" r="99425">
                          <a14:backgroundMark x1="1580" y1="1786" x2="15948" y2="12755"/>
                          <a14:backgroundMark x1="58333" y1="765" x2="96264" y2="4592"/>
                          <a14:backgroundMark x1="94828" y1="44388" x2="96121" y2="48214"/>
                          <a14:backgroundMark x1="94828" y1="37755" x2="97989" y2="41837"/>
                          <a14:backgroundMark x1="92098" y1="32653" x2="95402" y2="346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604" y="2819380"/>
              <a:ext cx="2030719" cy="120603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7788" y="2240020"/>
            <a:ext cx="3046542" cy="2009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" y="1431628"/>
            <a:ext cx="2826844" cy="28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96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39" y="-203348"/>
            <a:ext cx="2444524" cy="1465542"/>
          </a:xfrm>
          <a:prstGeom prst="rect">
            <a:avLst/>
          </a:prstGeom>
        </p:spPr>
      </p:pic>
      <p:graphicFrame>
        <p:nvGraphicFramePr>
          <p:cNvPr id="45" name="Table 11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/>
        </p:nvGraphicFramePr>
        <p:xfrm>
          <a:off x="3145999" y="2448027"/>
          <a:ext cx="563282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16412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816412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3320810" y="2323503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424704" y="235039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2913291" y="3954719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484541" y="3951035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095878" y="661577"/>
            <a:ext cx="17422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6400720" y="599315"/>
            <a:ext cx="17422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ưt</a:t>
            </a:r>
          </a:p>
        </p:txBody>
      </p:sp>
    </p:spTree>
    <p:extLst>
      <p:ext uri="{BB962C8B-B14F-4D97-AF65-F5344CB8AC3E}">
        <p14:creationId xmlns:p14="http://schemas.microsoft.com/office/powerpoint/2010/main" val="16452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248</Words>
  <Application>Microsoft Office PowerPoint</Application>
  <PresentationFormat>Widescreen</PresentationFormat>
  <Paragraphs>88</Paragraphs>
  <Slides>24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HP-211</vt:lpstr>
      <vt:lpstr>Quicksand Medium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Binh Bui Thanh</cp:lastModifiedBy>
  <cp:revision>371</cp:revision>
  <dcterms:created xsi:type="dcterms:W3CDTF">2020-08-07T01:41:03Z</dcterms:created>
  <dcterms:modified xsi:type="dcterms:W3CDTF">2023-07-19T02:45:14Z</dcterms:modified>
</cp:coreProperties>
</file>