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364" r:id="rId3"/>
    <p:sldId id="369" r:id="rId4"/>
    <p:sldId id="333" r:id="rId5"/>
    <p:sldId id="344" r:id="rId6"/>
    <p:sldId id="337" r:id="rId7"/>
    <p:sldId id="370" r:id="rId8"/>
    <p:sldId id="371" r:id="rId9"/>
    <p:sldId id="373" r:id="rId10"/>
    <p:sldId id="322" r:id="rId11"/>
    <p:sldId id="374" r:id="rId12"/>
    <p:sldId id="375" r:id="rId13"/>
    <p:sldId id="345" r:id="rId14"/>
    <p:sldId id="351" r:id="rId15"/>
    <p:sldId id="350" r:id="rId16"/>
    <p:sldId id="353" r:id="rId17"/>
    <p:sldId id="356" r:id="rId18"/>
    <p:sldId id="35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99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2262" custLinFactNeighborY="-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1A492CBF-CE2E-4D50-B2AE-C2BC90B0D6A1}" type="presOf" srcId="{9B3653D9-CB4F-4D19-BD7A-77902A94D6B9}" destId="{7A289A2F-41D2-4310-A18C-8347F89AA6B9}" srcOrd="0" destOrd="0" presId="urn:microsoft.com/office/officeart/2008/layout/VerticalCurvedList"/>
    <dgm:cxn modelId="{10E314B4-3504-438E-AE30-871D8778769A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E616B4F8-57E5-4A29-8241-6D788ED0141B}" type="presOf" srcId="{C9CE7A57-E5A3-450C-8737-C72D44C4E0F3}" destId="{D0EDBA11-CE96-4FCC-BFE8-4DE9D160E032}" srcOrd="0" destOrd="0" presId="urn:microsoft.com/office/officeart/2008/layout/VerticalCurvedList"/>
    <dgm:cxn modelId="{2BF1C6F4-A5BF-421A-81B8-7DEB031EDCF5}" type="presOf" srcId="{2539990F-C84A-42AC-88CF-45ED9AC1F08B}" destId="{DB69836F-FE00-4372-B69A-DF0D28029991}" srcOrd="0" destOrd="0" presId="urn:microsoft.com/office/officeart/2008/layout/VerticalCurvedList"/>
    <dgm:cxn modelId="{B3D6DF1D-CB30-4941-9C34-E802C98DDA54}" type="presOf" srcId="{5BE2D0CB-5BBD-4A03-A3CB-F48B34989FA3}" destId="{3059196D-AF0C-4463-A93E-812664631BA3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618EDEF-72FB-4758-AAAE-40E84D875987}" type="presParOf" srcId="{3059196D-AF0C-4463-A93E-812664631BA3}" destId="{558D9870-05E2-484E-9241-818D42D9FADA}" srcOrd="0" destOrd="0" presId="urn:microsoft.com/office/officeart/2008/layout/VerticalCurvedList"/>
    <dgm:cxn modelId="{10E0E3E7-6F8B-4A2C-BB31-49FC2E2D7636}" type="presParOf" srcId="{558D9870-05E2-484E-9241-818D42D9FADA}" destId="{39FD721C-A262-4C4E-B494-AC1732E6F3A0}" srcOrd="0" destOrd="0" presId="urn:microsoft.com/office/officeart/2008/layout/VerticalCurvedList"/>
    <dgm:cxn modelId="{516C34CC-99B1-48AD-943A-4AA673CB9466}" type="presParOf" srcId="{39FD721C-A262-4C4E-B494-AC1732E6F3A0}" destId="{849B6A22-FC21-4DC5-A1AF-CBADFA6E7F70}" srcOrd="0" destOrd="0" presId="urn:microsoft.com/office/officeart/2008/layout/VerticalCurvedList"/>
    <dgm:cxn modelId="{C1465FCE-B487-463E-A000-2E5EE09306B0}" type="presParOf" srcId="{39FD721C-A262-4C4E-B494-AC1732E6F3A0}" destId="{D0EDBA11-CE96-4FCC-BFE8-4DE9D160E032}" srcOrd="1" destOrd="0" presId="urn:microsoft.com/office/officeart/2008/layout/VerticalCurvedList"/>
    <dgm:cxn modelId="{E18D283E-1579-4837-96E3-7F97AAC834B9}" type="presParOf" srcId="{39FD721C-A262-4C4E-B494-AC1732E6F3A0}" destId="{AF90F929-E81A-499C-8856-3125BD5771DB}" srcOrd="2" destOrd="0" presId="urn:microsoft.com/office/officeart/2008/layout/VerticalCurvedList"/>
    <dgm:cxn modelId="{70E0D23B-9637-4307-B07D-BA5BD3D19C35}" type="presParOf" srcId="{39FD721C-A262-4C4E-B494-AC1732E6F3A0}" destId="{AC2B4F2C-FF8C-404D-92B0-C7C0A29210D1}" srcOrd="3" destOrd="0" presId="urn:microsoft.com/office/officeart/2008/layout/VerticalCurvedList"/>
    <dgm:cxn modelId="{2E3949E0-484C-4E03-89F8-092322373CDA}" type="presParOf" srcId="{558D9870-05E2-484E-9241-818D42D9FADA}" destId="{16095D2C-57B4-48CA-953C-267BD9DD484B}" srcOrd="1" destOrd="0" presId="urn:microsoft.com/office/officeart/2008/layout/VerticalCurvedList"/>
    <dgm:cxn modelId="{04AC801F-1A8D-402B-B406-18BF8486C61E}" type="presParOf" srcId="{558D9870-05E2-484E-9241-818D42D9FADA}" destId="{57F98E08-EB63-4773-8250-9B6C8F0D79DB}" srcOrd="2" destOrd="0" presId="urn:microsoft.com/office/officeart/2008/layout/VerticalCurvedList"/>
    <dgm:cxn modelId="{4A114C03-EF48-45BE-8212-E6AEA931AA99}" type="presParOf" srcId="{57F98E08-EB63-4773-8250-9B6C8F0D79DB}" destId="{73F439AE-4020-45C5-B27A-2DB6095092F8}" srcOrd="0" destOrd="0" presId="urn:microsoft.com/office/officeart/2008/layout/VerticalCurvedList"/>
    <dgm:cxn modelId="{07FF738F-7927-4308-8C38-D3B8FC3FCCB6}" type="presParOf" srcId="{558D9870-05E2-484E-9241-818D42D9FADA}" destId="{DB69836F-FE00-4372-B69A-DF0D28029991}" srcOrd="3" destOrd="0" presId="urn:microsoft.com/office/officeart/2008/layout/VerticalCurvedList"/>
    <dgm:cxn modelId="{20E8C6AF-192C-4BE5-8C25-FF8E61168FEE}" type="presParOf" srcId="{558D9870-05E2-484E-9241-818D42D9FADA}" destId="{A23500C6-60B1-485B-9CAE-0E2BED65C988}" srcOrd="4" destOrd="0" presId="urn:microsoft.com/office/officeart/2008/layout/VerticalCurvedList"/>
    <dgm:cxn modelId="{0EFFF490-2858-40CC-B04A-462738E6D1F9}" type="presParOf" srcId="{A23500C6-60B1-485B-9CAE-0E2BED65C988}" destId="{425517B2-2BDC-437A-9C2F-A102F25D4FDA}" srcOrd="0" destOrd="0" presId="urn:microsoft.com/office/officeart/2008/layout/VerticalCurvedList"/>
    <dgm:cxn modelId="{B9A6E323-9582-4239-9BE6-402F69A9F50B}" type="presParOf" srcId="{558D9870-05E2-484E-9241-818D42D9FADA}" destId="{7A289A2F-41D2-4310-A18C-8347F89AA6B9}" srcOrd="5" destOrd="0" presId="urn:microsoft.com/office/officeart/2008/layout/VerticalCurvedList"/>
    <dgm:cxn modelId="{00D30791-B2D5-488D-83C8-0FB21BB2F48F}" type="presParOf" srcId="{558D9870-05E2-484E-9241-818D42D9FADA}" destId="{9E66E6D6-CB41-453D-81E8-440C0CD6FAC5}" srcOrd="6" destOrd="0" presId="urn:microsoft.com/office/officeart/2008/layout/VerticalCurvedList"/>
    <dgm:cxn modelId="{1343A711-098D-47C7-A197-A19C9C678CF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3561230" y="-532806"/>
          <a:ext cx="4131930" cy="4131930"/>
        </a:xfrm>
        <a:prstGeom prst="blockArc">
          <a:avLst>
            <a:gd name="adj1" fmla="val 18900000"/>
            <a:gd name="adj2" fmla="val 2700000"/>
            <a:gd name="adj3" fmla="val 52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467919" y="255050"/>
          <a:ext cx="6070468" cy="6132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77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19" y="255050"/>
        <a:ext cx="6070468" cy="613263"/>
      </dsp:txXfrm>
    </dsp:sp>
    <dsp:sp modelId="{73F439AE-4020-45C5-B27A-2DB6095092F8}">
      <dsp:nvSpPr>
        <dsp:cNvPr id="0" name=""/>
        <dsp:cNvSpPr/>
      </dsp:nvSpPr>
      <dsp:spPr>
        <a:xfrm>
          <a:off x="-50454" y="17769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296534" y="1197770"/>
          <a:ext cx="6227988" cy="61326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677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534" y="1197770"/>
        <a:ext cx="6227988" cy="613263"/>
      </dsp:txXfrm>
    </dsp:sp>
    <dsp:sp modelId="{425517B2-2BDC-437A-9C2F-A102F25D4FDA}">
      <dsp:nvSpPr>
        <dsp:cNvPr id="0" name=""/>
        <dsp:cNvSpPr/>
      </dsp:nvSpPr>
      <dsp:spPr>
        <a:xfrm>
          <a:off x="172466" y="1149868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69893" y="2117665"/>
          <a:ext cx="6453089" cy="61326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6778" tIns="83820" rIns="83820" bIns="8382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93" y="2117665"/>
        <a:ext cx="6453089" cy="613263"/>
      </dsp:txXfrm>
    </dsp:sp>
    <dsp:sp modelId="{EF00C9D1-86B1-44BB-AAE8-BD1D1EE09133}">
      <dsp:nvSpPr>
        <dsp:cNvPr id="0" name=""/>
        <dsp:cNvSpPr/>
      </dsp:nvSpPr>
      <dsp:spPr>
        <a:xfrm>
          <a:off x="-50454" y="206976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162E-EA49-4481-849B-F9EBCBD02BA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C166-C6EA-4ACB-B030-9B63D0602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CFC0092D-54D6-42EE-8C11-5FA3AE147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368C8F7B-7ECC-4399-9476-E3693039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3DBA4DE6-28F6-4A96-B303-085A0F07A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3664A-6CE2-4CE1-BA76-9BEA0521A37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33C8-8388-4E64-BCD4-8DAB8B22503D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A33E-417C-480A-8D42-14677D8925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" Target="slide17.xml"/><Relationship Id="rId7" Type="http://schemas.openxmlformats.org/officeDocument/2006/relationships/image" Target="../media/image8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9.wmf"/><Relationship Id="rId3" Type="http://schemas.openxmlformats.org/officeDocument/2006/relationships/audio" Target="../media/audio1.wav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8.wmf"/><Relationship Id="rId5" Type="http://schemas.openxmlformats.org/officeDocument/2006/relationships/image" Target="../media/image9.jpeg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9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310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51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006" y="1314451"/>
            <a:ext cx="7426072" cy="1713932"/>
          </a:xfrm>
          <a:prstGeom prst="rect">
            <a:avLst/>
          </a:prstGeom>
          <a:noFill/>
          <a:ln>
            <a:noFill/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tabLst>
                <a:tab pos="1946672" algn="l"/>
              </a:tabLst>
            </a:pPr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  <a:p>
            <a:pPr algn="ctr">
              <a:tabLst>
                <a:tab pos="1946672" algn="l"/>
              </a:tabLst>
            </a:pPr>
            <a:endParaRPr lang="en-US" sz="3600" b="1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946672" algn="l"/>
              </a:tabLst>
            </a:pPr>
            <a:r>
              <a:rPr lang="en-US" sz="36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0115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8141"/>
            <a:ext cx="37828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30375" y="3991242"/>
                <a:ext cx="3456133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ngày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375" y="3991242"/>
                <a:ext cx="3456133" cy="791370"/>
              </a:xfrm>
              <a:prstGeom prst="rect">
                <a:avLst/>
              </a:prstGeom>
              <a:blipFill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163869" y="2468488"/>
            <a:ext cx="0" cy="2512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17280" y="2109341"/>
            <a:ext cx="145264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59281" y="3131285"/>
                <a:ext cx="960519" cy="88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81" y="3131285"/>
                <a:ext cx="960519" cy="887551"/>
              </a:xfrm>
              <a:prstGeom prst="rect">
                <a:avLst/>
              </a:prstGeom>
              <a:blipFill>
                <a:blip r:embed="rId3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0057" y="3131286"/>
                <a:ext cx="2040943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57" y="3131286"/>
                <a:ext cx="2040943" cy="879600"/>
              </a:xfrm>
              <a:prstGeom prst="rect">
                <a:avLst/>
              </a:prstGeom>
              <a:blipFill>
                <a:blip r:embed="rId4"/>
                <a:stretch>
                  <a:fillRect r="-507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38419" y="2109341"/>
            <a:ext cx="1409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" y="557286"/>
                <a:ext cx="8494573" cy="157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ngủ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57286"/>
                <a:ext cx="8494573" cy="1572482"/>
              </a:xfrm>
              <a:prstGeom prst="rect">
                <a:avLst/>
              </a:prstGeom>
              <a:blipFill>
                <a:blip r:embed="rId5"/>
                <a:stretch>
                  <a:fillRect l="-1508" t="-3876" r="-143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0" y="2596575"/>
            <a:ext cx="41638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0" y="3510975"/>
            <a:ext cx="350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    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10510" y="4261960"/>
            <a:ext cx="37232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…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52262" y="2468488"/>
                <a:ext cx="452938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262" y="2468488"/>
                <a:ext cx="452938" cy="798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09800" y="3409950"/>
                <a:ext cx="452938" cy="79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409950"/>
                <a:ext cx="452938" cy="7907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4343400" y="2571750"/>
            <a:ext cx="510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  <p:bldP spid="2" grpId="0"/>
      <p:bldP spid="18" grpId="0"/>
      <p:bldP spid="19" grpId="0"/>
      <p:bldP spid="21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8951" y="1771650"/>
            <a:ext cx="316001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 </a:t>
            </a:r>
          </a:p>
        </p:txBody>
      </p:sp>
      <p:pic>
        <p:nvPicPr>
          <p:cNvPr id="8195" name="Picture 5" descr="nhom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36457" y="42863"/>
            <a:ext cx="564356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nhom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40819" y="-85725"/>
            <a:ext cx="564356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nhom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64369"/>
            <a:ext cx="571500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nhom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25" y="553642"/>
            <a:ext cx="571500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7981" y="2400300"/>
            <a:ext cx="628650" cy="7096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0243" name="Picture 64" descr="HO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4086228"/>
            <a:ext cx="914400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2514600" y="400050"/>
            <a:ext cx="1257300" cy="74295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29151" y="275647"/>
            <a:ext cx="1361238" cy="867353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1802" y="2231571"/>
            <a:ext cx="1077746" cy="867353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57850" y="2242456"/>
            <a:ext cx="1065581" cy="867353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7585" y="3429000"/>
            <a:ext cx="962186" cy="867353"/>
          </a:xfrm>
          <a:prstGeom prst="rect">
            <a:avLst/>
          </a:prstGeom>
          <a:blipFill rotWithShape="0"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82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224260" y="128588"/>
            <a:ext cx="2841924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95712" y="952500"/>
            <a:ext cx="1157288" cy="108585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8564168"/>
                </p:ext>
              </p:extLst>
            </p:nvPr>
          </p:nvGraphicFramePr>
          <p:xfrm>
            <a:off x="367" y="1392"/>
            <a:ext cx="97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" name="Equation" r:id="rId6" imgW="393529" imgH="393529" progId="Equation.3">
                    <p:embed/>
                  </p:oleObj>
                </mc:Choice>
                <mc:Fallback>
                  <p:oleObj name="Equation" r:id="rId6" imgW="393529" imgH="393529" progId="Equation.3">
                    <p:embed/>
                    <p:pic>
                      <p:nvPicPr>
                        <p:cNvPr id="8500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" y="1392"/>
                          <a:ext cx="977" cy="6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1194396" y="2257172"/>
            <a:ext cx="287178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600325" y="274320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/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" name="Equation" r:id="rId8" imgW="203112" imgH="393529" progId="Equation.3">
                    <p:embed/>
                  </p:oleObj>
                </mc:Choice>
                <mc:Fallback>
                  <p:oleObj name="Equation" r:id="rId8" imgW="203112" imgH="393529" progId="Equation.3">
                    <p:embed/>
                    <p:pic>
                      <p:nvPicPr>
                        <p:cNvPr id="8500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600325" y="394335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" name="Equation" r:id="rId10" imgW="152334" imgH="393529" progId="Equation.3">
                    <p:embed/>
                  </p:oleObj>
                </mc:Choice>
                <mc:Fallback>
                  <p:oleObj name="Equation" r:id="rId10" imgW="152334" imgH="393529" progId="Equation.3">
                    <p:embed/>
                    <p:pic>
                      <p:nvPicPr>
                        <p:cNvPr id="85014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43525" y="394335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4" name="Equation" r:id="rId12" imgW="215713" imgH="393359" progId="Equation.3">
                    <p:embed/>
                  </p:oleObj>
                </mc:Choice>
                <mc:Fallback>
                  <p:oleObj name="Equation" r:id="rId12" imgW="215713" imgH="393359" progId="Equation.3">
                    <p:embed/>
                    <p:pic>
                      <p:nvPicPr>
                        <p:cNvPr id="8501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343525" y="2743200"/>
            <a:ext cx="1157288" cy="108585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" name="Equation" r:id="rId14" imgW="215713" imgH="393359" progId="Equation.3">
                    <p:embed/>
                  </p:oleObj>
                </mc:Choice>
                <mc:Fallback>
                  <p:oleObj name="Equation" r:id="rId14" imgW="215713" imgH="393359" progId="Equation.3">
                    <p:embed/>
                    <p:pic>
                      <p:nvPicPr>
                        <p:cNvPr id="85021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Box 58"/>
          <p:cNvSpPr txBox="1"/>
          <p:nvPr/>
        </p:nvSpPr>
        <p:spPr>
          <a:xfrm>
            <a:off x="1319716" y="818302"/>
            <a:ext cx="22092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4" descr="HOA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1329929"/>
            <a:ext cx="9144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00500" y="1137623"/>
            <a:ext cx="1663196" cy="120015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55956" y="1270887"/>
            <a:ext cx="1152287" cy="933621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133600" y="1428753"/>
            <a:ext cx="173950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r>
              <a:rPr lang="en-US" sz="30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1640682" y="2857500"/>
            <a:ext cx="1607344" cy="13335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5259" y="3106283"/>
            <a:ext cx="864948" cy="864371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680223" y="2857500"/>
            <a:ext cx="1607344" cy="13335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7650" y="3069604"/>
            <a:ext cx="879953" cy="873749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5718573" y="2857500"/>
            <a:ext cx="1607344" cy="13335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5806" y="3078982"/>
            <a:ext cx="863698" cy="864371"/>
          </a:xfrm>
          <a:prstGeom prst="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135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6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15607" y="1148"/>
            <a:ext cx="9137672" cy="5008992"/>
            <a:chOff x="-802" y="432"/>
            <a:chExt cx="6274" cy="3620"/>
          </a:xfrm>
        </p:grpSpPr>
        <p:pic>
          <p:nvPicPr>
            <p:cNvPr id="1126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480"/>
              <a:ext cx="3870" cy="3572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8" name="AutoShape 9"/>
            <p:cNvSpPr>
              <a:spLocks noChangeArrowheads="1"/>
            </p:cNvSpPr>
            <p:nvPr/>
          </p:nvSpPr>
          <p:spPr bwMode="auto">
            <a:xfrm>
              <a:off x="-802" y="432"/>
              <a:ext cx="2914" cy="3620"/>
            </a:xfrm>
            <a:prstGeom prst="verticalScroll">
              <a:avLst>
                <a:gd name="adj" fmla="val 125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669524"/>
            <a:ext cx="315077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3300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n Tre N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9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428750" y="1543050"/>
            <a:ext cx="6229350" cy="16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Chúc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chăm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ngoan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và</a:t>
            </a:r>
            <a:endParaRPr lang="en-US" altLang="en-US" sz="30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giỏi</a:t>
            </a:r>
            <a:endParaRPr lang="en-US" altLang="en-US" sz="30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33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1943100" y="3943351"/>
            <a:ext cx="4672013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CHÀO TẠM BIỆT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943350" y="222647"/>
            <a:ext cx="1028700" cy="857250"/>
          </a:xfrm>
          <a:prstGeom prst="star24">
            <a:avLst>
              <a:gd name="adj" fmla="val 14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743700" y="165497"/>
            <a:ext cx="1028700" cy="742950"/>
          </a:xfrm>
          <a:prstGeom prst="star32">
            <a:avLst>
              <a:gd name="adj" fmla="val 23958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1485900" y="336947"/>
            <a:ext cx="971550" cy="571500"/>
          </a:xfrm>
          <a:prstGeom prst="star32">
            <a:avLst>
              <a:gd name="adj" fmla="val 22426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691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2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24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62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69" grpId="1" animBg="1"/>
      <p:bldP spid="62469" grpId="2" animBg="1"/>
      <p:bldP spid="62470" grpId="0" animBg="1"/>
      <p:bldP spid="62470" grpId="1" animBg="1"/>
      <p:bldP spid="62470" grpId="2" animBg="1"/>
      <p:bldP spid="62471" grpId="0" animBg="1"/>
      <p:bldP spid="62471" grpId="1" animBg="1"/>
      <p:bldP spid="6247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>
            <a:extLst>
              <a:ext uri="{FF2B5EF4-FFF2-40B4-BE49-F238E27FC236}">
                <a16:creationId xmlns:a16="http://schemas.microsoft.com/office/drawing/2014/main" id="{475623A9-1539-4C6E-ACB1-43425ADE3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497681"/>
            <a:ext cx="4229100" cy="100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1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1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2AA3085-E072-47BB-AD2E-1B69B6E8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657350"/>
            <a:ext cx="4229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LUYỆN TẬP (Trang 130)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AFD762A9-98A1-47DF-94C2-8FBF2B017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585788"/>
            <a:ext cx="4119563" cy="7453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03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79876" name="Picture 2" descr="Káº¿t quáº£ hÃ¬nh áº£nh cho clipart GOAL">
            <a:extLst>
              <a:ext uri="{FF2B5EF4-FFF2-40B4-BE49-F238E27FC236}">
                <a16:creationId xmlns:a16="http://schemas.microsoft.com/office/drawing/2014/main" id="{EDAA448C-C26F-4480-822B-CE421DBC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272654"/>
            <a:ext cx="1185863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1ED34E5-C662-4401-9891-D65DE60A6240}"/>
              </a:ext>
            </a:extLst>
          </p:cNvPr>
          <p:cNvGraphicFramePr/>
          <p:nvPr>
            <p:extLst/>
          </p:nvPr>
        </p:nvGraphicFramePr>
        <p:xfrm>
          <a:off x="1307830" y="1085851"/>
          <a:ext cx="6538388" cy="306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57A1CDBC-8A4E-416D-A7A7-EB046BBC5F7E}"/>
              </a:ext>
            </a:extLst>
          </p:cNvPr>
          <p:cNvSpPr/>
          <p:nvPr/>
        </p:nvSpPr>
        <p:spPr>
          <a:xfrm>
            <a:off x="1257300" y="1244704"/>
            <a:ext cx="770335" cy="792956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6F6A87-9ABC-42DB-9CF3-79D3278B2AD3}"/>
              </a:ext>
            </a:extLst>
          </p:cNvPr>
          <p:cNvSpPr/>
          <p:nvPr/>
        </p:nvSpPr>
        <p:spPr>
          <a:xfrm>
            <a:off x="1416844" y="2166247"/>
            <a:ext cx="840581" cy="85725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12926-8AA9-4675-B4EE-F13B33AD1EC9}"/>
              </a:ext>
            </a:extLst>
          </p:cNvPr>
          <p:cNvSpPr/>
          <p:nvPr/>
        </p:nvSpPr>
        <p:spPr>
          <a:xfrm>
            <a:off x="2314722" y="2309968"/>
            <a:ext cx="5531496" cy="5732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Biết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 </a:t>
            </a:r>
            <a:r>
              <a:rPr lang="en-US" sz="1550" dirty="0" err="1"/>
              <a:t>tự</a:t>
            </a:r>
            <a:r>
              <a:rPr lang="en-US" sz="1550" dirty="0"/>
              <a:t> </a:t>
            </a:r>
            <a:r>
              <a:rPr lang="en-US" sz="1550" dirty="0" err="1"/>
              <a:t>nhiên</a:t>
            </a:r>
            <a:r>
              <a:rPr lang="en-US" sz="1550" dirty="0"/>
              <a:t> </a:t>
            </a:r>
            <a:r>
              <a:rPr lang="en-US" sz="1550" dirty="0" err="1"/>
              <a:t>cho</a:t>
            </a:r>
            <a:r>
              <a:rPr lang="en-US" sz="1550" dirty="0"/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phân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, </a:t>
            </a:r>
            <a:r>
              <a:rPr lang="en-US" sz="1550" dirty="0" err="1"/>
              <a:t>trừ</a:t>
            </a:r>
            <a:r>
              <a:rPr lang="en-US" sz="1550" dirty="0"/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phân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 </a:t>
            </a:r>
            <a:r>
              <a:rPr lang="en-US" sz="1550" dirty="0" err="1"/>
              <a:t>cho</a:t>
            </a:r>
            <a:r>
              <a:rPr lang="en-US" sz="1550" dirty="0"/>
              <a:t> </a:t>
            </a:r>
            <a:r>
              <a:rPr lang="en-US" sz="1550" dirty="0" err="1"/>
              <a:t>một</a:t>
            </a:r>
            <a:r>
              <a:rPr lang="en-US" sz="1550" dirty="0"/>
              <a:t> </a:t>
            </a:r>
            <a:r>
              <a:rPr lang="en-US" sz="1550" dirty="0" err="1"/>
              <a:t>số</a:t>
            </a:r>
            <a:r>
              <a:rPr lang="en-US" sz="1550" dirty="0"/>
              <a:t> </a:t>
            </a:r>
            <a:r>
              <a:rPr lang="en-US" sz="1550" dirty="0" err="1"/>
              <a:t>tự</a:t>
            </a:r>
            <a:r>
              <a:rPr lang="en-US" sz="1550" dirty="0"/>
              <a:t> </a:t>
            </a:r>
            <a:r>
              <a:rPr lang="en-US" sz="1550" dirty="0" err="1"/>
              <a:t>nhiên</a:t>
            </a:r>
            <a:r>
              <a:rPr lang="en-US" sz="1550" dirty="0"/>
              <a:t>.</a:t>
            </a:r>
            <a:endParaRPr lang="en-US" sz="155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F81D8-EA38-48B8-ACA8-A81543D0A864}"/>
              </a:ext>
            </a:extLst>
          </p:cNvPr>
          <p:cNvSpPr/>
          <p:nvPr/>
        </p:nvSpPr>
        <p:spPr>
          <a:xfrm>
            <a:off x="2059013" y="1450873"/>
            <a:ext cx="5608887" cy="3347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Thực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đ</a:t>
            </a:r>
            <a:r>
              <a:rPr lang="vi-VN" sz="1575" dirty="0">
                <a:solidFill>
                  <a:prstClr val="black"/>
                </a:solidFill>
                <a:cs typeface="Times New Roman" panose="02020603050405020304" pitchFamily="18" charset="0"/>
              </a:rPr>
              <a:t>ư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ợc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hai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F6B7C-69BE-4B81-8867-A18650B99150}"/>
              </a:ext>
            </a:extLst>
          </p:cNvPr>
          <p:cNvSpPr/>
          <p:nvPr/>
        </p:nvSpPr>
        <p:spPr>
          <a:xfrm>
            <a:off x="1257300" y="3152085"/>
            <a:ext cx="770335" cy="769144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47D45-1E05-400B-8DD5-BA959C753267}"/>
              </a:ext>
            </a:extLst>
          </p:cNvPr>
          <p:cNvSpPr/>
          <p:nvPr/>
        </p:nvSpPr>
        <p:spPr>
          <a:xfrm>
            <a:off x="2057400" y="3358420"/>
            <a:ext cx="5017146" cy="3347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Rèn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luyện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kĩ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năng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thực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hai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1575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1575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480312"/>
            <a:ext cx="8305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0443" y="1221279"/>
                <a:ext cx="1438231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43" y="1221279"/>
                <a:ext cx="1438231" cy="887551"/>
              </a:xfrm>
              <a:prstGeom prst="rect">
                <a:avLst/>
              </a:prstGeom>
              <a:blipFill>
                <a:blip r:embed="rId2"/>
                <a:stretch>
                  <a:fillRect l="-8475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6" y="2372444"/>
                <a:ext cx="1899551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6" y="2372444"/>
                <a:ext cx="1899551" cy="879215"/>
              </a:xfrm>
              <a:prstGeom prst="rect">
                <a:avLst/>
              </a:prstGeom>
              <a:blipFill>
                <a:blip r:embed="rId3"/>
                <a:stretch>
                  <a:fillRect l="-67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9557" y="3445775"/>
                <a:ext cx="1905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557" y="3445775"/>
                <a:ext cx="1905000" cy="879600"/>
              </a:xfrm>
              <a:prstGeom prst="rect">
                <a:avLst/>
              </a:prstGeom>
              <a:blipFill>
                <a:blip r:embed="rId4"/>
                <a:stretch>
                  <a:fillRect l="-673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00400" y="1403444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03444"/>
                <a:ext cx="542135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3033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22434" y="255716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434" y="2557169"/>
                <a:ext cx="54213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00400" y="3622907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622907"/>
                <a:ext cx="542135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3033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28662" y="1269232"/>
                <a:ext cx="452938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62" y="1269232"/>
                <a:ext cx="452938" cy="7918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81400" y="1290942"/>
                <a:ext cx="197786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8 − 5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290942"/>
                <a:ext cx="1977869" cy="791820"/>
              </a:xfrm>
              <a:prstGeom prst="rect">
                <a:avLst/>
              </a:prstGeom>
              <a:blipFill>
                <a:blip r:embed="rId1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4119601" y="1697991"/>
            <a:ext cx="222401" cy="1067916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50328" y="1401658"/>
                <a:ext cx="7216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28" y="1401658"/>
                <a:ext cx="721672" cy="523220"/>
              </a:xfrm>
              <a:prstGeom prst="rect">
                <a:avLst/>
              </a:prstGeom>
              <a:blipFill>
                <a:blip r:embed="rId13"/>
                <a:stretch>
                  <a:fillRect t="-12791" r="-1610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59875" y="2398235"/>
                <a:ext cx="452938" cy="789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875" y="2398235"/>
                <a:ext cx="452938" cy="7890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12613" y="2408928"/>
                <a:ext cx="197786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16 − 9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13" y="2408928"/>
                <a:ext cx="1977869" cy="791820"/>
              </a:xfrm>
              <a:prstGeom prst="rect">
                <a:avLst/>
              </a:prstGeom>
              <a:blipFill>
                <a:blip r:embed="rId1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 rot="5400000">
            <a:off x="4150814" y="2815977"/>
            <a:ext cx="222401" cy="1067916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04862" y="3468015"/>
                <a:ext cx="452938" cy="79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62" y="3468015"/>
                <a:ext cx="452938" cy="7907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581400" y="3478708"/>
                <a:ext cx="197786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21 − 3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478708"/>
                <a:ext cx="1977869" cy="791820"/>
              </a:xfrm>
              <a:prstGeom prst="rect">
                <a:avLst/>
              </a:prstGeom>
              <a:blipFill>
                <a:blip r:embed="rId17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4080358" y="3831591"/>
            <a:ext cx="222401" cy="1067916"/>
          </a:xfrm>
          <a:prstGeom prst="righ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38600" y="3459408"/>
                <a:ext cx="715260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459408"/>
                <a:ext cx="715260" cy="7887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99518F9-6477-4E86-865E-318170D6264E}"/>
              </a:ext>
            </a:extLst>
          </p:cNvPr>
          <p:cNvSpPr/>
          <p:nvPr/>
        </p:nvSpPr>
        <p:spPr>
          <a:xfrm>
            <a:off x="4750696" y="1267996"/>
            <a:ext cx="4050518" cy="1905000"/>
          </a:xfrm>
          <a:prstGeom prst="wedgeEllipseCallout">
            <a:avLst>
              <a:gd name="adj1" fmla="val -48610"/>
              <a:gd name="adj2" fmla="val 607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E979D5AD-8304-425B-9B50-265B517D85A9}"/>
              </a:ext>
            </a:extLst>
          </p:cNvPr>
          <p:cNvSpPr/>
          <p:nvPr/>
        </p:nvSpPr>
        <p:spPr>
          <a:xfrm>
            <a:off x="3764569" y="997373"/>
            <a:ext cx="5150646" cy="2688380"/>
          </a:xfrm>
          <a:prstGeom prst="wedgeEllipseCallout">
            <a:avLst>
              <a:gd name="adj1" fmla="val -47952"/>
              <a:gd name="adj2" fmla="val 443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5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-0.12569 0.0049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-0.12569 0.0049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5679E-6 L -0.12569 0.0049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5" grpId="0"/>
      <p:bldP spid="14" grpId="0"/>
      <p:bldP spid="15" grpId="0"/>
      <p:bldP spid="19" grpId="0"/>
      <p:bldP spid="19" grpId="1"/>
      <p:bldP spid="20" grpId="0"/>
      <p:bldP spid="20" grpId="1"/>
      <p:bldP spid="21" grpId="0" animBg="1"/>
      <p:bldP spid="21" grpId="1" animBg="1"/>
      <p:bldP spid="23" grpId="0"/>
      <p:bldP spid="26" grpId="0"/>
      <p:bldP spid="26" grpId="1"/>
      <p:bldP spid="27" grpId="0"/>
      <p:bldP spid="27" grpId="1"/>
      <p:bldP spid="28" grpId="0" animBg="1"/>
      <p:bldP spid="28" grpId="1" animBg="1"/>
      <p:bldP spid="32" grpId="0"/>
      <p:bldP spid="32" grpId="1"/>
      <p:bldP spid="33" grpId="0"/>
      <p:bldP spid="33" grpId="1"/>
      <p:bldP spid="34" grpId="0" animBg="1"/>
      <p:bldP spid="34" grpId="1" animBg="1"/>
      <p:bldP spid="36" grpId="0"/>
      <p:bldP spid="4" grpId="0" animBg="1"/>
      <p:bldP spid="4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133350"/>
            <a:ext cx="42998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2486" y="686854"/>
                <a:ext cx="143823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86" y="686854"/>
                <a:ext cx="1438231" cy="878574"/>
              </a:xfrm>
              <a:prstGeom prst="rect">
                <a:avLst/>
              </a:prstGeom>
              <a:blipFill>
                <a:blip r:embed="rId2"/>
                <a:stretch>
                  <a:fillRect l="-889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7049" y="1838019"/>
                <a:ext cx="189955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49" y="1838019"/>
                <a:ext cx="1899551" cy="887166"/>
              </a:xfrm>
              <a:prstGeom prst="rect">
                <a:avLst/>
              </a:prstGeom>
              <a:blipFill>
                <a:blip r:embed="rId3"/>
                <a:stretch>
                  <a:fillRect l="-6731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2911350"/>
                <a:ext cx="1905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11350"/>
                <a:ext cx="1905000" cy="879600"/>
              </a:xfrm>
              <a:prstGeom prst="rect">
                <a:avLst/>
              </a:prstGeom>
              <a:blipFill>
                <a:blip r:embed="rId4"/>
                <a:stretch>
                  <a:fillRect l="-639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72443" y="86901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43" y="869019"/>
                <a:ext cx="54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94477" y="2022744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77" y="2022744"/>
                <a:ext cx="54213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2443" y="3088482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43" y="3088482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74477" y="666750"/>
                <a:ext cx="933269" cy="876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77" y="666750"/>
                <a:ext cx="933269" cy="876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71600" y="3978150"/>
                <a:ext cx="1905000" cy="8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8150"/>
                <a:ext cx="1905000" cy="886525"/>
              </a:xfrm>
              <a:prstGeom prst="rect">
                <a:avLst/>
              </a:prstGeom>
              <a:blipFill>
                <a:blip r:embed="rId9"/>
                <a:stretch>
                  <a:fillRect l="-6390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72443" y="4155282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43" y="4155282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0132" y="688784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32" y="688784"/>
                <a:ext cx="452938" cy="879215"/>
              </a:xfrm>
              <a:prstGeom prst="rect">
                <a:avLst/>
              </a:prstGeom>
              <a:blipFill>
                <a:blip r:embed="rId10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81401" y="666750"/>
                <a:ext cx="8382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666750"/>
                <a:ext cx="838200" cy="879600"/>
              </a:xfrm>
              <a:prstGeom prst="rect">
                <a:avLst/>
              </a:prstGeom>
              <a:blipFill>
                <a:blip r:embed="rId11"/>
                <a:stretch>
                  <a:fillRect l="-2262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2345" y="1822901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45" y="1822901"/>
                <a:ext cx="933269" cy="8781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48000" y="1844935"/>
                <a:ext cx="452938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44935"/>
                <a:ext cx="452938" cy="879600"/>
              </a:xfrm>
              <a:prstGeom prst="rect">
                <a:avLst/>
              </a:prstGeom>
              <a:blipFill>
                <a:blip r:embed="rId13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49269" y="1822901"/>
                <a:ext cx="838200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69" y="1822901"/>
                <a:ext cx="838200" cy="887551"/>
              </a:xfrm>
              <a:prstGeom prst="rect">
                <a:avLst/>
              </a:prstGeom>
              <a:blipFill>
                <a:blip r:embed="rId14"/>
                <a:stretch>
                  <a:fillRect l="-21739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42345" y="2889316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45" y="2889316"/>
                <a:ext cx="933269" cy="878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48000" y="2911350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911350"/>
                <a:ext cx="452938" cy="879215"/>
              </a:xfrm>
              <a:prstGeom prst="rect">
                <a:avLst/>
              </a:prstGeom>
              <a:blipFill>
                <a:blip r:embed="rId16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49269" y="2889316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69" y="2889316"/>
                <a:ext cx="838200" cy="878126"/>
              </a:xfrm>
              <a:prstGeom prst="rect">
                <a:avLst/>
              </a:prstGeom>
              <a:blipFill>
                <a:blip r:embed="rId17"/>
                <a:stretch>
                  <a:fillRect l="-2173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242345" y="3943350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45" y="3943350"/>
                <a:ext cx="933269" cy="87812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048000" y="3965384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65384"/>
                <a:ext cx="452938" cy="879215"/>
              </a:xfrm>
              <a:prstGeom prst="rect">
                <a:avLst/>
              </a:prstGeom>
              <a:blipFill>
                <a:blip r:embed="rId19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49269" y="3943350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69" y="3943350"/>
                <a:ext cx="838200" cy="878126"/>
              </a:xfrm>
              <a:prstGeom prst="rect">
                <a:avLst/>
              </a:prstGeom>
              <a:blipFill>
                <a:blip r:embed="rId20"/>
                <a:stretch>
                  <a:fillRect l="-2173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C01A94-7952-4CB7-B22F-6C79D270BC6A}"/>
              </a:ext>
            </a:extLst>
          </p:cNvPr>
          <p:cNvSpPr/>
          <p:nvPr/>
        </p:nvSpPr>
        <p:spPr>
          <a:xfrm>
            <a:off x="4750696" y="1267996"/>
            <a:ext cx="4050518" cy="1905000"/>
          </a:xfrm>
          <a:prstGeom prst="wedgeEllipseCallout">
            <a:avLst>
              <a:gd name="adj1" fmla="val -48610"/>
              <a:gd name="adj2" fmla="val 607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B90160A-F507-4D24-BA2F-E71C10528EA0}"/>
              </a:ext>
            </a:extLst>
          </p:cNvPr>
          <p:cNvSpPr/>
          <p:nvPr/>
        </p:nvSpPr>
        <p:spPr>
          <a:xfrm>
            <a:off x="3894347" y="937412"/>
            <a:ext cx="5150646" cy="2688380"/>
          </a:xfrm>
          <a:prstGeom prst="wedgeEllipseCallout">
            <a:avLst>
              <a:gd name="adj1" fmla="val -47952"/>
              <a:gd name="adj2" fmla="val 443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5" grpId="0"/>
      <p:bldP spid="14" grpId="0"/>
      <p:bldP spid="15" grpId="0"/>
      <p:bldP spid="23" grpId="0"/>
      <p:bldP spid="22" grpId="0"/>
      <p:bldP spid="24" grpId="0"/>
      <p:bldP spid="25" grpId="0"/>
      <p:bldP spid="29" grpId="0"/>
      <p:bldP spid="31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6324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1086" y="1733550"/>
                <a:ext cx="1438231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86" y="1733550"/>
                <a:ext cx="1438231" cy="878574"/>
              </a:xfrm>
              <a:prstGeom prst="rect">
                <a:avLst/>
              </a:prstGeom>
              <a:blipFill>
                <a:blip r:embed="rId2"/>
                <a:stretch>
                  <a:fillRect l="-84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05649" y="2884715"/>
                <a:ext cx="1899551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649" y="2884715"/>
                <a:ext cx="1899551" cy="878126"/>
              </a:xfrm>
              <a:prstGeom prst="rect">
                <a:avLst/>
              </a:prstGeom>
              <a:blipFill>
                <a:blip r:embed="rId3"/>
                <a:stretch>
                  <a:fillRect l="-641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0200" y="3958046"/>
                <a:ext cx="19050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58046"/>
                <a:ext cx="1905000" cy="879600"/>
              </a:xfrm>
              <a:prstGeom prst="rect">
                <a:avLst/>
              </a:prstGeom>
              <a:blipFill>
                <a:blip r:embed="rId4"/>
                <a:stretch>
                  <a:fillRect l="-673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01043" y="1915715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43" y="1915715"/>
                <a:ext cx="54213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23077" y="3069440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77" y="3069440"/>
                <a:ext cx="54213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01043" y="4135178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43" y="4135178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1298" y="673866"/>
                <a:ext cx="2438400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Mẫu </a:t>
                </a:r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298" y="673866"/>
                <a:ext cx="2438400" cy="876587"/>
              </a:xfrm>
              <a:prstGeom prst="rect">
                <a:avLst/>
              </a:prstGeom>
              <a:blipFill>
                <a:blip r:embed="rId8"/>
                <a:stretch>
                  <a:fillRect l="-5000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358963" y="864653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63" y="864653"/>
                <a:ext cx="54213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86898" y="666750"/>
                <a:ext cx="737702" cy="883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898" y="666750"/>
                <a:ext cx="737702" cy="8837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54684" y="671238"/>
                <a:ext cx="452938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684" y="671238"/>
                <a:ext cx="452938" cy="879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53498" y="670853"/>
                <a:ext cx="8382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98" y="670853"/>
                <a:ext cx="838200" cy="879600"/>
              </a:xfrm>
              <a:prstGeom prst="rect">
                <a:avLst/>
              </a:prstGeom>
              <a:blipFill>
                <a:blip r:embed="rId12"/>
                <a:stretch>
                  <a:fillRect l="-226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267200" y="1748631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748631"/>
                <a:ext cx="933269" cy="8781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6600" y="1759818"/>
                <a:ext cx="452938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759818"/>
                <a:ext cx="452938" cy="878126"/>
              </a:xfrm>
              <a:prstGeom prst="rect">
                <a:avLst/>
              </a:prstGeom>
              <a:blipFill>
                <a:blip r:embed="rId14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77869" y="1748631"/>
                <a:ext cx="83820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69" y="1748631"/>
                <a:ext cx="838200" cy="879215"/>
              </a:xfrm>
              <a:prstGeom prst="rect">
                <a:avLst/>
              </a:prstGeom>
              <a:blipFill>
                <a:blip r:embed="rId15"/>
                <a:stretch>
                  <a:fillRect l="-226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96298" y="2856446"/>
                <a:ext cx="737702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98" y="2856446"/>
                <a:ext cx="737702" cy="877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333931" y="2892720"/>
                <a:ext cx="452938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31" y="2892720"/>
                <a:ext cx="452938" cy="887166"/>
              </a:xfrm>
              <a:prstGeom prst="rect">
                <a:avLst/>
              </a:prstGeom>
              <a:blipFill>
                <a:blip r:embed="rId17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35200" y="2881533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00" y="2881533"/>
                <a:ext cx="838200" cy="878126"/>
              </a:xfrm>
              <a:prstGeom prst="rect">
                <a:avLst/>
              </a:prstGeom>
              <a:blipFill>
                <a:blip r:embed="rId18"/>
                <a:stretch>
                  <a:fillRect l="-2173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Up Arrow 32"/>
          <p:cNvSpPr/>
          <p:nvPr/>
        </p:nvSpPr>
        <p:spPr>
          <a:xfrm>
            <a:off x="3681898" y="1474253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>
            <a:off x="2161784" y="2551646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>
            <a:off x="2133600" y="3658200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38967" y="3914206"/>
                <a:ext cx="933269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967" y="3914206"/>
                <a:ext cx="933269" cy="8746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276600" y="3950480"/>
                <a:ext cx="452938" cy="875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50480"/>
                <a:ext cx="452938" cy="875496"/>
              </a:xfrm>
              <a:prstGeom prst="rect">
                <a:avLst/>
              </a:prstGeom>
              <a:blipFill>
                <a:blip r:embed="rId20"/>
                <a:stretch>
                  <a:fillRect r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77869" y="3939293"/>
                <a:ext cx="83820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69" y="3939293"/>
                <a:ext cx="838200" cy="879215"/>
              </a:xfrm>
              <a:prstGeom prst="rect">
                <a:avLst/>
              </a:prstGeom>
              <a:blipFill>
                <a:blip r:embed="rId21"/>
                <a:stretch>
                  <a:fillRect l="-2262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rved Up Arrow 38"/>
          <p:cNvSpPr/>
          <p:nvPr/>
        </p:nvSpPr>
        <p:spPr>
          <a:xfrm>
            <a:off x="2847584" y="4648800"/>
            <a:ext cx="1267216" cy="3412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CB1963-7D06-475A-AE40-48EAA8D51012}"/>
              </a:ext>
            </a:extLst>
          </p:cNvPr>
          <p:cNvSpPr/>
          <p:nvPr/>
        </p:nvSpPr>
        <p:spPr>
          <a:xfrm>
            <a:off x="1834540" y="1820428"/>
            <a:ext cx="540885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B37525-C277-436B-8AB2-1F670E4C58BB}"/>
              </a:ext>
            </a:extLst>
          </p:cNvPr>
          <p:cNvSpPr/>
          <p:nvPr/>
        </p:nvSpPr>
        <p:spPr>
          <a:xfrm>
            <a:off x="1156952" y="2493959"/>
            <a:ext cx="676402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7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 animBg="1"/>
      <p:bldP spid="39" grpId="1" animBg="1"/>
      <p:bldP spid="2" grpId="0" animBg="1"/>
      <p:bldP spid="2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7516A-106A-4F50-A5CC-3D2033A7767D}"/>
              </a:ext>
            </a:extLst>
          </p:cNvPr>
          <p:cNvSpPr/>
          <p:nvPr/>
        </p:nvSpPr>
        <p:spPr>
          <a:xfrm>
            <a:off x="685800" y="51435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B89A4-85A2-4933-ADC7-885F762E9048}"/>
              </a:ext>
            </a:extLst>
          </p:cNvPr>
          <p:cNvSpPr/>
          <p:nvPr/>
        </p:nvSpPr>
        <p:spPr>
          <a:xfrm>
            <a:off x="609600" y="2038350"/>
            <a:ext cx="7924800" cy="19538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3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133350"/>
            <a:ext cx="42998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2486" y="686854"/>
                <a:ext cx="2118452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86" y="686854"/>
                <a:ext cx="2118452" cy="887166"/>
              </a:xfrm>
              <a:prstGeom prst="rect">
                <a:avLst/>
              </a:prstGeom>
              <a:blipFill>
                <a:blip r:embed="rId2"/>
                <a:stretch>
                  <a:fillRect l="-6052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18178" y="86901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178" y="869019"/>
                <a:ext cx="5421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28548" y="666750"/>
                <a:ext cx="933269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548" y="666750"/>
                <a:ext cx="933269" cy="879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325867" y="688784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867" y="688784"/>
                <a:ext cx="452938" cy="87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666750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66750"/>
                <a:ext cx="838200" cy="878126"/>
              </a:xfrm>
              <a:prstGeom prst="rect">
                <a:avLst/>
              </a:prstGeom>
              <a:blipFill>
                <a:blip r:embed="rId6"/>
                <a:stretch>
                  <a:fillRect l="-2173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EED9DC-4B5D-4AB3-81B0-0A94968F4D58}"/>
                  </a:ext>
                </a:extLst>
              </p:cNvPr>
              <p:cNvSpPr/>
              <p:nvPr/>
            </p:nvSpPr>
            <p:spPr>
              <a:xfrm>
                <a:off x="4191000" y="857730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EED9DC-4B5D-4AB3-81B0-0A94968F4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57730"/>
                <a:ext cx="5421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D821A1F-794D-485A-9A2E-738583067D59}"/>
                  </a:ext>
                </a:extLst>
              </p:cNvPr>
              <p:cNvSpPr/>
              <p:nvPr/>
            </p:nvSpPr>
            <p:spPr>
              <a:xfrm>
                <a:off x="4598689" y="677495"/>
                <a:ext cx="452938" cy="876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D821A1F-794D-485A-9A2E-738583067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89" y="677495"/>
                <a:ext cx="452938" cy="876137"/>
              </a:xfrm>
              <a:prstGeom prst="rect">
                <a:avLst/>
              </a:prstGeom>
              <a:blipFill>
                <a:blip r:embed="rId8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AC8BFE-4788-48CB-92AC-36B22D098FD3}"/>
                  </a:ext>
                </a:extLst>
              </p:cNvPr>
              <p:cNvSpPr txBox="1"/>
              <p:nvPr/>
            </p:nvSpPr>
            <p:spPr>
              <a:xfrm>
                <a:off x="5105400" y="655461"/>
                <a:ext cx="8382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AC8BFE-4788-48CB-92AC-36B22D09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55461"/>
                <a:ext cx="838200" cy="884538"/>
              </a:xfrm>
              <a:prstGeom prst="rect">
                <a:avLst/>
              </a:prstGeom>
              <a:blipFill>
                <a:blip r:embed="rId9"/>
                <a:stretch>
                  <a:fillRect l="-22628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28E2D6-9E19-4D78-B44A-6B4F8C2B077D}"/>
                  </a:ext>
                </a:extLst>
              </p:cNvPr>
              <p:cNvSpPr txBox="1"/>
              <p:nvPr/>
            </p:nvSpPr>
            <p:spPr>
              <a:xfrm>
                <a:off x="1382889" y="1700032"/>
                <a:ext cx="211845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28E2D6-9E19-4D78-B44A-6B4F8C2B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889" y="1700032"/>
                <a:ext cx="2118452" cy="879215"/>
              </a:xfrm>
              <a:prstGeom prst="rect">
                <a:avLst/>
              </a:prstGeom>
              <a:blipFill>
                <a:blip r:embed="rId10"/>
                <a:stretch>
                  <a:fillRect l="-60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008A81-C694-4617-807A-683372E2D45A}"/>
                  </a:ext>
                </a:extLst>
              </p:cNvPr>
              <p:cNvSpPr/>
              <p:nvPr/>
            </p:nvSpPr>
            <p:spPr>
              <a:xfrm>
                <a:off x="2918581" y="1882197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008A81-C694-4617-807A-683372E2D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81" y="1882197"/>
                <a:ext cx="54213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2ED69E5-5642-4646-869D-863C8F31EBC4}"/>
                  </a:ext>
                </a:extLst>
              </p:cNvPr>
              <p:cNvSpPr/>
              <p:nvPr/>
            </p:nvSpPr>
            <p:spPr>
              <a:xfrm>
                <a:off x="3326270" y="1701962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2ED69E5-5642-4646-869D-863C8F31E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270" y="1701962"/>
                <a:ext cx="452938" cy="879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926666-C0C5-448E-8E7B-3ACF7E5861FA}"/>
                  </a:ext>
                </a:extLst>
              </p:cNvPr>
              <p:cNvSpPr txBox="1"/>
              <p:nvPr/>
            </p:nvSpPr>
            <p:spPr>
              <a:xfrm>
                <a:off x="3658003" y="1679928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926666-C0C5-448E-8E7B-3ACF7E58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03" y="1679928"/>
                <a:ext cx="838200" cy="878126"/>
              </a:xfrm>
              <a:prstGeom prst="rect">
                <a:avLst/>
              </a:prstGeom>
              <a:blipFill>
                <a:blip r:embed="rId13"/>
                <a:stretch>
                  <a:fillRect l="-2173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270F47-E833-48B7-A744-26B8AE0449D8}"/>
                  </a:ext>
                </a:extLst>
              </p:cNvPr>
              <p:cNvSpPr/>
              <p:nvPr/>
            </p:nvSpPr>
            <p:spPr>
              <a:xfrm>
                <a:off x="4191403" y="1870908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270F47-E833-48B7-A744-26B8AE044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03" y="1870908"/>
                <a:ext cx="54213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93809D-AC3C-459B-90FD-B86B5B53C0C7}"/>
                  </a:ext>
                </a:extLst>
              </p:cNvPr>
              <p:cNvSpPr/>
              <p:nvPr/>
            </p:nvSpPr>
            <p:spPr>
              <a:xfrm>
                <a:off x="4599092" y="1690673"/>
                <a:ext cx="452938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93809D-AC3C-459B-90FD-B86B5B53C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092" y="1690673"/>
                <a:ext cx="452938" cy="878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5F94A5B-C708-43D2-A237-D181583555D2}"/>
                  </a:ext>
                </a:extLst>
              </p:cNvPr>
              <p:cNvSpPr txBox="1"/>
              <p:nvPr/>
            </p:nvSpPr>
            <p:spPr>
              <a:xfrm>
                <a:off x="1362730" y="2737492"/>
                <a:ext cx="2118452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5F94A5B-C708-43D2-A237-D18158355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30" y="2737492"/>
                <a:ext cx="2118452" cy="887166"/>
              </a:xfrm>
              <a:prstGeom prst="rect">
                <a:avLst/>
              </a:prstGeom>
              <a:blipFill>
                <a:blip r:embed="rId16"/>
                <a:stretch>
                  <a:fillRect l="-6052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AEADA07-22C0-4732-8F72-B856FD602910}"/>
                  </a:ext>
                </a:extLst>
              </p:cNvPr>
              <p:cNvSpPr/>
              <p:nvPr/>
            </p:nvSpPr>
            <p:spPr>
              <a:xfrm>
                <a:off x="2898422" y="2919657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AEADA07-22C0-4732-8F72-B856FD602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22" y="2919657"/>
                <a:ext cx="54213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29D017-C1B2-415F-8F66-A9C244D98BC0}"/>
                  </a:ext>
                </a:extLst>
              </p:cNvPr>
              <p:cNvSpPr/>
              <p:nvPr/>
            </p:nvSpPr>
            <p:spPr>
              <a:xfrm>
                <a:off x="5908792" y="2717388"/>
                <a:ext cx="933269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29D017-C1B2-415F-8F66-A9C244D98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92" y="2717388"/>
                <a:ext cx="933269" cy="87812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ACA84B-3528-4284-9837-14F83C874FDB}"/>
                  </a:ext>
                </a:extLst>
              </p:cNvPr>
              <p:cNvSpPr/>
              <p:nvPr/>
            </p:nvSpPr>
            <p:spPr>
              <a:xfrm>
                <a:off x="3306111" y="2739422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ACA84B-3528-4284-9837-14F83C874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11" y="2739422"/>
                <a:ext cx="452938" cy="87921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A49BF1-466D-4BD6-B79A-4B0E39201AB7}"/>
                  </a:ext>
                </a:extLst>
              </p:cNvPr>
              <p:cNvSpPr txBox="1"/>
              <p:nvPr/>
            </p:nvSpPr>
            <p:spPr>
              <a:xfrm>
                <a:off x="3637844" y="2717388"/>
                <a:ext cx="838200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A49BF1-466D-4BD6-B79A-4B0E3920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844" y="2717388"/>
                <a:ext cx="838200" cy="878126"/>
              </a:xfrm>
              <a:prstGeom prst="rect">
                <a:avLst/>
              </a:prstGeom>
              <a:blipFill>
                <a:blip r:embed="rId20"/>
                <a:stretch>
                  <a:fillRect l="-2262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D21F3CD-10EA-4523-B571-202F2416E837}"/>
                  </a:ext>
                </a:extLst>
              </p:cNvPr>
              <p:cNvSpPr/>
              <p:nvPr/>
            </p:nvSpPr>
            <p:spPr>
              <a:xfrm>
                <a:off x="4171244" y="2908368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D21F3CD-10EA-4523-B571-202F2416E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44" y="2908368"/>
                <a:ext cx="54213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DBB39C-BF4E-4AFD-A3BC-C6019D2B5C12}"/>
                  </a:ext>
                </a:extLst>
              </p:cNvPr>
              <p:cNvSpPr/>
              <p:nvPr/>
            </p:nvSpPr>
            <p:spPr>
              <a:xfrm>
                <a:off x="4578933" y="2728133"/>
                <a:ext cx="452938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DBB39C-BF4E-4AFD-A3BC-C6019D2B5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33" y="2728133"/>
                <a:ext cx="452938" cy="879215"/>
              </a:xfrm>
              <a:prstGeom prst="rect">
                <a:avLst/>
              </a:prstGeom>
              <a:blipFill>
                <a:blip r:embed="rId22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840353-F4AD-4696-8C49-C1AB2DF4C2F8}"/>
                  </a:ext>
                </a:extLst>
              </p:cNvPr>
              <p:cNvSpPr txBox="1"/>
              <p:nvPr/>
            </p:nvSpPr>
            <p:spPr>
              <a:xfrm>
                <a:off x="5085644" y="2706099"/>
                <a:ext cx="8382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840353-F4AD-4696-8C49-C1AB2DF4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44" y="2706099"/>
                <a:ext cx="838200" cy="884538"/>
              </a:xfrm>
              <a:prstGeom prst="rect">
                <a:avLst/>
              </a:prstGeom>
              <a:blipFill>
                <a:blip r:embed="rId23"/>
                <a:stretch>
                  <a:fillRect l="-21739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0CD45D-24F2-43FD-BAF3-51CC68287D9E}"/>
                  </a:ext>
                </a:extLst>
              </p:cNvPr>
              <p:cNvSpPr txBox="1"/>
              <p:nvPr/>
            </p:nvSpPr>
            <p:spPr>
              <a:xfrm>
                <a:off x="1371600" y="3741984"/>
                <a:ext cx="2118452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0CD45D-24F2-43FD-BAF3-51CC6828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741984"/>
                <a:ext cx="2118452" cy="879215"/>
              </a:xfrm>
              <a:prstGeom prst="rect">
                <a:avLst/>
              </a:prstGeom>
              <a:blipFill>
                <a:blip r:embed="rId24"/>
                <a:stretch>
                  <a:fillRect l="-574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F378B1-129E-468C-B9C0-6FF10FEF52D4}"/>
                  </a:ext>
                </a:extLst>
              </p:cNvPr>
              <p:cNvSpPr/>
              <p:nvPr/>
            </p:nvSpPr>
            <p:spPr>
              <a:xfrm>
                <a:off x="2907292" y="3924149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F378B1-129E-468C-B9C0-6FF10FEF5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92" y="3924149"/>
                <a:ext cx="54213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9905164-6CAA-4DB9-93A1-15098FF693A4}"/>
                  </a:ext>
                </a:extLst>
              </p:cNvPr>
              <p:cNvSpPr/>
              <p:nvPr/>
            </p:nvSpPr>
            <p:spPr>
              <a:xfrm>
                <a:off x="3314981" y="3743914"/>
                <a:ext cx="452938" cy="87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9905164-6CAA-4DB9-93A1-15098FF69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981" y="3743914"/>
                <a:ext cx="452938" cy="87633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86622B4-75D1-4E0A-87D8-602EB615E09C}"/>
                  </a:ext>
                </a:extLst>
              </p:cNvPr>
              <p:cNvSpPr txBox="1"/>
              <p:nvPr/>
            </p:nvSpPr>
            <p:spPr>
              <a:xfrm>
                <a:off x="3646714" y="3721880"/>
                <a:ext cx="8382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86622B4-75D1-4E0A-87D8-602EB615E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714" y="3721880"/>
                <a:ext cx="838200" cy="875753"/>
              </a:xfrm>
              <a:prstGeom prst="rect">
                <a:avLst/>
              </a:prstGeom>
              <a:blipFill>
                <a:blip r:embed="rId27"/>
                <a:stretch>
                  <a:fillRect l="-21739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209DAF0-0559-4218-92AC-F68DD48F6584}"/>
                  </a:ext>
                </a:extLst>
              </p:cNvPr>
              <p:cNvSpPr/>
              <p:nvPr/>
            </p:nvSpPr>
            <p:spPr>
              <a:xfrm>
                <a:off x="4180114" y="3912860"/>
                <a:ext cx="542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209DAF0-0559-4218-92AC-F68DD48F6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3912860"/>
                <a:ext cx="54213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C92068-32BF-436E-9659-4D5771BC41AE}"/>
                  </a:ext>
                </a:extLst>
              </p:cNvPr>
              <p:cNvSpPr/>
              <p:nvPr/>
            </p:nvSpPr>
            <p:spPr>
              <a:xfrm>
                <a:off x="4587803" y="3732625"/>
                <a:ext cx="452938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C92068-32BF-436E-9659-4D5771BC4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03" y="3732625"/>
                <a:ext cx="452938" cy="87812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8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23" grpId="0"/>
      <p:bldP spid="25" grpId="0"/>
      <p:bldP spid="29" grpId="0"/>
      <p:bldP spid="26" grpId="0"/>
      <p:bldP spid="27" grpId="0"/>
      <p:bldP spid="28" grpId="0"/>
      <p:bldP spid="30" grpId="0"/>
      <p:bldP spid="32" grpId="0"/>
      <p:bldP spid="34" grpId="0"/>
      <p:bldP spid="36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7516A-106A-4F50-A5CC-3D2033A7767D}"/>
              </a:ext>
            </a:extLst>
          </p:cNvPr>
          <p:cNvSpPr/>
          <p:nvPr/>
        </p:nvSpPr>
        <p:spPr>
          <a:xfrm>
            <a:off x="685800" y="51435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B89A4-85A2-4933-ADC7-885F762E9048}"/>
              </a:ext>
            </a:extLst>
          </p:cNvPr>
          <p:cNvSpPr/>
          <p:nvPr/>
        </p:nvSpPr>
        <p:spPr>
          <a:xfrm>
            <a:off x="609600" y="2038350"/>
            <a:ext cx="7924800" cy="196220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Để thực hiện phép trừ phân số khác mẫu ta có thể quy đồng hoặc rút gọn để đưa hai phân số về dạng cùng mẫu và thực hiện.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2555</TotalTime>
  <Words>465</Words>
  <Application>Microsoft Office PowerPoint</Application>
  <PresentationFormat>On-screen Show (16:9)</PresentationFormat>
  <Paragraphs>157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408</cp:revision>
  <dcterms:created xsi:type="dcterms:W3CDTF">2020-04-12T14:41:48Z</dcterms:created>
  <dcterms:modified xsi:type="dcterms:W3CDTF">2023-03-02T09:21:50Z</dcterms:modified>
</cp:coreProperties>
</file>