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302" r:id="rId2"/>
    <p:sldId id="279" r:id="rId3"/>
    <p:sldId id="259" r:id="rId4"/>
    <p:sldId id="294" r:id="rId5"/>
    <p:sldId id="286" r:id="rId6"/>
    <p:sldId id="292" r:id="rId7"/>
    <p:sldId id="291" r:id="rId8"/>
    <p:sldId id="261" r:id="rId9"/>
    <p:sldId id="298" r:id="rId10"/>
    <p:sldId id="300" r:id="rId11"/>
    <p:sldId id="301" r:id="rId12"/>
    <p:sldId id="295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66"/>
    <a:srgbClr val="FF3300"/>
    <a:srgbClr val="FF0000"/>
    <a:srgbClr val="FF00FF"/>
    <a:srgbClr val="66FF33"/>
    <a:srgbClr val="357232"/>
    <a:srgbClr val="11F737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5188" autoAdjust="0"/>
    <p:restoredTop sz="95736" autoAdjust="0"/>
  </p:normalViewPr>
  <p:slideViewPr>
    <p:cSldViewPr>
      <p:cViewPr>
        <p:scale>
          <a:sx n="50" d="100"/>
          <a:sy n="50" d="100"/>
        </p:scale>
        <p:origin x="-750" y="-7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4372B-91FA-41DC-A0E9-2AC6F3B51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3868-15BC-4D88-9BEE-348B3BB4C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1855-5DE1-4625-AD5A-F0ABFF8A5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C4D66-8B04-491B-BAA9-5C48EB1AC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E574-1F17-4909-816D-F4F038737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9ECF-E881-4BAC-B03F-CF8C489A8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29893-5DBB-4301-BB63-1F76E84C3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22C81-DD55-4DCE-802D-13F19C474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0C155-5CB6-46ED-A69A-8E24D15A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32E29-58FF-46C3-804D-BAD228C5C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32B3-B174-424B-9D0C-04A837348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0AE16444-45A7-4246-94CC-CA1824423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giao%20an%20dien%20tu%205\NGAY%20MUA%20VUI%20-%20To&#204;&#129;p%20ca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iao%20an%20dien%20tu%205\Ngay%20mua%20vui%20-%20Nhac%20beat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85800" y="2354263"/>
            <a:ext cx="7924800" cy="1323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>
                <a:solidFill>
                  <a:schemeClr val="accent2"/>
                </a:solidFill>
              </a:rPr>
              <a:t>      Kiểm tra bài cũ</a:t>
            </a:r>
          </a:p>
          <a:p>
            <a:pPr algn="ctr"/>
            <a:r>
              <a:rPr lang="en-US" sz="4000">
                <a:solidFill>
                  <a:schemeClr val="accent2"/>
                </a:solidFill>
              </a:rPr>
              <a:t>Trình bày bài hát Con chim non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106499" name="Picture 3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0" y="533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 b="1" u="sng"/>
              <a:t>Gõ đệm theo tiết tấu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800" b="1" u="sng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Ngoài đồng lúa chín thơm. Con chim hót trong vườn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   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 b="1">
                <a:solidFill>
                  <a:schemeClr val="hlink"/>
                </a:solidFill>
              </a:rPr>
              <a:t>      x     x     x       x        x      x     x     x        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Nô nức trên đường vui thay </a:t>
            </a:r>
            <a:r>
              <a:rPr lang="en-US" sz="2800">
                <a:solidFill>
                  <a:srgbClr val="FF00FF"/>
                </a:solidFill>
              </a:rPr>
              <a:t>bõ</a:t>
            </a:r>
            <a:r>
              <a:rPr lang="en-US" sz="2800"/>
              <a:t> công bao ngày mong chờ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</a:t>
            </a:r>
            <a:r>
              <a:rPr lang="en-US" sz="2800">
                <a:solidFill>
                  <a:schemeClr val="hlink"/>
                </a:solidFill>
              </a:rPr>
              <a:t>x    x     x       x       x     x    x    x       x      x       x       x</a:t>
            </a:r>
            <a:endParaRPr lang="en-US" sz="28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8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Hội mùa rộn ràng quê hương </a:t>
            </a:r>
            <a:r>
              <a:rPr lang="en-US" sz="2800">
                <a:solidFill>
                  <a:srgbClr val="FF00FF"/>
                </a:solidFill>
              </a:rPr>
              <a:t>ấm</a:t>
            </a:r>
            <a:r>
              <a:rPr lang="en-US" sz="2800"/>
              <a:t> no chan hoà yêu thương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 </a:t>
            </a:r>
            <a:r>
              <a:rPr lang="en-US" sz="2800">
                <a:solidFill>
                  <a:schemeClr val="hlink"/>
                </a:solidFill>
              </a:rPr>
              <a:t>x     x    x     x      x       x      x    x     x     x     x        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 b="1">
                <a:solidFill>
                  <a:schemeClr val="hlink"/>
                </a:solidFill>
              </a:rPr>
              <a:t>    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Ngày mùa rộn ràng nơi nơi </a:t>
            </a:r>
            <a:r>
              <a:rPr lang="en-US" sz="2800">
                <a:solidFill>
                  <a:srgbClr val="FF00FF"/>
                </a:solidFill>
              </a:rPr>
              <a:t>có</a:t>
            </a:r>
            <a:r>
              <a:rPr lang="en-US" sz="2800"/>
              <a:t> đâu vui nào vui hơn.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    </a:t>
            </a:r>
            <a:r>
              <a:rPr lang="en-US" sz="2800">
                <a:solidFill>
                  <a:schemeClr val="hlink"/>
                </a:solidFill>
              </a:rPr>
              <a:t>x      x     x    x      x    x    x    x    x     x    x     x</a:t>
            </a:r>
            <a:endParaRPr lang="en-US" sz="28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6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6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6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6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65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65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5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65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5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5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5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0" y="-76200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sz="4000">
                <a:solidFill>
                  <a:srgbClr val="11F737"/>
                </a:solidFill>
                <a:cs typeface="Arial" charset="0"/>
              </a:rPr>
              <a:t>Trò chơi: </a:t>
            </a:r>
            <a:r>
              <a:rPr lang="en-US" sz="4000">
                <a:solidFill>
                  <a:schemeClr val="hlink"/>
                </a:solidFill>
                <a:cs typeface="Arial" charset="0"/>
              </a:rPr>
              <a:t>Nh</a:t>
            </a:r>
            <a:r>
              <a:rPr lang="en-US" sz="3600">
                <a:solidFill>
                  <a:schemeClr val="hlink"/>
                </a:solidFill>
                <a:cs typeface="Arial" charset="0"/>
              </a:rPr>
              <a:t>ớ</a:t>
            </a:r>
            <a:r>
              <a:rPr lang="en-US" sz="4000">
                <a:solidFill>
                  <a:schemeClr val="hlink"/>
                </a:solidFill>
                <a:cs typeface="Arial" charset="0"/>
              </a:rPr>
              <a:t> câu hát dân ca</a:t>
            </a:r>
            <a:r>
              <a:rPr lang="en-US" sz="4000">
                <a:solidFill>
                  <a:srgbClr val="11F737"/>
                </a:solidFill>
                <a:cs typeface="Arial" charset="0"/>
              </a:rPr>
              <a:t>                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cs typeface="Arial" charset="0"/>
              </a:rPr>
              <a:t>Học sinh nghe giai điệu 1 câu hát đoán tên bài hát ?</a:t>
            </a:r>
          </a:p>
          <a:p>
            <a:pPr>
              <a:spcBef>
                <a:spcPct val="50000"/>
              </a:spcBef>
            </a:pPr>
            <a:r>
              <a:rPr lang="en-US" sz="4400">
                <a:cs typeface="Arial" charset="0"/>
              </a:rPr>
              <a:t>Lí cây xanh (Dân ca Nam bộ)</a:t>
            </a:r>
          </a:p>
          <a:p>
            <a:pPr>
              <a:spcBef>
                <a:spcPct val="50000"/>
              </a:spcBef>
            </a:pPr>
            <a:r>
              <a:rPr lang="en-US" sz="4400">
                <a:cs typeface="Arial" charset="0"/>
              </a:rPr>
              <a:t>Bắc kim thang (Dân ca Nam bộ)</a:t>
            </a:r>
          </a:p>
          <a:p>
            <a:pPr>
              <a:spcBef>
                <a:spcPct val="50000"/>
              </a:spcBef>
            </a:pPr>
            <a:r>
              <a:rPr lang="en-US" sz="4400">
                <a:cs typeface="Arial" charset="0"/>
              </a:rPr>
              <a:t>Gà gáy (Dân ca Cống)</a:t>
            </a:r>
          </a:p>
          <a:p>
            <a:pPr>
              <a:spcBef>
                <a:spcPct val="50000"/>
              </a:spcBef>
            </a:pPr>
            <a:r>
              <a:rPr lang="en-US" sz="4400">
                <a:cs typeface="Arial" charset="0"/>
              </a:rPr>
              <a:t>Ngày mùa vui (Dân ca Thái)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y g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may gat xep d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8194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62000" y="396875"/>
            <a:ext cx="7620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4000" b="1">
                <a:solidFill>
                  <a:srgbClr val="990099"/>
                </a:solidFill>
              </a:rPr>
              <a:t>Hình ảnh thu hoạch lúa</a:t>
            </a:r>
          </a:p>
          <a:p>
            <a:pPr algn="ctr"/>
            <a:r>
              <a:rPr lang="en-US" sz="4000" b="1">
                <a:solidFill>
                  <a:srgbClr val="990099"/>
                </a:solidFill>
              </a:rPr>
              <a:t>ở Đồng bằng sông Cửu Long</a:t>
            </a:r>
          </a:p>
          <a:p>
            <a:pPr algn="ctr"/>
            <a:r>
              <a:rPr lang="en-US" sz="3600" b="1" i="1">
                <a:solidFill>
                  <a:srgbClr val="990099"/>
                </a:solidFill>
              </a:rPr>
              <a:t>-----------------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81000"/>
            <a:ext cx="9601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i="1"/>
              <a:t>      </a:t>
            </a:r>
            <a:endParaRPr lang="en-US" sz="4000"/>
          </a:p>
          <a:p>
            <a:pPr algn="ctr"/>
            <a:r>
              <a:rPr lang="en-US" sz="3800" b="1" i="1"/>
              <a:t>Âm nhạc</a:t>
            </a:r>
            <a:endParaRPr lang="en-US" sz="3800" i="1"/>
          </a:p>
          <a:p>
            <a:r>
              <a:rPr lang="en-US" sz="3200" b="1" i="1"/>
              <a:t> Tiết 14:</a:t>
            </a:r>
            <a:r>
              <a:rPr lang="en-US"/>
              <a:t> </a:t>
            </a:r>
            <a:r>
              <a:rPr lang="en-US" sz="5600" b="1" baseline="-1000">
                <a:solidFill>
                  <a:srgbClr val="008000"/>
                </a:solidFill>
              </a:rPr>
              <a:t>HỌC HÁT: BÀI </a:t>
            </a:r>
            <a:r>
              <a:rPr lang="en-US" sz="5600" b="1" baseline="-1000">
                <a:solidFill>
                  <a:srgbClr val="FF0000"/>
                </a:solidFill>
              </a:rPr>
              <a:t>NGÀY MÙA VUI</a:t>
            </a:r>
          </a:p>
          <a:p>
            <a:r>
              <a:rPr lang="en-US" sz="4000" b="1"/>
              <a:t>                        </a:t>
            </a:r>
            <a:r>
              <a:rPr lang="en-US" sz="3600" b="1" i="1">
                <a:solidFill>
                  <a:srgbClr val="0000FF"/>
                </a:solidFill>
              </a:rPr>
              <a:t>Dân ca Thái</a:t>
            </a:r>
          </a:p>
          <a:p>
            <a:r>
              <a:rPr lang="en-US" sz="4000" b="1" i="1">
                <a:solidFill>
                  <a:srgbClr val="0000FF"/>
                </a:solidFill>
              </a:rPr>
              <a:t>                        </a:t>
            </a:r>
            <a:r>
              <a:rPr lang="en-US" sz="3600" b="1" i="1">
                <a:solidFill>
                  <a:srgbClr val="0000FF"/>
                </a:solidFill>
              </a:rPr>
              <a:t>Lời mới: Hoàng Lân</a:t>
            </a:r>
          </a:p>
        </p:txBody>
      </p:sp>
      <p:pic>
        <p:nvPicPr>
          <p:cNvPr id="14339" name="Picture 10" descr="Ngayhoixuongd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52825"/>
            <a:ext cx="8001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3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Trang phuc DT Th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905000"/>
            <a:ext cx="3200400" cy="46482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4038600" cy="29718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7590" name="Picture 6" descr="Mua non DT Th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81400"/>
            <a:ext cx="4038600" cy="29718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67593" name="Picture 9" descr="vietnam_do b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4114800" cy="6629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i="1"/>
              <a:t>        </a:t>
            </a:r>
            <a:endParaRPr lang="en-US" sz="3600"/>
          </a:p>
          <a:p>
            <a:pPr algn="ctr" eaLnBrk="0" hangingPunct="0"/>
            <a:r>
              <a:rPr lang="en-US" sz="3600" b="1" i="1"/>
              <a:t>Âm nhạc</a:t>
            </a:r>
            <a:endParaRPr lang="en-US" sz="3600" i="1"/>
          </a:p>
          <a:p>
            <a:pPr eaLnBrk="0" hangingPunct="0"/>
            <a:r>
              <a:rPr lang="en-US" sz="3600" b="1">
                <a:solidFill>
                  <a:srgbClr val="008000"/>
                </a:solidFill>
              </a:rPr>
              <a:t> </a:t>
            </a:r>
            <a:r>
              <a:rPr lang="en-US" sz="3200" b="1" i="1"/>
              <a:t>      </a:t>
            </a:r>
            <a:r>
              <a:rPr lang="en-US" sz="1600"/>
              <a:t> </a:t>
            </a:r>
            <a:r>
              <a:rPr lang="en-US" sz="5400" b="1" baseline="-1000">
                <a:solidFill>
                  <a:schemeClr val="hlink"/>
                </a:solidFill>
              </a:rPr>
              <a:t>HỌC HÁT BÀI:</a:t>
            </a:r>
            <a:r>
              <a:rPr lang="en-US" sz="5400" b="1" baseline="-1000">
                <a:solidFill>
                  <a:srgbClr val="FF3300"/>
                </a:solidFill>
              </a:rPr>
              <a:t> </a:t>
            </a:r>
            <a:r>
              <a:rPr lang="en-US" sz="5400" b="1" baseline="-1000">
                <a:solidFill>
                  <a:srgbClr val="FF00FF"/>
                </a:solidFill>
              </a:rPr>
              <a:t>NGÀY MÙA VUI</a:t>
            </a:r>
          </a:p>
          <a:p>
            <a:pPr eaLnBrk="0" hangingPunct="0"/>
            <a:r>
              <a:rPr lang="en-US" sz="3600" b="1">
                <a:solidFill>
                  <a:srgbClr val="FF00FF"/>
                </a:solidFill>
              </a:rPr>
              <a:t>                               </a:t>
            </a:r>
            <a:r>
              <a:rPr lang="en-US" sz="3200" b="1" i="1">
                <a:solidFill>
                  <a:srgbClr val="FF00FF"/>
                </a:solidFill>
              </a:rPr>
              <a:t>Dân ca Thái</a:t>
            </a:r>
          </a:p>
          <a:p>
            <a:pPr eaLnBrk="0" hangingPunct="0"/>
            <a:r>
              <a:rPr lang="en-US" sz="3200" b="1" i="1">
                <a:solidFill>
                  <a:srgbClr val="FF00FF"/>
                </a:solidFill>
              </a:rPr>
              <a:t>                                      Lời mới: Hoàng Lân</a:t>
            </a:r>
          </a:p>
        </p:txBody>
      </p:sp>
      <p:pic>
        <p:nvPicPr>
          <p:cNvPr id="35852" name="Picture 12" descr="Dong-Van-mua-lua-ch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7467600" cy="3124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008" y="0"/>
            <a:chExt cx="3504" cy="3873"/>
          </a:xfrm>
        </p:grpSpPr>
        <p:pic>
          <p:nvPicPr>
            <p:cNvPr id="5126" name="Picture 5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1008" y="0"/>
              <a:ext cx="3504" cy="2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6"/>
            <p:cNvPicPr>
              <a:picLocks noChangeAspect="1" noChangeArrowheads="1"/>
            </p:cNvPicPr>
            <p:nvPr/>
          </p:nvPicPr>
          <p:blipFill>
            <a:blip r:embed="rId4">
              <a:grayscl/>
            </a:blip>
            <a:srcRect/>
            <a:stretch>
              <a:fillRect/>
            </a:stretch>
          </p:blipFill>
          <p:spPr bwMode="auto">
            <a:xfrm>
              <a:off x="1008" y="2784"/>
              <a:ext cx="3504" cy="1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35" name="NGAY MUA VUI - ToÌp c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canh gat lua o thai bi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79248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Rectangle 8"/>
          <p:cNvSpPr>
            <a:spLocks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 </a:t>
            </a:r>
            <a:r>
              <a:rPr lang="en-US" sz="3200" smtClean="0"/>
              <a:t>Hình ảnh thu hoạch lúa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81000" y="1249363"/>
            <a:ext cx="8382000" cy="4213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 b="1" i="1">
                <a:solidFill>
                  <a:srgbClr val="11F737"/>
                </a:solidFill>
              </a:rPr>
              <a:t>      Bài hát ca ngợi mùa lúa chín, niềm vui được mùa và cảnh thu hoạch lúa đông vui, tấp nập, nhộn nhịp như ngày hội.</a:t>
            </a:r>
            <a:r>
              <a:rPr lang="en-US" sz="5400">
                <a:solidFill>
                  <a:srgbClr val="11F73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1335088" y="-3175"/>
            <a:ext cx="5135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238375" algn="l"/>
              </a:tabLst>
            </a:pPr>
            <a:r>
              <a:rPr lang="en-US" sz="3600" b="1" i="1">
                <a:solidFill>
                  <a:srgbClr val="FF0000"/>
                </a:solidFill>
              </a:rPr>
              <a:t>Đọc lời ca theo tiết tấu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762000" y="1138238"/>
            <a:ext cx="7924800" cy="5461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400">
                <a:solidFill>
                  <a:schemeClr val="accent2"/>
                </a:solidFill>
              </a:rPr>
              <a:t>Ngoài đồng lúa chính thơm</a:t>
            </a:r>
          </a:p>
          <a:p>
            <a:r>
              <a:rPr lang="en-US" sz="4400">
                <a:solidFill>
                  <a:schemeClr val="accent2"/>
                </a:solidFill>
              </a:rPr>
              <a:t>Con chim hót trong vườn</a:t>
            </a:r>
          </a:p>
          <a:p>
            <a:r>
              <a:rPr lang="en-US" sz="4400">
                <a:solidFill>
                  <a:schemeClr val="accent2"/>
                </a:solidFill>
              </a:rPr>
              <a:t>Nô nức trên đường vui thay</a:t>
            </a:r>
          </a:p>
          <a:p>
            <a:r>
              <a:rPr lang="en-US" sz="4400">
                <a:solidFill>
                  <a:schemeClr val="accent2"/>
                </a:solidFill>
              </a:rPr>
              <a:t>Bõ công bao ngày mong chờ</a:t>
            </a:r>
          </a:p>
          <a:p>
            <a:r>
              <a:rPr lang="en-US" sz="4400">
                <a:solidFill>
                  <a:schemeClr val="accent2"/>
                </a:solidFill>
              </a:rPr>
              <a:t>Hội mùa rộn ràng quê hương</a:t>
            </a:r>
          </a:p>
          <a:p>
            <a:r>
              <a:rPr lang="en-US" sz="4400">
                <a:solidFill>
                  <a:schemeClr val="accent2"/>
                </a:solidFill>
              </a:rPr>
              <a:t>Ấm no chan hòa yêu thương</a:t>
            </a:r>
          </a:p>
          <a:p>
            <a:r>
              <a:rPr lang="en-US" sz="4400">
                <a:solidFill>
                  <a:schemeClr val="accent2"/>
                </a:solidFill>
              </a:rPr>
              <a:t>Ngày mùa rộn ràng nơi nơi</a:t>
            </a:r>
          </a:p>
          <a:p>
            <a:r>
              <a:rPr lang="en-US" sz="4400">
                <a:solidFill>
                  <a:schemeClr val="accent2"/>
                </a:solidFill>
              </a:rPr>
              <a:t>Có đau vui nào vui hơn.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  <p:bldP spid="901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rgb-on-white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33400" y="-76200"/>
            <a:ext cx="7920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cs typeface="Arial" charset="0"/>
              </a:rPr>
              <a:t>  </a:t>
            </a:r>
            <a:r>
              <a:rPr lang="en-US" sz="4000">
                <a:solidFill>
                  <a:srgbClr val="11F737"/>
                </a:solidFill>
                <a:cs typeface="Arial" charset="0"/>
              </a:rPr>
              <a:t>Tập hát bài Ngày mùa vui                  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76200" y="401638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sng">
                <a:cs typeface="Arial" charset="0"/>
              </a:rPr>
              <a:t>Câu 1.</a:t>
            </a:r>
            <a:r>
              <a:rPr lang="en-US" sz="4400">
                <a:cs typeface="Arial" charset="0"/>
              </a:rPr>
              <a:t> Ngoài đồng lúa chín thơm                con chim hót trong vườn.</a:t>
            </a:r>
          </a:p>
          <a:p>
            <a:pPr>
              <a:spcBef>
                <a:spcPct val="50000"/>
              </a:spcBef>
            </a:pPr>
            <a:r>
              <a:rPr lang="en-US" sz="4400" u="sng">
                <a:cs typeface="Arial" charset="0"/>
              </a:rPr>
              <a:t>Câu 2.</a:t>
            </a:r>
            <a:r>
              <a:rPr lang="en-US" sz="4400">
                <a:cs typeface="Arial" charset="0"/>
              </a:rPr>
              <a:t> Nô nức trên đường vui thay                                                                                                       </a:t>
            </a:r>
            <a:r>
              <a:rPr lang="en-US" sz="4400">
                <a:solidFill>
                  <a:srgbClr val="FF0066"/>
                </a:solidFill>
                <a:cs typeface="Arial" charset="0"/>
              </a:rPr>
              <a:t>bõ</a:t>
            </a:r>
            <a:r>
              <a:rPr lang="en-US" sz="4400">
                <a:cs typeface="Arial" charset="0"/>
              </a:rPr>
              <a:t> công bao ngày mong chờ. </a:t>
            </a:r>
          </a:p>
          <a:p>
            <a:pPr>
              <a:spcBef>
                <a:spcPct val="50000"/>
              </a:spcBef>
            </a:pPr>
            <a:r>
              <a:rPr lang="en-US" sz="4400" u="sng">
                <a:cs typeface="Arial" charset="0"/>
              </a:rPr>
              <a:t>Câu 3.</a:t>
            </a:r>
            <a:r>
              <a:rPr lang="en-US" sz="4400">
                <a:cs typeface="Arial" charset="0"/>
              </a:rPr>
              <a:t>Hội mùa rộn ràng quê hương </a:t>
            </a:r>
            <a:r>
              <a:rPr lang="en-US" sz="4400">
                <a:solidFill>
                  <a:srgbClr val="FF0066"/>
                </a:solidFill>
                <a:cs typeface="Arial" charset="0"/>
              </a:rPr>
              <a:t>ấm</a:t>
            </a:r>
            <a:r>
              <a:rPr lang="en-US" sz="4400">
                <a:cs typeface="Arial" charset="0"/>
              </a:rPr>
              <a:t> no chan hoà yêu thương.</a:t>
            </a:r>
          </a:p>
          <a:p>
            <a:pPr>
              <a:spcBef>
                <a:spcPct val="50000"/>
              </a:spcBef>
            </a:pPr>
            <a:r>
              <a:rPr lang="en-US" sz="4400" u="sng">
                <a:cs typeface="Arial" charset="0"/>
              </a:rPr>
              <a:t>Câu 4.</a:t>
            </a:r>
            <a:r>
              <a:rPr lang="en-US" sz="4400">
                <a:cs typeface="Arial" charset="0"/>
              </a:rPr>
              <a:t> Ngày mùa rộn ràng nơi nơi </a:t>
            </a:r>
            <a:r>
              <a:rPr lang="en-US" sz="4400">
                <a:solidFill>
                  <a:srgbClr val="FF0066"/>
                </a:solidFill>
                <a:cs typeface="Arial" charset="0"/>
              </a:rPr>
              <a:t>có</a:t>
            </a:r>
            <a:r>
              <a:rPr lang="en-US" sz="4400">
                <a:cs typeface="Arial" charset="0"/>
              </a:rPr>
              <a:t> đâu vui nào vui hơn.</a:t>
            </a:r>
          </a:p>
        </p:txBody>
      </p:sp>
      <p:pic>
        <p:nvPicPr>
          <p:cNvPr id="39960" name="Ngay mua vui - Nhac be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19800" y="6438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39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9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9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60"/>
                </p:tgtEl>
              </p:cMediaNode>
            </p:audio>
          </p:childTnLst>
        </p:cTn>
      </p:par>
    </p:tnLst>
    <p:bldLst>
      <p:bldP spid="399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a</a:t>
            </a:r>
          </a:p>
        </p:txBody>
      </p:sp>
      <p:pic>
        <p:nvPicPr>
          <p:cNvPr id="104456" name="Picture 8" descr="rgb-on-white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60" name="Rectangle 12"/>
          <p:cNvSpPr>
            <a:spLocks noChangeArrowheads="1"/>
          </p:cNvSpPr>
          <p:nvPr/>
        </p:nvSpPr>
        <p:spPr bwMode="auto">
          <a:xfrm>
            <a:off x="-76200" y="5334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 b="1" u="sng"/>
              <a:t>Gõ đệm theo phách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400" b="1" u="sng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Ngoài đồng lúa chín thơm. Con chim hót trong vườn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            </a:t>
            </a:r>
            <a:r>
              <a:rPr lang="en-US" sz="2400" b="1">
                <a:solidFill>
                  <a:schemeClr val="hlink"/>
                </a:solidFill>
              </a:rPr>
              <a:t>X      x             X  x            X     x              X 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Nô nức trên đường vui thay </a:t>
            </a:r>
            <a:r>
              <a:rPr lang="en-US" sz="2400">
                <a:solidFill>
                  <a:srgbClr val="FF00FF"/>
                </a:solidFill>
              </a:rPr>
              <a:t>bõ</a:t>
            </a:r>
            <a:r>
              <a:rPr lang="en-US" sz="2400"/>
              <a:t> công bao ngày mong chờ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        </a:t>
            </a:r>
            <a:r>
              <a:rPr lang="en-US" sz="2400" b="1">
                <a:solidFill>
                  <a:schemeClr val="hlink"/>
                </a:solidFill>
              </a:rPr>
              <a:t>X             x             X     x    X             x               X 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Hội mùa rộn ràng quê hương </a:t>
            </a:r>
            <a:r>
              <a:rPr lang="en-US" sz="2400">
                <a:solidFill>
                  <a:srgbClr val="FF00FF"/>
                </a:solidFill>
              </a:rPr>
              <a:t>ấm</a:t>
            </a:r>
            <a:r>
              <a:rPr lang="en-US" sz="2400"/>
              <a:t> no chan hoà yêu thương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         </a:t>
            </a:r>
            <a:r>
              <a:rPr lang="en-US" sz="2400" b="1">
                <a:solidFill>
                  <a:schemeClr val="hlink"/>
                </a:solidFill>
              </a:rPr>
              <a:t>X           x               X      x   X             x             X  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 b="1">
              <a:solidFill>
                <a:schemeClr val="hlink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Ngày mùa rộn ràng nơi nơi </a:t>
            </a:r>
            <a:r>
              <a:rPr lang="en-US" sz="2400">
                <a:solidFill>
                  <a:srgbClr val="FF00FF"/>
                </a:solidFill>
              </a:rPr>
              <a:t>có</a:t>
            </a:r>
            <a:r>
              <a:rPr lang="en-US" sz="2400"/>
              <a:t> đâu vui nào vui hơn.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/>
              <a:t>            </a:t>
            </a:r>
            <a:r>
              <a:rPr lang="en-US" sz="2400" b="1">
                <a:solidFill>
                  <a:schemeClr val="hlink"/>
                </a:solidFill>
              </a:rPr>
              <a:t>X           x           X    x   X          x           X  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400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4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4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4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4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4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</TotalTime>
  <Words>473</Words>
  <Application>Microsoft Office PowerPoint</Application>
  <PresentationFormat>On-screen Show (4:3)</PresentationFormat>
  <Paragraphs>64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 Hình ảnh thu hoạch lúa</vt:lpstr>
      <vt:lpstr>Slide 6</vt:lpstr>
      <vt:lpstr>Slide 7</vt:lpstr>
      <vt:lpstr>Slide 8</vt:lpstr>
      <vt:lpstr>a</vt:lpstr>
      <vt:lpstr>Slide 10</vt:lpstr>
      <vt:lpstr>Slide 11</vt:lpstr>
      <vt:lpstr>Slide 12</vt:lpstr>
      <vt:lpstr>Slide 13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</dc:creator>
  <cp:lastModifiedBy>CSTeam</cp:lastModifiedBy>
  <cp:revision>148</cp:revision>
  <dcterms:created xsi:type="dcterms:W3CDTF">2008-11-05T13:13:31Z</dcterms:created>
  <dcterms:modified xsi:type="dcterms:W3CDTF">2016-06-29T09:51:56Z</dcterms:modified>
</cp:coreProperties>
</file>