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5" r:id="rId2"/>
    <p:sldId id="347" r:id="rId3"/>
    <p:sldId id="333" r:id="rId4"/>
    <p:sldId id="351" r:id="rId5"/>
    <p:sldId id="337" r:id="rId6"/>
    <p:sldId id="342" r:id="rId7"/>
    <p:sldId id="338" r:id="rId8"/>
    <p:sldId id="356" r:id="rId9"/>
    <p:sldId id="344" r:id="rId10"/>
    <p:sldId id="345" r:id="rId11"/>
    <p:sldId id="350" r:id="rId12"/>
    <p:sldId id="322" r:id="rId13"/>
    <p:sldId id="35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CF600"/>
    <a:srgbClr val="FFFF00"/>
    <a:srgbClr val="0000EA"/>
    <a:srgbClr val="66CCFF"/>
    <a:srgbClr val="FF0000"/>
    <a:srgbClr val="008000"/>
    <a:srgbClr val="00FF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66" autoAdjust="0"/>
    <p:restoredTop sz="94660"/>
  </p:normalViewPr>
  <p:slideViewPr>
    <p:cSldViewPr>
      <p:cViewPr>
        <p:scale>
          <a:sx n="66" d="100"/>
          <a:sy n="66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E4A9E21-454D-4A3F-B3FD-D21875C59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1AA2-BEC0-4973-9070-603EAE0E8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99427-EED7-4665-9202-57B20BB16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4D7A-583A-4306-B781-F717CDBC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09DB-3A56-400C-9AD7-B0448BE5B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1EF78-D5B0-42EF-A2B0-F31E56147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BB61D-7FBF-413D-A697-40493B0F1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E141-9F18-44F0-B18F-3D704817B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BA34-D32B-402B-9149-D9A666EF0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770D-4AF6-40BF-86C4-FEF54FA0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0E35-7965-49E1-B444-E9EC51F46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35094-8522-4E78-AEA3-DBB060B3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0ECF-DFA1-45AD-A60F-25ADEF873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4E509E2-60FA-4563-BBDE-E4D87C05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6" name="AutoShape 10"/>
          <p:cNvSpPr>
            <a:spLocks noEditPoints="1" noChangeArrowheads="1"/>
          </p:cNvSpPr>
          <p:nvPr/>
        </p:nvSpPr>
        <p:spPr bwMode="auto">
          <a:xfrm rot="-1373140">
            <a:off x="7239000" y="3048000"/>
            <a:ext cx="1066800" cy="685800"/>
          </a:xfrm>
          <a:custGeom>
            <a:avLst/>
            <a:gdLst>
              <a:gd name="T0" fmla="*/ 363107 w 21600"/>
              <a:gd name="T1" fmla="*/ 1461 h 21600"/>
              <a:gd name="T2" fmla="*/ 364144 w 21600"/>
              <a:gd name="T3" fmla="*/ 314325 h 21600"/>
              <a:gd name="T4" fmla="*/ 1070899 w 21600"/>
              <a:gd name="T5" fmla="*/ 319437 h 21600"/>
              <a:gd name="T6" fmla="*/ 363107 w 21600"/>
              <a:gd name="T7" fmla="*/ 1461 h 21600"/>
              <a:gd name="T8" fmla="*/ 10668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FF"/>
          </a:solidFill>
          <a:ln w="57150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587" name="AutoShape 11"/>
          <p:cNvSpPr>
            <a:spLocks noEditPoints="1" noChangeArrowheads="1"/>
          </p:cNvSpPr>
          <p:nvPr/>
        </p:nvSpPr>
        <p:spPr bwMode="auto">
          <a:xfrm rot="-1423823">
            <a:off x="2895600" y="4267200"/>
            <a:ext cx="960438" cy="701675"/>
          </a:xfrm>
          <a:custGeom>
            <a:avLst/>
            <a:gdLst>
              <a:gd name="T0" fmla="*/ 326905 w 21600"/>
              <a:gd name="T1" fmla="*/ 1494 h 21600"/>
              <a:gd name="T2" fmla="*/ 327838 w 21600"/>
              <a:gd name="T3" fmla="*/ 321601 h 21600"/>
              <a:gd name="T4" fmla="*/ 964129 w 21600"/>
              <a:gd name="T5" fmla="*/ 326831 h 21600"/>
              <a:gd name="T6" fmla="*/ 326905 w 21600"/>
              <a:gd name="T7" fmla="*/ 1494 h 21600"/>
              <a:gd name="T8" fmla="*/ 960438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Text Box 19"/>
          <p:cNvSpPr txBox="1">
            <a:spLocks noChangeArrowheads="1"/>
          </p:cNvSpPr>
          <p:nvPr/>
        </p:nvSpPr>
        <p:spPr bwMode="auto">
          <a:xfrm>
            <a:off x="3052763" y="3138488"/>
            <a:ext cx="31956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  <a:latin typeface="Arial" charset="0"/>
              </a:rPr>
              <a:t>ÂM NHẠC </a:t>
            </a:r>
          </a:p>
          <a:p>
            <a:pPr algn="ctr"/>
            <a:r>
              <a:rPr lang="en-US" sz="4800">
                <a:solidFill>
                  <a:schemeClr val="tx2"/>
                </a:solidFill>
                <a:latin typeface="Arial" charset="0"/>
              </a:rPr>
              <a:t>LỚP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6" grpId="0" animBg="1"/>
      <p:bldP spid="1525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1447800" y="4572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* Hát và gõ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ệm theo tiêt tấu, lời ca.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838200" y="9906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Trong không gian bay bay, một hành tinh thân ái.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762000" y="16764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Một lời mẹ ru con bình yên giấc say.</a:t>
            </a: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838200" y="23622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Một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àn chim tung cánh,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ón mây trời hiền lành.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838200" y="30480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Một chồi non thắm xanh, lâu bền lá cành.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762000" y="36576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Bay lên cao lên cao loài bồ câu trắng tinh.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762000" y="43434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Nghe xôn xao xôn xao tiếng hát bạn bè mình.</a:t>
            </a:r>
          </a:p>
        </p:txBody>
      </p:sp>
      <p:sp>
        <p:nvSpPr>
          <p:cNvPr id="163863" name="Text Box 23"/>
          <p:cNvSpPr txBox="1">
            <a:spLocks noChangeArrowheads="1"/>
          </p:cNvSpPr>
          <p:nvPr/>
        </p:nvSpPr>
        <p:spPr bwMode="auto">
          <a:xfrm>
            <a:off x="762000" y="50292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Yêu th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ng nhau bên nhau loài ng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ời tay nắm tay.</a:t>
            </a:r>
          </a:p>
        </p:txBody>
      </p:sp>
      <p:sp>
        <p:nvSpPr>
          <p:cNvPr id="163864" name="Text Box 24"/>
          <p:cNvSpPr txBox="1">
            <a:spLocks noChangeArrowheads="1"/>
          </p:cNvSpPr>
          <p:nvPr/>
        </p:nvSpPr>
        <p:spPr bwMode="auto">
          <a:xfrm>
            <a:off x="685800" y="57150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 Cho em th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 t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ng lai ngát xanh hành tinh</a:t>
            </a:r>
            <a:r>
              <a:rPr lang="en-US" sz="1800" b="1">
                <a:solidFill>
                  <a:srgbClr val="0000EA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này.</a:t>
            </a:r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914400" y="1371600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x          x        x      x        x        x         x        x     x</a:t>
            </a:r>
          </a:p>
        </p:txBody>
      </p:sp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762000" y="2057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x      x    x     x       x        x       x       x</a:t>
            </a:r>
          </a:p>
        </p:txBody>
      </p:sp>
      <p:sp>
        <p:nvSpPr>
          <p:cNvPr id="163867" name="Text Box 27"/>
          <p:cNvSpPr txBox="1">
            <a:spLocks noChangeArrowheads="1"/>
          </p:cNvSpPr>
          <p:nvPr/>
        </p:nvSpPr>
        <p:spPr bwMode="auto">
          <a:xfrm>
            <a:off x="838200" y="27432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x         x        x         x          x        x       x       x       x</a:t>
            </a:r>
          </a:p>
        </p:txBody>
      </p:sp>
      <p:sp>
        <p:nvSpPr>
          <p:cNvPr id="163868" name="Text Box 28"/>
          <p:cNvSpPr txBox="1">
            <a:spLocks noChangeArrowheads="1"/>
          </p:cNvSpPr>
          <p:nvPr/>
        </p:nvSpPr>
        <p:spPr bwMode="auto">
          <a:xfrm>
            <a:off x="838200" y="33528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x       x        x         x          x      x     x     x</a:t>
            </a:r>
          </a:p>
        </p:txBody>
      </p: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762000" y="40386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x     x      x       x      x      x     x        x         x</a:t>
            </a:r>
          </a:p>
        </p:txBody>
      </p:sp>
      <p:sp>
        <p:nvSpPr>
          <p:cNvPr id="163870" name="Text Box 30"/>
          <p:cNvSpPr txBox="1">
            <a:spLocks noChangeArrowheads="1"/>
          </p:cNvSpPr>
          <p:nvPr/>
        </p:nvSpPr>
        <p:spPr bwMode="auto">
          <a:xfrm>
            <a:off x="838200" y="47244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x       x      x        x       x         x      x     x      x</a:t>
            </a:r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914400" y="54102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x            x        x         x        x         x       x       x       x</a:t>
            </a:r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990600" y="6096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x      x       x         x       x        x         x         x      x</a:t>
            </a:r>
          </a:p>
        </p:txBody>
      </p:sp>
      <p:pic>
        <p:nvPicPr>
          <p:cNvPr id="11283" name="Picture 33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4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28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04800" y="228600"/>
            <a:ext cx="914400" cy="838200"/>
            <a:chOff x="192" y="144"/>
            <a:chExt cx="1008" cy="912"/>
          </a:xfrm>
        </p:grpSpPr>
        <p:sp>
          <p:nvSpPr>
            <p:cNvPr id="11286" name="Oval 36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Arial" charset="0"/>
              </a:endParaRPr>
            </a:p>
          </p:txBody>
        </p:sp>
        <p:pic>
          <p:nvPicPr>
            <p:cNvPr id="11287" name="Picture 5" descr="meo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7" grpId="0"/>
      <p:bldP spid="163858" grpId="0"/>
      <p:bldP spid="163859" grpId="0"/>
      <p:bldP spid="163860" grpId="0"/>
      <p:bldP spid="163861" grpId="0"/>
      <p:bldP spid="163862" grpId="0"/>
      <p:bldP spid="163863" grpId="0"/>
      <p:bldP spid="163864" grpId="0"/>
      <p:bldP spid="163865" grpId="0"/>
      <p:bldP spid="163866" grpId="0"/>
      <p:bldP spid="163867" grpId="0"/>
      <p:bldP spid="163868" grpId="0"/>
      <p:bldP spid="163869" grpId="0"/>
      <p:bldP spid="163870" grpId="0"/>
      <p:bldP spid="163871" grpId="0"/>
      <p:bldP spid="1638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9775-big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2590800" y="1524000"/>
            <a:ext cx="3962400" cy="4495800"/>
          </a:xfrm>
          <a:prstGeom prst="ellipse">
            <a:avLst/>
          </a:prstGeom>
          <a:gradFill rotWithShape="1">
            <a:gsLst>
              <a:gs pos="0">
                <a:srgbClr val="00FF00">
                  <a:alpha val="71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2292" name="Picture 8" descr="nguoi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3591">
            <a:off x="3351213" y="2505075"/>
            <a:ext cx="28130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9" name="WordArt 7"/>
          <p:cNvSpPr>
            <a:spLocks noChangeArrowheads="1" noChangeShapeType="1" noTextEdit="1"/>
          </p:cNvSpPr>
          <p:nvPr/>
        </p:nvSpPr>
        <p:spPr bwMode="auto">
          <a:xfrm>
            <a:off x="1295400" y="0"/>
            <a:ext cx="64008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THỬ TÀI BIỂU DIỄN</a:t>
            </a:r>
          </a:p>
        </p:txBody>
      </p:sp>
      <p:sp>
        <p:nvSpPr>
          <p:cNvPr id="177160" name="AutoShape 8"/>
          <p:cNvSpPr>
            <a:spLocks noChangeArrowheads="1"/>
          </p:cNvSpPr>
          <p:nvPr/>
        </p:nvSpPr>
        <p:spPr bwMode="auto">
          <a:xfrm>
            <a:off x="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61" name="AutoShape 9"/>
          <p:cNvSpPr>
            <a:spLocks noChangeArrowheads="1"/>
          </p:cNvSpPr>
          <p:nvPr/>
        </p:nvSpPr>
        <p:spPr bwMode="auto">
          <a:xfrm>
            <a:off x="8686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62" name="AutoShape 10"/>
          <p:cNvSpPr>
            <a:spLocks noChangeArrowheads="1"/>
          </p:cNvSpPr>
          <p:nvPr/>
        </p:nvSpPr>
        <p:spPr bwMode="auto">
          <a:xfrm>
            <a:off x="5410200" y="0"/>
            <a:ext cx="466725" cy="7223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63" name="AutoShape 11"/>
          <p:cNvSpPr>
            <a:spLocks noChangeArrowheads="1"/>
          </p:cNvSpPr>
          <p:nvPr/>
        </p:nvSpPr>
        <p:spPr bwMode="auto">
          <a:xfrm>
            <a:off x="7239000" y="3048000"/>
            <a:ext cx="466725" cy="7223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64" name="AutoShape 12"/>
          <p:cNvSpPr>
            <a:spLocks noChangeArrowheads="1"/>
          </p:cNvSpPr>
          <p:nvPr/>
        </p:nvSpPr>
        <p:spPr bwMode="auto">
          <a:xfrm>
            <a:off x="990600" y="2743200"/>
            <a:ext cx="466725" cy="72231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65" name="AutoShape 13"/>
          <p:cNvSpPr>
            <a:spLocks noChangeArrowheads="1"/>
          </p:cNvSpPr>
          <p:nvPr/>
        </p:nvSpPr>
        <p:spPr bwMode="auto">
          <a:xfrm>
            <a:off x="8534400" y="1524000"/>
            <a:ext cx="374650" cy="4556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66" name="AutoShape 14"/>
          <p:cNvSpPr>
            <a:spLocks noChangeArrowheads="1"/>
          </p:cNvSpPr>
          <p:nvPr/>
        </p:nvSpPr>
        <p:spPr bwMode="auto">
          <a:xfrm>
            <a:off x="2438400" y="5105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67" name="AutoShape 15"/>
          <p:cNvSpPr>
            <a:spLocks noChangeArrowheads="1"/>
          </p:cNvSpPr>
          <p:nvPr/>
        </p:nvSpPr>
        <p:spPr bwMode="auto">
          <a:xfrm>
            <a:off x="2819400" y="0"/>
            <a:ext cx="374650" cy="4556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68" name="AutoShape 16"/>
          <p:cNvSpPr>
            <a:spLocks noChangeArrowheads="1"/>
          </p:cNvSpPr>
          <p:nvPr/>
        </p:nvSpPr>
        <p:spPr bwMode="auto">
          <a:xfrm>
            <a:off x="4343400" y="22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69" name="AutoShape 17"/>
          <p:cNvSpPr>
            <a:spLocks noChangeArrowheads="1"/>
          </p:cNvSpPr>
          <p:nvPr/>
        </p:nvSpPr>
        <p:spPr bwMode="auto">
          <a:xfrm>
            <a:off x="6621463" y="5791200"/>
            <a:ext cx="411162" cy="4127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71" name="AutoShape 19"/>
          <p:cNvSpPr>
            <a:spLocks noChangeArrowheads="1"/>
          </p:cNvSpPr>
          <p:nvPr/>
        </p:nvSpPr>
        <p:spPr bwMode="auto">
          <a:xfrm>
            <a:off x="8686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72" name="AutoShape 20"/>
          <p:cNvSpPr>
            <a:spLocks noChangeArrowheads="1"/>
          </p:cNvSpPr>
          <p:nvPr/>
        </p:nvSpPr>
        <p:spPr bwMode="auto">
          <a:xfrm>
            <a:off x="4191000" y="6135688"/>
            <a:ext cx="466725" cy="72231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73" name="AutoShape 21"/>
          <p:cNvSpPr>
            <a:spLocks noChangeArrowheads="1"/>
          </p:cNvSpPr>
          <p:nvPr/>
        </p:nvSpPr>
        <p:spPr bwMode="auto">
          <a:xfrm>
            <a:off x="228600" y="4419600"/>
            <a:ext cx="374650" cy="4556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74" name="AutoShape 22"/>
          <p:cNvSpPr>
            <a:spLocks noChangeArrowheads="1"/>
          </p:cNvSpPr>
          <p:nvPr/>
        </p:nvSpPr>
        <p:spPr bwMode="auto">
          <a:xfrm>
            <a:off x="7391400" y="4648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7175" name="AutoShape 23"/>
          <p:cNvSpPr>
            <a:spLocks noChangeArrowheads="1"/>
          </p:cNvSpPr>
          <p:nvPr/>
        </p:nvSpPr>
        <p:spPr bwMode="auto">
          <a:xfrm>
            <a:off x="1981200" y="6445250"/>
            <a:ext cx="411163" cy="4127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77176" name="AutoShape 24"/>
          <p:cNvSpPr>
            <a:spLocks noChangeArrowheads="1"/>
          </p:cNvSpPr>
          <p:nvPr/>
        </p:nvSpPr>
        <p:spPr bwMode="auto">
          <a:xfrm>
            <a:off x="6621463" y="5791200"/>
            <a:ext cx="411162" cy="4127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177177" name="Picture 25" descr="Vo_tay">
            <a:hlinkHover r:id="" action="ppaction://noaction">
              <a:snd r:embed="rId4" name="applause.wav" builtIn="1"/>
            </a:hlinkHover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540375"/>
            <a:ext cx="18288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77157" grpId="1" animBg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3374" name="Rectangle 6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066800" y="13716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 Dặn dò :</a:t>
            </a:r>
            <a:endParaRPr lang="en-US" sz="2800" b="1">
              <a:solidFill>
                <a:srgbClr val="0000EA"/>
              </a:solidFill>
              <a:latin typeface="Arial" charset="0"/>
            </a:endParaRPr>
          </a:p>
        </p:txBody>
      </p:sp>
      <p:pic>
        <p:nvPicPr>
          <p:cNvPr id="13316" name="Picture 37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7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524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8" name="Group 15"/>
          <p:cNvGrpSpPr>
            <a:grpSpLocks/>
          </p:cNvGrpSpPr>
          <p:nvPr/>
        </p:nvGrpSpPr>
        <p:grpSpPr bwMode="auto">
          <a:xfrm>
            <a:off x="3200400" y="5029200"/>
            <a:ext cx="2620963" cy="1481138"/>
            <a:chOff x="6557" y="8591"/>
            <a:chExt cx="3240" cy="2042"/>
          </a:xfrm>
        </p:grpSpPr>
        <p:sp>
          <p:nvSpPr>
            <p:cNvPr id="13325" name="AutoShape 16" descr="2"/>
            <p:cNvSpPr>
              <a:spLocks noChangeArrowheads="1"/>
            </p:cNvSpPr>
            <p:nvPr/>
          </p:nvSpPr>
          <p:spPr bwMode="auto">
            <a:xfrm>
              <a:off x="6557" y="9582"/>
              <a:ext cx="3240" cy="1051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vi-VN" sz="1800">
                <a:latin typeface="Arial" charset="0"/>
              </a:endParaRPr>
            </a:p>
          </p:txBody>
        </p:sp>
        <p:pic>
          <p:nvPicPr>
            <p:cNvPr id="13326" name="Picture 17" descr="cosm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42" y="8591"/>
              <a:ext cx="1389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Freeform 18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9 w 781"/>
                <a:gd name="T1" fmla="*/ 1 h 1136"/>
                <a:gd name="T2" fmla="*/ 9 w 781"/>
                <a:gd name="T3" fmla="*/ 1 h 1136"/>
                <a:gd name="T4" fmla="*/ 9 w 781"/>
                <a:gd name="T5" fmla="*/ 1 h 1136"/>
                <a:gd name="T6" fmla="*/ 8 w 781"/>
                <a:gd name="T7" fmla="*/ 1 h 1136"/>
                <a:gd name="T8" fmla="*/ 8 w 781"/>
                <a:gd name="T9" fmla="*/ 1 h 1136"/>
                <a:gd name="T10" fmla="*/ 7 w 781"/>
                <a:gd name="T11" fmla="*/ 1 h 1136"/>
                <a:gd name="T12" fmla="*/ 6 w 781"/>
                <a:gd name="T13" fmla="*/ 1 h 1136"/>
                <a:gd name="T14" fmla="*/ 6 w 781"/>
                <a:gd name="T15" fmla="*/ 1 h 1136"/>
                <a:gd name="T16" fmla="*/ 5 w 781"/>
                <a:gd name="T17" fmla="*/ 1 h 1136"/>
                <a:gd name="T18" fmla="*/ 4 w 781"/>
                <a:gd name="T19" fmla="*/ 1 h 1136"/>
                <a:gd name="T20" fmla="*/ 4 w 781"/>
                <a:gd name="T21" fmla="*/ 1 h 1136"/>
                <a:gd name="T22" fmla="*/ 3 w 781"/>
                <a:gd name="T23" fmla="*/ 1 h 1136"/>
                <a:gd name="T24" fmla="*/ 2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0 w 781"/>
                <a:gd name="T49" fmla="*/ 1 h 1136"/>
                <a:gd name="T50" fmla="*/ 2 w 781"/>
                <a:gd name="T51" fmla="*/ 1 h 1136"/>
                <a:gd name="T52" fmla="*/ 2 w 781"/>
                <a:gd name="T53" fmla="*/ 1 h 1136"/>
                <a:gd name="T54" fmla="*/ 2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3 w 781"/>
                <a:gd name="T75" fmla="*/ 1 h 1136"/>
                <a:gd name="T76" fmla="*/ 4 w 781"/>
                <a:gd name="T77" fmla="*/ 1 h 1136"/>
                <a:gd name="T78" fmla="*/ 4 w 781"/>
                <a:gd name="T79" fmla="*/ 1 h 1136"/>
                <a:gd name="T80" fmla="*/ 5 w 781"/>
                <a:gd name="T81" fmla="*/ 1 h 1136"/>
                <a:gd name="T82" fmla="*/ 5 w 781"/>
                <a:gd name="T83" fmla="*/ 1 h 1136"/>
                <a:gd name="T84" fmla="*/ 6 w 781"/>
                <a:gd name="T85" fmla="*/ 1 h 1136"/>
                <a:gd name="T86" fmla="*/ 6 w 781"/>
                <a:gd name="T87" fmla="*/ 1 h 1136"/>
                <a:gd name="T88" fmla="*/ 7 w 781"/>
                <a:gd name="T89" fmla="*/ 1 h 1136"/>
                <a:gd name="T90" fmla="*/ 7 w 781"/>
                <a:gd name="T91" fmla="*/ 1 h 1136"/>
                <a:gd name="T92" fmla="*/ 8 w 781"/>
                <a:gd name="T93" fmla="*/ 1 h 1136"/>
                <a:gd name="T94" fmla="*/ 8 w 781"/>
                <a:gd name="T95" fmla="*/ 1 h 1136"/>
                <a:gd name="T96" fmla="*/ 9 w 781"/>
                <a:gd name="T97" fmla="*/ 0 h 1136"/>
                <a:gd name="T98" fmla="*/ 9 w 781"/>
                <a:gd name="T99" fmla="*/ 1 h 1136"/>
                <a:gd name="T100" fmla="*/ 9 w 781"/>
                <a:gd name="T101" fmla="*/ 1 h 1136"/>
                <a:gd name="T102" fmla="*/ 9 w 781"/>
                <a:gd name="T103" fmla="*/ 1 h 1136"/>
                <a:gd name="T104" fmla="*/ 9 w 781"/>
                <a:gd name="T105" fmla="*/ 1 h 1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1"/>
                <a:gd name="T160" fmla="*/ 0 h 1136"/>
                <a:gd name="T161" fmla="*/ 781 w 781"/>
                <a:gd name="T162" fmla="*/ 1136 h 1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1" h="1136">
                  <a:moveTo>
                    <a:pt x="781" y="272"/>
                  </a:move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9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9 w 781"/>
                <a:gd name="T1" fmla="*/ 1 h 1136"/>
                <a:gd name="T2" fmla="*/ 9 w 781"/>
                <a:gd name="T3" fmla="*/ 1 h 1136"/>
                <a:gd name="T4" fmla="*/ 9 w 781"/>
                <a:gd name="T5" fmla="*/ 1 h 1136"/>
                <a:gd name="T6" fmla="*/ 9 w 781"/>
                <a:gd name="T7" fmla="*/ 1 h 1136"/>
                <a:gd name="T8" fmla="*/ 8 w 781"/>
                <a:gd name="T9" fmla="*/ 1 h 1136"/>
                <a:gd name="T10" fmla="*/ 8 w 781"/>
                <a:gd name="T11" fmla="*/ 1 h 1136"/>
                <a:gd name="T12" fmla="*/ 7 w 781"/>
                <a:gd name="T13" fmla="*/ 1 h 1136"/>
                <a:gd name="T14" fmla="*/ 6 w 781"/>
                <a:gd name="T15" fmla="*/ 1 h 1136"/>
                <a:gd name="T16" fmla="*/ 6 w 781"/>
                <a:gd name="T17" fmla="*/ 1 h 1136"/>
                <a:gd name="T18" fmla="*/ 5 w 781"/>
                <a:gd name="T19" fmla="*/ 1 h 1136"/>
                <a:gd name="T20" fmla="*/ 4 w 781"/>
                <a:gd name="T21" fmla="*/ 1 h 1136"/>
                <a:gd name="T22" fmla="*/ 4 w 781"/>
                <a:gd name="T23" fmla="*/ 1 h 1136"/>
                <a:gd name="T24" fmla="*/ 3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2 w 781"/>
                <a:gd name="T49" fmla="*/ 1 h 1136"/>
                <a:gd name="T50" fmla="*/ 2 w 781"/>
                <a:gd name="T51" fmla="*/ 1 h 1136"/>
                <a:gd name="T52" fmla="*/ 0 w 781"/>
                <a:gd name="T53" fmla="*/ 1 h 1136"/>
                <a:gd name="T54" fmla="*/ 0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2 w 781"/>
                <a:gd name="T75" fmla="*/ 1 h 1136"/>
                <a:gd name="T76" fmla="*/ 2 w 781"/>
                <a:gd name="T77" fmla="*/ 1 h 1136"/>
                <a:gd name="T78" fmla="*/ 2 w 781"/>
                <a:gd name="T79" fmla="*/ 1 h 1136"/>
                <a:gd name="T80" fmla="*/ 2 w 781"/>
                <a:gd name="T81" fmla="*/ 1 h 1136"/>
                <a:gd name="T82" fmla="*/ 3 w 781"/>
                <a:gd name="T83" fmla="*/ 1 h 1136"/>
                <a:gd name="T84" fmla="*/ 4 w 781"/>
                <a:gd name="T85" fmla="*/ 1 h 1136"/>
                <a:gd name="T86" fmla="*/ 4 w 781"/>
                <a:gd name="T87" fmla="*/ 1 h 1136"/>
                <a:gd name="T88" fmla="*/ 5 w 781"/>
                <a:gd name="T89" fmla="*/ 1 h 1136"/>
                <a:gd name="T90" fmla="*/ 5 w 781"/>
                <a:gd name="T91" fmla="*/ 1 h 1136"/>
                <a:gd name="T92" fmla="*/ 6 w 781"/>
                <a:gd name="T93" fmla="*/ 1 h 1136"/>
                <a:gd name="T94" fmla="*/ 6 w 781"/>
                <a:gd name="T95" fmla="*/ 1 h 1136"/>
                <a:gd name="T96" fmla="*/ 7 w 781"/>
                <a:gd name="T97" fmla="*/ 1 h 1136"/>
                <a:gd name="T98" fmla="*/ 7 w 781"/>
                <a:gd name="T99" fmla="*/ 1 h 1136"/>
                <a:gd name="T100" fmla="*/ 8 w 781"/>
                <a:gd name="T101" fmla="*/ 1 h 1136"/>
                <a:gd name="T102" fmla="*/ 8 w 781"/>
                <a:gd name="T103" fmla="*/ 1 h 1136"/>
                <a:gd name="T104" fmla="*/ 9 w 781"/>
                <a:gd name="T105" fmla="*/ 0 h 1136"/>
                <a:gd name="T106" fmla="*/ 9 w 781"/>
                <a:gd name="T107" fmla="*/ 0 h 1136"/>
                <a:gd name="T108" fmla="*/ 9 w 781"/>
                <a:gd name="T109" fmla="*/ 1 h 1136"/>
                <a:gd name="T110" fmla="*/ 9 w 781"/>
                <a:gd name="T111" fmla="*/ 1 h 1136"/>
                <a:gd name="T112" fmla="*/ 9 w 781"/>
                <a:gd name="T113" fmla="*/ 1 h 1136"/>
                <a:gd name="T114" fmla="*/ 9 w 781"/>
                <a:gd name="T115" fmla="*/ 1 h 1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1"/>
                <a:gd name="T175" fmla="*/ 0 h 1136"/>
                <a:gd name="T176" fmla="*/ 781 w 781"/>
                <a:gd name="T177" fmla="*/ 1136 h 1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1" h="1136">
                  <a:moveTo>
                    <a:pt x="781" y="272"/>
                  </a:moveTo>
                  <a:lnTo>
                    <a:pt x="781" y="272"/>
                  </a:ln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20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5 w 1991"/>
                <a:gd name="T1" fmla="*/ 1 h 1763"/>
                <a:gd name="T2" fmla="*/ 4 w 1991"/>
                <a:gd name="T3" fmla="*/ 1 h 1763"/>
                <a:gd name="T4" fmla="*/ 4 w 1991"/>
                <a:gd name="T5" fmla="*/ 1 h 1763"/>
                <a:gd name="T6" fmla="*/ 4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3 w 1991"/>
                <a:gd name="T15" fmla="*/ 1 h 1763"/>
                <a:gd name="T16" fmla="*/ 4 w 1991"/>
                <a:gd name="T17" fmla="*/ 1 h 1763"/>
                <a:gd name="T18" fmla="*/ 3 w 1991"/>
                <a:gd name="T19" fmla="*/ 1 h 1763"/>
                <a:gd name="T20" fmla="*/ 2 w 1991"/>
                <a:gd name="T21" fmla="*/ 1 h 1763"/>
                <a:gd name="T22" fmla="*/ 2 w 1991"/>
                <a:gd name="T23" fmla="*/ 1 h 1763"/>
                <a:gd name="T24" fmla="*/ 0 w 1991"/>
                <a:gd name="T25" fmla="*/ 1 h 1763"/>
                <a:gd name="T26" fmla="*/ 2 w 1991"/>
                <a:gd name="T27" fmla="*/ 1 h 1763"/>
                <a:gd name="T28" fmla="*/ 2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5 w 1991"/>
                <a:gd name="T35" fmla="*/ 1 h 1763"/>
                <a:gd name="T36" fmla="*/ 7 w 1991"/>
                <a:gd name="T37" fmla="*/ 1 h 1763"/>
                <a:gd name="T38" fmla="*/ 7 w 1991"/>
                <a:gd name="T39" fmla="*/ 1 h 1763"/>
                <a:gd name="T40" fmla="*/ 9 w 1991"/>
                <a:gd name="T41" fmla="*/ 1 h 1763"/>
                <a:gd name="T42" fmla="*/ 12 w 1991"/>
                <a:gd name="T43" fmla="*/ 1 h 1763"/>
                <a:gd name="T44" fmla="*/ 18 w 1991"/>
                <a:gd name="T45" fmla="*/ 1 h 1763"/>
                <a:gd name="T46" fmla="*/ 21 w 1991"/>
                <a:gd name="T47" fmla="*/ 1 h 1763"/>
                <a:gd name="T48" fmla="*/ 22 w 1991"/>
                <a:gd name="T49" fmla="*/ 1 h 1763"/>
                <a:gd name="T50" fmla="*/ 22 w 1991"/>
                <a:gd name="T51" fmla="*/ 1 h 1763"/>
                <a:gd name="T52" fmla="*/ 19 w 1991"/>
                <a:gd name="T53" fmla="*/ 1 h 1763"/>
                <a:gd name="T54" fmla="*/ 18 w 1991"/>
                <a:gd name="T55" fmla="*/ 1 h 1763"/>
                <a:gd name="T56" fmla="*/ 15 w 1991"/>
                <a:gd name="T57" fmla="*/ 1 h 1763"/>
                <a:gd name="T58" fmla="*/ 14 w 1991"/>
                <a:gd name="T59" fmla="*/ 1 h 1763"/>
                <a:gd name="T60" fmla="*/ 14 w 1991"/>
                <a:gd name="T61" fmla="*/ 1 h 1763"/>
                <a:gd name="T62" fmla="*/ 14 w 1991"/>
                <a:gd name="T63" fmla="*/ 1 h 1763"/>
                <a:gd name="T64" fmla="*/ 14 w 1991"/>
                <a:gd name="T65" fmla="*/ 1 h 1763"/>
                <a:gd name="T66" fmla="*/ 15 w 1991"/>
                <a:gd name="T67" fmla="*/ 1 h 1763"/>
                <a:gd name="T68" fmla="*/ 18 w 1991"/>
                <a:gd name="T69" fmla="*/ 1 h 1763"/>
                <a:gd name="T70" fmla="*/ 19 w 1991"/>
                <a:gd name="T71" fmla="*/ 1 h 1763"/>
                <a:gd name="T72" fmla="*/ 22 w 1991"/>
                <a:gd name="T73" fmla="*/ 1 h 1763"/>
                <a:gd name="T74" fmla="*/ 23 w 1991"/>
                <a:gd name="T75" fmla="*/ 1 h 1763"/>
                <a:gd name="T76" fmla="*/ 22 w 1991"/>
                <a:gd name="T77" fmla="*/ 1 h 1763"/>
                <a:gd name="T78" fmla="*/ 19 w 1991"/>
                <a:gd name="T79" fmla="*/ 1 h 1763"/>
                <a:gd name="T80" fmla="*/ 17 w 1991"/>
                <a:gd name="T81" fmla="*/ 1 h 1763"/>
                <a:gd name="T82" fmla="*/ 15 w 1991"/>
                <a:gd name="T83" fmla="*/ 1 h 1763"/>
                <a:gd name="T84" fmla="*/ 15 w 1991"/>
                <a:gd name="T85" fmla="*/ 1 h 1763"/>
                <a:gd name="T86" fmla="*/ 14 w 1991"/>
                <a:gd name="T87" fmla="*/ 1 h 1763"/>
                <a:gd name="T88" fmla="*/ 14 w 1991"/>
                <a:gd name="T89" fmla="*/ 1 h 1763"/>
                <a:gd name="T90" fmla="*/ 12 w 1991"/>
                <a:gd name="T91" fmla="*/ 1 h 1763"/>
                <a:gd name="T92" fmla="*/ 10 w 1991"/>
                <a:gd name="T93" fmla="*/ 1 h 1763"/>
                <a:gd name="T94" fmla="*/ 8 w 1991"/>
                <a:gd name="T95" fmla="*/ 1 h 17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1"/>
                <a:gd name="T145" fmla="*/ 0 h 1763"/>
                <a:gd name="T146" fmla="*/ 1991 w 1991"/>
                <a:gd name="T147" fmla="*/ 1763 h 17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1" h="1763">
                  <a:moveTo>
                    <a:pt x="567" y="1405"/>
                  </a:move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21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5 w 1991"/>
                <a:gd name="T1" fmla="*/ 1 h 1763"/>
                <a:gd name="T2" fmla="*/ 4 w 1991"/>
                <a:gd name="T3" fmla="*/ 1 h 1763"/>
                <a:gd name="T4" fmla="*/ 4 w 1991"/>
                <a:gd name="T5" fmla="*/ 1 h 1763"/>
                <a:gd name="T6" fmla="*/ 4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2 w 1991"/>
                <a:gd name="T15" fmla="*/ 1 h 1763"/>
                <a:gd name="T16" fmla="*/ 3 w 1991"/>
                <a:gd name="T17" fmla="*/ 1 h 1763"/>
                <a:gd name="T18" fmla="*/ 4 w 1991"/>
                <a:gd name="T19" fmla="*/ 1 h 1763"/>
                <a:gd name="T20" fmla="*/ 4 w 1991"/>
                <a:gd name="T21" fmla="*/ 1 h 1763"/>
                <a:gd name="T22" fmla="*/ 3 w 1991"/>
                <a:gd name="T23" fmla="*/ 1 h 1763"/>
                <a:gd name="T24" fmla="*/ 2 w 1991"/>
                <a:gd name="T25" fmla="*/ 1 h 1763"/>
                <a:gd name="T26" fmla="*/ 2 w 1991"/>
                <a:gd name="T27" fmla="*/ 1 h 1763"/>
                <a:gd name="T28" fmla="*/ 0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2 w 1991"/>
                <a:gd name="T35" fmla="*/ 1 h 1763"/>
                <a:gd name="T36" fmla="*/ 2 w 1991"/>
                <a:gd name="T37" fmla="*/ 1 h 1763"/>
                <a:gd name="T38" fmla="*/ 5 w 1991"/>
                <a:gd name="T39" fmla="*/ 1 h 1763"/>
                <a:gd name="T40" fmla="*/ 7 w 1991"/>
                <a:gd name="T41" fmla="*/ 1 h 1763"/>
                <a:gd name="T42" fmla="*/ 7 w 1991"/>
                <a:gd name="T43" fmla="*/ 0 h 1763"/>
                <a:gd name="T44" fmla="*/ 8 w 1991"/>
                <a:gd name="T45" fmla="*/ 1 h 1763"/>
                <a:gd name="T46" fmla="*/ 11 w 1991"/>
                <a:gd name="T47" fmla="*/ 1 h 1763"/>
                <a:gd name="T48" fmla="*/ 14 w 1991"/>
                <a:gd name="T49" fmla="*/ 1 h 1763"/>
                <a:gd name="T50" fmla="*/ 19 w 1991"/>
                <a:gd name="T51" fmla="*/ 1 h 1763"/>
                <a:gd name="T52" fmla="*/ 22 w 1991"/>
                <a:gd name="T53" fmla="*/ 1 h 1763"/>
                <a:gd name="T54" fmla="*/ 22 w 1991"/>
                <a:gd name="T55" fmla="*/ 1 h 1763"/>
                <a:gd name="T56" fmla="*/ 22 w 1991"/>
                <a:gd name="T57" fmla="*/ 1 h 1763"/>
                <a:gd name="T58" fmla="*/ 19 w 1991"/>
                <a:gd name="T59" fmla="*/ 1 h 1763"/>
                <a:gd name="T60" fmla="*/ 18 w 1991"/>
                <a:gd name="T61" fmla="*/ 1 h 1763"/>
                <a:gd name="T62" fmla="*/ 15 w 1991"/>
                <a:gd name="T63" fmla="*/ 1 h 1763"/>
                <a:gd name="T64" fmla="*/ 14 w 1991"/>
                <a:gd name="T65" fmla="*/ 1 h 1763"/>
                <a:gd name="T66" fmla="*/ 14 w 1991"/>
                <a:gd name="T67" fmla="*/ 1 h 1763"/>
                <a:gd name="T68" fmla="*/ 14 w 1991"/>
                <a:gd name="T69" fmla="*/ 1 h 1763"/>
                <a:gd name="T70" fmla="*/ 14 w 1991"/>
                <a:gd name="T71" fmla="*/ 1 h 1763"/>
                <a:gd name="T72" fmla="*/ 14 w 1991"/>
                <a:gd name="T73" fmla="*/ 1 h 1763"/>
                <a:gd name="T74" fmla="*/ 15 w 1991"/>
                <a:gd name="T75" fmla="*/ 1 h 1763"/>
                <a:gd name="T76" fmla="*/ 18 w 1991"/>
                <a:gd name="T77" fmla="*/ 1 h 1763"/>
                <a:gd name="T78" fmla="*/ 21 w 1991"/>
                <a:gd name="T79" fmla="*/ 1 h 1763"/>
                <a:gd name="T80" fmla="*/ 22 w 1991"/>
                <a:gd name="T81" fmla="*/ 1 h 1763"/>
                <a:gd name="T82" fmla="*/ 23 w 1991"/>
                <a:gd name="T83" fmla="*/ 1 h 1763"/>
                <a:gd name="T84" fmla="*/ 22 w 1991"/>
                <a:gd name="T85" fmla="*/ 1 h 1763"/>
                <a:gd name="T86" fmla="*/ 19 w 1991"/>
                <a:gd name="T87" fmla="*/ 1 h 1763"/>
                <a:gd name="T88" fmla="*/ 18 w 1991"/>
                <a:gd name="T89" fmla="*/ 1 h 1763"/>
                <a:gd name="T90" fmla="*/ 15 w 1991"/>
                <a:gd name="T91" fmla="*/ 1 h 1763"/>
                <a:gd name="T92" fmla="*/ 15 w 1991"/>
                <a:gd name="T93" fmla="*/ 1 h 1763"/>
                <a:gd name="T94" fmla="*/ 15 w 1991"/>
                <a:gd name="T95" fmla="*/ 1 h 1763"/>
                <a:gd name="T96" fmla="*/ 14 w 1991"/>
                <a:gd name="T97" fmla="*/ 1 h 1763"/>
                <a:gd name="T98" fmla="*/ 14 w 1991"/>
                <a:gd name="T99" fmla="*/ 1 h 1763"/>
                <a:gd name="T100" fmla="*/ 11 w 1991"/>
                <a:gd name="T101" fmla="*/ 1 h 1763"/>
                <a:gd name="T102" fmla="*/ 10 w 1991"/>
                <a:gd name="T103" fmla="*/ 1 h 1763"/>
                <a:gd name="T104" fmla="*/ 7 w 1991"/>
                <a:gd name="T105" fmla="*/ 1 h 17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1"/>
                <a:gd name="T160" fmla="*/ 0 h 1763"/>
                <a:gd name="T161" fmla="*/ 1991 w 1991"/>
                <a:gd name="T162" fmla="*/ 1763 h 17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1" h="1763">
                  <a:moveTo>
                    <a:pt x="567" y="1405"/>
                  </a:moveTo>
                  <a:lnTo>
                    <a:pt x="567" y="1405"/>
                  </a:ln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22"/>
            <p:cNvSpPr>
              <a:spLocks noChangeShapeType="1"/>
            </p:cNvSpPr>
            <p:nvPr/>
          </p:nvSpPr>
          <p:spPr bwMode="auto">
            <a:xfrm flipH="1">
              <a:off x="8549" y="9919"/>
              <a:ext cx="557" cy="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3"/>
            <p:cNvSpPr>
              <a:spLocks noChangeShapeType="1"/>
            </p:cNvSpPr>
            <p:nvPr/>
          </p:nvSpPr>
          <p:spPr bwMode="auto">
            <a:xfrm flipV="1">
              <a:off x="8559" y="10008"/>
              <a:ext cx="478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4"/>
            <p:cNvSpPr>
              <a:spLocks noChangeShapeType="1"/>
            </p:cNvSpPr>
            <p:nvPr/>
          </p:nvSpPr>
          <p:spPr bwMode="auto">
            <a:xfrm flipV="1">
              <a:off x="8570" y="10205"/>
              <a:ext cx="280" cy="2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5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3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4 w 421"/>
                <a:gd name="T31" fmla="*/ 1 h 441"/>
                <a:gd name="T32" fmla="*/ 4 w 421"/>
                <a:gd name="T33" fmla="*/ 1 h 441"/>
                <a:gd name="T34" fmla="*/ 4 w 421"/>
                <a:gd name="T35" fmla="*/ 1 h 441"/>
                <a:gd name="T36" fmla="*/ 5 w 421"/>
                <a:gd name="T37" fmla="*/ 1 h 441"/>
                <a:gd name="T38" fmla="*/ 5 w 421"/>
                <a:gd name="T39" fmla="*/ 1 h 441"/>
                <a:gd name="T40" fmla="*/ 5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4 w 421"/>
                <a:gd name="T49" fmla="*/ 1 h 441"/>
                <a:gd name="T50" fmla="*/ 4 w 421"/>
                <a:gd name="T51" fmla="*/ 1 h 441"/>
                <a:gd name="T52" fmla="*/ 3 w 421"/>
                <a:gd name="T53" fmla="*/ 1 h 441"/>
                <a:gd name="T54" fmla="*/ 3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6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3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4 w 421"/>
                <a:gd name="T31" fmla="*/ 1 h 441"/>
                <a:gd name="T32" fmla="*/ 4 w 421"/>
                <a:gd name="T33" fmla="*/ 1 h 441"/>
                <a:gd name="T34" fmla="*/ 4 w 421"/>
                <a:gd name="T35" fmla="*/ 1 h 441"/>
                <a:gd name="T36" fmla="*/ 5 w 421"/>
                <a:gd name="T37" fmla="*/ 1 h 441"/>
                <a:gd name="T38" fmla="*/ 5 w 421"/>
                <a:gd name="T39" fmla="*/ 1 h 441"/>
                <a:gd name="T40" fmla="*/ 5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4 w 421"/>
                <a:gd name="T49" fmla="*/ 1 h 441"/>
                <a:gd name="T50" fmla="*/ 4 w 421"/>
                <a:gd name="T51" fmla="*/ 1 h 441"/>
                <a:gd name="T52" fmla="*/ 3 w 421"/>
                <a:gd name="T53" fmla="*/ 1 h 441"/>
                <a:gd name="T54" fmla="*/ 3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7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0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2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3 w 421"/>
                <a:gd name="T31" fmla="*/ 1 h 441"/>
                <a:gd name="T32" fmla="*/ 3 w 421"/>
                <a:gd name="T33" fmla="*/ 1 h 441"/>
                <a:gd name="T34" fmla="*/ 3 w 421"/>
                <a:gd name="T35" fmla="*/ 1 h 441"/>
                <a:gd name="T36" fmla="*/ 4 w 421"/>
                <a:gd name="T37" fmla="*/ 1 h 441"/>
                <a:gd name="T38" fmla="*/ 4 w 421"/>
                <a:gd name="T39" fmla="*/ 1 h 441"/>
                <a:gd name="T40" fmla="*/ 4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5 w 421"/>
                <a:gd name="T49" fmla="*/ 1 h 441"/>
                <a:gd name="T50" fmla="*/ 5 w 421"/>
                <a:gd name="T51" fmla="*/ 1 h 441"/>
                <a:gd name="T52" fmla="*/ 5 w 421"/>
                <a:gd name="T53" fmla="*/ 1 h 441"/>
                <a:gd name="T54" fmla="*/ 5 w 421"/>
                <a:gd name="T55" fmla="*/ 1 h 441"/>
                <a:gd name="T56" fmla="*/ 4 w 421"/>
                <a:gd name="T57" fmla="*/ 1 h 441"/>
                <a:gd name="T58" fmla="*/ 4 w 421"/>
                <a:gd name="T59" fmla="*/ 1 h 441"/>
                <a:gd name="T60" fmla="*/ 3 w 421"/>
                <a:gd name="T61" fmla="*/ 1 h 441"/>
                <a:gd name="T62" fmla="*/ 3 w 421"/>
                <a:gd name="T63" fmla="*/ 1 h 441"/>
                <a:gd name="T64" fmla="*/ 2 w 421"/>
                <a:gd name="T65" fmla="*/ 1 h 441"/>
                <a:gd name="T66" fmla="*/ 2 w 421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441"/>
                <a:gd name="T104" fmla="*/ 421 w 42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8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5 w 439"/>
                <a:gd name="T1" fmla="*/ 1 h 556"/>
                <a:gd name="T2" fmla="*/ 5 w 439"/>
                <a:gd name="T3" fmla="*/ 1 h 556"/>
                <a:gd name="T4" fmla="*/ 4 w 439"/>
                <a:gd name="T5" fmla="*/ 1 h 556"/>
                <a:gd name="T6" fmla="*/ 3 w 439"/>
                <a:gd name="T7" fmla="*/ 1 h 556"/>
                <a:gd name="T8" fmla="*/ 3 w 439"/>
                <a:gd name="T9" fmla="*/ 1 h 556"/>
                <a:gd name="T10" fmla="*/ 3 w 439"/>
                <a:gd name="T11" fmla="*/ 1 h 556"/>
                <a:gd name="T12" fmla="*/ 2 w 439"/>
                <a:gd name="T13" fmla="*/ 1 h 556"/>
                <a:gd name="T14" fmla="*/ 2 w 439"/>
                <a:gd name="T15" fmla="*/ 1 h 556"/>
                <a:gd name="T16" fmla="*/ 2 w 439"/>
                <a:gd name="T17" fmla="*/ 1 h 556"/>
                <a:gd name="T18" fmla="*/ 2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2 w 439"/>
                <a:gd name="T29" fmla="*/ 1 h 556"/>
                <a:gd name="T30" fmla="*/ 2 w 439"/>
                <a:gd name="T31" fmla="*/ 1 h 556"/>
                <a:gd name="T32" fmla="*/ 3 w 439"/>
                <a:gd name="T33" fmla="*/ 1 h 556"/>
                <a:gd name="T34" fmla="*/ 2 w 439"/>
                <a:gd name="T35" fmla="*/ 1 h 556"/>
                <a:gd name="T36" fmla="*/ 2 w 439"/>
                <a:gd name="T37" fmla="*/ 1 h 556"/>
                <a:gd name="T38" fmla="*/ 2 w 439"/>
                <a:gd name="T39" fmla="*/ 0 h 556"/>
                <a:gd name="T40" fmla="*/ 2 w 439"/>
                <a:gd name="T41" fmla="*/ 1 h 556"/>
                <a:gd name="T42" fmla="*/ 2 w 439"/>
                <a:gd name="T43" fmla="*/ 1 h 556"/>
                <a:gd name="T44" fmla="*/ 0 w 439"/>
                <a:gd name="T45" fmla="*/ 1 h 556"/>
                <a:gd name="T46" fmla="*/ 0 w 439"/>
                <a:gd name="T47" fmla="*/ 1 h 556"/>
                <a:gd name="T48" fmla="*/ 2 w 439"/>
                <a:gd name="T49" fmla="*/ 1 h 556"/>
                <a:gd name="T50" fmla="*/ 2 w 439"/>
                <a:gd name="T51" fmla="*/ 1 h 556"/>
                <a:gd name="T52" fmla="*/ 2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3 w 439"/>
                <a:gd name="T67" fmla="*/ 1 h 556"/>
                <a:gd name="T68" fmla="*/ 5 w 439"/>
                <a:gd name="T69" fmla="*/ 1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9"/>
                <a:gd name="T106" fmla="*/ 0 h 556"/>
                <a:gd name="T107" fmla="*/ 439 w 439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9" h="556">
                  <a:moveTo>
                    <a:pt x="439" y="556"/>
                  </a:move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9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5 w 439"/>
                <a:gd name="T1" fmla="*/ 1 h 556"/>
                <a:gd name="T2" fmla="*/ 5 w 439"/>
                <a:gd name="T3" fmla="*/ 1 h 556"/>
                <a:gd name="T4" fmla="*/ 5 w 439"/>
                <a:gd name="T5" fmla="*/ 1 h 556"/>
                <a:gd name="T6" fmla="*/ 4 w 439"/>
                <a:gd name="T7" fmla="*/ 1 h 556"/>
                <a:gd name="T8" fmla="*/ 3 w 439"/>
                <a:gd name="T9" fmla="*/ 1 h 556"/>
                <a:gd name="T10" fmla="*/ 3 w 439"/>
                <a:gd name="T11" fmla="*/ 1 h 556"/>
                <a:gd name="T12" fmla="*/ 3 w 439"/>
                <a:gd name="T13" fmla="*/ 1 h 556"/>
                <a:gd name="T14" fmla="*/ 2 w 439"/>
                <a:gd name="T15" fmla="*/ 1 h 556"/>
                <a:gd name="T16" fmla="*/ 2 w 439"/>
                <a:gd name="T17" fmla="*/ 1 h 556"/>
                <a:gd name="T18" fmla="*/ 2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2 w 439"/>
                <a:gd name="T29" fmla="*/ 1 h 556"/>
                <a:gd name="T30" fmla="*/ 2 w 439"/>
                <a:gd name="T31" fmla="*/ 1 h 556"/>
                <a:gd name="T32" fmla="*/ 2 w 439"/>
                <a:gd name="T33" fmla="*/ 1 h 556"/>
                <a:gd name="T34" fmla="*/ 2 w 439"/>
                <a:gd name="T35" fmla="*/ 1 h 556"/>
                <a:gd name="T36" fmla="*/ 3 w 439"/>
                <a:gd name="T37" fmla="*/ 1 h 556"/>
                <a:gd name="T38" fmla="*/ 2 w 439"/>
                <a:gd name="T39" fmla="*/ 1 h 556"/>
                <a:gd name="T40" fmla="*/ 2 w 439"/>
                <a:gd name="T41" fmla="*/ 1 h 556"/>
                <a:gd name="T42" fmla="*/ 2 w 439"/>
                <a:gd name="T43" fmla="*/ 1 h 556"/>
                <a:gd name="T44" fmla="*/ 2 w 439"/>
                <a:gd name="T45" fmla="*/ 0 h 556"/>
                <a:gd name="T46" fmla="*/ 2 w 439"/>
                <a:gd name="T47" fmla="*/ 1 h 556"/>
                <a:gd name="T48" fmla="*/ 2 w 439"/>
                <a:gd name="T49" fmla="*/ 1 h 556"/>
                <a:gd name="T50" fmla="*/ 0 w 439"/>
                <a:gd name="T51" fmla="*/ 1 h 556"/>
                <a:gd name="T52" fmla="*/ 0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2 w 439"/>
                <a:gd name="T67" fmla="*/ 1 h 556"/>
                <a:gd name="T68" fmla="*/ 2 w 439"/>
                <a:gd name="T69" fmla="*/ 1 h 556"/>
                <a:gd name="T70" fmla="*/ 2 w 439"/>
                <a:gd name="T71" fmla="*/ 1 h 556"/>
                <a:gd name="T72" fmla="*/ 2 w 439"/>
                <a:gd name="T73" fmla="*/ 1 h 556"/>
                <a:gd name="T74" fmla="*/ 3 w 439"/>
                <a:gd name="T75" fmla="*/ 1 h 556"/>
                <a:gd name="T76" fmla="*/ 5 w 439"/>
                <a:gd name="T77" fmla="*/ 1 h 5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9"/>
                <a:gd name="T118" fmla="*/ 0 h 556"/>
                <a:gd name="T119" fmla="*/ 439 w 439"/>
                <a:gd name="T120" fmla="*/ 556 h 5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9" h="556">
                  <a:moveTo>
                    <a:pt x="439" y="556"/>
                  </a:moveTo>
                  <a:lnTo>
                    <a:pt x="439" y="556"/>
                  </a:ln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30"/>
            <p:cNvSpPr>
              <a:spLocks/>
            </p:cNvSpPr>
            <p:nvPr/>
          </p:nvSpPr>
          <p:spPr bwMode="auto">
            <a:xfrm>
              <a:off x="7627" y="9963"/>
              <a:ext cx="892" cy="352"/>
            </a:xfrm>
            <a:custGeom>
              <a:avLst/>
              <a:gdLst>
                <a:gd name="T0" fmla="*/ 0 w 1116"/>
                <a:gd name="T1" fmla="*/ 0 h 605"/>
                <a:gd name="T2" fmla="*/ 13 w 1116"/>
                <a:gd name="T3" fmla="*/ 1 h 605"/>
                <a:gd name="T4" fmla="*/ 12 w 1116"/>
                <a:gd name="T5" fmla="*/ 1 h 605"/>
                <a:gd name="T6" fmla="*/ 0 w 1116"/>
                <a:gd name="T7" fmla="*/ 1 h 605"/>
                <a:gd name="T8" fmla="*/ 0 w 1116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05"/>
                <a:gd name="T17" fmla="*/ 1116 w 1116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05">
                  <a:moveTo>
                    <a:pt x="0" y="0"/>
                  </a:moveTo>
                  <a:lnTo>
                    <a:pt x="1116" y="580"/>
                  </a:lnTo>
                  <a:lnTo>
                    <a:pt x="1096" y="60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3340" name="Picture 31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51" y="9190"/>
              <a:ext cx="210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32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59" y="8592"/>
              <a:ext cx="902" cy="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Freeform 33"/>
            <p:cNvSpPr>
              <a:spLocks/>
            </p:cNvSpPr>
            <p:nvPr/>
          </p:nvSpPr>
          <p:spPr bwMode="auto">
            <a:xfrm>
              <a:off x="8084" y="8708"/>
              <a:ext cx="952" cy="811"/>
            </a:xfrm>
            <a:custGeom>
              <a:avLst/>
              <a:gdLst>
                <a:gd name="T0" fmla="*/ 0 w 659"/>
                <a:gd name="T1" fmla="*/ 1976630 h 538"/>
                <a:gd name="T2" fmla="*/ 62845 w 659"/>
                <a:gd name="T3" fmla="*/ 1828179 h 538"/>
                <a:gd name="T4" fmla="*/ 120255 w 659"/>
                <a:gd name="T5" fmla="*/ 1687932 h 538"/>
                <a:gd name="T6" fmla="*/ 176358 w 659"/>
                <a:gd name="T7" fmla="*/ 1556288 h 538"/>
                <a:gd name="T8" fmla="*/ 231532 w 659"/>
                <a:gd name="T9" fmla="*/ 1434711 h 538"/>
                <a:gd name="T10" fmla="*/ 282282 w 659"/>
                <a:gd name="T11" fmla="*/ 1324345 h 538"/>
                <a:gd name="T12" fmla="*/ 328794 w 659"/>
                <a:gd name="T13" fmla="*/ 1224957 h 538"/>
                <a:gd name="T14" fmla="*/ 370705 w 659"/>
                <a:gd name="T15" fmla="*/ 1133791 h 538"/>
                <a:gd name="T16" fmla="*/ 410155 w 659"/>
                <a:gd name="T17" fmla="*/ 1049898 h 538"/>
                <a:gd name="T18" fmla="*/ 446826 w 659"/>
                <a:gd name="T19" fmla="*/ 975135 h 538"/>
                <a:gd name="T20" fmla="*/ 479593 w 659"/>
                <a:gd name="T21" fmla="*/ 912937 h 538"/>
                <a:gd name="T22" fmla="*/ 507552 w 659"/>
                <a:gd name="T23" fmla="*/ 853478 h 538"/>
                <a:gd name="T24" fmla="*/ 531680 w 659"/>
                <a:gd name="T25" fmla="*/ 808303 h 538"/>
                <a:gd name="T26" fmla="*/ 554041 w 659"/>
                <a:gd name="T27" fmla="*/ 767367 h 538"/>
                <a:gd name="T28" fmla="*/ 570663 w 659"/>
                <a:gd name="T29" fmla="*/ 733043 h 538"/>
                <a:gd name="T30" fmla="*/ 580911 w 659"/>
                <a:gd name="T31" fmla="*/ 710079 h 538"/>
                <a:gd name="T32" fmla="*/ 590977 w 659"/>
                <a:gd name="T33" fmla="*/ 696480 h 538"/>
                <a:gd name="T34" fmla="*/ 596403 w 659"/>
                <a:gd name="T35" fmla="*/ 686709 h 538"/>
                <a:gd name="T36" fmla="*/ 610018 w 659"/>
                <a:gd name="T37" fmla="*/ 652764 h 538"/>
                <a:gd name="T38" fmla="*/ 631319 w 659"/>
                <a:gd name="T39" fmla="*/ 615146 h 538"/>
                <a:gd name="T40" fmla="*/ 648748 w 659"/>
                <a:gd name="T41" fmla="*/ 580049 h 538"/>
                <a:gd name="T42" fmla="*/ 736451 w 659"/>
                <a:gd name="T43" fmla="*/ 420766 h 538"/>
                <a:gd name="T44" fmla="*/ 805427 w 659"/>
                <a:gd name="T45" fmla="*/ 293614 h 538"/>
                <a:gd name="T46" fmla="*/ 859150 w 659"/>
                <a:gd name="T47" fmla="*/ 204615 h 538"/>
                <a:gd name="T48" fmla="*/ 897979 w 659"/>
                <a:gd name="T49" fmla="*/ 143854 h 538"/>
                <a:gd name="T50" fmla="*/ 924300 w 659"/>
                <a:gd name="T51" fmla="*/ 99346 h 538"/>
                <a:gd name="T52" fmla="*/ 943672 w 659"/>
                <a:gd name="T53" fmla="*/ 77238 h 538"/>
                <a:gd name="T54" fmla="*/ 953937 w 659"/>
                <a:gd name="T55" fmla="*/ 73236 h 538"/>
                <a:gd name="T56" fmla="*/ 962033 w 659"/>
                <a:gd name="T57" fmla="*/ 85716 h 538"/>
                <a:gd name="T58" fmla="*/ 1007636 w 659"/>
                <a:gd name="T59" fmla="*/ 0 h 538"/>
                <a:gd name="T60" fmla="*/ 1032270 w 659"/>
                <a:gd name="T61" fmla="*/ 65904 h 538"/>
                <a:gd name="T62" fmla="*/ 987487 w 659"/>
                <a:gd name="T63" fmla="*/ 149758 h 538"/>
                <a:gd name="T64" fmla="*/ 990201 w 659"/>
                <a:gd name="T65" fmla="*/ 172615 h 538"/>
                <a:gd name="T66" fmla="*/ 982905 w 659"/>
                <a:gd name="T67" fmla="*/ 197221 h 538"/>
                <a:gd name="T68" fmla="*/ 969247 w 659"/>
                <a:gd name="T69" fmla="*/ 238705 h 538"/>
                <a:gd name="T70" fmla="*/ 946846 w 659"/>
                <a:gd name="T71" fmla="*/ 282941 h 538"/>
                <a:gd name="T72" fmla="*/ 910332 w 659"/>
                <a:gd name="T73" fmla="*/ 359831 h 538"/>
                <a:gd name="T74" fmla="*/ 859150 w 659"/>
                <a:gd name="T75" fmla="*/ 458049 h 538"/>
                <a:gd name="T76" fmla="*/ 792931 w 659"/>
                <a:gd name="T77" fmla="*/ 586541 h 538"/>
                <a:gd name="T78" fmla="*/ 709571 w 659"/>
                <a:gd name="T79" fmla="*/ 757757 h 538"/>
                <a:gd name="T80" fmla="*/ 692823 w 659"/>
                <a:gd name="T81" fmla="*/ 793410 h 538"/>
                <a:gd name="T82" fmla="*/ 672366 w 659"/>
                <a:gd name="T83" fmla="*/ 823748 h 538"/>
                <a:gd name="T84" fmla="*/ 656451 w 659"/>
                <a:gd name="T85" fmla="*/ 853478 h 538"/>
                <a:gd name="T86" fmla="*/ 648748 w 659"/>
                <a:gd name="T87" fmla="*/ 867348 h 538"/>
                <a:gd name="T88" fmla="*/ 641417 w 659"/>
                <a:gd name="T89" fmla="*/ 882272 h 538"/>
                <a:gd name="T90" fmla="*/ 627801 w 659"/>
                <a:gd name="T91" fmla="*/ 906279 h 538"/>
                <a:gd name="T92" fmla="*/ 610018 w 659"/>
                <a:gd name="T93" fmla="*/ 939818 h 538"/>
                <a:gd name="T94" fmla="*/ 587748 w 659"/>
                <a:gd name="T95" fmla="*/ 984001 h 538"/>
                <a:gd name="T96" fmla="*/ 560734 w 659"/>
                <a:gd name="T97" fmla="*/ 1035169 h 538"/>
                <a:gd name="T98" fmla="*/ 531680 w 659"/>
                <a:gd name="T99" fmla="*/ 1085554 h 538"/>
                <a:gd name="T100" fmla="*/ 494641 w 659"/>
                <a:gd name="T101" fmla="*/ 1156756 h 538"/>
                <a:gd name="T102" fmla="*/ 457967 w 659"/>
                <a:gd name="T103" fmla="*/ 1224957 h 538"/>
                <a:gd name="T104" fmla="*/ 412479 w 659"/>
                <a:gd name="T105" fmla="*/ 1300257 h 538"/>
                <a:gd name="T106" fmla="*/ 365809 w 659"/>
                <a:gd name="T107" fmla="*/ 1382874 h 538"/>
                <a:gd name="T108" fmla="*/ 313016 w 659"/>
                <a:gd name="T109" fmla="*/ 1469954 h 538"/>
                <a:gd name="T110" fmla="*/ 258246 w 659"/>
                <a:gd name="T111" fmla="*/ 1563409 h 538"/>
                <a:gd name="T112" fmla="*/ 200728 w 659"/>
                <a:gd name="T113" fmla="*/ 1659081 h 538"/>
                <a:gd name="T114" fmla="*/ 136819 w 659"/>
                <a:gd name="T115" fmla="*/ 1765705 h 538"/>
                <a:gd name="T116" fmla="*/ 68972 w 659"/>
                <a:gd name="T117" fmla="*/ 1865550 h 538"/>
                <a:gd name="T118" fmla="*/ 0 w 659"/>
                <a:gd name="T119" fmla="*/ 1976630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9"/>
                <a:gd name="T181" fmla="*/ 0 h 538"/>
                <a:gd name="T182" fmla="*/ 659 w 659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9" h="538">
                  <a:moveTo>
                    <a:pt x="0" y="538"/>
                  </a:moveTo>
                  <a:lnTo>
                    <a:pt x="40" y="498"/>
                  </a:lnTo>
                  <a:lnTo>
                    <a:pt x="77" y="460"/>
                  </a:lnTo>
                  <a:lnTo>
                    <a:pt x="113" y="424"/>
                  </a:lnTo>
                  <a:lnTo>
                    <a:pt x="148" y="391"/>
                  </a:lnTo>
                  <a:lnTo>
                    <a:pt x="180" y="361"/>
                  </a:lnTo>
                  <a:lnTo>
                    <a:pt x="210" y="334"/>
                  </a:lnTo>
                  <a:lnTo>
                    <a:pt x="237" y="309"/>
                  </a:lnTo>
                  <a:lnTo>
                    <a:pt x="262" y="286"/>
                  </a:lnTo>
                  <a:lnTo>
                    <a:pt x="285" y="266"/>
                  </a:lnTo>
                  <a:lnTo>
                    <a:pt x="306" y="249"/>
                  </a:lnTo>
                  <a:lnTo>
                    <a:pt x="324" y="233"/>
                  </a:lnTo>
                  <a:lnTo>
                    <a:pt x="339" y="220"/>
                  </a:lnTo>
                  <a:lnTo>
                    <a:pt x="354" y="209"/>
                  </a:lnTo>
                  <a:lnTo>
                    <a:pt x="364" y="200"/>
                  </a:lnTo>
                  <a:lnTo>
                    <a:pt x="371" y="194"/>
                  </a:lnTo>
                  <a:lnTo>
                    <a:pt x="377" y="190"/>
                  </a:lnTo>
                  <a:lnTo>
                    <a:pt x="381" y="187"/>
                  </a:lnTo>
                  <a:lnTo>
                    <a:pt x="390" y="178"/>
                  </a:lnTo>
                  <a:lnTo>
                    <a:pt x="403" y="168"/>
                  </a:lnTo>
                  <a:lnTo>
                    <a:pt x="414" y="158"/>
                  </a:lnTo>
                  <a:lnTo>
                    <a:pt x="470" y="115"/>
                  </a:lnTo>
                  <a:lnTo>
                    <a:pt x="514" y="80"/>
                  </a:lnTo>
                  <a:lnTo>
                    <a:pt x="548" y="56"/>
                  </a:lnTo>
                  <a:lnTo>
                    <a:pt x="573" y="39"/>
                  </a:lnTo>
                  <a:lnTo>
                    <a:pt x="590" y="27"/>
                  </a:lnTo>
                  <a:lnTo>
                    <a:pt x="602" y="21"/>
                  </a:lnTo>
                  <a:lnTo>
                    <a:pt x="609" y="20"/>
                  </a:lnTo>
                  <a:lnTo>
                    <a:pt x="614" y="23"/>
                  </a:lnTo>
                  <a:lnTo>
                    <a:pt x="643" y="0"/>
                  </a:lnTo>
                  <a:lnTo>
                    <a:pt x="659" y="18"/>
                  </a:lnTo>
                  <a:lnTo>
                    <a:pt x="630" y="41"/>
                  </a:lnTo>
                  <a:lnTo>
                    <a:pt x="632" y="47"/>
                  </a:lnTo>
                  <a:lnTo>
                    <a:pt x="627" y="54"/>
                  </a:lnTo>
                  <a:lnTo>
                    <a:pt x="619" y="65"/>
                  </a:lnTo>
                  <a:lnTo>
                    <a:pt x="604" y="77"/>
                  </a:lnTo>
                  <a:lnTo>
                    <a:pt x="581" y="98"/>
                  </a:lnTo>
                  <a:lnTo>
                    <a:pt x="548" y="125"/>
                  </a:lnTo>
                  <a:lnTo>
                    <a:pt x="506" y="160"/>
                  </a:lnTo>
                  <a:lnTo>
                    <a:pt x="453" y="206"/>
                  </a:lnTo>
                  <a:lnTo>
                    <a:pt x="442" y="216"/>
                  </a:lnTo>
                  <a:lnTo>
                    <a:pt x="429" y="224"/>
                  </a:lnTo>
                  <a:lnTo>
                    <a:pt x="419" y="233"/>
                  </a:lnTo>
                  <a:lnTo>
                    <a:pt x="414" y="236"/>
                  </a:lnTo>
                  <a:lnTo>
                    <a:pt x="409" y="240"/>
                  </a:lnTo>
                  <a:lnTo>
                    <a:pt x="401" y="247"/>
                  </a:lnTo>
                  <a:lnTo>
                    <a:pt x="390" y="256"/>
                  </a:lnTo>
                  <a:lnTo>
                    <a:pt x="375" y="268"/>
                  </a:lnTo>
                  <a:lnTo>
                    <a:pt x="358" y="282"/>
                  </a:lnTo>
                  <a:lnTo>
                    <a:pt x="339" y="296"/>
                  </a:lnTo>
                  <a:lnTo>
                    <a:pt x="316" y="315"/>
                  </a:lnTo>
                  <a:lnTo>
                    <a:pt x="292" y="334"/>
                  </a:lnTo>
                  <a:lnTo>
                    <a:pt x="263" y="354"/>
                  </a:lnTo>
                  <a:lnTo>
                    <a:pt x="233" y="377"/>
                  </a:lnTo>
                  <a:lnTo>
                    <a:pt x="200" y="401"/>
                  </a:lnTo>
                  <a:lnTo>
                    <a:pt x="165" y="426"/>
                  </a:lnTo>
                  <a:lnTo>
                    <a:pt x="128" y="452"/>
                  </a:lnTo>
                  <a:lnTo>
                    <a:pt x="87" y="481"/>
                  </a:lnTo>
                  <a:lnTo>
                    <a:pt x="44" y="50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4"/>
            <p:cNvSpPr>
              <a:spLocks/>
            </p:cNvSpPr>
            <p:nvPr/>
          </p:nvSpPr>
          <p:spPr bwMode="auto">
            <a:xfrm>
              <a:off x="8076" y="8985"/>
              <a:ext cx="561" cy="541"/>
            </a:xfrm>
            <a:custGeom>
              <a:avLst/>
              <a:gdLst>
                <a:gd name="T0" fmla="*/ 603241 w 388"/>
                <a:gd name="T1" fmla="*/ 5612 h 359"/>
                <a:gd name="T2" fmla="*/ 603241 w 388"/>
                <a:gd name="T3" fmla="*/ 5612 h 359"/>
                <a:gd name="T4" fmla="*/ 593453 w 388"/>
                <a:gd name="T5" fmla="*/ 22460 h 359"/>
                <a:gd name="T6" fmla="*/ 581919 w 388"/>
                <a:gd name="T7" fmla="*/ 43613 h 359"/>
                <a:gd name="T8" fmla="*/ 565990 w 388"/>
                <a:gd name="T9" fmla="*/ 72309 h 359"/>
                <a:gd name="T10" fmla="*/ 542166 w 388"/>
                <a:gd name="T11" fmla="*/ 115830 h 359"/>
                <a:gd name="T12" fmla="*/ 516562 w 388"/>
                <a:gd name="T13" fmla="*/ 164209 h 359"/>
                <a:gd name="T14" fmla="*/ 489546 w 388"/>
                <a:gd name="T15" fmla="*/ 223016 h 359"/>
                <a:gd name="T16" fmla="*/ 454743 w 388"/>
                <a:gd name="T17" fmla="*/ 285854 h 359"/>
                <a:gd name="T18" fmla="*/ 417717 w 388"/>
                <a:gd name="T19" fmla="*/ 358217 h 359"/>
                <a:gd name="T20" fmla="*/ 379547 w 388"/>
                <a:gd name="T21" fmla="*/ 439890 h 359"/>
                <a:gd name="T22" fmla="*/ 336270 w 388"/>
                <a:gd name="T23" fmla="*/ 529781 h 359"/>
                <a:gd name="T24" fmla="*/ 287006 w 388"/>
                <a:gd name="T25" fmla="*/ 630856 h 359"/>
                <a:gd name="T26" fmla="*/ 237510 w 388"/>
                <a:gd name="T27" fmla="*/ 740781 h 359"/>
                <a:gd name="T28" fmla="*/ 182413 w 388"/>
                <a:gd name="T29" fmla="*/ 861411 h 359"/>
                <a:gd name="T30" fmla="*/ 124478 w 388"/>
                <a:gd name="T31" fmla="*/ 992342 h 359"/>
                <a:gd name="T32" fmla="*/ 64953 w 388"/>
                <a:gd name="T33" fmla="*/ 1131251 h 359"/>
                <a:gd name="T34" fmla="*/ 0 w 388"/>
                <a:gd name="T35" fmla="*/ 1276177 h 359"/>
                <a:gd name="T36" fmla="*/ 14076 w 388"/>
                <a:gd name="T37" fmla="*/ 1309211 h 359"/>
                <a:gd name="T38" fmla="*/ 78576 w 388"/>
                <a:gd name="T39" fmla="*/ 1159946 h 359"/>
                <a:gd name="T40" fmla="*/ 138548 w 388"/>
                <a:gd name="T41" fmla="*/ 1023744 h 359"/>
                <a:gd name="T42" fmla="*/ 196333 w 388"/>
                <a:gd name="T43" fmla="*/ 893333 h 359"/>
                <a:gd name="T44" fmla="*/ 249788 w 388"/>
                <a:gd name="T45" fmla="*/ 773051 h 359"/>
                <a:gd name="T46" fmla="*/ 301280 w 388"/>
                <a:gd name="T47" fmla="*/ 660125 h 359"/>
                <a:gd name="T48" fmla="*/ 349202 w 388"/>
                <a:gd name="T49" fmla="*/ 561960 h 359"/>
                <a:gd name="T50" fmla="*/ 393690 w 388"/>
                <a:gd name="T51" fmla="*/ 474737 h 359"/>
                <a:gd name="T52" fmla="*/ 432839 w 388"/>
                <a:gd name="T53" fmla="*/ 390647 h 359"/>
                <a:gd name="T54" fmla="*/ 468578 w 388"/>
                <a:gd name="T55" fmla="*/ 315029 h 359"/>
                <a:gd name="T56" fmla="*/ 504124 w 388"/>
                <a:gd name="T57" fmla="*/ 252667 h 359"/>
                <a:gd name="T58" fmla="*/ 530255 w 388"/>
                <a:gd name="T59" fmla="*/ 193704 h 359"/>
                <a:gd name="T60" fmla="*/ 556295 w 388"/>
                <a:gd name="T61" fmla="*/ 145072 h 359"/>
                <a:gd name="T62" fmla="*/ 578518 w 388"/>
                <a:gd name="T63" fmla="*/ 105558 h 359"/>
                <a:gd name="T64" fmla="*/ 594109 w 388"/>
                <a:gd name="T65" fmla="*/ 72309 h 359"/>
                <a:gd name="T66" fmla="*/ 605514 w 388"/>
                <a:gd name="T67" fmla="*/ 51005 h 359"/>
                <a:gd name="T68" fmla="*/ 615343 w 388"/>
                <a:gd name="T69" fmla="*/ 37560 h 359"/>
                <a:gd name="T70" fmla="*/ 615343 w 388"/>
                <a:gd name="T71" fmla="*/ 37560 h 359"/>
                <a:gd name="T72" fmla="*/ 615343 w 388"/>
                <a:gd name="T73" fmla="*/ 37560 h 359"/>
                <a:gd name="T74" fmla="*/ 618724 w 388"/>
                <a:gd name="T75" fmla="*/ 22460 h 359"/>
                <a:gd name="T76" fmla="*/ 615343 w 388"/>
                <a:gd name="T77" fmla="*/ 5612 h 359"/>
                <a:gd name="T78" fmla="*/ 608867 w 388"/>
                <a:gd name="T79" fmla="*/ 0 h 359"/>
                <a:gd name="T80" fmla="*/ 603241 w 388"/>
                <a:gd name="T81" fmla="*/ 5612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359"/>
                <a:gd name="T125" fmla="*/ 388 w 388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359">
                  <a:moveTo>
                    <a:pt x="378" y="1"/>
                  </a:moveTo>
                  <a:lnTo>
                    <a:pt x="378" y="1"/>
                  </a:lnTo>
                  <a:lnTo>
                    <a:pt x="372" y="6"/>
                  </a:lnTo>
                  <a:lnTo>
                    <a:pt x="365" y="12"/>
                  </a:lnTo>
                  <a:lnTo>
                    <a:pt x="355" y="20"/>
                  </a:lnTo>
                  <a:lnTo>
                    <a:pt x="340" y="32"/>
                  </a:lnTo>
                  <a:lnTo>
                    <a:pt x="324" y="45"/>
                  </a:lnTo>
                  <a:lnTo>
                    <a:pt x="307" y="61"/>
                  </a:lnTo>
                  <a:lnTo>
                    <a:pt x="285" y="78"/>
                  </a:lnTo>
                  <a:lnTo>
                    <a:pt x="262" y="98"/>
                  </a:lnTo>
                  <a:lnTo>
                    <a:pt x="238" y="121"/>
                  </a:lnTo>
                  <a:lnTo>
                    <a:pt x="211" y="145"/>
                  </a:lnTo>
                  <a:lnTo>
                    <a:pt x="180" y="173"/>
                  </a:lnTo>
                  <a:lnTo>
                    <a:pt x="149" y="203"/>
                  </a:lnTo>
                  <a:lnTo>
                    <a:pt x="114" y="236"/>
                  </a:lnTo>
                  <a:lnTo>
                    <a:pt x="78" y="272"/>
                  </a:lnTo>
                  <a:lnTo>
                    <a:pt x="41" y="310"/>
                  </a:lnTo>
                  <a:lnTo>
                    <a:pt x="0" y="350"/>
                  </a:lnTo>
                  <a:lnTo>
                    <a:pt x="9" y="359"/>
                  </a:lnTo>
                  <a:lnTo>
                    <a:pt x="49" y="318"/>
                  </a:lnTo>
                  <a:lnTo>
                    <a:pt x="87" y="281"/>
                  </a:lnTo>
                  <a:lnTo>
                    <a:pt x="123" y="245"/>
                  </a:lnTo>
                  <a:lnTo>
                    <a:pt x="157" y="212"/>
                  </a:lnTo>
                  <a:lnTo>
                    <a:pt x="189" y="181"/>
                  </a:lnTo>
                  <a:lnTo>
                    <a:pt x="219" y="154"/>
                  </a:lnTo>
                  <a:lnTo>
                    <a:pt x="247" y="130"/>
                  </a:lnTo>
                  <a:lnTo>
                    <a:pt x="271" y="107"/>
                  </a:lnTo>
                  <a:lnTo>
                    <a:pt x="294" y="86"/>
                  </a:lnTo>
                  <a:lnTo>
                    <a:pt x="316" y="69"/>
                  </a:lnTo>
                  <a:lnTo>
                    <a:pt x="333" y="53"/>
                  </a:lnTo>
                  <a:lnTo>
                    <a:pt x="349" y="40"/>
                  </a:lnTo>
                  <a:lnTo>
                    <a:pt x="363" y="29"/>
                  </a:lnTo>
                  <a:lnTo>
                    <a:pt x="373" y="20"/>
                  </a:lnTo>
                  <a:lnTo>
                    <a:pt x="380" y="14"/>
                  </a:lnTo>
                  <a:lnTo>
                    <a:pt x="386" y="10"/>
                  </a:lnTo>
                  <a:lnTo>
                    <a:pt x="388" y="6"/>
                  </a:lnTo>
                  <a:lnTo>
                    <a:pt x="386" y="1"/>
                  </a:lnTo>
                  <a:lnTo>
                    <a:pt x="382" y="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5"/>
            <p:cNvSpPr>
              <a:spLocks/>
            </p:cNvSpPr>
            <p:nvPr/>
          </p:nvSpPr>
          <p:spPr bwMode="auto">
            <a:xfrm>
              <a:off x="8623" y="8937"/>
              <a:ext cx="68" cy="63"/>
            </a:xfrm>
            <a:custGeom>
              <a:avLst/>
              <a:gdLst>
                <a:gd name="T0" fmla="*/ 59999 w 47"/>
                <a:gd name="T1" fmla="*/ 6218 h 42"/>
                <a:gd name="T2" fmla="*/ 59999 w 47"/>
                <a:gd name="T3" fmla="*/ 6218 h 42"/>
                <a:gd name="T4" fmla="*/ 40298 w 47"/>
                <a:gd name="T5" fmla="*/ 39436 h 42"/>
                <a:gd name="T6" fmla="*/ 20585 w 47"/>
                <a:gd name="T7" fmla="*/ 73672 h 42"/>
                <a:gd name="T8" fmla="*/ 6797 w 47"/>
                <a:gd name="T9" fmla="*/ 102324 h 42"/>
                <a:gd name="T10" fmla="*/ 0 w 47"/>
                <a:gd name="T11" fmla="*/ 110507 h 42"/>
                <a:gd name="T12" fmla="*/ 13306 w 47"/>
                <a:gd name="T13" fmla="*/ 139081 h 42"/>
                <a:gd name="T14" fmla="*/ 20585 w 47"/>
                <a:gd name="T15" fmla="*/ 130273 h 42"/>
                <a:gd name="T16" fmla="*/ 33168 w 47"/>
                <a:gd name="T17" fmla="*/ 102324 h 42"/>
                <a:gd name="T18" fmla="*/ 55134 w 47"/>
                <a:gd name="T19" fmla="*/ 70806 h 42"/>
                <a:gd name="T20" fmla="*/ 74846 w 47"/>
                <a:gd name="T21" fmla="*/ 32745 h 42"/>
                <a:gd name="T22" fmla="*/ 74846 w 47"/>
                <a:gd name="T23" fmla="*/ 32745 h 42"/>
                <a:gd name="T24" fmla="*/ 74846 w 47"/>
                <a:gd name="T25" fmla="*/ 32745 h 42"/>
                <a:gd name="T26" fmla="*/ 75711 w 47"/>
                <a:gd name="T27" fmla="*/ 20979 h 42"/>
                <a:gd name="T28" fmla="*/ 74846 w 47"/>
                <a:gd name="T29" fmla="*/ 6218 h 42"/>
                <a:gd name="T30" fmla="*/ 65715 w 47"/>
                <a:gd name="T31" fmla="*/ 0 h 42"/>
                <a:gd name="T32" fmla="*/ 59999 w 47"/>
                <a:gd name="T33" fmla="*/ 6218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2"/>
                <a:gd name="T53" fmla="*/ 47 w 4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2">
                  <a:moveTo>
                    <a:pt x="37" y="2"/>
                  </a:moveTo>
                  <a:lnTo>
                    <a:pt x="37" y="2"/>
                  </a:lnTo>
                  <a:lnTo>
                    <a:pt x="25" y="12"/>
                  </a:lnTo>
                  <a:lnTo>
                    <a:pt x="13" y="22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3" y="39"/>
                  </a:lnTo>
                  <a:lnTo>
                    <a:pt x="21" y="31"/>
                  </a:lnTo>
                  <a:lnTo>
                    <a:pt x="34" y="21"/>
                  </a:lnTo>
                  <a:lnTo>
                    <a:pt x="46" y="10"/>
                  </a:lnTo>
                  <a:lnTo>
                    <a:pt x="47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6"/>
            <p:cNvSpPr>
              <a:spLocks/>
            </p:cNvSpPr>
            <p:nvPr/>
          </p:nvSpPr>
          <p:spPr bwMode="auto">
            <a:xfrm>
              <a:off x="8676" y="8729"/>
              <a:ext cx="304" cy="223"/>
            </a:xfrm>
            <a:custGeom>
              <a:avLst/>
              <a:gdLst>
                <a:gd name="T0" fmla="*/ 327272 w 210"/>
                <a:gd name="T1" fmla="*/ 14851 h 148"/>
                <a:gd name="T2" fmla="*/ 342604 w 210"/>
                <a:gd name="T3" fmla="*/ 14851 h 148"/>
                <a:gd name="T4" fmla="*/ 325066 w 210"/>
                <a:gd name="T5" fmla="*/ 0 h 148"/>
                <a:gd name="T6" fmla="*/ 310044 w 210"/>
                <a:gd name="T7" fmla="*/ 8450 h 148"/>
                <a:gd name="T8" fmla="*/ 289090 w 210"/>
                <a:gd name="T9" fmla="*/ 27628 h 148"/>
                <a:gd name="T10" fmla="*/ 261825 w 210"/>
                <a:gd name="T11" fmla="*/ 69975 h 148"/>
                <a:gd name="T12" fmla="*/ 219941 w 210"/>
                <a:gd name="T13" fmla="*/ 129498 h 148"/>
                <a:gd name="T14" fmla="*/ 161368 w 210"/>
                <a:gd name="T15" fmla="*/ 224492 h 148"/>
                <a:gd name="T16" fmla="*/ 91203 w 210"/>
                <a:gd name="T17" fmla="*/ 352180 h 148"/>
                <a:gd name="T18" fmla="*/ 0 w 210"/>
                <a:gd name="T19" fmla="*/ 509668 h 148"/>
                <a:gd name="T20" fmla="*/ 15086 w 210"/>
                <a:gd name="T21" fmla="*/ 537880 h 148"/>
                <a:gd name="T22" fmla="*/ 106166 w 210"/>
                <a:gd name="T23" fmla="*/ 381613 h 148"/>
                <a:gd name="T24" fmla="*/ 176078 w 210"/>
                <a:gd name="T25" fmla="*/ 258076 h 148"/>
                <a:gd name="T26" fmla="*/ 230038 w 210"/>
                <a:gd name="T27" fmla="*/ 173788 h 148"/>
                <a:gd name="T28" fmla="*/ 270327 w 210"/>
                <a:gd name="T29" fmla="*/ 108688 h 148"/>
                <a:gd name="T30" fmla="*/ 299313 w 210"/>
                <a:gd name="T31" fmla="*/ 69975 h 148"/>
                <a:gd name="T32" fmla="*/ 315035 w 210"/>
                <a:gd name="T33" fmla="*/ 47874 h 148"/>
                <a:gd name="T34" fmla="*/ 325066 w 210"/>
                <a:gd name="T35" fmla="*/ 43554 h 148"/>
                <a:gd name="T36" fmla="*/ 327272 w 210"/>
                <a:gd name="T37" fmla="*/ 47874 h 148"/>
                <a:gd name="T38" fmla="*/ 342604 w 210"/>
                <a:gd name="T39" fmla="*/ 47874 h 148"/>
                <a:gd name="T40" fmla="*/ 327272 w 210"/>
                <a:gd name="T41" fmla="*/ 47874 h 148"/>
                <a:gd name="T42" fmla="*/ 333007 w 210"/>
                <a:gd name="T43" fmla="*/ 56534 h 148"/>
                <a:gd name="T44" fmla="*/ 342604 w 210"/>
                <a:gd name="T45" fmla="*/ 47874 h 148"/>
                <a:gd name="T46" fmla="*/ 342992 w 210"/>
                <a:gd name="T47" fmla="*/ 33717 h 148"/>
                <a:gd name="T48" fmla="*/ 342604 w 210"/>
                <a:gd name="T49" fmla="*/ 14851 h 148"/>
                <a:gd name="T50" fmla="*/ 327272 w 210"/>
                <a:gd name="T51" fmla="*/ 14851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148"/>
                <a:gd name="T80" fmla="*/ 210 w 210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148">
                  <a:moveTo>
                    <a:pt x="200" y="4"/>
                  </a:moveTo>
                  <a:lnTo>
                    <a:pt x="209" y="4"/>
                  </a:lnTo>
                  <a:lnTo>
                    <a:pt x="199" y="0"/>
                  </a:lnTo>
                  <a:lnTo>
                    <a:pt x="190" y="2"/>
                  </a:lnTo>
                  <a:lnTo>
                    <a:pt x="177" y="7"/>
                  </a:lnTo>
                  <a:lnTo>
                    <a:pt x="160" y="19"/>
                  </a:lnTo>
                  <a:lnTo>
                    <a:pt x="135" y="36"/>
                  </a:lnTo>
                  <a:lnTo>
                    <a:pt x="99" y="62"/>
                  </a:lnTo>
                  <a:lnTo>
                    <a:pt x="56" y="97"/>
                  </a:lnTo>
                  <a:lnTo>
                    <a:pt x="0" y="140"/>
                  </a:lnTo>
                  <a:lnTo>
                    <a:pt x="9" y="148"/>
                  </a:lnTo>
                  <a:lnTo>
                    <a:pt x="65" y="105"/>
                  </a:lnTo>
                  <a:lnTo>
                    <a:pt x="108" y="71"/>
                  </a:lnTo>
                  <a:lnTo>
                    <a:pt x="141" y="48"/>
                  </a:lnTo>
                  <a:lnTo>
                    <a:pt x="166" y="30"/>
                  </a:lnTo>
                  <a:lnTo>
                    <a:pt x="183" y="19"/>
                  </a:lnTo>
                  <a:lnTo>
                    <a:pt x="193" y="13"/>
                  </a:lnTo>
                  <a:lnTo>
                    <a:pt x="199" y="12"/>
                  </a:lnTo>
                  <a:lnTo>
                    <a:pt x="200" y="13"/>
                  </a:lnTo>
                  <a:lnTo>
                    <a:pt x="209" y="13"/>
                  </a:lnTo>
                  <a:lnTo>
                    <a:pt x="200" y="13"/>
                  </a:lnTo>
                  <a:lnTo>
                    <a:pt x="204" y="15"/>
                  </a:lnTo>
                  <a:lnTo>
                    <a:pt x="209" y="13"/>
                  </a:lnTo>
                  <a:lnTo>
                    <a:pt x="210" y="9"/>
                  </a:lnTo>
                  <a:lnTo>
                    <a:pt x="209" y="4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7"/>
            <p:cNvSpPr>
              <a:spLocks/>
            </p:cNvSpPr>
            <p:nvPr/>
          </p:nvSpPr>
          <p:spPr bwMode="auto">
            <a:xfrm>
              <a:off x="8965" y="8699"/>
              <a:ext cx="57" cy="50"/>
            </a:xfrm>
            <a:custGeom>
              <a:avLst/>
              <a:gdLst>
                <a:gd name="T0" fmla="*/ 75927 w 39"/>
                <a:gd name="T1" fmla="*/ 5973 h 33"/>
                <a:gd name="T2" fmla="*/ 56354 w 39"/>
                <a:gd name="T3" fmla="*/ 5973 h 33"/>
                <a:gd name="T4" fmla="*/ 0 w 39"/>
                <a:gd name="T5" fmla="*/ 97156 h 33"/>
                <a:gd name="T6" fmla="*/ 17926 w 39"/>
                <a:gd name="T7" fmla="*/ 134406 h 33"/>
                <a:gd name="T8" fmla="*/ 75927 w 39"/>
                <a:gd name="T9" fmla="*/ 40592 h 33"/>
                <a:gd name="T10" fmla="*/ 56354 w 39"/>
                <a:gd name="T11" fmla="*/ 40592 h 33"/>
                <a:gd name="T12" fmla="*/ 75927 w 39"/>
                <a:gd name="T13" fmla="*/ 40592 h 33"/>
                <a:gd name="T14" fmla="*/ 76916 w 39"/>
                <a:gd name="T15" fmla="*/ 24595 h 33"/>
                <a:gd name="T16" fmla="*/ 75927 w 39"/>
                <a:gd name="T17" fmla="*/ 5973 h 33"/>
                <a:gd name="T18" fmla="*/ 64669 w 39"/>
                <a:gd name="T19" fmla="*/ 0 h 33"/>
                <a:gd name="T20" fmla="*/ 56354 w 39"/>
                <a:gd name="T21" fmla="*/ 5973 h 33"/>
                <a:gd name="T22" fmla="*/ 75927 w 39"/>
                <a:gd name="T23" fmla="*/ 5973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3"/>
                <a:gd name="T38" fmla="*/ 39 w 39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3">
                  <a:moveTo>
                    <a:pt x="38" y="1"/>
                  </a:moveTo>
                  <a:lnTo>
                    <a:pt x="29" y="1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9" y="6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8"/>
            <p:cNvSpPr>
              <a:spLocks/>
            </p:cNvSpPr>
            <p:nvPr/>
          </p:nvSpPr>
          <p:spPr bwMode="auto">
            <a:xfrm>
              <a:off x="9007" y="8701"/>
              <a:ext cx="38" cy="43"/>
            </a:xfrm>
            <a:custGeom>
              <a:avLst/>
              <a:gdLst>
                <a:gd name="T0" fmla="*/ 47595 w 26"/>
                <a:gd name="T1" fmla="*/ 74584 h 29"/>
                <a:gd name="T2" fmla="*/ 47595 w 26"/>
                <a:gd name="T3" fmla="*/ 50301 h 29"/>
                <a:gd name="T4" fmla="*/ 17926 w 26"/>
                <a:gd name="T5" fmla="*/ 0 h 29"/>
                <a:gd name="T6" fmla="*/ 0 w 26"/>
                <a:gd name="T7" fmla="*/ 22879 h 29"/>
                <a:gd name="T8" fmla="*/ 31672 w 26"/>
                <a:gd name="T9" fmla="*/ 74584 h 29"/>
                <a:gd name="T10" fmla="*/ 31672 w 26"/>
                <a:gd name="T11" fmla="*/ 50301 h 29"/>
                <a:gd name="T12" fmla="*/ 31672 w 26"/>
                <a:gd name="T13" fmla="*/ 74584 h 29"/>
                <a:gd name="T14" fmla="*/ 38558 w 26"/>
                <a:gd name="T15" fmla="*/ 77007 h 29"/>
                <a:gd name="T16" fmla="*/ 47595 w 26"/>
                <a:gd name="T17" fmla="*/ 74584 h 29"/>
                <a:gd name="T18" fmla="*/ 51950 w 26"/>
                <a:gd name="T19" fmla="*/ 60118 h 29"/>
                <a:gd name="T20" fmla="*/ 47595 w 26"/>
                <a:gd name="T21" fmla="*/ 50301 h 29"/>
                <a:gd name="T22" fmla="*/ 47595 w 26"/>
                <a:gd name="T23" fmla="*/ 74584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9"/>
                <a:gd name="T38" fmla="*/ 26 w 2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9">
                  <a:moveTo>
                    <a:pt x="24" y="28"/>
                  </a:moveTo>
                  <a:lnTo>
                    <a:pt x="24" y="19"/>
                  </a:lnTo>
                  <a:lnTo>
                    <a:pt x="9" y="0"/>
                  </a:lnTo>
                  <a:lnTo>
                    <a:pt x="0" y="9"/>
                  </a:lnTo>
                  <a:lnTo>
                    <a:pt x="16" y="28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3"/>
                  </a:lnTo>
                  <a:lnTo>
                    <a:pt x="24" y="19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9"/>
            <p:cNvSpPr>
              <a:spLocks/>
            </p:cNvSpPr>
            <p:nvPr/>
          </p:nvSpPr>
          <p:spPr bwMode="auto">
            <a:xfrm>
              <a:off x="8987" y="8729"/>
              <a:ext cx="55" cy="50"/>
            </a:xfrm>
            <a:custGeom>
              <a:avLst/>
              <a:gdLst>
                <a:gd name="T0" fmla="*/ 17752 w 38"/>
                <a:gd name="T1" fmla="*/ 102909 h 33"/>
                <a:gd name="T2" fmla="*/ 15529 w 38"/>
                <a:gd name="T3" fmla="*/ 129618 h 33"/>
                <a:gd name="T4" fmla="*/ 62303 w 38"/>
                <a:gd name="T5" fmla="*/ 37265 h 33"/>
                <a:gd name="T6" fmla="*/ 48163 w 38"/>
                <a:gd name="T7" fmla="*/ 0 h 33"/>
                <a:gd name="T8" fmla="*/ 1 w 38"/>
                <a:gd name="T9" fmla="*/ 93186 h 33"/>
                <a:gd name="T10" fmla="*/ 0 w 38"/>
                <a:gd name="T11" fmla="*/ 120174 h 33"/>
                <a:gd name="T12" fmla="*/ 1 w 38"/>
                <a:gd name="T13" fmla="*/ 93186 h 33"/>
                <a:gd name="T14" fmla="*/ 0 w 38"/>
                <a:gd name="T15" fmla="*/ 109492 h 33"/>
                <a:gd name="T16" fmla="*/ 1 w 38"/>
                <a:gd name="T17" fmla="*/ 129618 h 33"/>
                <a:gd name="T18" fmla="*/ 7413 w 38"/>
                <a:gd name="T19" fmla="*/ 134406 h 33"/>
                <a:gd name="T20" fmla="*/ 15529 w 38"/>
                <a:gd name="T21" fmla="*/ 129618 h 33"/>
                <a:gd name="T22" fmla="*/ 17752 w 38"/>
                <a:gd name="T23" fmla="*/ 10290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3"/>
                <a:gd name="T38" fmla="*/ 38 w 38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3">
                  <a:moveTo>
                    <a:pt x="11" y="25"/>
                  </a:moveTo>
                  <a:lnTo>
                    <a:pt x="10" y="32"/>
                  </a:lnTo>
                  <a:lnTo>
                    <a:pt x="38" y="9"/>
                  </a:lnTo>
                  <a:lnTo>
                    <a:pt x="30" y="0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40"/>
            <p:cNvSpPr>
              <a:spLocks/>
            </p:cNvSpPr>
            <p:nvPr/>
          </p:nvSpPr>
          <p:spPr bwMode="auto">
            <a:xfrm>
              <a:off x="8730" y="8767"/>
              <a:ext cx="276" cy="259"/>
            </a:xfrm>
            <a:custGeom>
              <a:avLst/>
              <a:gdLst>
                <a:gd name="T0" fmla="*/ 17389 w 191"/>
                <a:gd name="T1" fmla="*/ 613500 h 172"/>
                <a:gd name="T2" fmla="*/ 17389 w 191"/>
                <a:gd name="T3" fmla="*/ 613500 h 172"/>
                <a:gd name="T4" fmla="*/ 100013 w 191"/>
                <a:gd name="T5" fmla="*/ 447856 h 172"/>
                <a:gd name="T6" fmla="*/ 166528 w 191"/>
                <a:gd name="T7" fmla="*/ 324803 h 172"/>
                <a:gd name="T8" fmla="*/ 218622 w 191"/>
                <a:gd name="T9" fmla="*/ 226562 h 172"/>
                <a:gd name="T10" fmla="*/ 254826 w 191"/>
                <a:gd name="T11" fmla="*/ 155904 h 172"/>
                <a:gd name="T12" fmla="*/ 276978 w 191"/>
                <a:gd name="T13" fmla="*/ 107654 h 172"/>
                <a:gd name="T14" fmla="*/ 291309 w 191"/>
                <a:gd name="T15" fmla="*/ 65072 h 172"/>
                <a:gd name="T16" fmla="*/ 301388 w 191"/>
                <a:gd name="T17" fmla="*/ 37091 h 172"/>
                <a:gd name="T18" fmla="*/ 297113 w 191"/>
                <a:gd name="T19" fmla="*/ 0 h 172"/>
                <a:gd name="T20" fmla="*/ 279994 w 191"/>
                <a:gd name="T21" fmla="*/ 19058 h 172"/>
                <a:gd name="T22" fmla="*/ 281994 w 191"/>
                <a:gd name="T23" fmla="*/ 27475 h 172"/>
                <a:gd name="T24" fmla="*/ 276978 w 191"/>
                <a:gd name="T25" fmla="*/ 47477 h 172"/>
                <a:gd name="T26" fmla="*/ 262964 w 191"/>
                <a:gd name="T27" fmla="*/ 75523 h 172"/>
                <a:gd name="T28" fmla="*/ 240637 w 191"/>
                <a:gd name="T29" fmla="*/ 122552 h 172"/>
                <a:gd name="T30" fmla="*/ 205317 w 191"/>
                <a:gd name="T31" fmla="*/ 193515 h 172"/>
                <a:gd name="T32" fmla="*/ 152520 w 191"/>
                <a:gd name="T33" fmla="*/ 293402 h 172"/>
                <a:gd name="T34" fmla="*/ 86063 w 191"/>
                <a:gd name="T35" fmla="*/ 418440 h 172"/>
                <a:gd name="T36" fmla="*/ 3214 w 191"/>
                <a:gd name="T37" fmla="*/ 581740 h 172"/>
                <a:gd name="T38" fmla="*/ 3214 w 191"/>
                <a:gd name="T39" fmla="*/ 581740 h 172"/>
                <a:gd name="T40" fmla="*/ 3214 w 191"/>
                <a:gd name="T41" fmla="*/ 581740 h 172"/>
                <a:gd name="T42" fmla="*/ 0 w 191"/>
                <a:gd name="T43" fmla="*/ 598865 h 172"/>
                <a:gd name="T44" fmla="*/ 3214 w 191"/>
                <a:gd name="T45" fmla="*/ 613500 h 172"/>
                <a:gd name="T46" fmla="*/ 9698 w 191"/>
                <a:gd name="T47" fmla="*/ 617739 h 172"/>
                <a:gd name="T48" fmla="*/ 17389 w 191"/>
                <a:gd name="T49" fmla="*/ 613500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172"/>
                <a:gd name="T77" fmla="*/ 191 w 191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172">
                  <a:moveTo>
                    <a:pt x="11" y="171"/>
                  </a:moveTo>
                  <a:lnTo>
                    <a:pt x="11" y="171"/>
                  </a:lnTo>
                  <a:lnTo>
                    <a:pt x="64" y="125"/>
                  </a:lnTo>
                  <a:lnTo>
                    <a:pt x="106" y="90"/>
                  </a:lnTo>
                  <a:lnTo>
                    <a:pt x="139" y="63"/>
                  </a:lnTo>
                  <a:lnTo>
                    <a:pt x="162" y="43"/>
                  </a:lnTo>
                  <a:lnTo>
                    <a:pt x="176" y="30"/>
                  </a:lnTo>
                  <a:lnTo>
                    <a:pt x="185" y="18"/>
                  </a:lnTo>
                  <a:lnTo>
                    <a:pt x="191" y="10"/>
                  </a:lnTo>
                  <a:lnTo>
                    <a:pt x="189" y="0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76" y="13"/>
                  </a:lnTo>
                  <a:lnTo>
                    <a:pt x="167" y="21"/>
                  </a:lnTo>
                  <a:lnTo>
                    <a:pt x="153" y="34"/>
                  </a:lnTo>
                  <a:lnTo>
                    <a:pt x="130" y="54"/>
                  </a:lnTo>
                  <a:lnTo>
                    <a:pt x="97" y="82"/>
                  </a:lnTo>
                  <a:lnTo>
                    <a:pt x="55" y="116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6" y="17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41"/>
            <p:cNvSpPr>
              <a:spLocks/>
            </p:cNvSpPr>
            <p:nvPr/>
          </p:nvSpPr>
          <p:spPr bwMode="auto">
            <a:xfrm>
              <a:off x="8675" y="9011"/>
              <a:ext cx="71" cy="62"/>
            </a:xfrm>
            <a:custGeom>
              <a:avLst/>
              <a:gdLst>
                <a:gd name="T0" fmla="*/ 15807 w 49"/>
                <a:gd name="T1" fmla="*/ 152435 h 41"/>
                <a:gd name="T2" fmla="*/ 15807 w 49"/>
                <a:gd name="T3" fmla="*/ 152435 h 41"/>
                <a:gd name="T4" fmla="*/ 22904 w 49"/>
                <a:gd name="T5" fmla="*/ 140256 h 41"/>
                <a:gd name="T6" fmla="*/ 38140 w 49"/>
                <a:gd name="T7" fmla="*/ 109781 h 41"/>
                <a:gd name="T8" fmla="*/ 62011 w 49"/>
                <a:gd name="T9" fmla="*/ 75478 h 41"/>
                <a:gd name="T10" fmla="*/ 81628 w 49"/>
                <a:gd name="T11" fmla="*/ 35977 h 41"/>
                <a:gd name="T12" fmla="*/ 66785 w 49"/>
                <a:gd name="T13" fmla="*/ 0 h 41"/>
                <a:gd name="T14" fmla="*/ 46360 w 49"/>
                <a:gd name="T15" fmla="*/ 39645 h 41"/>
                <a:gd name="T16" fmla="*/ 28426 w 49"/>
                <a:gd name="T17" fmla="*/ 75478 h 41"/>
                <a:gd name="T18" fmla="*/ 7529 w 49"/>
                <a:gd name="T19" fmla="*/ 109781 h 41"/>
                <a:gd name="T20" fmla="*/ 1 w 49"/>
                <a:gd name="T21" fmla="*/ 121116 h 41"/>
                <a:gd name="T22" fmla="*/ 1 w 49"/>
                <a:gd name="T23" fmla="*/ 121116 h 41"/>
                <a:gd name="T24" fmla="*/ 1 w 49"/>
                <a:gd name="T25" fmla="*/ 121116 h 41"/>
                <a:gd name="T26" fmla="*/ 0 w 49"/>
                <a:gd name="T27" fmla="*/ 137093 h 41"/>
                <a:gd name="T28" fmla="*/ 1 w 49"/>
                <a:gd name="T29" fmla="*/ 152435 h 41"/>
                <a:gd name="T30" fmla="*/ 7529 w 49"/>
                <a:gd name="T31" fmla="*/ 160426 h 41"/>
                <a:gd name="T32" fmla="*/ 15807 w 49"/>
                <a:gd name="T33" fmla="*/ 15243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1"/>
                <a:gd name="T53" fmla="*/ 49 w 4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1">
                  <a:moveTo>
                    <a:pt x="10" y="39"/>
                  </a:moveTo>
                  <a:lnTo>
                    <a:pt x="10" y="39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7" y="19"/>
                  </a:lnTo>
                  <a:lnTo>
                    <a:pt x="49" y="9"/>
                  </a:lnTo>
                  <a:lnTo>
                    <a:pt x="40" y="0"/>
                  </a:lnTo>
                  <a:lnTo>
                    <a:pt x="28" y="10"/>
                  </a:lnTo>
                  <a:lnTo>
                    <a:pt x="17" y="19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1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42"/>
            <p:cNvSpPr>
              <a:spLocks/>
            </p:cNvSpPr>
            <p:nvPr/>
          </p:nvSpPr>
          <p:spPr bwMode="auto">
            <a:xfrm>
              <a:off x="8075" y="9058"/>
              <a:ext cx="614" cy="470"/>
            </a:xfrm>
            <a:custGeom>
              <a:avLst/>
              <a:gdLst>
                <a:gd name="T0" fmla="*/ 1 w 425"/>
                <a:gd name="T1" fmla="*/ 1093399 h 312"/>
                <a:gd name="T2" fmla="*/ 13991 w 425"/>
                <a:gd name="T3" fmla="*/ 1130100 h 312"/>
                <a:gd name="T4" fmla="*/ 83297 w 425"/>
                <a:gd name="T5" fmla="*/ 1021223 h 312"/>
                <a:gd name="T6" fmla="*/ 150907 w 425"/>
                <a:gd name="T7" fmla="*/ 920837 h 312"/>
                <a:gd name="T8" fmla="*/ 214901 w 425"/>
                <a:gd name="T9" fmla="*/ 816488 h 312"/>
                <a:gd name="T10" fmla="*/ 272815 w 425"/>
                <a:gd name="T11" fmla="*/ 721944 h 312"/>
                <a:gd name="T12" fmla="*/ 327869 w 425"/>
                <a:gd name="T13" fmla="*/ 635857 h 312"/>
                <a:gd name="T14" fmla="*/ 380512 w 425"/>
                <a:gd name="T15" fmla="*/ 537736 h 312"/>
                <a:gd name="T16" fmla="*/ 427071 w 425"/>
                <a:gd name="T17" fmla="*/ 463830 h 312"/>
                <a:gd name="T18" fmla="*/ 471874 w 425"/>
                <a:gd name="T19" fmla="*/ 392903 h 312"/>
                <a:gd name="T20" fmla="*/ 512509 w 425"/>
                <a:gd name="T21" fmla="*/ 314103 h 312"/>
                <a:gd name="T22" fmla="*/ 549728 w 425"/>
                <a:gd name="T23" fmla="*/ 250991 h 312"/>
                <a:gd name="T24" fmla="*/ 578028 w 425"/>
                <a:gd name="T25" fmla="*/ 194622 h 312"/>
                <a:gd name="T26" fmla="*/ 605830 w 425"/>
                <a:gd name="T27" fmla="*/ 143947 h 312"/>
                <a:gd name="T28" fmla="*/ 627398 w 425"/>
                <a:gd name="T29" fmla="*/ 100398 h 312"/>
                <a:gd name="T30" fmla="*/ 646175 w 425"/>
                <a:gd name="T31" fmla="*/ 71783 h 312"/>
                <a:gd name="T32" fmla="*/ 657396 w 425"/>
                <a:gd name="T33" fmla="*/ 47652 h 312"/>
                <a:gd name="T34" fmla="*/ 666582 w 425"/>
                <a:gd name="T35" fmla="*/ 28849 h 312"/>
                <a:gd name="T36" fmla="*/ 652624 w 425"/>
                <a:gd name="T37" fmla="*/ 0 h 312"/>
                <a:gd name="T38" fmla="*/ 642453 w 425"/>
                <a:gd name="T39" fmla="*/ 14816 h 312"/>
                <a:gd name="T40" fmla="*/ 631922 w 425"/>
                <a:gd name="T41" fmla="*/ 41509 h 312"/>
                <a:gd name="T42" fmla="*/ 615341 w 425"/>
                <a:gd name="T43" fmla="*/ 71783 h 312"/>
                <a:gd name="T44" fmla="*/ 591860 w 425"/>
                <a:gd name="T45" fmla="*/ 113330 h 312"/>
                <a:gd name="T46" fmla="*/ 564530 w 425"/>
                <a:gd name="T47" fmla="*/ 166615 h 312"/>
                <a:gd name="T48" fmla="*/ 535435 w 425"/>
                <a:gd name="T49" fmla="*/ 216843 h 312"/>
                <a:gd name="T50" fmla="*/ 498249 w 425"/>
                <a:gd name="T51" fmla="*/ 285906 h 312"/>
                <a:gd name="T52" fmla="*/ 462115 w 425"/>
                <a:gd name="T53" fmla="*/ 347407 h 312"/>
                <a:gd name="T54" fmla="*/ 417178 w 425"/>
                <a:gd name="T55" fmla="*/ 422101 h 312"/>
                <a:gd name="T56" fmla="*/ 370619 w 425"/>
                <a:gd name="T57" fmla="*/ 509769 h 312"/>
                <a:gd name="T58" fmla="*/ 318056 w 425"/>
                <a:gd name="T59" fmla="*/ 593453 h 312"/>
                <a:gd name="T60" fmla="*/ 263753 w 425"/>
                <a:gd name="T61" fmla="*/ 680348 h 312"/>
                <a:gd name="T62" fmla="*/ 204881 w 425"/>
                <a:gd name="T63" fmla="*/ 774545 h 312"/>
                <a:gd name="T64" fmla="*/ 141815 w 425"/>
                <a:gd name="T65" fmla="*/ 879146 h 312"/>
                <a:gd name="T66" fmla="*/ 73833 w 425"/>
                <a:gd name="T67" fmla="*/ 977357 h 312"/>
                <a:gd name="T68" fmla="*/ 4640 w 425"/>
                <a:gd name="T69" fmla="*/ 1086962 h 312"/>
                <a:gd name="T70" fmla="*/ 15089 w 425"/>
                <a:gd name="T71" fmla="*/ 1124821 h 312"/>
                <a:gd name="T72" fmla="*/ 4640 w 425"/>
                <a:gd name="T73" fmla="*/ 1086962 h 312"/>
                <a:gd name="T74" fmla="*/ 0 w 425"/>
                <a:gd name="T75" fmla="*/ 1095956 h 312"/>
                <a:gd name="T76" fmla="*/ 0 w 425"/>
                <a:gd name="T77" fmla="*/ 1115367 h 312"/>
                <a:gd name="T78" fmla="*/ 6703 w 425"/>
                <a:gd name="T79" fmla="*/ 1130100 h 312"/>
                <a:gd name="T80" fmla="*/ 13991 w 425"/>
                <a:gd name="T81" fmla="*/ 1130100 h 312"/>
                <a:gd name="T82" fmla="*/ 1 w 425"/>
                <a:gd name="T83" fmla="*/ 1093399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5"/>
                <a:gd name="T127" fmla="*/ 0 h 312"/>
                <a:gd name="T128" fmla="*/ 425 w 425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5" h="312">
                  <a:moveTo>
                    <a:pt x="1" y="302"/>
                  </a:moveTo>
                  <a:lnTo>
                    <a:pt x="9" y="312"/>
                  </a:lnTo>
                  <a:lnTo>
                    <a:pt x="53" y="282"/>
                  </a:lnTo>
                  <a:lnTo>
                    <a:pt x="96" y="254"/>
                  </a:lnTo>
                  <a:lnTo>
                    <a:pt x="137" y="226"/>
                  </a:lnTo>
                  <a:lnTo>
                    <a:pt x="174" y="200"/>
                  </a:lnTo>
                  <a:lnTo>
                    <a:pt x="209" y="175"/>
                  </a:lnTo>
                  <a:lnTo>
                    <a:pt x="242" y="149"/>
                  </a:lnTo>
                  <a:lnTo>
                    <a:pt x="272" y="128"/>
                  </a:lnTo>
                  <a:lnTo>
                    <a:pt x="301" y="108"/>
                  </a:lnTo>
                  <a:lnTo>
                    <a:pt x="327" y="87"/>
                  </a:lnTo>
                  <a:lnTo>
                    <a:pt x="350" y="69"/>
                  </a:lnTo>
                  <a:lnTo>
                    <a:pt x="368" y="54"/>
                  </a:lnTo>
                  <a:lnTo>
                    <a:pt x="386" y="40"/>
                  </a:lnTo>
                  <a:lnTo>
                    <a:pt x="400" y="28"/>
                  </a:lnTo>
                  <a:lnTo>
                    <a:pt x="412" y="20"/>
                  </a:lnTo>
                  <a:lnTo>
                    <a:pt x="419" y="13"/>
                  </a:lnTo>
                  <a:lnTo>
                    <a:pt x="425" y="8"/>
                  </a:lnTo>
                  <a:lnTo>
                    <a:pt x="416" y="0"/>
                  </a:lnTo>
                  <a:lnTo>
                    <a:pt x="410" y="4"/>
                  </a:lnTo>
                  <a:lnTo>
                    <a:pt x="403" y="11"/>
                  </a:lnTo>
                  <a:lnTo>
                    <a:pt x="392" y="20"/>
                  </a:lnTo>
                  <a:lnTo>
                    <a:pt x="377" y="31"/>
                  </a:lnTo>
                  <a:lnTo>
                    <a:pt x="360" y="46"/>
                  </a:lnTo>
                  <a:lnTo>
                    <a:pt x="341" y="60"/>
                  </a:lnTo>
                  <a:lnTo>
                    <a:pt x="318" y="79"/>
                  </a:lnTo>
                  <a:lnTo>
                    <a:pt x="295" y="96"/>
                  </a:lnTo>
                  <a:lnTo>
                    <a:pt x="266" y="116"/>
                  </a:lnTo>
                  <a:lnTo>
                    <a:pt x="236" y="141"/>
                  </a:lnTo>
                  <a:lnTo>
                    <a:pt x="203" y="164"/>
                  </a:lnTo>
                  <a:lnTo>
                    <a:pt x="168" y="188"/>
                  </a:lnTo>
                  <a:lnTo>
                    <a:pt x="131" y="214"/>
                  </a:lnTo>
                  <a:lnTo>
                    <a:pt x="91" y="243"/>
                  </a:lnTo>
                  <a:lnTo>
                    <a:pt x="47" y="270"/>
                  </a:lnTo>
                  <a:lnTo>
                    <a:pt x="3" y="300"/>
                  </a:lnTo>
                  <a:lnTo>
                    <a:pt x="10" y="311"/>
                  </a:lnTo>
                  <a:lnTo>
                    <a:pt x="3" y="300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2"/>
                  </a:lnTo>
                  <a:lnTo>
                    <a:pt x="9" y="312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3"/>
            <p:cNvSpPr>
              <a:spLocks/>
            </p:cNvSpPr>
            <p:nvPr/>
          </p:nvSpPr>
          <p:spPr bwMode="auto">
            <a:xfrm>
              <a:off x="8629" y="8946"/>
              <a:ext cx="110" cy="118"/>
            </a:xfrm>
            <a:custGeom>
              <a:avLst/>
              <a:gdLst>
                <a:gd name="T0" fmla="*/ 60684 w 76"/>
                <a:gd name="T1" fmla="*/ 308534 h 78"/>
                <a:gd name="T2" fmla="*/ 68148 w 76"/>
                <a:gd name="T3" fmla="*/ 295064 h 78"/>
                <a:gd name="T4" fmla="*/ 84803 w 76"/>
                <a:gd name="T5" fmla="*/ 259800 h 78"/>
                <a:gd name="T6" fmla="*/ 105944 w 76"/>
                <a:gd name="T7" fmla="*/ 228934 h 78"/>
                <a:gd name="T8" fmla="*/ 123562 w 76"/>
                <a:gd name="T9" fmla="*/ 189127 h 78"/>
                <a:gd name="T10" fmla="*/ 60684 w 76"/>
                <a:gd name="T11" fmla="*/ 0 h 78"/>
                <a:gd name="T12" fmla="*/ 43046 w 76"/>
                <a:gd name="T13" fmla="*/ 39805 h 78"/>
                <a:gd name="T14" fmla="*/ 21797 w 76"/>
                <a:gd name="T15" fmla="*/ 77623 h 78"/>
                <a:gd name="T16" fmla="*/ 7189 w 76"/>
                <a:gd name="T17" fmla="*/ 114850 h 78"/>
                <a:gd name="T18" fmla="*/ 0 w 76"/>
                <a:gd name="T19" fmla="*/ 125016 h 78"/>
                <a:gd name="T20" fmla="*/ 60684 w 76"/>
                <a:gd name="T21" fmla="*/ 308534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8"/>
                <a:gd name="T35" fmla="*/ 76 w 7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8">
                  <a:moveTo>
                    <a:pt x="37" y="78"/>
                  </a:moveTo>
                  <a:lnTo>
                    <a:pt x="42" y="75"/>
                  </a:lnTo>
                  <a:lnTo>
                    <a:pt x="52" y="66"/>
                  </a:lnTo>
                  <a:lnTo>
                    <a:pt x="65" y="58"/>
                  </a:lnTo>
                  <a:lnTo>
                    <a:pt x="76" y="48"/>
                  </a:lnTo>
                  <a:lnTo>
                    <a:pt x="37" y="0"/>
                  </a:lnTo>
                  <a:lnTo>
                    <a:pt x="26" y="10"/>
                  </a:lnTo>
                  <a:lnTo>
                    <a:pt x="13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4"/>
            <p:cNvSpPr>
              <a:spLocks/>
            </p:cNvSpPr>
            <p:nvPr/>
          </p:nvSpPr>
          <p:spPr bwMode="auto">
            <a:xfrm>
              <a:off x="8676" y="9009"/>
              <a:ext cx="71" cy="61"/>
            </a:xfrm>
            <a:custGeom>
              <a:avLst/>
              <a:gdLst>
                <a:gd name="T0" fmla="*/ 65679 w 49"/>
                <a:gd name="T1" fmla="*/ 45482 h 40"/>
                <a:gd name="T2" fmla="*/ 65679 w 49"/>
                <a:gd name="T3" fmla="*/ 6519 h 40"/>
                <a:gd name="T4" fmla="*/ 45328 w 49"/>
                <a:gd name="T5" fmla="*/ 52365 h 40"/>
                <a:gd name="T6" fmla="*/ 26322 w 49"/>
                <a:gd name="T7" fmla="*/ 91608 h 40"/>
                <a:gd name="T8" fmla="*/ 7258 w 49"/>
                <a:gd name="T9" fmla="*/ 133730 h 40"/>
                <a:gd name="T10" fmla="*/ 0 w 49"/>
                <a:gd name="T11" fmla="*/ 148593 h 40"/>
                <a:gd name="T12" fmla="*/ 15239 w 49"/>
                <a:gd name="T13" fmla="*/ 185718 h 40"/>
                <a:gd name="T14" fmla="*/ 22081 w 49"/>
                <a:gd name="T15" fmla="*/ 169606 h 40"/>
                <a:gd name="T16" fmla="*/ 36759 w 49"/>
                <a:gd name="T17" fmla="*/ 133730 h 40"/>
                <a:gd name="T18" fmla="*/ 59682 w 49"/>
                <a:gd name="T19" fmla="*/ 91608 h 40"/>
                <a:gd name="T20" fmla="*/ 80076 w 49"/>
                <a:gd name="T21" fmla="*/ 45482 h 40"/>
                <a:gd name="T22" fmla="*/ 80076 w 49"/>
                <a:gd name="T23" fmla="*/ 6519 h 40"/>
                <a:gd name="T24" fmla="*/ 80076 w 49"/>
                <a:gd name="T25" fmla="*/ 45482 h 40"/>
                <a:gd name="T26" fmla="*/ 81628 w 49"/>
                <a:gd name="T27" fmla="*/ 27474 h 40"/>
                <a:gd name="T28" fmla="*/ 80076 w 49"/>
                <a:gd name="T29" fmla="*/ 6519 h 40"/>
                <a:gd name="T30" fmla="*/ 70807 w 49"/>
                <a:gd name="T31" fmla="*/ 0 h 40"/>
                <a:gd name="T32" fmla="*/ 65679 w 49"/>
                <a:gd name="T33" fmla="*/ 6519 h 40"/>
                <a:gd name="T34" fmla="*/ 65679 w 49"/>
                <a:gd name="T35" fmla="*/ 45482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40"/>
                <a:gd name="T56" fmla="*/ 49 w 4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40">
                  <a:moveTo>
                    <a:pt x="39" y="10"/>
                  </a:moveTo>
                  <a:lnTo>
                    <a:pt x="39" y="1"/>
                  </a:lnTo>
                  <a:lnTo>
                    <a:pt x="27" y="11"/>
                  </a:lnTo>
                  <a:lnTo>
                    <a:pt x="16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9" y="40"/>
                  </a:lnTo>
                  <a:lnTo>
                    <a:pt x="13" y="37"/>
                  </a:lnTo>
                  <a:lnTo>
                    <a:pt x="22" y="29"/>
                  </a:lnTo>
                  <a:lnTo>
                    <a:pt x="36" y="20"/>
                  </a:lnTo>
                  <a:lnTo>
                    <a:pt x="48" y="10"/>
                  </a:lnTo>
                  <a:lnTo>
                    <a:pt x="48" y="1"/>
                  </a:lnTo>
                  <a:lnTo>
                    <a:pt x="48" y="10"/>
                  </a:lnTo>
                  <a:lnTo>
                    <a:pt x="49" y="6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5"/>
            <p:cNvSpPr>
              <a:spLocks/>
            </p:cNvSpPr>
            <p:nvPr/>
          </p:nvSpPr>
          <p:spPr bwMode="auto">
            <a:xfrm>
              <a:off x="8675" y="8937"/>
              <a:ext cx="71" cy="88"/>
            </a:xfrm>
            <a:custGeom>
              <a:avLst/>
              <a:gdLst>
                <a:gd name="T0" fmla="*/ 15807 w 49"/>
                <a:gd name="T1" fmla="*/ 41503 h 58"/>
                <a:gd name="T2" fmla="*/ 1 w 49"/>
                <a:gd name="T3" fmla="*/ 41503 h 58"/>
                <a:gd name="T4" fmla="*/ 66785 w 49"/>
                <a:gd name="T5" fmla="*/ 243082 h 58"/>
                <a:gd name="T6" fmla="*/ 81628 w 49"/>
                <a:gd name="T7" fmla="*/ 203326 h 58"/>
                <a:gd name="T8" fmla="*/ 15807 w 49"/>
                <a:gd name="T9" fmla="*/ 9238 h 58"/>
                <a:gd name="T10" fmla="*/ 1 w 49"/>
                <a:gd name="T11" fmla="*/ 9238 h 58"/>
                <a:gd name="T12" fmla="*/ 15807 w 49"/>
                <a:gd name="T13" fmla="*/ 9238 h 58"/>
                <a:gd name="T14" fmla="*/ 7529 w 49"/>
                <a:gd name="T15" fmla="*/ 0 h 58"/>
                <a:gd name="T16" fmla="*/ 1 w 49"/>
                <a:gd name="T17" fmla="*/ 9238 h 58"/>
                <a:gd name="T18" fmla="*/ 0 w 49"/>
                <a:gd name="T19" fmla="*/ 25288 h 58"/>
                <a:gd name="T20" fmla="*/ 1 w 49"/>
                <a:gd name="T21" fmla="*/ 41503 h 58"/>
                <a:gd name="T22" fmla="*/ 15807 w 49"/>
                <a:gd name="T23" fmla="*/ 41503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8"/>
                <a:gd name="T38" fmla="*/ 49 w 49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8">
                  <a:moveTo>
                    <a:pt x="10" y="10"/>
                  </a:moveTo>
                  <a:lnTo>
                    <a:pt x="1" y="10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10" y="2"/>
                  </a:lnTo>
                  <a:lnTo>
                    <a:pt x="1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6"/>
            <p:cNvSpPr>
              <a:spLocks/>
            </p:cNvSpPr>
            <p:nvPr/>
          </p:nvSpPr>
          <p:spPr bwMode="auto">
            <a:xfrm>
              <a:off x="8620" y="8940"/>
              <a:ext cx="69" cy="63"/>
            </a:xfrm>
            <a:custGeom>
              <a:avLst/>
              <a:gdLst>
                <a:gd name="T0" fmla="*/ 13859 w 48"/>
                <a:gd name="T1" fmla="*/ 102324 h 42"/>
                <a:gd name="T2" fmla="*/ 13859 w 48"/>
                <a:gd name="T3" fmla="*/ 133096 h 42"/>
                <a:gd name="T4" fmla="*/ 22040 w 48"/>
                <a:gd name="T5" fmla="*/ 124043 h 42"/>
                <a:gd name="T6" fmla="*/ 32707 w 48"/>
                <a:gd name="T7" fmla="*/ 94563 h 42"/>
                <a:gd name="T8" fmla="*/ 51602 w 48"/>
                <a:gd name="T9" fmla="*/ 63044 h 42"/>
                <a:gd name="T10" fmla="*/ 67762 w 48"/>
                <a:gd name="T11" fmla="*/ 26292 h 42"/>
                <a:gd name="T12" fmla="*/ 54832 w 48"/>
                <a:gd name="T13" fmla="*/ 0 h 42"/>
                <a:gd name="T14" fmla="*/ 38144 w 48"/>
                <a:gd name="T15" fmla="*/ 32745 h 42"/>
                <a:gd name="T16" fmla="*/ 22040 w 48"/>
                <a:gd name="T17" fmla="*/ 66157 h 42"/>
                <a:gd name="T18" fmla="*/ 8933 w 48"/>
                <a:gd name="T19" fmla="*/ 94563 h 42"/>
                <a:gd name="T20" fmla="*/ 3007 w 48"/>
                <a:gd name="T21" fmla="*/ 102324 h 42"/>
                <a:gd name="T22" fmla="*/ 3007 w 48"/>
                <a:gd name="T23" fmla="*/ 133096 h 42"/>
                <a:gd name="T24" fmla="*/ 3007 w 48"/>
                <a:gd name="T25" fmla="*/ 102324 h 42"/>
                <a:gd name="T26" fmla="*/ 0 w 48"/>
                <a:gd name="T27" fmla="*/ 119892 h 42"/>
                <a:gd name="T28" fmla="*/ 3007 w 48"/>
                <a:gd name="T29" fmla="*/ 133096 h 42"/>
                <a:gd name="T30" fmla="*/ 8933 w 48"/>
                <a:gd name="T31" fmla="*/ 139081 h 42"/>
                <a:gd name="T32" fmla="*/ 13859 w 48"/>
                <a:gd name="T33" fmla="*/ 133096 h 42"/>
                <a:gd name="T34" fmla="*/ 13859 w 48"/>
                <a:gd name="T35" fmla="*/ 102324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2"/>
                <a:gd name="T56" fmla="*/ 48 w 48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2">
                  <a:moveTo>
                    <a:pt x="10" y="31"/>
                  </a:moveTo>
                  <a:lnTo>
                    <a:pt x="10" y="40"/>
                  </a:lnTo>
                  <a:lnTo>
                    <a:pt x="15" y="37"/>
                  </a:lnTo>
                  <a:lnTo>
                    <a:pt x="23" y="29"/>
                  </a:lnTo>
                  <a:lnTo>
                    <a:pt x="36" y="19"/>
                  </a:lnTo>
                  <a:lnTo>
                    <a:pt x="48" y="8"/>
                  </a:lnTo>
                  <a:lnTo>
                    <a:pt x="39" y="0"/>
                  </a:lnTo>
                  <a:lnTo>
                    <a:pt x="27" y="10"/>
                  </a:lnTo>
                  <a:lnTo>
                    <a:pt x="15" y="20"/>
                  </a:lnTo>
                  <a:lnTo>
                    <a:pt x="6" y="29"/>
                  </a:lnTo>
                  <a:lnTo>
                    <a:pt x="2" y="31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7"/>
            <p:cNvSpPr>
              <a:spLocks/>
            </p:cNvSpPr>
            <p:nvPr/>
          </p:nvSpPr>
          <p:spPr bwMode="auto">
            <a:xfrm>
              <a:off x="8623" y="8987"/>
              <a:ext cx="68" cy="86"/>
            </a:xfrm>
            <a:custGeom>
              <a:avLst/>
              <a:gdLst>
                <a:gd name="T0" fmla="*/ 59999 w 47"/>
                <a:gd name="T1" fmla="*/ 175509 h 57"/>
                <a:gd name="T2" fmla="*/ 74846 w 47"/>
                <a:gd name="T3" fmla="*/ 175509 h 57"/>
                <a:gd name="T4" fmla="*/ 13306 w 47"/>
                <a:gd name="T5" fmla="*/ 0 h 57"/>
                <a:gd name="T6" fmla="*/ 0 w 47"/>
                <a:gd name="T7" fmla="*/ 34403 h 57"/>
                <a:gd name="T8" fmla="*/ 59999 w 47"/>
                <a:gd name="T9" fmla="*/ 205477 h 57"/>
                <a:gd name="T10" fmla="*/ 74846 w 47"/>
                <a:gd name="T11" fmla="*/ 205477 h 57"/>
                <a:gd name="T12" fmla="*/ 59999 w 47"/>
                <a:gd name="T13" fmla="*/ 205477 h 57"/>
                <a:gd name="T14" fmla="*/ 65715 w 47"/>
                <a:gd name="T15" fmla="*/ 213393 h 57"/>
                <a:gd name="T16" fmla="*/ 74846 w 47"/>
                <a:gd name="T17" fmla="*/ 205477 h 57"/>
                <a:gd name="T18" fmla="*/ 75711 w 47"/>
                <a:gd name="T19" fmla="*/ 189942 h 57"/>
                <a:gd name="T20" fmla="*/ 74846 w 47"/>
                <a:gd name="T21" fmla="*/ 175509 h 57"/>
                <a:gd name="T22" fmla="*/ 59999 w 47"/>
                <a:gd name="T23" fmla="*/ 17550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57"/>
                <a:gd name="T38" fmla="*/ 47 w 4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57">
                  <a:moveTo>
                    <a:pt x="37" y="47"/>
                  </a:moveTo>
                  <a:lnTo>
                    <a:pt x="46" y="47"/>
                  </a:lnTo>
                  <a:lnTo>
                    <a:pt x="8" y="0"/>
                  </a:lnTo>
                  <a:lnTo>
                    <a:pt x="0" y="9"/>
                  </a:lnTo>
                  <a:lnTo>
                    <a:pt x="37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47" y="51"/>
                  </a:lnTo>
                  <a:lnTo>
                    <a:pt x="46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8"/>
            <p:cNvSpPr>
              <a:spLocks/>
            </p:cNvSpPr>
            <p:nvPr/>
          </p:nvSpPr>
          <p:spPr bwMode="auto">
            <a:xfrm>
              <a:off x="8987" y="8762"/>
              <a:ext cx="15" cy="15"/>
            </a:xfrm>
            <a:custGeom>
              <a:avLst/>
              <a:gdLst>
                <a:gd name="T0" fmla="*/ 32745 w 10"/>
                <a:gd name="T1" fmla="*/ 3994 h 10"/>
                <a:gd name="T2" fmla="*/ 17526 w 10"/>
                <a:gd name="T3" fmla="*/ 0 h 10"/>
                <a:gd name="T4" fmla="*/ 3994 w 10"/>
                <a:gd name="T5" fmla="*/ 3994 h 10"/>
                <a:gd name="T6" fmla="*/ 0 w 10"/>
                <a:gd name="T7" fmla="*/ 17526 h 10"/>
                <a:gd name="T8" fmla="*/ 3994 w 10"/>
                <a:gd name="T9" fmla="*/ 32745 h 10"/>
                <a:gd name="T10" fmla="*/ 32745 w 10"/>
                <a:gd name="T11" fmla="*/ 399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0" y="1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9"/>
            <p:cNvSpPr>
              <a:spLocks/>
            </p:cNvSpPr>
            <p:nvPr/>
          </p:nvSpPr>
          <p:spPr bwMode="auto">
            <a:xfrm>
              <a:off x="8819" y="8764"/>
              <a:ext cx="197" cy="230"/>
            </a:xfrm>
            <a:custGeom>
              <a:avLst/>
              <a:gdLst>
                <a:gd name="T0" fmla="*/ 15214 w 136"/>
                <a:gd name="T1" fmla="*/ 532197 h 153"/>
                <a:gd name="T2" fmla="*/ 97024 w 136"/>
                <a:gd name="T3" fmla="*/ 388180 h 153"/>
                <a:gd name="T4" fmla="*/ 154980 w 136"/>
                <a:gd name="T5" fmla="*/ 281128 h 153"/>
                <a:gd name="T6" fmla="*/ 193183 w 136"/>
                <a:gd name="T7" fmla="*/ 201381 h 153"/>
                <a:gd name="T8" fmla="*/ 216855 w 136"/>
                <a:gd name="T9" fmla="*/ 136549 h 153"/>
                <a:gd name="T10" fmla="*/ 224493 w 136"/>
                <a:gd name="T11" fmla="*/ 90835 h 153"/>
                <a:gd name="T12" fmla="*/ 224493 w 136"/>
                <a:gd name="T13" fmla="*/ 54215 h 153"/>
                <a:gd name="T14" fmla="*/ 214463 w 136"/>
                <a:gd name="T15" fmla="*/ 26739 h 153"/>
                <a:gd name="T16" fmla="*/ 208824 w 136"/>
                <a:gd name="T17" fmla="*/ 0 h 153"/>
                <a:gd name="T18" fmla="*/ 193183 w 136"/>
                <a:gd name="T19" fmla="*/ 32541 h 153"/>
                <a:gd name="T20" fmla="*/ 199139 w 136"/>
                <a:gd name="T21" fmla="*/ 46116 h 153"/>
                <a:gd name="T22" fmla="*/ 205919 w 136"/>
                <a:gd name="T23" fmla="*/ 60425 h 153"/>
                <a:gd name="T24" fmla="*/ 205919 w 136"/>
                <a:gd name="T25" fmla="*/ 81500 h 153"/>
                <a:gd name="T26" fmla="*/ 198747 w 136"/>
                <a:gd name="T27" fmla="*/ 115852 h 153"/>
                <a:gd name="T28" fmla="*/ 178085 w 136"/>
                <a:gd name="T29" fmla="*/ 170603 h 153"/>
                <a:gd name="T30" fmla="*/ 140542 w 136"/>
                <a:gd name="T31" fmla="*/ 249813 h 153"/>
                <a:gd name="T32" fmla="*/ 84542 w 136"/>
                <a:gd name="T33" fmla="*/ 361226 h 153"/>
                <a:gd name="T34" fmla="*/ 0 w 136"/>
                <a:gd name="T35" fmla="*/ 499934 h 153"/>
                <a:gd name="T36" fmla="*/ 15214 w 136"/>
                <a:gd name="T37" fmla="*/ 532197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53"/>
                <a:gd name="T59" fmla="*/ 136 w 13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53">
                  <a:moveTo>
                    <a:pt x="9" y="153"/>
                  </a:moveTo>
                  <a:lnTo>
                    <a:pt x="59" y="112"/>
                  </a:lnTo>
                  <a:lnTo>
                    <a:pt x="94" y="81"/>
                  </a:lnTo>
                  <a:lnTo>
                    <a:pt x="117" y="58"/>
                  </a:lnTo>
                  <a:lnTo>
                    <a:pt x="131" y="39"/>
                  </a:lnTo>
                  <a:lnTo>
                    <a:pt x="136" y="26"/>
                  </a:lnTo>
                  <a:lnTo>
                    <a:pt x="136" y="15"/>
                  </a:lnTo>
                  <a:lnTo>
                    <a:pt x="130" y="7"/>
                  </a:lnTo>
                  <a:lnTo>
                    <a:pt x="126" y="0"/>
                  </a:lnTo>
                  <a:lnTo>
                    <a:pt x="117" y="9"/>
                  </a:lnTo>
                  <a:lnTo>
                    <a:pt x="121" y="13"/>
                  </a:lnTo>
                  <a:lnTo>
                    <a:pt x="124" y="17"/>
                  </a:lnTo>
                  <a:lnTo>
                    <a:pt x="124" y="23"/>
                  </a:lnTo>
                  <a:lnTo>
                    <a:pt x="120" y="33"/>
                  </a:lnTo>
                  <a:lnTo>
                    <a:pt x="108" y="49"/>
                  </a:lnTo>
                  <a:lnTo>
                    <a:pt x="85" y="72"/>
                  </a:lnTo>
                  <a:lnTo>
                    <a:pt x="51" y="104"/>
                  </a:lnTo>
                  <a:lnTo>
                    <a:pt x="0" y="144"/>
                  </a:lnTo>
                  <a:lnTo>
                    <a:pt x="9" y="15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50"/>
            <p:cNvSpPr>
              <a:spLocks/>
            </p:cNvSpPr>
            <p:nvPr/>
          </p:nvSpPr>
          <p:spPr bwMode="auto">
            <a:xfrm>
              <a:off x="8818" y="8981"/>
              <a:ext cx="14" cy="15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3476 h 10"/>
                <a:gd name="T4" fmla="*/ 1 w 10"/>
                <a:gd name="T5" fmla="*/ 30320 h 10"/>
                <a:gd name="T6" fmla="*/ 4542 w 10"/>
                <a:gd name="T7" fmla="*/ 32745 h 10"/>
                <a:gd name="T8" fmla="*/ 8527 w 10"/>
                <a:gd name="T9" fmla="*/ 30320 h 10"/>
                <a:gd name="T10" fmla="*/ 1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60" name="Group 51"/>
            <p:cNvGrpSpPr>
              <a:grpSpLocks/>
            </p:cNvGrpSpPr>
            <p:nvPr/>
          </p:nvGrpSpPr>
          <p:grpSpPr bwMode="auto">
            <a:xfrm rot="355689">
              <a:off x="7864" y="9371"/>
              <a:ext cx="1106" cy="482"/>
              <a:chOff x="5139" y="2741"/>
              <a:chExt cx="977" cy="353"/>
            </a:xfrm>
          </p:grpSpPr>
          <p:sp>
            <p:nvSpPr>
              <p:cNvPr id="13367" name="Line 52"/>
              <p:cNvSpPr>
                <a:spLocks noChangeShapeType="1"/>
              </p:cNvSpPr>
              <p:nvPr/>
            </p:nvSpPr>
            <p:spPr bwMode="auto">
              <a:xfrm flipV="1">
                <a:off x="517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Line 53"/>
              <p:cNvSpPr>
                <a:spLocks noChangeShapeType="1"/>
              </p:cNvSpPr>
              <p:nvPr/>
            </p:nvSpPr>
            <p:spPr bwMode="auto">
              <a:xfrm flipV="1">
                <a:off x="5139" y="286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Line 54"/>
              <p:cNvSpPr>
                <a:spLocks noChangeShapeType="1"/>
              </p:cNvSpPr>
              <p:nvPr/>
            </p:nvSpPr>
            <p:spPr bwMode="auto">
              <a:xfrm flipV="1">
                <a:off x="5239" y="29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Line 55"/>
              <p:cNvSpPr>
                <a:spLocks noChangeShapeType="1"/>
              </p:cNvSpPr>
              <p:nvPr/>
            </p:nvSpPr>
            <p:spPr bwMode="auto">
              <a:xfrm flipV="1">
                <a:off x="5339" y="3081"/>
                <a:ext cx="217" cy="1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56"/>
              <p:cNvSpPr>
                <a:spLocks noChangeShapeType="1"/>
              </p:cNvSpPr>
              <p:nvPr/>
            </p:nvSpPr>
            <p:spPr bwMode="auto">
              <a:xfrm flipV="1">
                <a:off x="573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57"/>
              <p:cNvSpPr>
                <a:spLocks noChangeShapeType="1"/>
              </p:cNvSpPr>
              <p:nvPr/>
            </p:nvSpPr>
            <p:spPr bwMode="auto">
              <a:xfrm flipV="1">
                <a:off x="5759" y="282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61" name="Freeform 58"/>
            <p:cNvSpPr>
              <a:spLocks/>
            </p:cNvSpPr>
            <p:nvPr/>
          </p:nvSpPr>
          <p:spPr bwMode="auto">
            <a:xfrm>
              <a:off x="7786" y="9263"/>
              <a:ext cx="177" cy="546"/>
            </a:xfrm>
            <a:custGeom>
              <a:avLst/>
              <a:gdLst>
                <a:gd name="T0" fmla="*/ 1961 w 156"/>
                <a:gd name="T1" fmla="*/ 22195 h 397"/>
                <a:gd name="T2" fmla="*/ 1737 w 156"/>
                <a:gd name="T3" fmla="*/ 21478 h 397"/>
                <a:gd name="T4" fmla="*/ 1552 w 156"/>
                <a:gd name="T5" fmla="*/ 20018 h 397"/>
                <a:gd name="T6" fmla="*/ 1332 w 156"/>
                <a:gd name="T7" fmla="*/ 18182 h 397"/>
                <a:gd name="T8" fmla="*/ 1137 w 156"/>
                <a:gd name="T9" fmla="*/ 15617 h 397"/>
                <a:gd name="T10" fmla="*/ 937 w 156"/>
                <a:gd name="T11" fmla="*/ 12654 h 397"/>
                <a:gd name="T12" fmla="*/ 739 w 156"/>
                <a:gd name="T13" fmla="*/ 9201 h 397"/>
                <a:gd name="T14" fmla="*/ 566 w 156"/>
                <a:gd name="T15" fmla="*/ 5338 h 397"/>
                <a:gd name="T16" fmla="*/ 360 w 156"/>
                <a:gd name="T17" fmla="*/ 0 h 397"/>
                <a:gd name="T18" fmla="*/ 270 w 156"/>
                <a:gd name="T19" fmla="*/ 26329 h 397"/>
                <a:gd name="T20" fmla="*/ 148 w 156"/>
                <a:gd name="T21" fmla="*/ 57737 h 397"/>
                <a:gd name="T22" fmla="*/ 3 w 156"/>
                <a:gd name="T23" fmla="*/ 93307 h 397"/>
                <a:gd name="T24" fmla="*/ 0 w 156"/>
                <a:gd name="T25" fmla="*/ 130832 h 397"/>
                <a:gd name="T26" fmla="*/ 101 w 156"/>
                <a:gd name="T27" fmla="*/ 165794 h 397"/>
                <a:gd name="T28" fmla="*/ 382 w 156"/>
                <a:gd name="T29" fmla="*/ 196821 h 397"/>
                <a:gd name="T30" fmla="*/ 886 w 156"/>
                <a:gd name="T31" fmla="*/ 219976 h 397"/>
                <a:gd name="T32" fmla="*/ 1695 w 156"/>
                <a:gd name="T33" fmla="*/ 232731 h 397"/>
                <a:gd name="T34" fmla="*/ 1961 w 156"/>
                <a:gd name="T35" fmla="*/ 22195 h 3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397"/>
                <a:gd name="T56" fmla="*/ 156 w 156"/>
                <a:gd name="T57" fmla="*/ 397 h 3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397">
                  <a:moveTo>
                    <a:pt x="156" y="38"/>
                  </a:moveTo>
                  <a:lnTo>
                    <a:pt x="140" y="36"/>
                  </a:lnTo>
                  <a:lnTo>
                    <a:pt x="124" y="34"/>
                  </a:lnTo>
                  <a:lnTo>
                    <a:pt x="107" y="31"/>
                  </a:lnTo>
                  <a:lnTo>
                    <a:pt x="91" y="26"/>
                  </a:lnTo>
                  <a:lnTo>
                    <a:pt x="75" y="22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0"/>
                  </a:lnTo>
                  <a:lnTo>
                    <a:pt x="22" y="45"/>
                  </a:lnTo>
                  <a:lnTo>
                    <a:pt x="12" y="99"/>
                  </a:lnTo>
                  <a:lnTo>
                    <a:pt x="3" y="159"/>
                  </a:lnTo>
                  <a:lnTo>
                    <a:pt x="0" y="223"/>
                  </a:lnTo>
                  <a:lnTo>
                    <a:pt x="9" y="283"/>
                  </a:lnTo>
                  <a:lnTo>
                    <a:pt x="30" y="336"/>
                  </a:lnTo>
                  <a:lnTo>
                    <a:pt x="71" y="375"/>
                  </a:lnTo>
                  <a:lnTo>
                    <a:pt x="136" y="397"/>
                  </a:lnTo>
                  <a:lnTo>
                    <a:pt x="156" y="3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59"/>
            <p:cNvSpPr>
              <a:spLocks noChangeShapeType="1"/>
            </p:cNvSpPr>
            <p:nvPr/>
          </p:nvSpPr>
          <p:spPr bwMode="auto">
            <a:xfrm>
              <a:off x="7819" y="9355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60"/>
            <p:cNvSpPr>
              <a:spLocks noChangeShapeType="1"/>
            </p:cNvSpPr>
            <p:nvPr/>
          </p:nvSpPr>
          <p:spPr bwMode="auto">
            <a:xfrm>
              <a:off x="7819" y="9437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61"/>
            <p:cNvSpPr>
              <a:spLocks noChangeShapeType="1"/>
            </p:cNvSpPr>
            <p:nvPr/>
          </p:nvSpPr>
          <p:spPr bwMode="auto">
            <a:xfrm>
              <a:off x="7819" y="9498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62"/>
            <p:cNvSpPr>
              <a:spLocks noChangeShapeType="1"/>
            </p:cNvSpPr>
            <p:nvPr/>
          </p:nvSpPr>
          <p:spPr bwMode="auto">
            <a:xfrm>
              <a:off x="7819" y="9582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63"/>
            <p:cNvSpPr>
              <a:spLocks noChangeShapeType="1"/>
            </p:cNvSpPr>
            <p:nvPr/>
          </p:nvSpPr>
          <p:spPr bwMode="auto">
            <a:xfrm>
              <a:off x="7836" y="9685"/>
              <a:ext cx="237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58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2390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EA"/>
                </a:solidFill>
              </a:rPr>
              <a:t> Nội dung bài hát nói lên điều gì?</a:t>
            </a:r>
          </a:p>
        </p:txBody>
      </p:sp>
      <p:sp>
        <p:nvSpPr>
          <p:cNvPr id="136259" name="Rectangle 67"/>
          <p:cNvSpPr>
            <a:spLocks noChangeArrowheads="1"/>
          </p:cNvSpPr>
          <p:nvPr/>
        </p:nvSpPr>
        <p:spPr bwMode="auto">
          <a:xfrm>
            <a:off x="685800" y="28194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Nói lên m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ớc của tuổi th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ợc sống trong hoà bình,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không có chiến tranh và cuộc đời vang lên tiếng hát.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3657600" y="228600"/>
            <a:ext cx="1600200" cy="1447800"/>
            <a:chOff x="192" y="144"/>
            <a:chExt cx="1008" cy="912"/>
          </a:xfrm>
        </p:grpSpPr>
        <p:sp>
          <p:nvSpPr>
            <p:cNvPr id="13322" name="Oval 72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13323" name="Picture 5" descr="meo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58" grpId="0" build="p"/>
      <p:bldP spid="1362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52328-big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9"/>
          <p:cNvSpPr>
            <a:spLocks noChangeArrowheads="1"/>
          </p:cNvSpPr>
          <p:nvPr/>
        </p:nvSpPr>
        <p:spPr bwMode="auto">
          <a:xfrm>
            <a:off x="457200" y="2514600"/>
            <a:ext cx="1676400" cy="137636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Gà gáy</a:t>
            </a: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4572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1">
              <a:latin typeface="Arial"/>
            </a:endParaRPr>
          </a:p>
        </p:txBody>
      </p:sp>
      <p:sp>
        <p:nvSpPr>
          <p:cNvPr id="14341" name="Rectangle 31"/>
          <p:cNvSpPr>
            <a:spLocks noChangeArrowheads="1"/>
          </p:cNvSpPr>
          <p:nvPr/>
        </p:nvSpPr>
        <p:spPr bwMode="auto">
          <a:xfrm>
            <a:off x="21336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Quốc ca</a:t>
            </a:r>
          </a:p>
        </p:txBody>
      </p:sp>
      <p:sp>
        <p:nvSpPr>
          <p:cNvPr id="14342" name="Rectangle 32"/>
          <p:cNvSpPr>
            <a:spLocks noChangeArrowheads="1"/>
          </p:cNvSpPr>
          <p:nvPr/>
        </p:nvSpPr>
        <p:spPr bwMode="auto">
          <a:xfrm>
            <a:off x="37973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Con chim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 non</a:t>
            </a:r>
          </a:p>
        </p:txBody>
      </p:sp>
      <p:sp>
        <p:nvSpPr>
          <p:cNvPr id="14343" name="Rectangle 33"/>
          <p:cNvSpPr>
            <a:spLocks noChangeArrowheads="1"/>
          </p:cNvSpPr>
          <p:nvPr/>
        </p:nvSpPr>
        <p:spPr bwMode="auto">
          <a:xfrm>
            <a:off x="54102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CF600"/>
                </a:solidFill>
                <a:latin typeface="Arial" charset="0"/>
              </a:rPr>
              <a:t>Em yêu</a:t>
            </a:r>
          </a:p>
          <a:p>
            <a:pPr algn="ctr"/>
            <a:r>
              <a:rPr lang="en-US" sz="2000" b="1">
                <a:solidFill>
                  <a:srgbClr val="FCF600"/>
                </a:solidFill>
                <a:latin typeface="Arial" charset="0"/>
              </a:rPr>
              <a:t> tr</a:t>
            </a:r>
            <a:r>
              <a:rPr lang="vi-VN" sz="2000" b="1">
                <a:solidFill>
                  <a:srgbClr val="FCF6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CF600"/>
                </a:solidFill>
                <a:latin typeface="Arial" charset="0"/>
              </a:rPr>
              <a:t>ờng em</a:t>
            </a:r>
          </a:p>
        </p:txBody>
      </p:sp>
      <p:sp>
        <p:nvSpPr>
          <p:cNvPr id="14344" name="Rectangle 34"/>
          <p:cNvSpPr>
            <a:spLocks noChangeArrowheads="1"/>
          </p:cNvSpPr>
          <p:nvPr/>
        </p:nvSpPr>
        <p:spPr bwMode="auto">
          <a:xfrm>
            <a:off x="70866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Chị ong nâu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 và em bé</a:t>
            </a:r>
          </a:p>
        </p:txBody>
      </p:sp>
      <p:sp>
        <p:nvSpPr>
          <p:cNvPr id="182307" name="Rectangle 35"/>
          <p:cNvSpPr>
            <a:spLocks noChangeArrowheads="1"/>
          </p:cNvSpPr>
          <p:nvPr/>
        </p:nvSpPr>
        <p:spPr bwMode="auto">
          <a:xfrm>
            <a:off x="70866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1">
              <a:latin typeface="Arial"/>
            </a:endParaRPr>
          </a:p>
        </p:txBody>
      </p:sp>
      <p:sp>
        <p:nvSpPr>
          <p:cNvPr id="182308" name="Rectangle 36"/>
          <p:cNvSpPr>
            <a:spLocks noChangeArrowheads="1"/>
          </p:cNvSpPr>
          <p:nvPr/>
        </p:nvSpPr>
        <p:spPr bwMode="auto">
          <a:xfrm>
            <a:off x="3810000" y="2514600"/>
            <a:ext cx="16002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1">
              <a:latin typeface="Arial"/>
            </a:endParaRPr>
          </a:p>
        </p:txBody>
      </p:sp>
      <p:sp>
        <p:nvSpPr>
          <p:cNvPr id="182309" name="Rectangle 37"/>
          <p:cNvSpPr>
            <a:spLocks noChangeArrowheads="1"/>
          </p:cNvSpPr>
          <p:nvPr/>
        </p:nvSpPr>
        <p:spPr bwMode="auto">
          <a:xfrm>
            <a:off x="54102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1">
              <a:latin typeface="Arial"/>
            </a:endParaRPr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21336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1">
              <a:latin typeface="Arial"/>
            </a:endParaRPr>
          </a:p>
        </p:txBody>
      </p:sp>
      <p:sp>
        <p:nvSpPr>
          <p:cNvPr id="14349" name="Rectangle 39"/>
          <p:cNvSpPr>
            <a:spLocks noChangeArrowheads="1"/>
          </p:cNvSpPr>
          <p:nvPr/>
        </p:nvSpPr>
        <p:spPr bwMode="auto">
          <a:xfrm>
            <a:off x="838200" y="381000"/>
            <a:ext cx="75438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0" name="WordArt 40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568642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TRÒ CHƠI ÂM NHẠC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2313" name="AutoShape 41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 rot="-959615">
            <a:off x="325438" y="835025"/>
            <a:ext cx="914400" cy="881063"/>
          </a:xfrm>
          <a:custGeom>
            <a:avLst/>
            <a:gdLst>
              <a:gd name="T0" fmla="*/ 311235 w 21600"/>
              <a:gd name="T1" fmla="*/ 1876 h 21600"/>
              <a:gd name="T2" fmla="*/ 312124 w 21600"/>
              <a:gd name="T3" fmla="*/ 403821 h 21600"/>
              <a:gd name="T4" fmla="*/ 917914 w 21600"/>
              <a:gd name="T5" fmla="*/ 410388 h 21600"/>
              <a:gd name="T6" fmla="*/ 311235 w 21600"/>
              <a:gd name="T7" fmla="*/ 1876 h 21600"/>
              <a:gd name="T8" fmla="*/ 9144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314" name="AutoShape 42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 rot="1265235">
            <a:off x="7848600" y="914400"/>
            <a:ext cx="844550" cy="1025525"/>
          </a:xfrm>
          <a:custGeom>
            <a:avLst/>
            <a:gdLst>
              <a:gd name="T0" fmla="*/ 287460 w 21600"/>
              <a:gd name="T1" fmla="*/ 2184 h 21600"/>
              <a:gd name="T2" fmla="*/ 288281 w 21600"/>
              <a:gd name="T3" fmla="*/ 470032 h 21600"/>
              <a:gd name="T4" fmla="*/ 847795 w 21600"/>
              <a:gd name="T5" fmla="*/ 477676 h 21600"/>
              <a:gd name="T6" fmla="*/ 287460 w 21600"/>
              <a:gd name="T7" fmla="*/ 2184 h 21600"/>
              <a:gd name="T8" fmla="*/ 84455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353" name="Picture 23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22148">
            <a:off x="3886200" y="1219200"/>
            <a:ext cx="1295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Oval 44"/>
          <p:cNvSpPr>
            <a:spLocks noChangeArrowheads="1"/>
          </p:cNvSpPr>
          <p:nvPr/>
        </p:nvSpPr>
        <p:spPr bwMode="auto">
          <a:xfrm>
            <a:off x="990600" y="40386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1</a:t>
            </a:r>
          </a:p>
        </p:txBody>
      </p:sp>
      <p:sp>
        <p:nvSpPr>
          <p:cNvPr id="14355" name="Oval 45"/>
          <p:cNvSpPr>
            <a:spLocks noChangeArrowheads="1"/>
          </p:cNvSpPr>
          <p:nvPr/>
        </p:nvSpPr>
        <p:spPr bwMode="auto">
          <a:xfrm>
            <a:off x="2514600" y="40386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2</a:t>
            </a:r>
          </a:p>
        </p:txBody>
      </p:sp>
      <p:sp>
        <p:nvSpPr>
          <p:cNvPr id="14356" name="Oval 46"/>
          <p:cNvSpPr>
            <a:spLocks noChangeArrowheads="1"/>
          </p:cNvSpPr>
          <p:nvPr/>
        </p:nvSpPr>
        <p:spPr bwMode="auto">
          <a:xfrm>
            <a:off x="4267200" y="4062413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3</a:t>
            </a:r>
          </a:p>
        </p:txBody>
      </p:sp>
      <p:sp>
        <p:nvSpPr>
          <p:cNvPr id="14357" name="Oval 47"/>
          <p:cNvSpPr>
            <a:spLocks noChangeArrowheads="1"/>
          </p:cNvSpPr>
          <p:nvPr/>
        </p:nvSpPr>
        <p:spPr bwMode="auto">
          <a:xfrm>
            <a:off x="5943600" y="4062413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4</a:t>
            </a:r>
          </a:p>
        </p:txBody>
      </p:sp>
      <p:sp>
        <p:nvSpPr>
          <p:cNvPr id="14358" name="Oval 48"/>
          <p:cNvSpPr>
            <a:spLocks noChangeArrowheads="1"/>
          </p:cNvSpPr>
          <p:nvPr/>
        </p:nvSpPr>
        <p:spPr bwMode="auto">
          <a:xfrm>
            <a:off x="7772400" y="41148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5</a:t>
            </a:r>
          </a:p>
        </p:txBody>
      </p:sp>
      <p:sp>
        <p:nvSpPr>
          <p:cNvPr id="182321" name="AutoShape 49"/>
          <p:cNvSpPr>
            <a:spLocks noEditPoints="1" noChangeArrowheads="1"/>
          </p:cNvSpPr>
          <p:nvPr/>
        </p:nvSpPr>
        <p:spPr bwMode="auto">
          <a:xfrm rot="-2472594">
            <a:off x="7848600" y="4343400"/>
            <a:ext cx="1082675" cy="854075"/>
          </a:xfrm>
          <a:custGeom>
            <a:avLst/>
            <a:gdLst>
              <a:gd name="T0" fmla="*/ 368510 w 21600"/>
              <a:gd name="T1" fmla="*/ 1819 h 21600"/>
              <a:gd name="T2" fmla="*/ 369563 w 21600"/>
              <a:gd name="T3" fmla="*/ 391451 h 21600"/>
              <a:gd name="T4" fmla="*/ 1086835 w 21600"/>
              <a:gd name="T5" fmla="*/ 397817 h 21600"/>
              <a:gd name="T6" fmla="*/ 368510 w 21600"/>
              <a:gd name="T7" fmla="*/ 1819 h 21600"/>
              <a:gd name="T8" fmla="*/ 108267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322" name="AutoShape 50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 rot="-1068472">
            <a:off x="228600" y="4495800"/>
            <a:ext cx="928688" cy="788988"/>
          </a:xfrm>
          <a:custGeom>
            <a:avLst/>
            <a:gdLst>
              <a:gd name="T0" fmla="*/ 316098 w 21600"/>
              <a:gd name="T1" fmla="*/ 1680 h 21600"/>
              <a:gd name="T2" fmla="*/ 317001 w 21600"/>
              <a:gd name="T3" fmla="*/ 361620 h 21600"/>
              <a:gd name="T4" fmla="*/ 932257 w 21600"/>
              <a:gd name="T5" fmla="*/ 367500 h 21600"/>
              <a:gd name="T6" fmla="*/ 316098 w 21600"/>
              <a:gd name="T7" fmla="*/ 1680 h 21600"/>
              <a:gd name="T8" fmla="*/ 928688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61" name="Rectangle 5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2" name="Text Box 53"/>
          <p:cNvSpPr txBox="1">
            <a:spLocks noChangeArrowheads="1"/>
          </p:cNvSpPr>
          <p:nvPr/>
        </p:nvSpPr>
        <p:spPr bwMode="auto">
          <a:xfrm>
            <a:off x="228600" y="556260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*Trò ch</a:t>
            </a:r>
            <a:r>
              <a:rPr lang="vi-VN" sz="2000" b="1">
                <a:latin typeface="Arial" charset="0"/>
              </a:rPr>
              <a:t>ơ</a:t>
            </a:r>
            <a:r>
              <a:rPr lang="en-US" sz="2000" b="1">
                <a:latin typeface="Arial" charset="0"/>
              </a:rPr>
              <a:t>i : Chia lớp thành 3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ội các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ội lần l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ợt chọn Tên các bài hát trong các ô từ 1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ến 5 . Nếu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ội nào không hát </a:t>
            </a:r>
            <a:r>
              <a:rPr lang="vi-VN" sz="2000" b="1">
                <a:latin typeface="Arial" charset="0"/>
              </a:rPr>
              <a:t>đư</a:t>
            </a:r>
            <a:r>
              <a:rPr lang="en-US" sz="2000" b="1">
                <a:latin typeface="Arial" charset="0"/>
              </a:rPr>
              <a:t>ợc thì chuyển cho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ội khác. Đội nào hát nhiều sẽ thắng...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18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18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18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18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18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8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02" grpId="0" animBg="1"/>
      <p:bldP spid="182307" grpId="0" animBg="1"/>
      <p:bldP spid="182307" grpId="1" animBg="1"/>
      <p:bldP spid="182308" grpId="0" animBg="1"/>
      <p:bldP spid="182309" grpId="0" animBg="1"/>
      <p:bldP spid="182310" grpId="0" animBg="1"/>
      <p:bldP spid="182313" grpId="0" animBg="1"/>
      <p:bldP spid="182314" grpId="0" animBg="1"/>
      <p:bldP spid="182321" grpId="0" animBg="1"/>
      <p:bldP spid="182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66917" name="Picture 5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AutoShape 6"/>
          <p:cNvSpPr>
            <a:spLocks noChangeArrowheads="1"/>
          </p:cNvSpPr>
          <p:nvPr/>
        </p:nvSpPr>
        <p:spPr bwMode="auto">
          <a:xfrm>
            <a:off x="3581400" y="1447800"/>
            <a:ext cx="5334000" cy="4038600"/>
          </a:xfrm>
          <a:prstGeom prst="cloudCallout">
            <a:avLst>
              <a:gd name="adj1" fmla="val -49287"/>
              <a:gd name="adj2" fmla="val 3113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4419600" y="2590800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EA"/>
                </a:solidFill>
                <a:latin typeface="Arial" charset="0"/>
              </a:rPr>
              <a:t>* Tiết tr</a:t>
            </a:r>
            <a:r>
              <a:rPr lang="vi-VN" sz="2800" b="1">
                <a:solidFill>
                  <a:srgbClr val="0000EA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00EA"/>
                </a:solidFill>
                <a:latin typeface="Arial" charset="0"/>
              </a:rPr>
              <a:t>ớc các em </a:t>
            </a:r>
            <a:r>
              <a:rPr lang="vi-VN" sz="28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EA"/>
                </a:solidFill>
                <a:latin typeface="Arial" charset="0"/>
              </a:rPr>
              <a:t>ã học bài hát gì ?   * Em hãy biểu diễn bài hát </a:t>
            </a:r>
            <a:r>
              <a:rPr lang="vi-VN" sz="28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EA"/>
                </a:solidFill>
                <a:latin typeface="Arial" charset="0"/>
              </a:rPr>
              <a:t>ó :</a:t>
            </a:r>
          </a:p>
        </p:txBody>
      </p:sp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600200" cy="1447800"/>
            <a:chOff x="192" y="144"/>
            <a:chExt cx="1008" cy="912"/>
          </a:xfrm>
        </p:grpSpPr>
        <p:sp>
          <p:nvSpPr>
            <p:cNvPr id="3080" name="Oval 17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3081" name="Picture 5" descr="meo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669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4113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676400" y="457200"/>
            <a:ext cx="579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endParaRPr lang="en-US" sz="2400" b="1">
              <a:solidFill>
                <a:srgbClr val="0000EA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Âm nhạc</a:t>
            </a:r>
          </a:p>
        </p:txBody>
      </p:sp>
      <p:sp>
        <p:nvSpPr>
          <p:cNvPr id="150535" name="WordArt 7"/>
          <p:cNvSpPr>
            <a:spLocks noChangeArrowheads="1" noChangeShapeType="1" noTextEdit="1"/>
          </p:cNvSpPr>
          <p:nvPr/>
        </p:nvSpPr>
        <p:spPr bwMode="auto">
          <a:xfrm>
            <a:off x="1371600" y="1447800"/>
            <a:ext cx="594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TIẾT 27. HỌC HÁT BÀI :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304800" y="2057400"/>
            <a:ext cx="8382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EA"/>
                </a:solidFill>
                <a:latin typeface="Arial" charset="0"/>
              </a:rPr>
              <a:t>TIẾNG HÁT BẠN BÈ MÌNH</a:t>
            </a:r>
          </a:p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  <a:latin typeface="Arial" charset="0"/>
              </a:rPr>
              <a:t>Nhạc và lời: Lê Hoàng Minh</a:t>
            </a:r>
          </a:p>
        </p:txBody>
      </p:sp>
      <p:sp>
        <p:nvSpPr>
          <p:cNvPr id="150547" name="AutoShape 19"/>
          <p:cNvSpPr>
            <a:spLocks noChangeArrowheads="1"/>
          </p:cNvSpPr>
          <p:nvPr/>
        </p:nvSpPr>
        <p:spPr bwMode="auto">
          <a:xfrm>
            <a:off x="381000" y="152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103" name="Rectangle 28"/>
          <p:cNvSpPr>
            <a:spLocks noChangeArrowheads="1"/>
          </p:cNvSpPr>
          <p:nvPr/>
        </p:nvSpPr>
        <p:spPr bwMode="auto">
          <a:xfrm>
            <a:off x="304800" y="3429000"/>
            <a:ext cx="8610600" cy="3276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50557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5052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58" name="Music"/>
          <p:cNvSpPr>
            <a:spLocks noEditPoints="1" noChangeArrowheads="1"/>
          </p:cNvSpPr>
          <p:nvPr/>
        </p:nvSpPr>
        <p:spPr bwMode="auto">
          <a:xfrm rot="-1321428">
            <a:off x="4114800" y="3962400"/>
            <a:ext cx="990600" cy="838200"/>
          </a:xfrm>
          <a:custGeom>
            <a:avLst/>
            <a:gdLst>
              <a:gd name="T0" fmla="*/ 337171 w 21600"/>
              <a:gd name="T1" fmla="*/ 1785 h 21600"/>
              <a:gd name="T2" fmla="*/ 338134 w 21600"/>
              <a:gd name="T3" fmla="*/ 384175 h 21600"/>
              <a:gd name="T4" fmla="*/ 994406 w 21600"/>
              <a:gd name="T5" fmla="*/ 390423 h 21600"/>
              <a:gd name="T6" fmla="*/ 337171 w 21600"/>
              <a:gd name="T7" fmla="*/ 1785 h 21600"/>
              <a:gd name="T8" fmla="*/ 9906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412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6" name="Picture 37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763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7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28600"/>
            <a:ext cx="18288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04800" y="228600"/>
            <a:ext cx="914400" cy="838200"/>
            <a:chOff x="192" y="144"/>
            <a:chExt cx="1008" cy="912"/>
          </a:xfrm>
        </p:grpSpPr>
        <p:sp>
          <p:nvSpPr>
            <p:cNvPr id="4109" name="Oval 41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4110" name="Picture 5" descr="meo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 animBg="1"/>
      <p:bldP spid="150536" grpId="0"/>
      <p:bldP spid="1505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8196" name="AutoShape 20"/>
          <p:cNvSpPr>
            <a:spLocks noEditPoints="1" noChangeArrowheads="1"/>
          </p:cNvSpPr>
          <p:nvPr/>
        </p:nvSpPr>
        <p:spPr bwMode="auto">
          <a:xfrm rot="1215287">
            <a:off x="7924800" y="228600"/>
            <a:ext cx="788988" cy="727075"/>
          </a:xfrm>
          <a:custGeom>
            <a:avLst/>
            <a:gdLst>
              <a:gd name="T0" fmla="*/ 268548 w 21600"/>
              <a:gd name="T1" fmla="*/ 1548 h 21600"/>
              <a:gd name="T2" fmla="*/ 269315 w 21600"/>
              <a:gd name="T3" fmla="*/ 333243 h 21600"/>
              <a:gd name="T4" fmla="*/ 792020 w 21600"/>
              <a:gd name="T5" fmla="*/ 338662 h 21600"/>
              <a:gd name="T6" fmla="*/ 268548 w 21600"/>
              <a:gd name="T7" fmla="*/ 1548 h 21600"/>
              <a:gd name="T8" fmla="*/ 788988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1600200" cy="1447800"/>
            <a:chOff x="192" y="144"/>
            <a:chExt cx="1008" cy="912"/>
          </a:xfrm>
        </p:grpSpPr>
        <p:sp>
          <p:nvSpPr>
            <p:cNvPr id="5128" name="Oval 22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5129" name="Picture 5" descr="meo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0"/>
            <a:ext cx="9144000" cy="6477000"/>
            <a:chOff x="1248" y="240"/>
            <a:chExt cx="3120" cy="3871"/>
          </a:xfrm>
        </p:grpSpPr>
        <p:pic>
          <p:nvPicPr>
            <p:cNvPr id="5126" name="Picture 30" descr="hoangminh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auto">
            <a:xfrm>
              <a:off x="1248" y="240"/>
              <a:ext cx="3120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Rectangle 31"/>
            <p:cNvSpPr>
              <a:spLocks noChangeArrowheads="1"/>
            </p:cNvSpPr>
            <p:nvPr/>
          </p:nvSpPr>
          <p:spPr bwMode="auto">
            <a:xfrm>
              <a:off x="1584" y="3800"/>
              <a:ext cx="2736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800" b="1">
                  <a:solidFill>
                    <a:srgbClr val="0000EA"/>
                  </a:solidFill>
                  <a:latin typeface="Arial" charset="0"/>
                </a:rPr>
                <a:t>Nhạc sĩ : Lê Hoàng Minh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5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154635" name="Picture 11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18525" cy="6407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6148" name="Group 70"/>
          <p:cNvGrpSpPr>
            <a:grpSpLocks/>
          </p:cNvGrpSpPr>
          <p:nvPr/>
        </p:nvGrpSpPr>
        <p:grpSpPr bwMode="auto">
          <a:xfrm>
            <a:off x="0" y="-9525"/>
            <a:ext cx="9194800" cy="6867525"/>
            <a:chOff x="-36444" y="-10160"/>
            <a:chExt cx="9194070" cy="6868160"/>
          </a:xfrm>
        </p:grpSpPr>
        <p:pic>
          <p:nvPicPr>
            <p:cNvPr id="6150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9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0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7" descr="Picture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1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Text Box 44"/>
          <p:cNvSpPr txBox="1">
            <a:spLocks noChangeArrowheads="1"/>
          </p:cNvSpPr>
          <p:nvPr/>
        </p:nvSpPr>
        <p:spPr bwMode="auto">
          <a:xfrm>
            <a:off x="228600" y="381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*Nghe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81000" y="1295400"/>
            <a:ext cx="8305800" cy="4972050"/>
            <a:chOff x="240" y="816"/>
            <a:chExt cx="5232" cy="3132"/>
          </a:xfrm>
        </p:grpSpPr>
        <p:sp>
          <p:nvSpPr>
            <p:cNvPr id="7178" name="Text Box 23"/>
            <p:cNvSpPr txBox="1">
              <a:spLocks noChangeArrowheads="1"/>
            </p:cNvSpPr>
            <p:nvPr/>
          </p:nvSpPr>
          <p:spPr bwMode="auto">
            <a:xfrm>
              <a:off x="336" y="816"/>
              <a:ext cx="48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Trong không gian bay bay, một hành tinh thân ái.</a:t>
              </a:r>
            </a:p>
          </p:txBody>
        </p:sp>
        <p:sp>
          <p:nvSpPr>
            <p:cNvPr id="7179" name="Text Box 24"/>
            <p:cNvSpPr txBox="1">
              <a:spLocks noChangeArrowheads="1"/>
            </p:cNvSpPr>
            <p:nvPr/>
          </p:nvSpPr>
          <p:spPr bwMode="auto">
            <a:xfrm>
              <a:off x="336" y="1248"/>
              <a:ext cx="4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Một lời mẹ ru con bình yên giấc say.</a:t>
              </a:r>
            </a:p>
          </p:txBody>
        </p:sp>
        <p:sp>
          <p:nvSpPr>
            <p:cNvPr id="7180" name="Text Box 25"/>
            <p:cNvSpPr txBox="1">
              <a:spLocks noChangeArrowheads="1"/>
            </p:cNvSpPr>
            <p:nvPr/>
          </p:nvSpPr>
          <p:spPr bwMode="auto">
            <a:xfrm>
              <a:off x="336" y="1632"/>
              <a:ext cx="45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Một </a:t>
              </a:r>
              <a:r>
                <a:rPr lang="vi-VN" sz="2000" b="1">
                  <a:solidFill>
                    <a:srgbClr val="0000EA"/>
                  </a:solidFill>
                  <a:latin typeface="Arial" charset="0"/>
                </a:rPr>
                <a:t>đ</a:t>
              </a: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àn chim tung cánh, </a:t>
              </a:r>
              <a:r>
                <a:rPr lang="vi-VN" sz="2000" b="1">
                  <a:solidFill>
                    <a:srgbClr val="0000EA"/>
                  </a:solidFill>
                  <a:latin typeface="Arial" charset="0"/>
                </a:rPr>
                <a:t>đ</a:t>
              </a: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ón mây trời hiền lành.</a:t>
              </a:r>
            </a:p>
          </p:txBody>
        </p:sp>
        <p:sp>
          <p:nvSpPr>
            <p:cNvPr id="7181" name="Text Box 26"/>
            <p:cNvSpPr txBox="1">
              <a:spLocks noChangeArrowheads="1"/>
            </p:cNvSpPr>
            <p:nvPr/>
          </p:nvSpPr>
          <p:spPr bwMode="auto">
            <a:xfrm>
              <a:off x="336" y="2064"/>
              <a:ext cx="45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Một chồi non thắm xanh, lâu bền lá cành.</a:t>
              </a:r>
            </a:p>
          </p:txBody>
        </p:sp>
        <p:sp>
          <p:nvSpPr>
            <p:cNvPr id="7182" name="Text Box 27"/>
            <p:cNvSpPr txBox="1">
              <a:spLocks noChangeArrowheads="1"/>
            </p:cNvSpPr>
            <p:nvPr/>
          </p:nvSpPr>
          <p:spPr bwMode="auto">
            <a:xfrm>
              <a:off x="288" y="2496"/>
              <a:ext cx="46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 Bay lên cao lên cao loài bồ câu trắng tinh.</a:t>
              </a:r>
            </a:p>
          </p:txBody>
        </p:sp>
        <p:sp>
          <p:nvSpPr>
            <p:cNvPr id="7183" name="Text Box 28"/>
            <p:cNvSpPr txBox="1">
              <a:spLocks noChangeArrowheads="1"/>
            </p:cNvSpPr>
            <p:nvPr/>
          </p:nvSpPr>
          <p:spPr bwMode="auto">
            <a:xfrm>
              <a:off x="288" y="2880"/>
              <a:ext cx="45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 Nghe xôn xao xôn xao tiếng hát bạn bè mình.</a:t>
              </a:r>
            </a:p>
          </p:txBody>
        </p:sp>
        <p:sp>
          <p:nvSpPr>
            <p:cNvPr id="7184" name="Text Box 29"/>
            <p:cNvSpPr txBox="1">
              <a:spLocks noChangeArrowheads="1"/>
            </p:cNvSpPr>
            <p:nvPr/>
          </p:nvSpPr>
          <p:spPr bwMode="auto">
            <a:xfrm>
              <a:off x="288" y="3312"/>
              <a:ext cx="51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 Yêu th</a:t>
              </a:r>
              <a:r>
                <a:rPr lang="vi-VN" sz="2000" b="1">
                  <a:solidFill>
                    <a:srgbClr val="0000EA"/>
                  </a:solidFill>
                  <a:latin typeface="Arial" charset="0"/>
                </a:rPr>
                <a:t>ươ</a:t>
              </a: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ng nhau bên nhau loài ng</a:t>
              </a:r>
              <a:r>
                <a:rPr lang="vi-VN" sz="2000" b="1">
                  <a:solidFill>
                    <a:srgbClr val="0000EA"/>
                  </a:solidFill>
                  <a:latin typeface="Arial" charset="0"/>
                </a:rPr>
                <a:t>ư</a:t>
              </a: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ời tay nắm tay.</a:t>
              </a:r>
            </a:p>
          </p:txBody>
        </p:sp>
        <p:sp>
          <p:nvSpPr>
            <p:cNvPr id="7185" name="Text Box 30"/>
            <p:cNvSpPr txBox="1">
              <a:spLocks noChangeArrowheads="1"/>
            </p:cNvSpPr>
            <p:nvPr/>
          </p:nvSpPr>
          <p:spPr bwMode="auto">
            <a:xfrm>
              <a:off x="240" y="3696"/>
              <a:ext cx="45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  Cho em th</a:t>
              </a:r>
              <a:r>
                <a:rPr lang="vi-VN" sz="2000" b="1">
                  <a:solidFill>
                    <a:srgbClr val="0000EA"/>
                  </a:solidFill>
                  <a:latin typeface="Arial" charset="0"/>
                </a:rPr>
                <a:t>ơ</a:t>
              </a: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 t</a:t>
              </a:r>
              <a:r>
                <a:rPr lang="vi-VN" sz="2000" b="1">
                  <a:solidFill>
                    <a:srgbClr val="0000EA"/>
                  </a:solidFill>
                  <a:latin typeface="Arial" charset="0"/>
                </a:rPr>
                <a:t>ươ</a:t>
              </a: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ng lai ngát xanh hành tinh</a:t>
              </a:r>
              <a:r>
                <a:rPr lang="en-US" sz="1800" b="1">
                  <a:solidFill>
                    <a:srgbClr val="0000EA"/>
                  </a:solidFill>
                  <a:latin typeface="Arial" charset="0"/>
                </a:rPr>
                <a:t> </a:t>
              </a: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này.</a:t>
              </a:r>
            </a:p>
          </p:txBody>
        </p:sp>
      </p:grpSp>
      <p:pic>
        <p:nvPicPr>
          <p:cNvPr id="7171" name="Picture 32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3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28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04800" y="228600"/>
            <a:ext cx="914400" cy="838200"/>
            <a:chOff x="192" y="144"/>
            <a:chExt cx="1008" cy="912"/>
          </a:xfrm>
        </p:grpSpPr>
        <p:sp>
          <p:nvSpPr>
            <p:cNvPr id="7175" name="Oval 35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Arial" charset="0"/>
              </a:endParaRPr>
            </a:p>
          </p:txBody>
        </p:sp>
        <p:pic>
          <p:nvPicPr>
            <p:cNvPr id="7176" name="Picture 5" descr="meo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160806" name="Text Box 38"/>
          <p:cNvSpPr txBox="1">
            <a:spLocks noChangeArrowheads="1"/>
          </p:cNvSpPr>
          <p:nvPr/>
        </p:nvSpPr>
        <p:spPr bwMode="auto">
          <a:xfrm>
            <a:off x="1371600" y="487363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Đọc lời ca theo tiết tấu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19" name="Line 71"/>
          <p:cNvSpPr>
            <a:spLocks noChangeShapeType="1"/>
          </p:cNvSpPr>
          <p:nvPr/>
        </p:nvSpPr>
        <p:spPr bwMode="auto">
          <a:xfrm>
            <a:off x="4572000" y="2362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21" name="Line 73"/>
          <p:cNvSpPr>
            <a:spLocks noChangeShapeType="1"/>
          </p:cNvSpPr>
          <p:nvPr/>
        </p:nvSpPr>
        <p:spPr bwMode="auto">
          <a:xfrm>
            <a:off x="5486400" y="3657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26" name="Line 78"/>
          <p:cNvSpPr>
            <a:spLocks noChangeShapeType="1"/>
          </p:cNvSpPr>
          <p:nvPr/>
        </p:nvSpPr>
        <p:spPr bwMode="auto">
          <a:xfrm flipH="1">
            <a:off x="6553200" y="3276600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27" name="Line 79"/>
          <p:cNvSpPr>
            <a:spLocks noChangeShapeType="1"/>
          </p:cNvSpPr>
          <p:nvPr/>
        </p:nvSpPr>
        <p:spPr bwMode="auto">
          <a:xfrm flipH="1">
            <a:off x="6629400" y="4038600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28" name="Line 80"/>
          <p:cNvSpPr>
            <a:spLocks noChangeShapeType="1"/>
          </p:cNvSpPr>
          <p:nvPr/>
        </p:nvSpPr>
        <p:spPr bwMode="auto">
          <a:xfrm flipH="1">
            <a:off x="7162800" y="46482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33" name="Line 85"/>
          <p:cNvSpPr>
            <a:spLocks noChangeShapeType="1"/>
          </p:cNvSpPr>
          <p:nvPr/>
        </p:nvSpPr>
        <p:spPr bwMode="auto">
          <a:xfrm flipH="1">
            <a:off x="7315200" y="59436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39" name="Line 91"/>
          <p:cNvSpPr>
            <a:spLocks noChangeShapeType="1"/>
          </p:cNvSpPr>
          <p:nvPr/>
        </p:nvSpPr>
        <p:spPr bwMode="auto">
          <a:xfrm flipH="1">
            <a:off x="7696200" y="1219200"/>
            <a:ext cx="304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40" name="Line 92"/>
          <p:cNvSpPr>
            <a:spLocks noChangeShapeType="1"/>
          </p:cNvSpPr>
          <p:nvPr/>
        </p:nvSpPr>
        <p:spPr bwMode="auto">
          <a:xfrm flipH="1">
            <a:off x="5715000" y="1981200"/>
            <a:ext cx="304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41" name="Line 93"/>
          <p:cNvSpPr>
            <a:spLocks noChangeShapeType="1"/>
          </p:cNvSpPr>
          <p:nvPr/>
        </p:nvSpPr>
        <p:spPr bwMode="auto">
          <a:xfrm flipH="1">
            <a:off x="7543800" y="26670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743" name="Line 95"/>
          <p:cNvSpPr>
            <a:spLocks noChangeShapeType="1"/>
          </p:cNvSpPr>
          <p:nvPr/>
        </p:nvSpPr>
        <p:spPr bwMode="auto">
          <a:xfrm flipH="1">
            <a:off x="7924800" y="53340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381000" y="1219200"/>
            <a:ext cx="8305800" cy="5029200"/>
            <a:chOff x="240" y="816"/>
            <a:chExt cx="5232" cy="3168"/>
          </a:xfrm>
        </p:grpSpPr>
        <p:sp>
          <p:nvSpPr>
            <p:cNvPr id="8211" name="Text Box 103"/>
            <p:cNvSpPr txBox="1">
              <a:spLocks noChangeArrowheads="1"/>
            </p:cNvSpPr>
            <p:nvPr/>
          </p:nvSpPr>
          <p:spPr bwMode="auto">
            <a:xfrm>
              <a:off x="336" y="816"/>
              <a:ext cx="48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Trong không gian bay bay, một hành tinh thân ái.</a:t>
              </a:r>
            </a:p>
          </p:txBody>
        </p:sp>
        <p:sp>
          <p:nvSpPr>
            <p:cNvPr id="8212" name="Text Box 104"/>
            <p:cNvSpPr txBox="1">
              <a:spLocks noChangeArrowheads="1"/>
            </p:cNvSpPr>
            <p:nvPr/>
          </p:nvSpPr>
          <p:spPr bwMode="auto">
            <a:xfrm>
              <a:off x="336" y="1248"/>
              <a:ext cx="46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Một lời mẹ ru con bình yên giấc say.</a:t>
              </a:r>
            </a:p>
          </p:txBody>
        </p:sp>
        <p:sp>
          <p:nvSpPr>
            <p:cNvPr id="8213" name="Text Box 105"/>
            <p:cNvSpPr txBox="1">
              <a:spLocks noChangeArrowheads="1"/>
            </p:cNvSpPr>
            <p:nvPr/>
          </p:nvSpPr>
          <p:spPr bwMode="auto">
            <a:xfrm>
              <a:off x="336" y="1632"/>
              <a:ext cx="45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Một </a:t>
              </a:r>
              <a:r>
                <a:rPr lang="vi-VN" sz="2400" b="1">
                  <a:solidFill>
                    <a:srgbClr val="0000EA"/>
                  </a:solidFill>
                  <a:latin typeface="Arial" charset="0"/>
                </a:rPr>
                <a:t>đ</a:t>
              </a: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àn chim tung cánh, </a:t>
              </a:r>
              <a:r>
                <a:rPr lang="vi-VN" sz="2400" b="1">
                  <a:solidFill>
                    <a:srgbClr val="0000EA"/>
                  </a:solidFill>
                  <a:latin typeface="Arial" charset="0"/>
                </a:rPr>
                <a:t>đ</a:t>
              </a: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ón mây trời hiền lành.</a:t>
              </a:r>
            </a:p>
          </p:txBody>
        </p:sp>
        <p:sp>
          <p:nvSpPr>
            <p:cNvPr id="8214" name="Text Box 106"/>
            <p:cNvSpPr txBox="1">
              <a:spLocks noChangeArrowheads="1"/>
            </p:cNvSpPr>
            <p:nvPr/>
          </p:nvSpPr>
          <p:spPr bwMode="auto">
            <a:xfrm>
              <a:off x="336" y="2064"/>
              <a:ext cx="4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Một chồi non thắm xanh, lâu bền lá cành.</a:t>
              </a:r>
            </a:p>
          </p:txBody>
        </p:sp>
        <p:sp>
          <p:nvSpPr>
            <p:cNvPr id="8215" name="Text Box 107"/>
            <p:cNvSpPr txBox="1">
              <a:spLocks noChangeArrowheads="1"/>
            </p:cNvSpPr>
            <p:nvPr/>
          </p:nvSpPr>
          <p:spPr bwMode="auto">
            <a:xfrm>
              <a:off x="288" y="2496"/>
              <a:ext cx="4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 Bay lên cao lên cao loài bồ câu trắng tinh.</a:t>
              </a:r>
            </a:p>
          </p:txBody>
        </p:sp>
        <p:sp>
          <p:nvSpPr>
            <p:cNvPr id="8216" name="Text Box 108"/>
            <p:cNvSpPr txBox="1">
              <a:spLocks noChangeArrowheads="1"/>
            </p:cNvSpPr>
            <p:nvPr/>
          </p:nvSpPr>
          <p:spPr bwMode="auto">
            <a:xfrm>
              <a:off x="288" y="2880"/>
              <a:ext cx="4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 Nghe xôn xao xôn xao tiếng hát bạn bè mình.</a:t>
              </a:r>
            </a:p>
          </p:txBody>
        </p:sp>
        <p:sp>
          <p:nvSpPr>
            <p:cNvPr id="8217" name="Text Box 109"/>
            <p:cNvSpPr txBox="1">
              <a:spLocks noChangeArrowheads="1"/>
            </p:cNvSpPr>
            <p:nvPr/>
          </p:nvSpPr>
          <p:spPr bwMode="auto">
            <a:xfrm>
              <a:off x="288" y="3312"/>
              <a:ext cx="5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 Yêu th</a:t>
              </a:r>
              <a:r>
                <a:rPr lang="vi-VN" sz="2400" b="1">
                  <a:solidFill>
                    <a:srgbClr val="0000EA"/>
                  </a:solidFill>
                  <a:latin typeface="Arial" charset="0"/>
                </a:rPr>
                <a:t>ươ</a:t>
              </a: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ng nhau bên nhau loài ng</a:t>
              </a:r>
              <a:r>
                <a:rPr lang="vi-VN" sz="2400" b="1">
                  <a:solidFill>
                    <a:srgbClr val="0000EA"/>
                  </a:solidFill>
                  <a:latin typeface="Arial" charset="0"/>
                </a:rPr>
                <a:t>ư</a:t>
              </a: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ời tay nắm tay.</a:t>
              </a:r>
            </a:p>
          </p:txBody>
        </p:sp>
        <p:sp>
          <p:nvSpPr>
            <p:cNvPr id="8218" name="Text Box 110"/>
            <p:cNvSpPr txBox="1">
              <a:spLocks noChangeArrowheads="1"/>
            </p:cNvSpPr>
            <p:nvPr/>
          </p:nvSpPr>
          <p:spPr bwMode="auto">
            <a:xfrm>
              <a:off x="240" y="3696"/>
              <a:ext cx="4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  Cho em th</a:t>
              </a:r>
              <a:r>
                <a:rPr lang="vi-VN" sz="2400" b="1">
                  <a:solidFill>
                    <a:srgbClr val="0000EA"/>
                  </a:solidFill>
                  <a:latin typeface="Arial" charset="0"/>
                </a:rPr>
                <a:t>ơ</a:t>
              </a: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 t</a:t>
              </a:r>
              <a:r>
                <a:rPr lang="vi-VN" sz="2400" b="1">
                  <a:solidFill>
                    <a:srgbClr val="0000EA"/>
                  </a:solidFill>
                  <a:latin typeface="Arial" charset="0"/>
                </a:rPr>
                <a:t>ươ</a:t>
              </a: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ng lai ngát xanh hành tinh</a:t>
              </a:r>
              <a:r>
                <a:rPr lang="en-US" sz="2000" b="1">
                  <a:solidFill>
                    <a:srgbClr val="0000EA"/>
                  </a:solidFill>
                  <a:latin typeface="Arial" charset="0"/>
                </a:rPr>
                <a:t> </a:t>
              </a:r>
              <a:r>
                <a:rPr lang="en-US" sz="2400" b="1">
                  <a:solidFill>
                    <a:srgbClr val="0000EA"/>
                  </a:solidFill>
                  <a:latin typeface="Arial" charset="0"/>
                </a:rPr>
                <a:t>này.</a:t>
              </a:r>
            </a:p>
          </p:txBody>
        </p:sp>
      </p:grpSp>
      <p:pic>
        <p:nvPicPr>
          <p:cNvPr id="8205" name="Picture 112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13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28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304800" y="228600"/>
            <a:ext cx="914400" cy="838200"/>
            <a:chOff x="192" y="144"/>
            <a:chExt cx="1008" cy="912"/>
          </a:xfrm>
        </p:grpSpPr>
        <p:sp>
          <p:nvSpPr>
            <p:cNvPr id="8208" name="Oval 115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8209" name="Picture 5" descr="meo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WordArt 117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19" grpId="0" animBg="1"/>
      <p:bldP spid="155721" grpId="0" animBg="1"/>
      <p:bldP spid="155726" grpId="0" animBg="1"/>
      <p:bldP spid="155727" grpId="0" animBg="1"/>
      <p:bldP spid="155728" grpId="0" animBg="1"/>
      <p:bldP spid="155733" grpId="0" animBg="1"/>
      <p:bldP spid="155739" grpId="0" animBg="1"/>
      <p:bldP spid="155740" grpId="0" animBg="1"/>
      <p:bldP spid="155741" grpId="0" animBg="1"/>
      <p:bldP spid="1557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533400" y="12192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Trong không gian bay bay, một hành tinh thân ái.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609600" y="1905000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Một lời mẹ ru con bình yên giấc say.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533400" y="25146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Một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àn chim tung cánh,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ón mây trời hiền lành.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609600" y="32004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Một chồi non thắm xanh, lâu bền lá cành.</a:t>
            </a: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457200" y="38862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Bay lên cao lên cao loài bồ câu trắng tinh.</a:t>
            </a: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457200" y="44958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Nghe xôn xao xôn xao tiếng hát bạn bè mình.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457200" y="518160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Yêu th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ng nhau bên nhau loài ng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ời tay nắm tay.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381000" y="5791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 Cho em th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 t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ng lai ngát xanh hành tinh</a:t>
            </a:r>
            <a:r>
              <a:rPr lang="en-US" sz="1800" b="1">
                <a:solidFill>
                  <a:srgbClr val="0000EA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này.</a:t>
            </a:r>
          </a:p>
        </p:txBody>
      </p:sp>
      <p:pic>
        <p:nvPicPr>
          <p:cNvPr id="9226" name="Picture 21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2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28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04800" y="228600"/>
            <a:ext cx="914400" cy="838200"/>
            <a:chOff x="192" y="144"/>
            <a:chExt cx="1008" cy="912"/>
          </a:xfrm>
        </p:grpSpPr>
        <p:sp>
          <p:nvSpPr>
            <p:cNvPr id="9230" name="Oval 24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Arial" charset="0"/>
              </a:endParaRPr>
            </a:p>
          </p:txBody>
        </p:sp>
        <p:pic>
          <p:nvPicPr>
            <p:cNvPr id="9231" name="Picture 5" descr="meo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1524000" y="3048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  <a:latin typeface="Arial" charset="0"/>
              </a:rPr>
              <a:t>Học hát từng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7" grpId="0"/>
      <p:bldP spid="185357" grpId="1"/>
      <p:bldP spid="185358" grpId="0"/>
      <p:bldP spid="185358" grpId="1"/>
      <p:bldP spid="185359" grpId="0"/>
      <p:bldP spid="185359" grpId="1"/>
      <p:bldP spid="185360" grpId="0"/>
      <p:bldP spid="185360" grpId="1"/>
      <p:bldP spid="185361" grpId="0"/>
      <p:bldP spid="185361" grpId="1"/>
      <p:bldP spid="185362" grpId="0"/>
      <p:bldP spid="185362" grpId="1"/>
      <p:bldP spid="185363" grpId="0"/>
      <p:bldP spid="185363" grpId="1"/>
      <p:bldP spid="185364" grpId="0"/>
      <p:bldP spid="185364" grpId="1"/>
      <p:bldP spid="1853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2057400" y="3048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* Hát và gõ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ệm theo phách.</a:t>
            </a:r>
          </a:p>
        </p:txBody>
      </p:sp>
      <p:sp>
        <p:nvSpPr>
          <p:cNvPr id="162844" name="Text Box 28"/>
          <p:cNvSpPr txBox="1">
            <a:spLocks noChangeArrowheads="1"/>
          </p:cNvSpPr>
          <p:nvPr/>
        </p:nvSpPr>
        <p:spPr bwMode="auto">
          <a:xfrm>
            <a:off x="609600" y="914400"/>
            <a:ext cx="805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Trong không gian bay bay, một hành tinh thân ái.</a:t>
            </a:r>
          </a:p>
        </p:txBody>
      </p:sp>
      <p:sp>
        <p:nvSpPr>
          <p:cNvPr id="162845" name="Text Box 29"/>
          <p:cNvSpPr txBox="1">
            <a:spLocks noChangeArrowheads="1"/>
          </p:cNvSpPr>
          <p:nvPr/>
        </p:nvSpPr>
        <p:spPr bwMode="auto">
          <a:xfrm>
            <a:off x="534988" y="1600200"/>
            <a:ext cx="8285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Một lời mẹ ru con bình yên giấc say.</a:t>
            </a:r>
          </a:p>
        </p:txBody>
      </p: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598488" y="2286000"/>
            <a:ext cx="7840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Một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àn chim tung cánh,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ón mây trời hiền lành.</a:t>
            </a:r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596900" y="3048000"/>
            <a:ext cx="708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Một chồi non thắm xanh, lâu bền lá cành.</a:t>
            </a:r>
          </a:p>
        </p:txBody>
      </p:sp>
      <p:sp>
        <p:nvSpPr>
          <p:cNvPr id="162848" name="Text Box 32"/>
          <p:cNvSpPr txBox="1">
            <a:spLocks noChangeArrowheads="1"/>
          </p:cNvSpPr>
          <p:nvPr/>
        </p:nvSpPr>
        <p:spPr bwMode="auto">
          <a:xfrm>
            <a:off x="523875" y="3733800"/>
            <a:ext cx="722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Bay lên cao lên cao loài bồ câu trắng tinh.</a:t>
            </a:r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520700" y="4419600"/>
            <a:ext cx="708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Nghe xôn xao xôn xao tiếng hát bạn bè mình.</a:t>
            </a:r>
          </a:p>
        </p:txBody>
      </p:sp>
      <p:sp>
        <p:nvSpPr>
          <p:cNvPr id="162850" name="Text Box 34"/>
          <p:cNvSpPr txBox="1">
            <a:spLocks noChangeArrowheads="1"/>
          </p:cNvSpPr>
          <p:nvPr/>
        </p:nvSpPr>
        <p:spPr bwMode="auto">
          <a:xfrm>
            <a:off x="533400" y="5105400"/>
            <a:ext cx="805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Yêu th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ng nhau bên nhau loài ng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ời tay nắm tay.</a:t>
            </a:r>
          </a:p>
        </p:txBody>
      </p:sp>
      <p:sp>
        <p:nvSpPr>
          <p:cNvPr id="162851" name="Text Box 35"/>
          <p:cNvSpPr txBox="1">
            <a:spLocks noChangeArrowheads="1"/>
          </p:cNvSpPr>
          <p:nvPr/>
        </p:nvSpPr>
        <p:spPr bwMode="auto">
          <a:xfrm>
            <a:off x="444500" y="5791200"/>
            <a:ext cx="708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  <a:latin typeface="Arial" charset="0"/>
              </a:rPr>
              <a:t>  Cho em th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 t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ng lai ngát xanh hành tinh</a:t>
            </a:r>
            <a:r>
              <a:rPr lang="en-US" sz="1800" b="1">
                <a:solidFill>
                  <a:srgbClr val="0000EA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này.</a:t>
            </a: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676275" y="1295400"/>
            <a:ext cx="761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             x               xx        x                   x              xx</a:t>
            </a:r>
          </a:p>
        </p:txBody>
      </p:sp>
      <p:sp>
        <p:nvSpPr>
          <p:cNvPr id="162854" name="Text Box 38"/>
          <p:cNvSpPr txBox="1">
            <a:spLocks noChangeArrowheads="1"/>
          </p:cNvSpPr>
          <p:nvPr/>
        </p:nvSpPr>
        <p:spPr bwMode="auto">
          <a:xfrm>
            <a:off x="609600" y="1981200"/>
            <a:ext cx="677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  x           x      x        x       x      xx</a:t>
            </a:r>
          </a:p>
        </p:txBody>
      </p:sp>
      <p:sp>
        <p:nvSpPr>
          <p:cNvPr id="162855" name="Text Box 39"/>
          <p:cNvSpPr txBox="1">
            <a:spLocks noChangeArrowheads="1"/>
          </p:cNvSpPr>
          <p:nvPr/>
        </p:nvSpPr>
        <p:spPr bwMode="auto">
          <a:xfrm>
            <a:off x="666750" y="26670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      x                    xx         x                x               xx</a:t>
            </a:r>
          </a:p>
        </p:txBody>
      </p:sp>
      <p:sp>
        <p:nvSpPr>
          <p:cNvPr id="162856" name="Text Box 40"/>
          <p:cNvSpPr txBox="1">
            <a:spLocks noChangeArrowheads="1"/>
          </p:cNvSpPr>
          <p:nvPr/>
        </p:nvSpPr>
        <p:spPr bwMode="auto">
          <a:xfrm>
            <a:off x="609600" y="3429000"/>
            <a:ext cx="6554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      x                   x          x      x     x    xx</a:t>
            </a:r>
          </a:p>
        </p:txBody>
      </p:sp>
      <p:sp>
        <p:nvSpPr>
          <p:cNvPr id="162857" name="Text Box 41"/>
          <p:cNvSpPr txBox="1">
            <a:spLocks noChangeArrowheads="1"/>
          </p:cNvSpPr>
          <p:nvPr/>
        </p:nvSpPr>
        <p:spPr bwMode="auto">
          <a:xfrm>
            <a:off x="534988" y="4114800"/>
            <a:ext cx="655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    x             xx      x             x                 xx</a:t>
            </a:r>
          </a:p>
        </p:txBody>
      </p:sp>
      <p:sp>
        <p:nvSpPr>
          <p:cNvPr id="162858" name="Text Box 42"/>
          <p:cNvSpPr txBox="1">
            <a:spLocks noChangeArrowheads="1"/>
          </p:cNvSpPr>
          <p:nvPr/>
        </p:nvSpPr>
        <p:spPr bwMode="auto">
          <a:xfrm>
            <a:off x="523875" y="4800600"/>
            <a:ext cx="7229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      x               xx      x                 x             xx</a:t>
            </a:r>
          </a:p>
        </p:txBody>
      </p:sp>
      <p:sp>
        <p:nvSpPr>
          <p:cNvPr id="162859" name="Text Box 43"/>
          <p:cNvSpPr txBox="1">
            <a:spLocks noChangeArrowheads="1"/>
          </p:cNvSpPr>
          <p:nvPr/>
        </p:nvSpPr>
        <p:spPr bwMode="auto">
          <a:xfrm>
            <a:off x="606425" y="5486400"/>
            <a:ext cx="7832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            x                  xx      x                  x               xx</a:t>
            </a:r>
          </a:p>
        </p:txBody>
      </p:sp>
      <p:sp>
        <p:nvSpPr>
          <p:cNvPr id="162860" name="Text Box 44"/>
          <p:cNvSpPr txBox="1">
            <a:spLocks noChangeArrowheads="1"/>
          </p:cNvSpPr>
          <p:nvPr/>
        </p:nvSpPr>
        <p:spPr bwMode="auto">
          <a:xfrm>
            <a:off x="609600" y="6172200"/>
            <a:ext cx="708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EA"/>
                </a:solidFill>
                <a:latin typeface="Arial" charset="0"/>
              </a:rPr>
              <a:t>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x             x                xx      x                    x               xx</a:t>
            </a:r>
          </a:p>
        </p:txBody>
      </p:sp>
      <p:pic>
        <p:nvPicPr>
          <p:cNvPr id="10259" name="Picture 45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46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28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04800" y="228600"/>
            <a:ext cx="914400" cy="838200"/>
            <a:chOff x="192" y="144"/>
            <a:chExt cx="1008" cy="912"/>
          </a:xfrm>
        </p:grpSpPr>
        <p:sp>
          <p:nvSpPr>
            <p:cNvPr id="10262" name="Oval 48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Arial" charset="0"/>
              </a:endParaRPr>
            </a:p>
          </p:txBody>
        </p:sp>
        <p:pic>
          <p:nvPicPr>
            <p:cNvPr id="10263" name="Picture 5" descr="meo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4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4" grpId="0"/>
      <p:bldP spid="162845" grpId="0"/>
      <p:bldP spid="162846" grpId="0"/>
      <p:bldP spid="162847" grpId="0"/>
      <p:bldP spid="162848" grpId="0"/>
      <p:bldP spid="162849" grpId="0"/>
      <p:bldP spid="162850" grpId="0"/>
      <p:bldP spid="162851" grpId="0"/>
      <p:bldP spid="162852" grpId="0"/>
      <p:bldP spid="162854" grpId="0"/>
      <p:bldP spid="162855" grpId="0"/>
      <p:bldP spid="162856" grpId="0"/>
      <p:bldP spid="162857" grpId="0"/>
      <p:bldP spid="162858" grpId="0"/>
      <p:bldP spid="162859" grpId="0"/>
      <p:bldP spid="16286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921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.VnTime</vt:lpstr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Nien</dc:creator>
  <cp:lastModifiedBy>CSTeam</cp:lastModifiedBy>
  <cp:revision>417</cp:revision>
  <dcterms:created xsi:type="dcterms:W3CDTF">2007-11-28T10:47:57Z</dcterms:created>
  <dcterms:modified xsi:type="dcterms:W3CDTF">2016-06-29T09:51:59Z</dcterms:modified>
</cp:coreProperties>
</file>