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sldIdLst>
    <p:sldId id="293" r:id="rId2"/>
    <p:sldId id="295" r:id="rId3"/>
    <p:sldId id="296" r:id="rId4"/>
    <p:sldId id="298" r:id="rId5"/>
    <p:sldId id="299" r:id="rId6"/>
    <p:sldId id="301" r:id="rId7"/>
    <p:sldId id="302" r:id="rId8"/>
    <p:sldId id="303" r:id="rId9"/>
    <p:sldId id="304" r:id="rId10"/>
    <p:sldId id="314" r:id="rId11"/>
    <p:sldId id="306" r:id="rId12"/>
    <p:sldId id="309" r:id="rId13"/>
    <p:sldId id="317" r:id="rId14"/>
    <p:sldId id="311" r:id="rId15"/>
    <p:sldId id="310" r:id="rId16"/>
    <p:sldId id="313" r:id="rId17"/>
    <p:sldId id="31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DFCD8"/>
    <a:srgbClr val="FFCCFF"/>
    <a:srgbClr val="F8FD31"/>
    <a:srgbClr val="FC3F04"/>
    <a:srgbClr val="F60A20"/>
    <a:srgbClr val="80E6BD"/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92" autoAdjust="0"/>
    <p:restoredTop sz="94660"/>
  </p:normalViewPr>
  <p:slideViewPr>
    <p:cSldViewPr>
      <p:cViewPr>
        <p:scale>
          <a:sx n="75" d="100"/>
          <a:sy n="75" d="100"/>
        </p:scale>
        <p:origin x="-45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3ED9054-D82B-4EEC-B23B-A30D4D437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2"/>
              <a:ext cx="1856" cy="3627"/>
              <a:chOff x="3010" y="776"/>
              <a:chExt cx="1856" cy="3627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6"/>
              <a:ext cx="500" cy="500"/>
              <a:chOff x="1727" y="868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9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7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991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992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76330-D2DA-4421-8885-C4E4C907C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F5A19-E684-4A7B-90B4-F9C0D5A3A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02796-CB5B-47CA-BEF8-6020463D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82E2-3C35-4BD0-98B8-E7F7F763E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27347-7B42-4B13-9672-F67D858A6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BC49-9A13-45F5-9EAA-E8F1716E7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A6C11-6B07-4B60-A3E5-A7AF46934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1267-1519-4D86-8727-DB81A675A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0D0CD-641E-4A4A-9DE2-25553E327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12109-9597-4424-B3AF-047E66804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0CDEC-7A48-46F1-AED7-FFCA9C26B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44A8C-6DB4-4795-8063-098E66109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88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657F87C-F43C-4157-9F29-B98928F70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90800"/>
            <a:ext cx="67056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0" y="0"/>
            <a:ext cx="9123363" cy="6775450"/>
            <a:chOff x="160" y="192"/>
            <a:chExt cx="5216" cy="3504"/>
          </a:xfrm>
        </p:grpSpPr>
        <p:pic>
          <p:nvPicPr>
            <p:cNvPr id="3081" name="Picture 5" descr="CG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92"/>
              <a:ext cx="960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6" descr="CG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0" y="2736"/>
              <a:ext cx="944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7" descr="CG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16" y="240"/>
              <a:ext cx="960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8" descr="CG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 flipH="1">
              <a:off x="4376" y="2744"/>
              <a:ext cx="960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914400" y="228600"/>
            <a:ext cx="7620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i="1">
                <a:solidFill>
                  <a:srgbClr val="000066"/>
                </a:solidFill>
                <a:latin typeface="Arial" charset="0"/>
              </a:rPr>
              <a:t>                  </a:t>
            </a:r>
            <a:endParaRPr lang="en-US" sz="2000" b="1" i="1">
              <a:latin typeface="Arial" charset="0"/>
            </a:endParaRPr>
          </a:p>
          <a:p>
            <a:pPr eaLnBrk="1" hangingPunct="1"/>
            <a:r>
              <a:rPr lang="en-US" sz="2000" b="1" i="1">
                <a:latin typeface="Arial" charset="0"/>
              </a:rPr>
              <a:t>                         </a:t>
            </a:r>
            <a:r>
              <a:rPr lang="en-US" sz="2000">
                <a:latin typeface="Arial" charset="0"/>
              </a:rPr>
              <a:t>              </a:t>
            </a:r>
            <a:r>
              <a:rPr lang="en-US" sz="2000" b="1" u="sng">
                <a:latin typeface="Arial" charset="0"/>
              </a:rPr>
              <a:t>Âm nhạc</a:t>
            </a:r>
            <a:endParaRPr lang="en-US" sz="2000" u="sng">
              <a:latin typeface="Arial" charset="0"/>
            </a:endParaRPr>
          </a:p>
          <a:p>
            <a:pPr eaLnBrk="1" hangingPunct="1"/>
            <a:endParaRPr lang="en-US" sz="2000" b="1" i="1">
              <a:latin typeface="Arial" charset="0"/>
            </a:endParaRPr>
          </a:p>
        </p:txBody>
      </p:sp>
      <p:pic>
        <p:nvPicPr>
          <p:cNvPr id="51210" name="Picture 10" descr="146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4572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AutoShape 11"/>
          <p:cNvSpPr>
            <a:spLocks noChangeArrowheads="1"/>
          </p:cNvSpPr>
          <p:nvPr/>
        </p:nvSpPr>
        <p:spPr bwMode="auto">
          <a:xfrm rot="10800000">
            <a:off x="457200" y="1143000"/>
            <a:ext cx="5694363" cy="2365375"/>
          </a:xfrm>
          <a:prstGeom prst="cloudCallout">
            <a:avLst>
              <a:gd name="adj1" fmla="val -37653"/>
              <a:gd name="adj2" fmla="val -9389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 eaLnBrk="1" hangingPunct="1"/>
            <a:endParaRPr lang="en-US" b="1" i="1">
              <a:solidFill>
                <a:srgbClr val="FC3F04"/>
              </a:solidFill>
              <a:latin typeface="Arial" charset="0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838200" y="20574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Arial" charset="0"/>
              </a:rPr>
              <a:t> Xem hình ảnh đoán tên bài hát:</a:t>
            </a:r>
          </a:p>
        </p:txBody>
      </p:sp>
      <p:pic>
        <p:nvPicPr>
          <p:cNvPr id="51214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1981200"/>
            <a:ext cx="6629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 animBg="1"/>
      <p:bldP spid="51211" grpId="1" animBg="1"/>
      <p:bldP spid="51212" grpId="0"/>
      <p:bldP spid="512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29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819400" y="-1588"/>
            <a:ext cx="344011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Tiếng hát bạn bè mình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191000" y="455613"/>
            <a:ext cx="2878138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600" b="1" i="1">
                <a:solidFill>
                  <a:srgbClr val="0000FF"/>
                </a:solidFill>
                <a:latin typeface="Arial" charset="0"/>
              </a:rPr>
              <a:t>Nhạc và lời: Lê Hoàng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47800" y="533400"/>
            <a:ext cx="5943600" cy="533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000000"/>
                </a:solidFill>
                <a:latin typeface="Arial" charset="0"/>
              </a:rPr>
              <a:t>Nội dung bài hát nói lên điều gì?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81000" y="12192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Nói lên khát vọng 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ợc sống trong hoà bình, 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ợc yêu th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ng, chở che trong tình thân ái bao la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b="1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67000"/>
            <a:ext cx="8839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/>
      <p:bldP spid="665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0" y="2819400"/>
            <a:ext cx="4495800" cy="2765425"/>
            <a:chOff x="3312" y="0"/>
            <a:chExt cx="2502" cy="1607"/>
          </a:xfrm>
        </p:grpSpPr>
        <p:sp>
          <p:nvSpPr>
            <p:cNvPr id="14363" name="Freeform 4"/>
            <p:cNvSpPr>
              <a:spLocks/>
            </p:cNvSpPr>
            <p:nvPr/>
          </p:nvSpPr>
          <p:spPr bwMode="auto">
            <a:xfrm>
              <a:off x="4107" y="295"/>
              <a:ext cx="1707" cy="1254"/>
            </a:xfrm>
            <a:custGeom>
              <a:avLst/>
              <a:gdLst>
                <a:gd name="T0" fmla="*/ 527 w 1707"/>
                <a:gd name="T1" fmla="*/ 0 h 1254"/>
                <a:gd name="T2" fmla="*/ 1416 w 1707"/>
                <a:gd name="T3" fmla="*/ 69 h 1254"/>
                <a:gd name="T4" fmla="*/ 1499 w 1707"/>
                <a:gd name="T5" fmla="*/ 111 h 1254"/>
                <a:gd name="T6" fmla="*/ 1513 w 1707"/>
                <a:gd name="T7" fmla="*/ 256 h 1254"/>
                <a:gd name="T8" fmla="*/ 1471 w 1707"/>
                <a:gd name="T9" fmla="*/ 277 h 1254"/>
                <a:gd name="T10" fmla="*/ 576 w 1707"/>
                <a:gd name="T11" fmla="*/ 277 h 1254"/>
                <a:gd name="T12" fmla="*/ 583 w 1707"/>
                <a:gd name="T13" fmla="*/ 367 h 1254"/>
                <a:gd name="T14" fmla="*/ 985 w 1707"/>
                <a:gd name="T15" fmla="*/ 374 h 1254"/>
                <a:gd name="T16" fmla="*/ 1450 w 1707"/>
                <a:gd name="T17" fmla="*/ 402 h 1254"/>
                <a:gd name="T18" fmla="*/ 1575 w 1707"/>
                <a:gd name="T19" fmla="*/ 423 h 1254"/>
                <a:gd name="T20" fmla="*/ 1645 w 1707"/>
                <a:gd name="T21" fmla="*/ 444 h 1254"/>
                <a:gd name="T22" fmla="*/ 1693 w 1707"/>
                <a:gd name="T23" fmla="*/ 506 h 1254"/>
                <a:gd name="T24" fmla="*/ 1707 w 1707"/>
                <a:gd name="T25" fmla="*/ 527 h 1254"/>
                <a:gd name="T26" fmla="*/ 1659 w 1707"/>
                <a:gd name="T27" fmla="*/ 603 h 1254"/>
                <a:gd name="T28" fmla="*/ 1645 w 1707"/>
                <a:gd name="T29" fmla="*/ 624 h 1254"/>
                <a:gd name="T30" fmla="*/ 1603 w 1707"/>
                <a:gd name="T31" fmla="*/ 638 h 1254"/>
                <a:gd name="T32" fmla="*/ 583 w 1707"/>
                <a:gd name="T33" fmla="*/ 617 h 1254"/>
                <a:gd name="T34" fmla="*/ 583 w 1707"/>
                <a:gd name="T35" fmla="*/ 680 h 1254"/>
                <a:gd name="T36" fmla="*/ 749 w 1707"/>
                <a:gd name="T37" fmla="*/ 735 h 1254"/>
                <a:gd name="T38" fmla="*/ 1270 w 1707"/>
                <a:gd name="T39" fmla="*/ 742 h 1254"/>
                <a:gd name="T40" fmla="*/ 1499 w 1707"/>
                <a:gd name="T41" fmla="*/ 770 h 1254"/>
                <a:gd name="T42" fmla="*/ 1548 w 1707"/>
                <a:gd name="T43" fmla="*/ 888 h 1254"/>
                <a:gd name="T44" fmla="*/ 1506 w 1707"/>
                <a:gd name="T45" fmla="*/ 950 h 1254"/>
                <a:gd name="T46" fmla="*/ 583 w 1707"/>
                <a:gd name="T47" fmla="*/ 923 h 1254"/>
                <a:gd name="T48" fmla="*/ 590 w 1707"/>
                <a:gd name="T49" fmla="*/ 964 h 1254"/>
                <a:gd name="T50" fmla="*/ 791 w 1707"/>
                <a:gd name="T51" fmla="*/ 971 h 1254"/>
                <a:gd name="T52" fmla="*/ 1103 w 1707"/>
                <a:gd name="T53" fmla="*/ 1027 h 1254"/>
                <a:gd name="T54" fmla="*/ 1145 w 1707"/>
                <a:gd name="T55" fmla="*/ 1048 h 1254"/>
                <a:gd name="T56" fmla="*/ 1180 w 1707"/>
                <a:gd name="T57" fmla="*/ 1110 h 1254"/>
                <a:gd name="T58" fmla="*/ 1131 w 1707"/>
                <a:gd name="T59" fmla="*/ 1179 h 1254"/>
                <a:gd name="T60" fmla="*/ 396 w 1707"/>
                <a:gd name="T61" fmla="*/ 1186 h 1254"/>
                <a:gd name="T62" fmla="*/ 139 w 1707"/>
                <a:gd name="T63" fmla="*/ 1207 h 1254"/>
                <a:gd name="T64" fmla="*/ 55 w 1707"/>
                <a:gd name="T65" fmla="*/ 1159 h 1254"/>
                <a:gd name="T66" fmla="*/ 21 w 1707"/>
                <a:gd name="T67" fmla="*/ 1124 h 1254"/>
                <a:gd name="T68" fmla="*/ 0 w 1707"/>
                <a:gd name="T69" fmla="*/ 1096 h 1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07"/>
                <a:gd name="T106" fmla="*/ 0 h 1254"/>
                <a:gd name="T107" fmla="*/ 1707 w 1707"/>
                <a:gd name="T108" fmla="*/ 1254 h 12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07" h="1254">
                  <a:moveTo>
                    <a:pt x="527" y="0"/>
                  </a:moveTo>
                  <a:cubicBezTo>
                    <a:pt x="357" y="243"/>
                    <a:pt x="1119" y="67"/>
                    <a:pt x="1416" y="69"/>
                  </a:cubicBezTo>
                  <a:cubicBezTo>
                    <a:pt x="1444" y="79"/>
                    <a:pt x="1474" y="94"/>
                    <a:pt x="1499" y="111"/>
                  </a:cubicBezTo>
                  <a:cubicBezTo>
                    <a:pt x="1521" y="176"/>
                    <a:pt x="1541" y="146"/>
                    <a:pt x="1513" y="256"/>
                  </a:cubicBezTo>
                  <a:cubicBezTo>
                    <a:pt x="1509" y="271"/>
                    <a:pt x="1487" y="277"/>
                    <a:pt x="1471" y="277"/>
                  </a:cubicBezTo>
                  <a:cubicBezTo>
                    <a:pt x="1173" y="282"/>
                    <a:pt x="874" y="277"/>
                    <a:pt x="576" y="277"/>
                  </a:cubicBezTo>
                  <a:cubicBezTo>
                    <a:pt x="563" y="297"/>
                    <a:pt x="532" y="365"/>
                    <a:pt x="583" y="367"/>
                  </a:cubicBezTo>
                  <a:cubicBezTo>
                    <a:pt x="717" y="373"/>
                    <a:pt x="851" y="372"/>
                    <a:pt x="985" y="374"/>
                  </a:cubicBezTo>
                  <a:cubicBezTo>
                    <a:pt x="1142" y="391"/>
                    <a:pt x="1289" y="398"/>
                    <a:pt x="1450" y="402"/>
                  </a:cubicBezTo>
                  <a:cubicBezTo>
                    <a:pt x="1492" y="412"/>
                    <a:pt x="1533" y="416"/>
                    <a:pt x="1575" y="423"/>
                  </a:cubicBezTo>
                  <a:cubicBezTo>
                    <a:pt x="1599" y="427"/>
                    <a:pt x="1645" y="444"/>
                    <a:pt x="1645" y="444"/>
                  </a:cubicBezTo>
                  <a:cubicBezTo>
                    <a:pt x="1676" y="476"/>
                    <a:pt x="1660" y="458"/>
                    <a:pt x="1693" y="506"/>
                  </a:cubicBezTo>
                  <a:cubicBezTo>
                    <a:pt x="1698" y="513"/>
                    <a:pt x="1707" y="527"/>
                    <a:pt x="1707" y="527"/>
                  </a:cubicBezTo>
                  <a:cubicBezTo>
                    <a:pt x="1700" y="573"/>
                    <a:pt x="1702" y="588"/>
                    <a:pt x="1659" y="603"/>
                  </a:cubicBezTo>
                  <a:cubicBezTo>
                    <a:pt x="1654" y="610"/>
                    <a:pt x="1652" y="620"/>
                    <a:pt x="1645" y="624"/>
                  </a:cubicBezTo>
                  <a:cubicBezTo>
                    <a:pt x="1632" y="632"/>
                    <a:pt x="1603" y="638"/>
                    <a:pt x="1603" y="638"/>
                  </a:cubicBezTo>
                  <a:cubicBezTo>
                    <a:pt x="1252" y="635"/>
                    <a:pt x="924" y="617"/>
                    <a:pt x="583" y="617"/>
                  </a:cubicBezTo>
                  <a:cubicBezTo>
                    <a:pt x="575" y="640"/>
                    <a:pt x="567" y="653"/>
                    <a:pt x="583" y="680"/>
                  </a:cubicBezTo>
                  <a:cubicBezTo>
                    <a:pt x="592" y="696"/>
                    <a:pt x="726" y="734"/>
                    <a:pt x="749" y="735"/>
                  </a:cubicBezTo>
                  <a:cubicBezTo>
                    <a:pt x="923" y="739"/>
                    <a:pt x="1096" y="740"/>
                    <a:pt x="1270" y="742"/>
                  </a:cubicBezTo>
                  <a:cubicBezTo>
                    <a:pt x="1376" y="747"/>
                    <a:pt x="1414" y="749"/>
                    <a:pt x="1499" y="770"/>
                  </a:cubicBezTo>
                  <a:cubicBezTo>
                    <a:pt x="1531" y="802"/>
                    <a:pt x="1539" y="844"/>
                    <a:pt x="1548" y="888"/>
                  </a:cubicBezTo>
                  <a:cubicBezTo>
                    <a:pt x="1541" y="923"/>
                    <a:pt x="1541" y="938"/>
                    <a:pt x="1506" y="950"/>
                  </a:cubicBezTo>
                  <a:cubicBezTo>
                    <a:pt x="1199" y="945"/>
                    <a:pt x="890" y="923"/>
                    <a:pt x="583" y="923"/>
                  </a:cubicBezTo>
                  <a:cubicBezTo>
                    <a:pt x="561" y="938"/>
                    <a:pt x="552" y="962"/>
                    <a:pt x="590" y="964"/>
                  </a:cubicBezTo>
                  <a:cubicBezTo>
                    <a:pt x="657" y="968"/>
                    <a:pt x="724" y="969"/>
                    <a:pt x="791" y="971"/>
                  </a:cubicBezTo>
                  <a:cubicBezTo>
                    <a:pt x="898" y="984"/>
                    <a:pt x="999" y="1000"/>
                    <a:pt x="1103" y="1027"/>
                  </a:cubicBezTo>
                  <a:cubicBezTo>
                    <a:pt x="1116" y="1036"/>
                    <a:pt x="1134" y="1037"/>
                    <a:pt x="1145" y="1048"/>
                  </a:cubicBezTo>
                  <a:cubicBezTo>
                    <a:pt x="1169" y="1072"/>
                    <a:pt x="1171" y="1084"/>
                    <a:pt x="1180" y="1110"/>
                  </a:cubicBezTo>
                  <a:cubicBezTo>
                    <a:pt x="1175" y="1144"/>
                    <a:pt x="1175" y="1178"/>
                    <a:pt x="1131" y="1179"/>
                  </a:cubicBezTo>
                  <a:cubicBezTo>
                    <a:pt x="886" y="1184"/>
                    <a:pt x="641" y="1184"/>
                    <a:pt x="396" y="1186"/>
                  </a:cubicBezTo>
                  <a:cubicBezTo>
                    <a:pt x="294" y="1254"/>
                    <a:pt x="371" y="1215"/>
                    <a:pt x="139" y="1207"/>
                  </a:cubicBezTo>
                  <a:cubicBezTo>
                    <a:pt x="109" y="1187"/>
                    <a:pt x="84" y="1177"/>
                    <a:pt x="55" y="1159"/>
                  </a:cubicBezTo>
                  <a:cubicBezTo>
                    <a:pt x="23" y="1107"/>
                    <a:pt x="64" y="1167"/>
                    <a:pt x="21" y="1124"/>
                  </a:cubicBezTo>
                  <a:cubicBezTo>
                    <a:pt x="13" y="1116"/>
                    <a:pt x="8" y="1104"/>
                    <a:pt x="0" y="109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14364" name="Group 5"/>
            <p:cNvGrpSpPr>
              <a:grpSpLocks/>
            </p:cNvGrpSpPr>
            <p:nvPr/>
          </p:nvGrpSpPr>
          <p:grpSpPr bwMode="auto">
            <a:xfrm>
              <a:off x="3312" y="0"/>
              <a:ext cx="2133" cy="1607"/>
              <a:chOff x="3312" y="0"/>
              <a:chExt cx="2133" cy="1607"/>
            </a:xfrm>
          </p:grpSpPr>
          <p:sp>
            <p:nvSpPr>
              <p:cNvPr id="14365" name="Freeform 6"/>
              <p:cNvSpPr>
                <a:spLocks/>
              </p:cNvSpPr>
              <p:nvPr/>
            </p:nvSpPr>
            <p:spPr bwMode="auto">
              <a:xfrm>
                <a:off x="3723" y="0"/>
                <a:ext cx="1447" cy="615"/>
              </a:xfrm>
              <a:custGeom>
                <a:avLst/>
                <a:gdLst>
                  <a:gd name="T0" fmla="*/ 0 w 1447"/>
                  <a:gd name="T1" fmla="*/ 615 h 615"/>
                  <a:gd name="T2" fmla="*/ 123 w 1447"/>
                  <a:gd name="T3" fmla="*/ 588 h 615"/>
                  <a:gd name="T4" fmla="*/ 205 w 1447"/>
                  <a:gd name="T5" fmla="*/ 519 h 615"/>
                  <a:gd name="T6" fmla="*/ 247 w 1447"/>
                  <a:gd name="T7" fmla="*/ 464 h 615"/>
                  <a:gd name="T8" fmla="*/ 281 w 1447"/>
                  <a:gd name="T9" fmla="*/ 430 h 615"/>
                  <a:gd name="T10" fmla="*/ 377 w 1447"/>
                  <a:gd name="T11" fmla="*/ 327 h 615"/>
                  <a:gd name="T12" fmla="*/ 473 w 1447"/>
                  <a:gd name="T13" fmla="*/ 231 h 615"/>
                  <a:gd name="T14" fmla="*/ 1275 w 1447"/>
                  <a:gd name="T15" fmla="*/ 74 h 615"/>
                  <a:gd name="T16" fmla="*/ 1447 w 1447"/>
                  <a:gd name="T17" fmla="*/ 26 h 615"/>
                  <a:gd name="T18" fmla="*/ 1419 w 1447"/>
                  <a:gd name="T19" fmla="*/ 156 h 615"/>
                  <a:gd name="T20" fmla="*/ 1323 w 1447"/>
                  <a:gd name="T21" fmla="*/ 238 h 615"/>
                  <a:gd name="T22" fmla="*/ 898 w 1447"/>
                  <a:gd name="T23" fmla="*/ 307 h 6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7"/>
                  <a:gd name="T37" fmla="*/ 0 h 615"/>
                  <a:gd name="T38" fmla="*/ 1447 w 1447"/>
                  <a:gd name="T39" fmla="*/ 615 h 6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7" h="615">
                    <a:moveTo>
                      <a:pt x="0" y="615"/>
                    </a:moveTo>
                    <a:cubicBezTo>
                      <a:pt x="38" y="609"/>
                      <a:pt x="88" y="606"/>
                      <a:pt x="123" y="588"/>
                    </a:cubicBezTo>
                    <a:cubicBezTo>
                      <a:pt x="155" y="572"/>
                      <a:pt x="175" y="540"/>
                      <a:pt x="205" y="519"/>
                    </a:cubicBezTo>
                    <a:cubicBezTo>
                      <a:pt x="214" y="492"/>
                      <a:pt x="223" y="480"/>
                      <a:pt x="247" y="464"/>
                    </a:cubicBezTo>
                    <a:cubicBezTo>
                      <a:pt x="279" y="415"/>
                      <a:pt x="239" y="471"/>
                      <a:pt x="281" y="430"/>
                    </a:cubicBezTo>
                    <a:cubicBezTo>
                      <a:pt x="314" y="398"/>
                      <a:pt x="344" y="360"/>
                      <a:pt x="377" y="327"/>
                    </a:cubicBezTo>
                    <a:cubicBezTo>
                      <a:pt x="407" y="297"/>
                      <a:pt x="438" y="254"/>
                      <a:pt x="473" y="231"/>
                    </a:cubicBezTo>
                    <a:cubicBezTo>
                      <a:pt x="635" y="0"/>
                      <a:pt x="1087" y="76"/>
                      <a:pt x="1275" y="74"/>
                    </a:cubicBezTo>
                    <a:cubicBezTo>
                      <a:pt x="1335" y="64"/>
                      <a:pt x="1389" y="43"/>
                      <a:pt x="1447" y="26"/>
                    </a:cubicBezTo>
                    <a:cubicBezTo>
                      <a:pt x="1433" y="66"/>
                      <a:pt x="1443" y="119"/>
                      <a:pt x="1419" y="156"/>
                    </a:cubicBezTo>
                    <a:cubicBezTo>
                      <a:pt x="1398" y="188"/>
                      <a:pt x="1359" y="226"/>
                      <a:pt x="1323" y="238"/>
                    </a:cubicBezTo>
                    <a:cubicBezTo>
                      <a:pt x="1192" y="330"/>
                      <a:pt x="1061" y="307"/>
                      <a:pt x="898" y="30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4366" name="Freeform 7"/>
              <p:cNvSpPr>
                <a:spLocks/>
              </p:cNvSpPr>
              <p:nvPr/>
            </p:nvSpPr>
            <p:spPr bwMode="auto">
              <a:xfrm>
                <a:off x="3326" y="620"/>
                <a:ext cx="395" cy="35"/>
              </a:xfrm>
              <a:custGeom>
                <a:avLst/>
                <a:gdLst>
                  <a:gd name="T0" fmla="*/ 0 w 395"/>
                  <a:gd name="T1" fmla="*/ 35 h 35"/>
                  <a:gd name="T2" fmla="*/ 277 w 395"/>
                  <a:gd name="T3" fmla="*/ 28 h 35"/>
                  <a:gd name="T4" fmla="*/ 374 w 395"/>
                  <a:gd name="T5" fmla="*/ 7 h 35"/>
                  <a:gd name="T6" fmla="*/ 395 w 395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5"/>
                  <a:gd name="T13" fmla="*/ 0 h 35"/>
                  <a:gd name="T14" fmla="*/ 395 w 395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5" h="35">
                    <a:moveTo>
                      <a:pt x="0" y="35"/>
                    </a:moveTo>
                    <a:cubicBezTo>
                      <a:pt x="92" y="33"/>
                      <a:pt x="185" y="32"/>
                      <a:pt x="277" y="28"/>
                    </a:cubicBezTo>
                    <a:cubicBezTo>
                      <a:pt x="305" y="27"/>
                      <a:pt x="346" y="13"/>
                      <a:pt x="374" y="7"/>
                    </a:cubicBezTo>
                    <a:cubicBezTo>
                      <a:pt x="381" y="5"/>
                      <a:pt x="395" y="0"/>
                      <a:pt x="395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4367" name="Freeform 8"/>
              <p:cNvSpPr>
                <a:spLocks/>
              </p:cNvSpPr>
              <p:nvPr/>
            </p:nvSpPr>
            <p:spPr bwMode="auto">
              <a:xfrm>
                <a:off x="3312" y="1425"/>
                <a:ext cx="791" cy="182"/>
              </a:xfrm>
              <a:custGeom>
                <a:avLst/>
                <a:gdLst>
                  <a:gd name="T0" fmla="*/ 0 w 791"/>
                  <a:gd name="T1" fmla="*/ 21 h 182"/>
                  <a:gd name="T2" fmla="*/ 791 w 791"/>
                  <a:gd name="T3" fmla="*/ 0 h 182"/>
                  <a:gd name="T4" fmla="*/ 0 60000 65536"/>
                  <a:gd name="T5" fmla="*/ 0 60000 65536"/>
                  <a:gd name="T6" fmla="*/ 0 w 791"/>
                  <a:gd name="T7" fmla="*/ 0 h 182"/>
                  <a:gd name="T8" fmla="*/ 791 w 791"/>
                  <a:gd name="T9" fmla="*/ 182 h 18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91" h="182">
                    <a:moveTo>
                      <a:pt x="0" y="21"/>
                    </a:moveTo>
                    <a:cubicBezTo>
                      <a:pt x="242" y="182"/>
                      <a:pt x="534" y="0"/>
                      <a:pt x="791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4368" name="Freeform 9"/>
              <p:cNvSpPr>
                <a:spLocks/>
              </p:cNvSpPr>
              <p:nvPr/>
            </p:nvSpPr>
            <p:spPr bwMode="auto">
              <a:xfrm>
                <a:off x="4124" y="460"/>
                <a:ext cx="381" cy="224"/>
              </a:xfrm>
              <a:custGeom>
                <a:avLst/>
                <a:gdLst>
                  <a:gd name="T0" fmla="*/ 381 w 381"/>
                  <a:gd name="T1" fmla="*/ 0 h 224"/>
                  <a:gd name="T2" fmla="*/ 347 w 381"/>
                  <a:gd name="T3" fmla="*/ 84 h 224"/>
                  <a:gd name="T4" fmla="*/ 305 w 381"/>
                  <a:gd name="T5" fmla="*/ 118 h 224"/>
                  <a:gd name="T6" fmla="*/ 270 w 381"/>
                  <a:gd name="T7" fmla="*/ 146 h 224"/>
                  <a:gd name="T8" fmla="*/ 173 w 381"/>
                  <a:gd name="T9" fmla="*/ 222 h 224"/>
                  <a:gd name="T10" fmla="*/ 0 w 381"/>
                  <a:gd name="T11" fmla="*/ 222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1"/>
                  <a:gd name="T19" fmla="*/ 0 h 224"/>
                  <a:gd name="T20" fmla="*/ 381 w 381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1" h="224">
                    <a:moveTo>
                      <a:pt x="381" y="0"/>
                    </a:moveTo>
                    <a:cubicBezTo>
                      <a:pt x="373" y="28"/>
                      <a:pt x="369" y="62"/>
                      <a:pt x="347" y="84"/>
                    </a:cubicBezTo>
                    <a:cubicBezTo>
                      <a:pt x="292" y="139"/>
                      <a:pt x="362" y="51"/>
                      <a:pt x="305" y="118"/>
                    </a:cubicBezTo>
                    <a:cubicBezTo>
                      <a:pt x="280" y="148"/>
                      <a:pt x="305" y="134"/>
                      <a:pt x="270" y="146"/>
                    </a:cubicBezTo>
                    <a:cubicBezTo>
                      <a:pt x="241" y="166"/>
                      <a:pt x="212" y="221"/>
                      <a:pt x="173" y="222"/>
                    </a:cubicBezTo>
                    <a:cubicBezTo>
                      <a:pt x="115" y="224"/>
                      <a:pt x="58" y="222"/>
                      <a:pt x="0" y="22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4369" name="Freeform 10"/>
              <p:cNvSpPr>
                <a:spLocks/>
              </p:cNvSpPr>
              <p:nvPr/>
            </p:nvSpPr>
            <p:spPr bwMode="auto">
              <a:xfrm>
                <a:off x="4630" y="453"/>
                <a:ext cx="21" cy="111"/>
              </a:xfrm>
              <a:custGeom>
                <a:avLst/>
                <a:gdLst>
                  <a:gd name="T0" fmla="*/ 0 w 21"/>
                  <a:gd name="T1" fmla="*/ 0 h 111"/>
                  <a:gd name="T2" fmla="*/ 14 w 21"/>
                  <a:gd name="T3" fmla="*/ 42 h 111"/>
                  <a:gd name="T4" fmla="*/ 7 w 21"/>
                  <a:gd name="T5" fmla="*/ 111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4370" name="Freeform 11"/>
              <p:cNvSpPr>
                <a:spLocks/>
              </p:cNvSpPr>
              <p:nvPr/>
            </p:nvSpPr>
            <p:spPr bwMode="auto">
              <a:xfrm>
                <a:off x="4683" y="754"/>
                <a:ext cx="21" cy="111"/>
              </a:xfrm>
              <a:custGeom>
                <a:avLst/>
                <a:gdLst>
                  <a:gd name="T0" fmla="*/ 0 w 21"/>
                  <a:gd name="T1" fmla="*/ 0 h 111"/>
                  <a:gd name="T2" fmla="*/ 14 w 21"/>
                  <a:gd name="T3" fmla="*/ 42 h 111"/>
                  <a:gd name="T4" fmla="*/ 7 w 21"/>
                  <a:gd name="T5" fmla="*/ 111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4371" name="Freeform 12"/>
              <p:cNvSpPr>
                <a:spLocks/>
              </p:cNvSpPr>
              <p:nvPr/>
            </p:nvSpPr>
            <p:spPr bwMode="auto">
              <a:xfrm>
                <a:off x="4683" y="1063"/>
                <a:ext cx="21" cy="111"/>
              </a:xfrm>
              <a:custGeom>
                <a:avLst/>
                <a:gdLst>
                  <a:gd name="T0" fmla="*/ 0 w 21"/>
                  <a:gd name="T1" fmla="*/ 0 h 111"/>
                  <a:gd name="T2" fmla="*/ 14 w 21"/>
                  <a:gd name="T3" fmla="*/ 42 h 111"/>
                  <a:gd name="T4" fmla="*/ 7 w 21"/>
                  <a:gd name="T5" fmla="*/ 111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4372" name="Freeform 13"/>
              <p:cNvSpPr>
                <a:spLocks/>
              </p:cNvSpPr>
              <p:nvPr/>
            </p:nvSpPr>
            <p:spPr bwMode="auto">
              <a:xfrm flipH="1" flipV="1">
                <a:off x="4827" y="439"/>
                <a:ext cx="48" cy="129"/>
              </a:xfrm>
              <a:custGeom>
                <a:avLst/>
                <a:gdLst>
                  <a:gd name="T0" fmla="*/ 0 w 21"/>
                  <a:gd name="T1" fmla="*/ 0 h 111"/>
                  <a:gd name="T2" fmla="*/ 73 w 21"/>
                  <a:gd name="T3" fmla="*/ 57 h 111"/>
                  <a:gd name="T4" fmla="*/ 37 w 21"/>
                  <a:gd name="T5" fmla="*/ 150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4373" name="Freeform 14"/>
              <p:cNvSpPr>
                <a:spLocks/>
              </p:cNvSpPr>
              <p:nvPr/>
            </p:nvSpPr>
            <p:spPr bwMode="auto">
              <a:xfrm>
                <a:off x="4896" y="439"/>
                <a:ext cx="21" cy="111"/>
              </a:xfrm>
              <a:custGeom>
                <a:avLst/>
                <a:gdLst>
                  <a:gd name="T0" fmla="*/ 0 w 21"/>
                  <a:gd name="T1" fmla="*/ 0 h 111"/>
                  <a:gd name="T2" fmla="*/ 14 w 21"/>
                  <a:gd name="T3" fmla="*/ 42 h 111"/>
                  <a:gd name="T4" fmla="*/ 7 w 21"/>
                  <a:gd name="T5" fmla="*/ 111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4374" name="Freeform 15"/>
              <p:cNvSpPr>
                <a:spLocks/>
              </p:cNvSpPr>
              <p:nvPr/>
            </p:nvSpPr>
            <p:spPr bwMode="auto">
              <a:xfrm>
                <a:off x="5259" y="421"/>
                <a:ext cx="21" cy="111"/>
              </a:xfrm>
              <a:custGeom>
                <a:avLst/>
                <a:gdLst>
                  <a:gd name="T0" fmla="*/ 0 w 21"/>
                  <a:gd name="T1" fmla="*/ 0 h 111"/>
                  <a:gd name="T2" fmla="*/ 14 w 21"/>
                  <a:gd name="T3" fmla="*/ 42 h 111"/>
                  <a:gd name="T4" fmla="*/ 7 w 21"/>
                  <a:gd name="T5" fmla="*/ 111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4375" name="Freeform 16"/>
              <p:cNvSpPr>
                <a:spLocks/>
              </p:cNvSpPr>
              <p:nvPr/>
            </p:nvSpPr>
            <p:spPr bwMode="auto">
              <a:xfrm flipH="1" flipV="1">
                <a:off x="5187" y="409"/>
                <a:ext cx="48" cy="129"/>
              </a:xfrm>
              <a:custGeom>
                <a:avLst/>
                <a:gdLst>
                  <a:gd name="T0" fmla="*/ 0 w 21"/>
                  <a:gd name="T1" fmla="*/ 0 h 111"/>
                  <a:gd name="T2" fmla="*/ 73 w 21"/>
                  <a:gd name="T3" fmla="*/ 57 h 111"/>
                  <a:gd name="T4" fmla="*/ 37 w 21"/>
                  <a:gd name="T5" fmla="*/ 150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4376" name="Freeform 17"/>
              <p:cNvSpPr>
                <a:spLocks/>
              </p:cNvSpPr>
              <p:nvPr/>
            </p:nvSpPr>
            <p:spPr bwMode="auto">
              <a:xfrm flipH="1" flipV="1">
                <a:off x="4893" y="730"/>
                <a:ext cx="48" cy="129"/>
              </a:xfrm>
              <a:custGeom>
                <a:avLst/>
                <a:gdLst>
                  <a:gd name="T0" fmla="*/ 0 w 21"/>
                  <a:gd name="T1" fmla="*/ 0 h 111"/>
                  <a:gd name="T2" fmla="*/ 73 w 21"/>
                  <a:gd name="T3" fmla="*/ 57 h 111"/>
                  <a:gd name="T4" fmla="*/ 37 w 21"/>
                  <a:gd name="T5" fmla="*/ 150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4377" name="Freeform 18"/>
              <p:cNvSpPr>
                <a:spLocks/>
              </p:cNvSpPr>
              <p:nvPr/>
            </p:nvSpPr>
            <p:spPr bwMode="auto">
              <a:xfrm flipH="1" flipV="1">
                <a:off x="5334" y="727"/>
                <a:ext cx="48" cy="129"/>
              </a:xfrm>
              <a:custGeom>
                <a:avLst/>
                <a:gdLst>
                  <a:gd name="T0" fmla="*/ 0 w 21"/>
                  <a:gd name="T1" fmla="*/ 0 h 111"/>
                  <a:gd name="T2" fmla="*/ 73 w 21"/>
                  <a:gd name="T3" fmla="*/ 57 h 111"/>
                  <a:gd name="T4" fmla="*/ 37 w 21"/>
                  <a:gd name="T5" fmla="*/ 150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4378" name="Freeform 19"/>
              <p:cNvSpPr>
                <a:spLocks/>
              </p:cNvSpPr>
              <p:nvPr/>
            </p:nvSpPr>
            <p:spPr bwMode="auto">
              <a:xfrm>
                <a:off x="4977" y="742"/>
                <a:ext cx="21" cy="111"/>
              </a:xfrm>
              <a:custGeom>
                <a:avLst/>
                <a:gdLst>
                  <a:gd name="T0" fmla="*/ 0 w 21"/>
                  <a:gd name="T1" fmla="*/ 0 h 111"/>
                  <a:gd name="T2" fmla="*/ 14 w 21"/>
                  <a:gd name="T3" fmla="*/ 42 h 111"/>
                  <a:gd name="T4" fmla="*/ 7 w 21"/>
                  <a:gd name="T5" fmla="*/ 111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4379" name="Freeform 20"/>
              <p:cNvSpPr>
                <a:spLocks/>
              </p:cNvSpPr>
              <p:nvPr/>
            </p:nvSpPr>
            <p:spPr bwMode="auto">
              <a:xfrm>
                <a:off x="5424" y="739"/>
                <a:ext cx="21" cy="111"/>
              </a:xfrm>
              <a:custGeom>
                <a:avLst/>
                <a:gdLst>
                  <a:gd name="T0" fmla="*/ 0 w 21"/>
                  <a:gd name="T1" fmla="*/ 0 h 111"/>
                  <a:gd name="T2" fmla="*/ 14 w 21"/>
                  <a:gd name="T3" fmla="*/ 42 h 111"/>
                  <a:gd name="T4" fmla="*/ 7 w 21"/>
                  <a:gd name="T5" fmla="*/ 111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grpSp>
            <p:nvGrpSpPr>
              <p:cNvPr id="14380" name="Group 21"/>
              <p:cNvGrpSpPr>
                <a:grpSpLocks/>
              </p:cNvGrpSpPr>
              <p:nvPr/>
            </p:nvGrpSpPr>
            <p:grpSpPr bwMode="auto">
              <a:xfrm>
                <a:off x="4962" y="1060"/>
                <a:ext cx="96" cy="129"/>
                <a:chOff x="2853" y="978"/>
                <a:chExt cx="96" cy="129"/>
              </a:xfrm>
            </p:grpSpPr>
            <p:sp>
              <p:nvSpPr>
                <p:cNvPr id="14390" name="Freeform 22"/>
                <p:cNvSpPr>
                  <a:spLocks/>
                </p:cNvSpPr>
                <p:nvPr/>
              </p:nvSpPr>
              <p:spPr bwMode="auto">
                <a:xfrm flipH="1" flipV="1">
                  <a:off x="2853" y="978"/>
                  <a:ext cx="48" cy="129"/>
                </a:xfrm>
                <a:custGeom>
                  <a:avLst/>
                  <a:gdLst>
                    <a:gd name="T0" fmla="*/ 0 w 21"/>
                    <a:gd name="T1" fmla="*/ 0 h 111"/>
                    <a:gd name="T2" fmla="*/ 73 w 21"/>
                    <a:gd name="T3" fmla="*/ 57 h 111"/>
                    <a:gd name="T4" fmla="*/ 37 w 21"/>
                    <a:gd name="T5" fmla="*/ 150 h 1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11"/>
                    <a:gd name="T11" fmla="*/ 21 w 21"/>
                    <a:gd name="T12" fmla="*/ 111 h 1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11">
                      <a:moveTo>
                        <a:pt x="0" y="0"/>
                      </a:moveTo>
                      <a:cubicBezTo>
                        <a:pt x="5" y="14"/>
                        <a:pt x="9" y="28"/>
                        <a:pt x="14" y="42"/>
                      </a:cubicBezTo>
                      <a:cubicBezTo>
                        <a:pt x="21" y="64"/>
                        <a:pt x="7" y="111"/>
                        <a:pt x="7" y="11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4391" name="Freeform 23"/>
                <p:cNvSpPr>
                  <a:spLocks/>
                </p:cNvSpPr>
                <p:nvPr/>
              </p:nvSpPr>
              <p:spPr bwMode="auto">
                <a:xfrm>
                  <a:off x="2928" y="990"/>
                  <a:ext cx="21" cy="111"/>
                </a:xfrm>
                <a:custGeom>
                  <a:avLst/>
                  <a:gdLst>
                    <a:gd name="T0" fmla="*/ 0 w 21"/>
                    <a:gd name="T1" fmla="*/ 0 h 111"/>
                    <a:gd name="T2" fmla="*/ 14 w 21"/>
                    <a:gd name="T3" fmla="*/ 42 h 111"/>
                    <a:gd name="T4" fmla="*/ 7 w 21"/>
                    <a:gd name="T5" fmla="*/ 111 h 1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11"/>
                    <a:gd name="T11" fmla="*/ 21 w 21"/>
                    <a:gd name="T12" fmla="*/ 111 h 1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11">
                      <a:moveTo>
                        <a:pt x="0" y="0"/>
                      </a:moveTo>
                      <a:cubicBezTo>
                        <a:pt x="5" y="14"/>
                        <a:pt x="9" y="28"/>
                        <a:pt x="14" y="42"/>
                      </a:cubicBezTo>
                      <a:cubicBezTo>
                        <a:pt x="21" y="64"/>
                        <a:pt x="7" y="111"/>
                        <a:pt x="7" y="11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</p:grpSp>
          <p:grpSp>
            <p:nvGrpSpPr>
              <p:cNvPr id="14381" name="Group 24"/>
              <p:cNvGrpSpPr>
                <a:grpSpLocks/>
              </p:cNvGrpSpPr>
              <p:nvPr/>
            </p:nvGrpSpPr>
            <p:grpSpPr bwMode="auto">
              <a:xfrm>
                <a:off x="5238" y="1063"/>
                <a:ext cx="96" cy="129"/>
                <a:chOff x="2853" y="978"/>
                <a:chExt cx="96" cy="129"/>
              </a:xfrm>
            </p:grpSpPr>
            <p:sp>
              <p:nvSpPr>
                <p:cNvPr id="14388" name="Freeform 25"/>
                <p:cNvSpPr>
                  <a:spLocks/>
                </p:cNvSpPr>
                <p:nvPr/>
              </p:nvSpPr>
              <p:spPr bwMode="auto">
                <a:xfrm flipH="1" flipV="1">
                  <a:off x="2853" y="978"/>
                  <a:ext cx="48" cy="129"/>
                </a:xfrm>
                <a:custGeom>
                  <a:avLst/>
                  <a:gdLst>
                    <a:gd name="T0" fmla="*/ 0 w 21"/>
                    <a:gd name="T1" fmla="*/ 0 h 111"/>
                    <a:gd name="T2" fmla="*/ 73 w 21"/>
                    <a:gd name="T3" fmla="*/ 57 h 111"/>
                    <a:gd name="T4" fmla="*/ 37 w 21"/>
                    <a:gd name="T5" fmla="*/ 150 h 1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11"/>
                    <a:gd name="T11" fmla="*/ 21 w 21"/>
                    <a:gd name="T12" fmla="*/ 111 h 1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11">
                      <a:moveTo>
                        <a:pt x="0" y="0"/>
                      </a:moveTo>
                      <a:cubicBezTo>
                        <a:pt x="5" y="14"/>
                        <a:pt x="9" y="28"/>
                        <a:pt x="14" y="42"/>
                      </a:cubicBezTo>
                      <a:cubicBezTo>
                        <a:pt x="21" y="64"/>
                        <a:pt x="7" y="111"/>
                        <a:pt x="7" y="11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4389" name="Freeform 26"/>
                <p:cNvSpPr>
                  <a:spLocks/>
                </p:cNvSpPr>
                <p:nvPr/>
              </p:nvSpPr>
              <p:spPr bwMode="auto">
                <a:xfrm>
                  <a:off x="2928" y="990"/>
                  <a:ext cx="21" cy="111"/>
                </a:xfrm>
                <a:custGeom>
                  <a:avLst/>
                  <a:gdLst>
                    <a:gd name="T0" fmla="*/ 0 w 21"/>
                    <a:gd name="T1" fmla="*/ 0 h 111"/>
                    <a:gd name="T2" fmla="*/ 14 w 21"/>
                    <a:gd name="T3" fmla="*/ 42 h 111"/>
                    <a:gd name="T4" fmla="*/ 7 w 21"/>
                    <a:gd name="T5" fmla="*/ 111 h 1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11"/>
                    <a:gd name="T11" fmla="*/ 21 w 21"/>
                    <a:gd name="T12" fmla="*/ 111 h 1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11">
                      <a:moveTo>
                        <a:pt x="0" y="0"/>
                      </a:moveTo>
                      <a:cubicBezTo>
                        <a:pt x="5" y="14"/>
                        <a:pt x="9" y="28"/>
                        <a:pt x="14" y="42"/>
                      </a:cubicBezTo>
                      <a:cubicBezTo>
                        <a:pt x="21" y="64"/>
                        <a:pt x="7" y="111"/>
                        <a:pt x="7" y="11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</p:grpSp>
          <p:grpSp>
            <p:nvGrpSpPr>
              <p:cNvPr id="14382" name="Group 27"/>
              <p:cNvGrpSpPr>
                <a:grpSpLocks/>
              </p:cNvGrpSpPr>
              <p:nvPr/>
            </p:nvGrpSpPr>
            <p:grpSpPr bwMode="auto">
              <a:xfrm>
                <a:off x="4971" y="1303"/>
                <a:ext cx="96" cy="129"/>
                <a:chOff x="2853" y="978"/>
                <a:chExt cx="96" cy="129"/>
              </a:xfrm>
            </p:grpSpPr>
            <p:sp>
              <p:nvSpPr>
                <p:cNvPr id="14386" name="Freeform 28"/>
                <p:cNvSpPr>
                  <a:spLocks/>
                </p:cNvSpPr>
                <p:nvPr/>
              </p:nvSpPr>
              <p:spPr bwMode="auto">
                <a:xfrm flipH="1" flipV="1">
                  <a:off x="2853" y="978"/>
                  <a:ext cx="48" cy="129"/>
                </a:xfrm>
                <a:custGeom>
                  <a:avLst/>
                  <a:gdLst>
                    <a:gd name="T0" fmla="*/ 0 w 21"/>
                    <a:gd name="T1" fmla="*/ 0 h 111"/>
                    <a:gd name="T2" fmla="*/ 73 w 21"/>
                    <a:gd name="T3" fmla="*/ 57 h 111"/>
                    <a:gd name="T4" fmla="*/ 37 w 21"/>
                    <a:gd name="T5" fmla="*/ 150 h 1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11"/>
                    <a:gd name="T11" fmla="*/ 21 w 21"/>
                    <a:gd name="T12" fmla="*/ 111 h 1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11">
                      <a:moveTo>
                        <a:pt x="0" y="0"/>
                      </a:moveTo>
                      <a:cubicBezTo>
                        <a:pt x="5" y="14"/>
                        <a:pt x="9" y="28"/>
                        <a:pt x="14" y="42"/>
                      </a:cubicBezTo>
                      <a:cubicBezTo>
                        <a:pt x="21" y="64"/>
                        <a:pt x="7" y="111"/>
                        <a:pt x="7" y="11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4387" name="Freeform 29"/>
                <p:cNvSpPr>
                  <a:spLocks/>
                </p:cNvSpPr>
                <p:nvPr/>
              </p:nvSpPr>
              <p:spPr bwMode="auto">
                <a:xfrm>
                  <a:off x="2928" y="990"/>
                  <a:ext cx="21" cy="111"/>
                </a:xfrm>
                <a:custGeom>
                  <a:avLst/>
                  <a:gdLst>
                    <a:gd name="T0" fmla="*/ 0 w 21"/>
                    <a:gd name="T1" fmla="*/ 0 h 111"/>
                    <a:gd name="T2" fmla="*/ 14 w 21"/>
                    <a:gd name="T3" fmla="*/ 42 h 111"/>
                    <a:gd name="T4" fmla="*/ 7 w 21"/>
                    <a:gd name="T5" fmla="*/ 111 h 1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11"/>
                    <a:gd name="T11" fmla="*/ 21 w 21"/>
                    <a:gd name="T12" fmla="*/ 111 h 1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11">
                      <a:moveTo>
                        <a:pt x="0" y="0"/>
                      </a:moveTo>
                      <a:cubicBezTo>
                        <a:pt x="5" y="14"/>
                        <a:pt x="9" y="28"/>
                        <a:pt x="14" y="42"/>
                      </a:cubicBezTo>
                      <a:cubicBezTo>
                        <a:pt x="21" y="64"/>
                        <a:pt x="7" y="111"/>
                        <a:pt x="7" y="11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</p:grpSp>
          <p:grpSp>
            <p:nvGrpSpPr>
              <p:cNvPr id="14383" name="Group 30"/>
              <p:cNvGrpSpPr>
                <a:grpSpLocks/>
              </p:cNvGrpSpPr>
              <p:nvPr/>
            </p:nvGrpSpPr>
            <p:grpSpPr bwMode="auto">
              <a:xfrm>
                <a:off x="4752" y="1303"/>
                <a:ext cx="96" cy="129"/>
                <a:chOff x="2853" y="978"/>
                <a:chExt cx="96" cy="129"/>
              </a:xfrm>
            </p:grpSpPr>
            <p:sp>
              <p:nvSpPr>
                <p:cNvPr id="14384" name="Freeform 31"/>
                <p:cNvSpPr>
                  <a:spLocks/>
                </p:cNvSpPr>
                <p:nvPr/>
              </p:nvSpPr>
              <p:spPr bwMode="auto">
                <a:xfrm flipH="1" flipV="1">
                  <a:off x="2853" y="978"/>
                  <a:ext cx="48" cy="129"/>
                </a:xfrm>
                <a:custGeom>
                  <a:avLst/>
                  <a:gdLst>
                    <a:gd name="T0" fmla="*/ 0 w 21"/>
                    <a:gd name="T1" fmla="*/ 0 h 111"/>
                    <a:gd name="T2" fmla="*/ 73 w 21"/>
                    <a:gd name="T3" fmla="*/ 57 h 111"/>
                    <a:gd name="T4" fmla="*/ 37 w 21"/>
                    <a:gd name="T5" fmla="*/ 150 h 1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11"/>
                    <a:gd name="T11" fmla="*/ 21 w 21"/>
                    <a:gd name="T12" fmla="*/ 111 h 1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11">
                      <a:moveTo>
                        <a:pt x="0" y="0"/>
                      </a:moveTo>
                      <a:cubicBezTo>
                        <a:pt x="5" y="14"/>
                        <a:pt x="9" y="28"/>
                        <a:pt x="14" y="42"/>
                      </a:cubicBezTo>
                      <a:cubicBezTo>
                        <a:pt x="21" y="64"/>
                        <a:pt x="7" y="111"/>
                        <a:pt x="7" y="11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4385" name="Freeform 32"/>
                <p:cNvSpPr>
                  <a:spLocks/>
                </p:cNvSpPr>
                <p:nvPr/>
              </p:nvSpPr>
              <p:spPr bwMode="auto">
                <a:xfrm>
                  <a:off x="2928" y="990"/>
                  <a:ext cx="21" cy="111"/>
                </a:xfrm>
                <a:custGeom>
                  <a:avLst/>
                  <a:gdLst>
                    <a:gd name="T0" fmla="*/ 0 w 21"/>
                    <a:gd name="T1" fmla="*/ 0 h 111"/>
                    <a:gd name="T2" fmla="*/ 14 w 21"/>
                    <a:gd name="T3" fmla="*/ 42 h 111"/>
                    <a:gd name="T4" fmla="*/ 7 w 21"/>
                    <a:gd name="T5" fmla="*/ 111 h 1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11"/>
                    <a:gd name="T11" fmla="*/ 21 w 21"/>
                    <a:gd name="T12" fmla="*/ 111 h 1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11">
                      <a:moveTo>
                        <a:pt x="0" y="0"/>
                      </a:moveTo>
                      <a:cubicBezTo>
                        <a:pt x="5" y="14"/>
                        <a:pt x="9" y="28"/>
                        <a:pt x="14" y="42"/>
                      </a:cubicBezTo>
                      <a:cubicBezTo>
                        <a:pt x="21" y="64"/>
                        <a:pt x="7" y="111"/>
                        <a:pt x="7" y="11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</p:grpSp>
        </p:grpSp>
      </p:grpSp>
      <p:sp>
        <p:nvSpPr>
          <p:cNvPr id="14339" name="Freeform 33"/>
          <p:cNvSpPr>
            <a:spLocks/>
          </p:cNvSpPr>
          <p:nvPr/>
        </p:nvSpPr>
        <p:spPr bwMode="auto">
          <a:xfrm rot="5400000">
            <a:off x="5803107" y="1550193"/>
            <a:ext cx="76200" cy="252413"/>
          </a:xfrm>
          <a:custGeom>
            <a:avLst/>
            <a:gdLst>
              <a:gd name="T0" fmla="*/ 0 w 21"/>
              <a:gd name="T1" fmla="*/ 0 h 111"/>
              <a:gd name="T2" fmla="*/ 184331418 w 21"/>
              <a:gd name="T3" fmla="*/ 217184343 h 111"/>
              <a:gd name="T4" fmla="*/ 92165709 w 21"/>
              <a:gd name="T5" fmla="*/ 573984872 h 111"/>
              <a:gd name="T6" fmla="*/ 0 60000 65536"/>
              <a:gd name="T7" fmla="*/ 0 60000 65536"/>
              <a:gd name="T8" fmla="*/ 0 60000 65536"/>
              <a:gd name="T9" fmla="*/ 0 w 21"/>
              <a:gd name="T10" fmla="*/ 0 h 111"/>
              <a:gd name="T11" fmla="*/ 21 w 21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11">
                <a:moveTo>
                  <a:pt x="0" y="0"/>
                </a:moveTo>
                <a:cubicBezTo>
                  <a:pt x="5" y="14"/>
                  <a:pt x="9" y="28"/>
                  <a:pt x="14" y="42"/>
                </a:cubicBezTo>
                <a:cubicBezTo>
                  <a:pt x="21" y="64"/>
                  <a:pt x="7" y="111"/>
                  <a:pt x="7" y="1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4340" name="Freeform 34"/>
          <p:cNvSpPr>
            <a:spLocks/>
          </p:cNvSpPr>
          <p:nvPr/>
        </p:nvSpPr>
        <p:spPr bwMode="auto">
          <a:xfrm rot="1746332">
            <a:off x="4991100" y="3797300"/>
            <a:ext cx="33338" cy="176213"/>
          </a:xfrm>
          <a:custGeom>
            <a:avLst/>
            <a:gdLst>
              <a:gd name="T0" fmla="*/ 0 w 21"/>
              <a:gd name="T1" fmla="*/ 0 h 111"/>
              <a:gd name="T2" fmla="*/ 35282716 w 21"/>
              <a:gd name="T3" fmla="*/ 105846883 h 111"/>
              <a:gd name="T4" fmla="*/ 17642152 w 21"/>
              <a:gd name="T5" fmla="*/ 279738954 h 111"/>
              <a:gd name="T6" fmla="*/ 0 60000 65536"/>
              <a:gd name="T7" fmla="*/ 0 60000 65536"/>
              <a:gd name="T8" fmla="*/ 0 60000 65536"/>
              <a:gd name="T9" fmla="*/ 0 w 21"/>
              <a:gd name="T10" fmla="*/ 0 h 111"/>
              <a:gd name="T11" fmla="*/ 21 w 21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11">
                <a:moveTo>
                  <a:pt x="0" y="0"/>
                </a:moveTo>
                <a:cubicBezTo>
                  <a:pt x="5" y="14"/>
                  <a:pt x="9" y="28"/>
                  <a:pt x="14" y="42"/>
                </a:cubicBezTo>
                <a:cubicBezTo>
                  <a:pt x="21" y="64"/>
                  <a:pt x="7" y="111"/>
                  <a:pt x="7" y="1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69676" name="Text Box 44"/>
          <p:cNvSpPr txBox="1">
            <a:spLocks noChangeArrowheads="1"/>
          </p:cNvSpPr>
          <p:nvPr/>
        </p:nvSpPr>
        <p:spPr bwMode="auto">
          <a:xfrm flipV="1">
            <a:off x="5486400" y="5943600"/>
            <a:ext cx="990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Arial" charset="0"/>
              </a:rPr>
              <a:t>Đồ</a:t>
            </a:r>
          </a:p>
        </p:txBody>
      </p:sp>
      <p:sp>
        <p:nvSpPr>
          <p:cNvPr id="69697" name="Text Box 65"/>
          <p:cNvSpPr txBox="1">
            <a:spLocks noChangeArrowheads="1"/>
          </p:cNvSpPr>
          <p:nvPr/>
        </p:nvSpPr>
        <p:spPr bwMode="auto">
          <a:xfrm>
            <a:off x="381000" y="1905000"/>
            <a:ext cx="62484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sz="2000" b="1" i="1">
                <a:solidFill>
                  <a:srgbClr val="000000"/>
                </a:solidFill>
                <a:latin typeface="Arial" charset="0"/>
              </a:rPr>
              <a:t>II: Ôn tập các nốt nhạc:</a:t>
            </a:r>
          </a:p>
          <a:p>
            <a:pPr marL="457200" indent="-457200" eaLnBrk="1" hangingPunct="1"/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                                    </a:t>
            </a:r>
            <a:endParaRPr lang="en-US" i="1">
              <a:solidFill>
                <a:srgbClr val="FF0000"/>
              </a:solidFill>
              <a:latin typeface="Arial" charset="0"/>
            </a:endParaRPr>
          </a:p>
          <a:p>
            <a:pPr marL="457200" indent="-457200" eaLnBrk="1" hangingPunct="1"/>
            <a:r>
              <a:rPr lang="en-US" sz="2000" u="sng">
                <a:solidFill>
                  <a:srgbClr val="FF0000"/>
                </a:solidFill>
                <a:latin typeface="Arial" charset="0"/>
              </a:rPr>
              <a:t>                                   </a:t>
            </a:r>
          </a:p>
        </p:txBody>
      </p:sp>
      <p:sp>
        <p:nvSpPr>
          <p:cNvPr id="14343" name="Text Box 66"/>
          <p:cNvSpPr txBox="1">
            <a:spLocks noChangeArrowheads="1"/>
          </p:cNvSpPr>
          <p:nvPr/>
        </p:nvSpPr>
        <p:spPr bwMode="auto">
          <a:xfrm>
            <a:off x="1676400" y="0"/>
            <a:ext cx="6248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000" b="1" i="1">
              <a:latin typeface="Arial" charset="0"/>
            </a:endParaRPr>
          </a:p>
          <a:p>
            <a:pPr eaLnBrk="1" hangingPunct="1"/>
            <a:r>
              <a:rPr lang="en-US" sz="2000" b="1">
                <a:latin typeface="Arial" charset="0"/>
              </a:rPr>
              <a:t>                        </a:t>
            </a:r>
            <a:r>
              <a:rPr lang="en-US" sz="2000" b="1" u="sng">
                <a:latin typeface="Arial" charset="0"/>
              </a:rPr>
              <a:t>Âm nhạc</a:t>
            </a:r>
          </a:p>
          <a:p>
            <a:pPr algn="ctr" eaLnBrk="1" hangingPunct="1"/>
            <a:r>
              <a:rPr lang="en-US" b="1">
                <a:solidFill>
                  <a:srgbClr val="000099"/>
                </a:solidFill>
                <a:latin typeface="Arial" charset="0"/>
              </a:rPr>
              <a:t>Tiết 31: - Ôn tập hai bài hát: </a:t>
            </a:r>
            <a:r>
              <a:rPr lang="en-US" b="1" i="1">
                <a:solidFill>
                  <a:srgbClr val="000099"/>
                </a:solidFill>
                <a:latin typeface="Arial" charset="0"/>
              </a:rPr>
              <a:t>Chị Ong Nâu và em bé,                                   Tiếng hát bạn bè mình.</a:t>
            </a:r>
          </a:p>
          <a:p>
            <a:pPr eaLnBrk="1" hangingPunct="1"/>
            <a:r>
              <a:rPr lang="en-US" b="1">
                <a:solidFill>
                  <a:srgbClr val="000099"/>
                </a:solidFill>
                <a:latin typeface="Arial" charset="0"/>
              </a:rPr>
              <a:t>                  - Ôn tập các nốt nhạc.</a:t>
            </a:r>
          </a:p>
          <a:p>
            <a:pPr eaLnBrk="1" hangingPunct="1"/>
            <a:endParaRPr lang="en-US" b="1" u="sng">
              <a:latin typeface="Arial" charset="0"/>
            </a:endParaRPr>
          </a:p>
          <a:p>
            <a:pPr eaLnBrk="1" hangingPunct="1"/>
            <a:endParaRPr lang="en-US" u="sng">
              <a:latin typeface="Arial" charset="0"/>
            </a:endParaRPr>
          </a:p>
        </p:txBody>
      </p:sp>
      <p:sp>
        <p:nvSpPr>
          <p:cNvPr id="69700" name="Line 68"/>
          <p:cNvSpPr>
            <a:spLocks noChangeShapeType="1"/>
          </p:cNvSpPr>
          <p:nvPr/>
        </p:nvSpPr>
        <p:spPr bwMode="auto">
          <a:xfrm>
            <a:off x="4343400" y="5715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4572000" y="5105400"/>
            <a:ext cx="288925" cy="720725"/>
            <a:chOff x="1292" y="1434"/>
            <a:chExt cx="182" cy="454"/>
          </a:xfrm>
        </p:grpSpPr>
        <p:sp>
          <p:nvSpPr>
            <p:cNvPr id="14361" name="Oval 71"/>
            <p:cNvSpPr>
              <a:spLocks noChangeArrowheads="1"/>
            </p:cNvSpPr>
            <p:nvPr/>
          </p:nvSpPr>
          <p:spPr bwMode="auto">
            <a:xfrm>
              <a:off x="1292" y="1752"/>
              <a:ext cx="181" cy="136"/>
            </a:xfrm>
            <a:prstGeom prst="ellipse">
              <a:avLst/>
            </a:prstGeom>
            <a:solidFill>
              <a:schemeClr val="tx1"/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4362" name="Line 72"/>
            <p:cNvSpPr>
              <a:spLocks noChangeShapeType="1"/>
            </p:cNvSpPr>
            <p:nvPr/>
          </p:nvSpPr>
          <p:spPr bwMode="auto">
            <a:xfrm>
              <a:off x="1474" y="1434"/>
              <a:ext cx="0" cy="3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706" name="Text Box 74"/>
          <p:cNvSpPr txBox="1">
            <a:spLocks noChangeArrowheads="1"/>
          </p:cNvSpPr>
          <p:nvPr/>
        </p:nvSpPr>
        <p:spPr bwMode="auto">
          <a:xfrm flipV="1">
            <a:off x="7010400" y="5410200"/>
            <a:ext cx="990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Arial" charset="0"/>
              </a:rPr>
              <a:t>Mi</a:t>
            </a:r>
          </a:p>
        </p:txBody>
      </p:sp>
      <p:sp>
        <p:nvSpPr>
          <p:cNvPr id="69707" name="Text Box 75"/>
          <p:cNvSpPr txBox="1">
            <a:spLocks noChangeArrowheads="1"/>
          </p:cNvSpPr>
          <p:nvPr/>
        </p:nvSpPr>
        <p:spPr bwMode="auto">
          <a:xfrm flipV="1">
            <a:off x="7848600" y="5105400"/>
            <a:ext cx="990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Arial" charset="0"/>
              </a:rPr>
              <a:t>Pha</a:t>
            </a:r>
          </a:p>
        </p:txBody>
      </p:sp>
      <p:sp>
        <p:nvSpPr>
          <p:cNvPr id="69708" name="Text Box 76"/>
          <p:cNvSpPr txBox="1">
            <a:spLocks noChangeArrowheads="1"/>
          </p:cNvSpPr>
          <p:nvPr/>
        </p:nvSpPr>
        <p:spPr bwMode="auto">
          <a:xfrm flipV="1">
            <a:off x="7924800" y="3581400"/>
            <a:ext cx="990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Arial" charset="0"/>
              </a:rPr>
              <a:t>La</a:t>
            </a:r>
          </a:p>
        </p:txBody>
      </p:sp>
      <p:sp>
        <p:nvSpPr>
          <p:cNvPr id="69709" name="Text Box 77"/>
          <p:cNvSpPr txBox="1">
            <a:spLocks noChangeArrowheads="1"/>
          </p:cNvSpPr>
          <p:nvPr/>
        </p:nvSpPr>
        <p:spPr bwMode="auto">
          <a:xfrm flipV="1">
            <a:off x="7086600" y="1981200"/>
            <a:ext cx="990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Arial" charset="0"/>
              </a:rPr>
              <a:t>Đố</a:t>
            </a:r>
          </a:p>
        </p:txBody>
      </p:sp>
      <p:sp>
        <p:nvSpPr>
          <p:cNvPr id="69710" name="Text Box 78"/>
          <p:cNvSpPr txBox="1">
            <a:spLocks noChangeArrowheads="1"/>
          </p:cNvSpPr>
          <p:nvPr/>
        </p:nvSpPr>
        <p:spPr bwMode="auto">
          <a:xfrm flipV="1">
            <a:off x="6934200" y="6021388"/>
            <a:ext cx="99060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Arial" charset="0"/>
              </a:rPr>
              <a:t>Rê</a:t>
            </a:r>
          </a:p>
        </p:txBody>
      </p:sp>
      <p:sp>
        <p:nvSpPr>
          <p:cNvPr id="69711" name="Text Box 79"/>
          <p:cNvSpPr txBox="1">
            <a:spLocks noChangeArrowheads="1"/>
          </p:cNvSpPr>
          <p:nvPr/>
        </p:nvSpPr>
        <p:spPr bwMode="auto">
          <a:xfrm flipV="1">
            <a:off x="7848600" y="4343400"/>
            <a:ext cx="990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Arial" charset="0"/>
              </a:rPr>
              <a:t>Son</a:t>
            </a:r>
          </a:p>
        </p:txBody>
      </p:sp>
      <p:sp>
        <p:nvSpPr>
          <p:cNvPr id="69712" name="Text Box 80"/>
          <p:cNvSpPr txBox="1">
            <a:spLocks noChangeArrowheads="1"/>
          </p:cNvSpPr>
          <p:nvPr/>
        </p:nvSpPr>
        <p:spPr bwMode="auto">
          <a:xfrm flipV="1">
            <a:off x="7848600" y="2362200"/>
            <a:ext cx="990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Arial" charset="0"/>
              </a:rPr>
              <a:t>Xi</a:t>
            </a:r>
          </a:p>
        </p:txBody>
      </p:sp>
      <p:sp>
        <p:nvSpPr>
          <p:cNvPr id="69713" name="Line 81"/>
          <p:cNvSpPr>
            <a:spLocks noChangeShapeType="1"/>
          </p:cNvSpPr>
          <p:nvPr/>
        </p:nvSpPr>
        <p:spPr bwMode="auto">
          <a:xfrm flipH="1" flipV="1">
            <a:off x="5029200" y="5867400"/>
            <a:ext cx="609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14" name="Line 82"/>
          <p:cNvSpPr>
            <a:spLocks noChangeShapeType="1"/>
          </p:cNvSpPr>
          <p:nvPr/>
        </p:nvSpPr>
        <p:spPr bwMode="auto">
          <a:xfrm flipH="1" flipV="1">
            <a:off x="5334000" y="5562600"/>
            <a:ext cx="1447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15" name="Line 83"/>
          <p:cNvSpPr>
            <a:spLocks noChangeShapeType="1"/>
          </p:cNvSpPr>
          <p:nvPr/>
        </p:nvSpPr>
        <p:spPr bwMode="auto">
          <a:xfrm flipH="1" flipV="1">
            <a:off x="5486400" y="5334000"/>
            <a:ext cx="1447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16" name="Line 84"/>
          <p:cNvSpPr>
            <a:spLocks noChangeShapeType="1"/>
          </p:cNvSpPr>
          <p:nvPr/>
        </p:nvSpPr>
        <p:spPr bwMode="auto">
          <a:xfrm flipH="1" flipV="1">
            <a:off x="5715000" y="5105400"/>
            <a:ext cx="1905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17" name="Line 85"/>
          <p:cNvSpPr>
            <a:spLocks noChangeShapeType="1"/>
          </p:cNvSpPr>
          <p:nvPr/>
        </p:nvSpPr>
        <p:spPr bwMode="auto">
          <a:xfrm flipH="1" flipV="1">
            <a:off x="6172200" y="4800600"/>
            <a:ext cx="19812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18" name="Line 86"/>
          <p:cNvSpPr>
            <a:spLocks noChangeShapeType="1"/>
          </p:cNvSpPr>
          <p:nvPr/>
        </p:nvSpPr>
        <p:spPr bwMode="auto">
          <a:xfrm flipH="1">
            <a:off x="6324600" y="3886200"/>
            <a:ext cx="17526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19" name="Line 87"/>
          <p:cNvSpPr>
            <a:spLocks noChangeShapeType="1"/>
          </p:cNvSpPr>
          <p:nvPr/>
        </p:nvSpPr>
        <p:spPr bwMode="auto">
          <a:xfrm flipH="1">
            <a:off x="6172200" y="2895600"/>
            <a:ext cx="19812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720" name="Line 88"/>
          <p:cNvSpPr>
            <a:spLocks noChangeShapeType="1"/>
          </p:cNvSpPr>
          <p:nvPr/>
        </p:nvSpPr>
        <p:spPr bwMode="auto">
          <a:xfrm flipH="1">
            <a:off x="6019800" y="2667000"/>
            <a:ext cx="13716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6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6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6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6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6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6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6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6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6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8" dur="500"/>
                                        <p:tgtEl>
                                          <p:spTgt spid="69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500"/>
                                        <p:tgtEl>
                                          <p:spTgt spid="6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500"/>
                                        <p:tgtEl>
                                          <p:spTgt spid="69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500"/>
                                        <p:tgtEl>
                                          <p:spTgt spid="69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4" dur="1000"/>
                                        <p:tgtEl>
                                          <p:spTgt spid="6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7" dur="1000"/>
                                        <p:tgtEl>
                                          <p:spTgt spid="6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69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69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500"/>
                                        <p:tgtEl>
                                          <p:spTgt spid="6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1" dur="500"/>
                                        <p:tgtEl>
                                          <p:spTgt spid="6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6" grpId="0"/>
      <p:bldP spid="69676" grpId="1"/>
      <p:bldP spid="69697" grpId="0"/>
      <p:bldP spid="69700" grpId="0" animBg="1"/>
      <p:bldP spid="69706" grpId="0"/>
      <p:bldP spid="69706" grpId="1"/>
      <p:bldP spid="69707" grpId="0"/>
      <p:bldP spid="69707" grpId="1"/>
      <p:bldP spid="69708" grpId="0"/>
      <p:bldP spid="69708" grpId="1"/>
      <p:bldP spid="69709" grpId="0"/>
      <p:bldP spid="69709" grpId="1"/>
      <p:bldP spid="69710" grpId="0"/>
      <p:bldP spid="69710" grpId="1"/>
      <p:bldP spid="69711" grpId="0"/>
      <p:bldP spid="69711" grpId="1"/>
      <p:bldP spid="69712" grpId="0"/>
      <p:bldP spid="69712" grpId="1"/>
      <p:bldP spid="69713" grpId="0" animBg="1"/>
      <p:bldP spid="69713" grpId="1" animBg="1"/>
      <p:bldP spid="69714" grpId="0" animBg="1"/>
      <p:bldP spid="69714" grpId="1" animBg="1"/>
      <p:bldP spid="69715" grpId="0" animBg="1"/>
      <p:bldP spid="69715" grpId="1" animBg="1"/>
      <p:bldP spid="69716" grpId="0" animBg="1"/>
      <p:bldP spid="69716" grpId="1" animBg="1"/>
      <p:bldP spid="69717" grpId="0" animBg="1"/>
      <p:bldP spid="69717" grpId="1" animBg="1"/>
      <p:bldP spid="69718" grpId="0" animBg="1"/>
      <p:bldP spid="69718" grpId="1" animBg="1"/>
      <p:bldP spid="69719" grpId="0" animBg="1"/>
      <p:bldP spid="69719" grpId="1" animBg="1"/>
      <p:bldP spid="69720" grpId="0" animBg="1"/>
      <p:bldP spid="697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00" y="2501900"/>
            <a:ext cx="5486400" cy="3298825"/>
            <a:chOff x="3312" y="0"/>
            <a:chExt cx="2502" cy="1607"/>
          </a:xfrm>
        </p:grpSpPr>
        <p:sp>
          <p:nvSpPr>
            <p:cNvPr id="15372" name="Freeform 3"/>
            <p:cNvSpPr>
              <a:spLocks/>
            </p:cNvSpPr>
            <p:nvPr/>
          </p:nvSpPr>
          <p:spPr bwMode="auto">
            <a:xfrm>
              <a:off x="4107" y="295"/>
              <a:ext cx="1707" cy="1254"/>
            </a:xfrm>
            <a:custGeom>
              <a:avLst/>
              <a:gdLst>
                <a:gd name="T0" fmla="*/ 527 w 1707"/>
                <a:gd name="T1" fmla="*/ 0 h 1254"/>
                <a:gd name="T2" fmla="*/ 1416 w 1707"/>
                <a:gd name="T3" fmla="*/ 69 h 1254"/>
                <a:gd name="T4" fmla="*/ 1499 w 1707"/>
                <a:gd name="T5" fmla="*/ 111 h 1254"/>
                <a:gd name="T6" fmla="*/ 1513 w 1707"/>
                <a:gd name="T7" fmla="*/ 256 h 1254"/>
                <a:gd name="T8" fmla="*/ 1471 w 1707"/>
                <a:gd name="T9" fmla="*/ 277 h 1254"/>
                <a:gd name="T10" fmla="*/ 576 w 1707"/>
                <a:gd name="T11" fmla="*/ 277 h 1254"/>
                <a:gd name="T12" fmla="*/ 583 w 1707"/>
                <a:gd name="T13" fmla="*/ 367 h 1254"/>
                <a:gd name="T14" fmla="*/ 985 w 1707"/>
                <a:gd name="T15" fmla="*/ 374 h 1254"/>
                <a:gd name="T16" fmla="*/ 1450 w 1707"/>
                <a:gd name="T17" fmla="*/ 402 h 1254"/>
                <a:gd name="T18" fmla="*/ 1575 w 1707"/>
                <a:gd name="T19" fmla="*/ 423 h 1254"/>
                <a:gd name="T20" fmla="*/ 1645 w 1707"/>
                <a:gd name="T21" fmla="*/ 444 h 1254"/>
                <a:gd name="T22" fmla="*/ 1693 w 1707"/>
                <a:gd name="T23" fmla="*/ 506 h 1254"/>
                <a:gd name="T24" fmla="*/ 1707 w 1707"/>
                <a:gd name="T25" fmla="*/ 527 h 1254"/>
                <a:gd name="T26" fmla="*/ 1659 w 1707"/>
                <a:gd name="T27" fmla="*/ 603 h 1254"/>
                <a:gd name="T28" fmla="*/ 1645 w 1707"/>
                <a:gd name="T29" fmla="*/ 624 h 1254"/>
                <a:gd name="T30" fmla="*/ 1603 w 1707"/>
                <a:gd name="T31" fmla="*/ 638 h 1254"/>
                <a:gd name="T32" fmla="*/ 583 w 1707"/>
                <a:gd name="T33" fmla="*/ 617 h 1254"/>
                <a:gd name="T34" fmla="*/ 583 w 1707"/>
                <a:gd name="T35" fmla="*/ 680 h 1254"/>
                <a:gd name="T36" fmla="*/ 749 w 1707"/>
                <a:gd name="T37" fmla="*/ 735 h 1254"/>
                <a:gd name="T38" fmla="*/ 1270 w 1707"/>
                <a:gd name="T39" fmla="*/ 742 h 1254"/>
                <a:gd name="T40" fmla="*/ 1499 w 1707"/>
                <a:gd name="T41" fmla="*/ 770 h 1254"/>
                <a:gd name="T42" fmla="*/ 1548 w 1707"/>
                <a:gd name="T43" fmla="*/ 888 h 1254"/>
                <a:gd name="T44" fmla="*/ 1506 w 1707"/>
                <a:gd name="T45" fmla="*/ 950 h 1254"/>
                <a:gd name="T46" fmla="*/ 583 w 1707"/>
                <a:gd name="T47" fmla="*/ 923 h 1254"/>
                <a:gd name="T48" fmla="*/ 590 w 1707"/>
                <a:gd name="T49" fmla="*/ 964 h 1254"/>
                <a:gd name="T50" fmla="*/ 791 w 1707"/>
                <a:gd name="T51" fmla="*/ 971 h 1254"/>
                <a:gd name="T52" fmla="*/ 1103 w 1707"/>
                <a:gd name="T53" fmla="*/ 1027 h 1254"/>
                <a:gd name="T54" fmla="*/ 1145 w 1707"/>
                <a:gd name="T55" fmla="*/ 1048 h 1254"/>
                <a:gd name="T56" fmla="*/ 1180 w 1707"/>
                <a:gd name="T57" fmla="*/ 1110 h 1254"/>
                <a:gd name="T58" fmla="*/ 1131 w 1707"/>
                <a:gd name="T59" fmla="*/ 1179 h 1254"/>
                <a:gd name="T60" fmla="*/ 396 w 1707"/>
                <a:gd name="T61" fmla="*/ 1186 h 1254"/>
                <a:gd name="T62" fmla="*/ 139 w 1707"/>
                <a:gd name="T63" fmla="*/ 1207 h 1254"/>
                <a:gd name="T64" fmla="*/ 55 w 1707"/>
                <a:gd name="T65" fmla="*/ 1159 h 1254"/>
                <a:gd name="T66" fmla="*/ 21 w 1707"/>
                <a:gd name="T67" fmla="*/ 1124 h 1254"/>
                <a:gd name="T68" fmla="*/ 0 w 1707"/>
                <a:gd name="T69" fmla="*/ 1096 h 1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07"/>
                <a:gd name="T106" fmla="*/ 0 h 1254"/>
                <a:gd name="T107" fmla="*/ 1707 w 1707"/>
                <a:gd name="T108" fmla="*/ 1254 h 12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07" h="1254">
                  <a:moveTo>
                    <a:pt x="527" y="0"/>
                  </a:moveTo>
                  <a:cubicBezTo>
                    <a:pt x="357" y="243"/>
                    <a:pt x="1119" y="67"/>
                    <a:pt x="1416" y="69"/>
                  </a:cubicBezTo>
                  <a:cubicBezTo>
                    <a:pt x="1444" y="79"/>
                    <a:pt x="1474" y="94"/>
                    <a:pt x="1499" y="111"/>
                  </a:cubicBezTo>
                  <a:cubicBezTo>
                    <a:pt x="1521" y="176"/>
                    <a:pt x="1541" y="146"/>
                    <a:pt x="1513" y="256"/>
                  </a:cubicBezTo>
                  <a:cubicBezTo>
                    <a:pt x="1509" y="271"/>
                    <a:pt x="1487" y="277"/>
                    <a:pt x="1471" y="277"/>
                  </a:cubicBezTo>
                  <a:cubicBezTo>
                    <a:pt x="1173" y="282"/>
                    <a:pt x="874" y="277"/>
                    <a:pt x="576" y="277"/>
                  </a:cubicBezTo>
                  <a:cubicBezTo>
                    <a:pt x="563" y="297"/>
                    <a:pt x="532" y="365"/>
                    <a:pt x="583" y="367"/>
                  </a:cubicBezTo>
                  <a:cubicBezTo>
                    <a:pt x="717" y="373"/>
                    <a:pt x="851" y="372"/>
                    <a:pt x="985" y="374"/>
                  </a:cubicBezTo>
                  <a:cubicBezTo>
                    <a:pt x="1142" y="391"/>
                    <a:pt x="1289" y="398"/>
                    <a:pt x="1450" y="402"/>
                  </a:cubicBezTo>
                  <a:cubicBezTo>
                    <a:pt x="1492" y="412"/>
                    <a:pt x="1533" y="416"/>
                    <a:pt x="1575" y="423"/>
                  </a:cubicBezTo>
                  <a:cubicBezTo>
                    <a:pt x="1599" y="427"/>
                    <a:pt x="1645" y="444"/>
                    <a:pt x="1645" y="444"/>
                  </a:cubicBezTo>
                  <a:cubicBezTo>
                    <a:pt x="1676" y="476"/>
                    <a:pt x="1660" y="458"/>
                    <a:pt x="1693" y="506"/>
                  </a:cubicBezTo>
                  <a:cubicBezTo>
                    <a:pt x="1698" y="513"/>
                    <a:pt x="1707" y="527"/>
                    <a:pt x="1707" y="527"/>
                  </a:cubicBezTo>
                  <a:cubicBezTo>
                    <a:pt x="1700" y="573"/>
                    <a:pt x="1702" y="588"/>
                    <a:pt x="1659" y="603"/>
                  </a:cubicBezTo>
                  <a:cubicBezTo>
                    <a:pt x="1654" y="610"/>
                    <a:pt x="1652" y="620"/>
                    <a:pt x="1645" y="624"/>
                  </a:cubicBezTo>
                  <a:cubicBezTo>
                    <a:pt x="1632" y="632"/>
                    <a:pt x="1603" y="638"/>
                    <a:pt x="1603" y="638"/>
                  </a:cubicBezTo>
                  <a:cubicBezTo>
                    <a:pt x="1252" y="635"/>
                    <a:pt x="924" y="617"/>
                    <a:pt x="583" y="617"/>
                  </a:cubicBezTo>
                  <a:cubicBezTo>
                    <a:pt x="575" y="640"/>
                    <a:pt x="567" y="653"/>
                    <a:pt x="583" y="680"/>
                  </a:cubicBezTo>
                  <a:cubicBezTo>
                    <a:pt x="592" y="696"/>
                    <a:pt x="726" y="734"/>
                    <a:pt x="749" y="735"/>
                  </a:cubicBezTo>
                  <a:cubicBezTo>
                    <a:pt x="923" y="739"/>
                    <a:pt x="1096" y="740"/>
                    <a:pt x="1270" y="742"/>
                  </a:cubicBezTo>
                  <a:cubicBezTo>
                    <a:pt x="1376" y="747"/>
                    <a:pt x="1414" y="749"/>
                    <a:pt x="1499" y="770"/>
                  </a:cubicBezTo>
                  <a:cubicBezTo>
                    <a:pt x="1531" y="802"/>
                    <a:pt x="1539" y="844"/>
                    <a:pt x="1548" y="888"/>
                  </a:cubicBezTo>
                  <a:cubicBezTo>
                    <a:pt x="1541" y="923"/>
                    <a:pt x="1541" y="938"/>
                    <a:pt x="1506" y="950"/>
                  </a:cubicBezTo>
                  <a:cubicBezTo>
                    <a:pt x="1199" y="945"/>
                    <a:pt x="890" y="923"/>
                    <a:pt x="583" y="923"/>
                  </a:cubicBezTo>
                  <a:cubicBezTo>
                    <a:pt x="561" y="938"/>
                    <a:pt x="552" y="962"/>
                    <a:pt x="590" y="964"/>
                  </a:cubicBezTo>
                  <a:cubicBezTo>
                    <a:pt x="657" y="968"/>
                    <a:pt x="724" y="969"/>
                    <a:pt x="791" y="971"/>
                  </a:cubicBezTo>
                  <a:cubicBezTo>
                    <a:pt x="898" y="984"/>
                    <a:pt x="999" y="1000"/>
                    <a:pt x="1103" y="1027"/>
                  </a:cubicBezTo>
                  <a:cubicBezTo>
                    <a:pt x="1116" y="1036"/>
                    <a:pt x="1134" y="1037"/>
                    <a:pt x="1145" y="1048"/>
                  </a:cubicBezTo>
                  <a:cubicBezTo>
                    <a:pt x="1169" y="1072"/>
                    <a:pt x="1171" y="1084"/>
                    <a:pt x="1180" y="1110"/>
                  </a:cubicBezTo>
                  <a:cubicBezTo>
                    <a:pt x="1175" y="1144"/>
                    <a:pt x="1175" y="1178"/>
                    <a:pt x="1131" y="1179"/>
                  </a:cubicBezTo>
                  <a:cubicBezTo>
                    <a:pt x="886" y="1184"/>
                    <a:pt x="641" y="1184"/>
                    <a:pt x="396" y="1186"/>
                  </a:cubicBezTo>
                  <a:cubicBezTo>
                    <a:pt x="294" y="1254"/>
                    <a:pt x="371" y="1215"/>
                    <a:pt x="139" y="1207"/>
                  </a:cubicBezTo>
                  <a:cubicBezTo>
                    <a:pt x="109" y="1187"/>
                    <a:pt x="84" y="1177"/>
                    <a:pt x="55" y="1159"/>
                  </a:cubicBezTo>
                  <a:cubicBezTo>
                    <a:pt x="23" y="1107"/>
                    <a:pt x="64" y="1167"/>
                    <a:pt x="21" y="1124"/>
                  </a:cubicBezTo>
                  <a:cubicBezTo>
                    <a:pt x="13" y="1116"/>
                    <a:pt x="8" y="1104"/>
                    <a:pt x="0" y="109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15373" name="Group 4"/>
            <p:cNvGrpSpPr>
              <a:grpSpLocks/>
            </p:cNvGrpSpPr>
            <p:nvPr/>
          </p:nvGrpSpPr>
          <p:grpSpPr bwMode="auto">
            <a:xfrm>
              <a:off x="3312" y="0"/>
              <a:ext cx="2133" cy="1607"/>
              <a:chOff x="3312" y="0"/>
              <a:chExt cx="2133" cy="1607"/>
            </a:xfrm>
          </p:grpSpPr>
          <p:sp>
            <p:nvSpPr>
              <p:cNvPr id="15374" name="Freeform 5"/>
              <p:cNvSpPr>
                <a:spLocks/>
              </p:cNvSpPr>
              <p:nvPr/>
            </p:nvSpPr>
            <p:spPr bwMode="auto">
              <a:xfrm>
                <a:off x="3723" y="0"/>
                <a:ext cx="1447" cy="615"/>
              </a:xfrm>
              <a:custGeom>
                <a:avLst/>
                <a:gdLst>
                  <a:gd name="T0" fmla="*/ 0 w 1447"/>
                  <a:gd name="T1" fmla="*/ 615 h 615"/>
                  <a:gd name="T2" fmla="*/ 123 w 1447"/>
                  <a:gd name="T3" fmla="*/ 588 h 615"/>
                  <a:gd name="T4" fmla="*/ 205 w 1447"/>
                  <a:gd name="T5" fmla="*/ 519 h 615"/>
                  <a:gd name="T6" fmla="*/ 247 w 1447"/>
                  <a:gd name="T7" fmla="*/ 464 h 615"/>
                  <a:gd name="T8" fmla="*/ 281 w 1447"/>
                  <a:gd name="T9" fmla="*/ 430 h 615"/>
                  <a:gd name="T10" fmla="*/ 377 w 1447"/>
                  <a:gd name="T11" fmla="*/ 327 h 615"/>
                  <a:gd name="T12" fmla="*/ 473 w 1447"/>
                  <a:gd name="T13" fmla="*/ 231 h 615"/>
                  <a:gd name="T14" fmla="*/ 1275 w 1447"/>
                  <a:gd name="T15" fmla="*/ 74 h 615"/>
                  <a:gd name="T16" fmla="*/ 1447 w 1447"/>
                  <a:gd name="T17" fmla="*/ 26 h 615"/>
                  <a:gd name="T18" fmla="*/ 1419 w 1447"/>
                  <a:gd name="T19" fmla="*/ 156 h 615"/>
                  <a:gd name="T20" fmla="*/ 1323 w 1447"/>
                  <a:gd name="T21" fmla="*/ 238 h 615"/>
                  <a:gd name="T22" fmla="*/ 898 w 1447"/>
                  <a:gd name="T23" fmla="*/ 307 h 6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7"/>
                  <a:gd name="T37" fmla="*/ 0 h 615"/>
                  <a:gd name="T38" fmla="*/ 1447 w 1447"/>
                  <a:gd name="T39" fmla="*/ 615 h 6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7" h="615">
                    <a:moveTo>
                      <a:pt x="0" y="615"/>
                    </a:moveTo>
                    <a:cubicBezTo>
                      <a:pt x="38" y="609"/>
                      <a:pt x="88" y="606"/>
                      <a:pt x="123" y="588"/>
                    </a:cubicBezTo>
                    <a:cubicBezTo>
                      <a:pt x="155" y="572"/>
                      <a:pt x="175" y="540"/>
                      <a:pt x="205" y="519"/>
                    </a:cubicBezTo>
                    <a:cubicBezTo>
                      <a:pt x="214" y="492"/>
                      <a:pt x="223" y="480"/>
                      <a:pt x="247" y="464"/>
                    </a:cubicBezTo>
                    <a:cubicBezTo>
                      <a:pt x="279" y="415"/>
                      <a:pt x="239" y="471"/>
                      <a:pt x="281" y="430"/>
                    </a:cubicBezTo>
                    <a:cubicBezTo>
                      <a:pt x="314" y="398"/>
                      <a:pt x="344" y="360"/>
                      <a:pt x="377" y="327"/>
                    </a:cubicBezTo>
                    <a:cubicBezTo>
                      <a:pt x="407" y="297"/>
                      <a:pt x="438" y="254"/>
                      <a:pt x="473" y="231"/>
                    </a:cubicBezTo>
                    <a:cubicBezTo>
                      <a:pt x="635" y="0"/>
                      <a:pt x="1087" y="76"/>
                      <a:pt x="1275" y="74"/>
                    </a:cubicBezTo>
                    <a:cubicBezTo>
                      <a:pt x="1335" y="64"/>
                      <a:pt x="1389" y="43"/>
                      <a:pt x="1447" y="26"/>
                    </a:cubicBezTo>
                    <a:cubicBezTo>
                      <a:pt x="1433" y="66"/>
                      <a:pt x="1443" y="119"/>
                      <a:pt x="1419" y="156"/>
                    </a:cubicBezTo>
                    <a:cubicBezTo>
                      <a:pt x="1398" y="188"/>
                      <a:pt x="1359" y="226"/>
                      <a:pt x="1323" y="238"/>
                    </a:cubicBezTo>
                    <a:cubicBezTo>
                      <a:pt x="1192" y="330"/>
                      <a:pt x="1061" y="307"/>
                      <a:pt x="898" y="30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75" name="Freeform 6"/>
              <p:cNvSpPr>
                <a:spLocks/>
              </p:cNvSpPr>
              <p:nvPr/>
            </p:nvSpPr>
            <p:spPr bwMode="auto">
              <a:xfrm>
                <a:off x="3326" y="620"/>
                <a:ext cx="395" cy="35"/>
              </a:xfrm>
              <a:custGeom>
                <a:avLst/>
                <a:gdLst>
                  <a:gd name="T0" fmla="*/ 0 w 395"/>
                  <a:gd name="T1" fmla="*/ 35 h 35"/>
                  <a:gd name="T2" fmla="*/ 277 w 395"/>
                  <a:gd name="T3" fmla="*/ 28 h 35"/>
                  <a:gd name="T4" fmla="*/ 374 w 395"/>
                  <a:gd name="T5" fmla="*/ 7 h 35"/>
                  <a:gd name="T6" fmla="*/ 395 w 395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5"/>
                  <a:gd name="T13" fmla="*/ 0 h 35"/>
                  <a:gd name="T14" fmla="*/ 395 w 395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5" h="35">
                    <a:moveTo>
                      <a:pt x="0" y="35"/>
                    </a:moveTo>
                    <a:cubicBezTo>
                      <a:pt x="92" y="33"/>
                      <a:pt x="185" y="32"/>
                      <a:pt x="277" y="28"/>
                    </a:cubicBezTo>
                    <a:cubicBezTo>
                      <a:pt x="305" y="27"/>
                      <a:pt x="346" y="13"/>
                      <a:pt x="374" y="7"/>
                    </a:cubicBezTo>
                    <a:cubicBezTo>
                      <a:pt x="381" y="5"/>
                      <a:pt x="395" y="0"/>
                      <a:pt x="395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76" name="Freeform 7"/>
              <p:cNvSpPr>
                <a:spLocks/>
              </p:cNvSpPr>
              <p:nvPr/>
            </p:nvSpPr>
            <p:spPr bwMode="auto">
              <a:xfrm>
                <a:off x="3312" y="1425"/>
                <a:ext cx="791" cy="182"/>
              </a:xfrm>
              <a:custGeom>
                <a:avLst/>
                <a:gdLst>
                  <a:gd name="T0" fmla="*/ 0 w 791"/>
                  <a:gd name="T1" fmla="*/ 21 h 182"/>
                  <a:gd name="T2" fmla="*/ 791 w 791"/>
                  <a:gd name="T3" fmla="*/ 0 h 182"/>
                  <a:gd name="T4" fmla="*/ 0 60000 65536"/>
                  <a:gd name="T5" fmla="*/ 0 60000 65536"/>
                  <a:gd name="T6" fmla="*/ 0 w 791"/>
                  <a:gd name="T7" fmla="*/ 0 h 182"/>
                  <a:gd name="T8" fmla="*/ 791 w 791"/>
                  <a:gd name="T9" fmla="*/ 182 h 18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91" h="182">
                    <a:moveTo>
                      <a:pt x="0" y="21"/>
                    </a:moveTo>
                    <a:cubicBezTo>
                      <a:pt x="242" y="182"/>
                      <a:pt x="534" y="0"/>
                      <a:pt x="791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77" name="Freeform 8"/>
              <p:cNvSpPr>
                <a:spLocks/>
              </p:cNvSpPr>
              <p:nvPr/>
            </p:nvSpPr>
            <p:spPr bwMode="auto">
              <a:xfrm>
                <a:off x="4124" y="460"/>
                <a:ext cx="381" cy="224"/>
              </a:xfrm>
              <a:custGeom>
                <a:avLst/>
                <a:gdLst>
                  <a:gd name="T0" fmla="*/ 381 w 381"/>
                  <a:gd name="T1" fmla="*/ 0 h 224"/>
                  <a:gd name="T2" fmla="*/ 347 w 381"/>
                  <a:gd name="T3" fmla="*/ 84 h 224"/>
                  <a:gd name="T4" fmla="*/ 305 w 381"/>
                  <a:gd name="T5" fmla="*/ 118 h 224"/>
                  <a:gd name="T6" fmla="*/ 270 w 381"/>
                  <a:gd name="T7" fmla="*/ 146 h 224"/>
                  <a:gd name="T8" fmla="*/ 173 w 381"/>
                  <a:gd name="T9" fmla="*/ 222 h 224"/>
                  <a:gd name="T10" fmla="*/ 0 w 381"/>
                  <a:gd name="T11" fmla="*/ 222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1"/>
                  <a:gd name="T19" fmla="*/ 0 h 224"/>
                  <a:gd name="T20" fmla="*/ 381 w 381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1" h="224">
                    <a:moveTo>
                      <a:pt x="381" y="0"/>
                    </a:moveTo>
                    <a:cubicBezTo>
                      <a:pt x="373" y="28"/>
                      <a:pt x="369" y="62"/>
                      <a:pt x="347" y="84"/>
                    </a:cubicBezTo>
                    <a:cubicBezTo>
                      <a:pt x="292" y="139"/>
                      <a:pt x="362" y="51"/>
                      <a:pt x="305" y="118"/>
                    </a:cubicBezTo>
                    <a:cubicBezTo>
                      <a:pt x="280" y="148"/>
                      <a:pt x="305" y="134"/>
                      <a:pt x="270" y="146"/>
                    </a:cubicBezTo>
                    <a:cubicBezTo>
                      <a:pt x="241" y="166"/>
                      <a:pt x="212" y="221"/>
                      <a:pt x="173" y="222"/>
                    </a:cubicBezTo>
                    <a:cubicBezTo>
                      <a:pt x="115" y="224"/>
                      <a:pt x="58" y="222"/>
                      <a:pt x="0" y="22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78" name="Freeform 9"/>
              <p:cNvSpPr>
                <a:spLocks/>
              </p:cNvSpPr>
              <p:nvPr/>
            </p:nvSpPr>
            <p:spPr bwMode="auto">
              <a:xfrm>
                <a:off x="4630" y="453"/>
                <a:ext cx="21" cy="111"/>
              </a:xfrm>
              <a:custGeom>
                <a:avLst/>
                <a:gdLst>
                  <a:gd name="T0" fmla="*/ 0 w 21"/>
                  <a:gd name="T1" fmla="*/ 0 h 111"/>
                  <a:gd name="T2" fmla="*/ 14 w 21"/>
                  <a:gd name="T3" fmla="*/ 42 h 111"/>
                  <a:gd name="T4" fmla="*/ 7 w 21"/>
                  <a:gd name="T5" fmla="*/ 111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79" name="Freeform 10"/>
              <p:cNvSpPr>
                <a:spLocks/>
              </p:cNvSpPr>
              <p:nvPr/>
            </p:nvSpPr>
            <p:spPr bwMode="auto">
              <a:xfrm>
                <a:off x="4683" y="754"/>
                <a:ext cx="21" cy="111"/>
              </a:xfrm>
              <a:custGeom>
                <a:avLst/>
                <a:gdLst>
                  <a:gd name="T0" fmla="*/ 0 w 21"/>
                  <a:gd name="T1" fmla="*/ 0 h 111"/>
                  <a:gd name="T2" fmla="*/ 14 w 21"/>
                  <a:gd name="T3" fmla="*/ 42 h 111"/>
                  <a:gd name="T4" fmla="*/ 7 w 21"/>
                  <a:gd name="T5" fmla="*/ 111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80" name="Freeform 11"/>
              <p:cNvSpPr>
                <a:spLocks/>
              </p:cNvSpPr>
              <p:nvPr/>
            </p:nvSpPr>
            <p:spPr bwMode="auto">
              <a:xfrm>
                <a:off x="4683" y="1063"/>
                <a:ext cx="21" cy="111"/>
              </a:xfrm>
              <a:custGeom>
                <a:avLst/>
                <a:gdLst>
                  <a:gd name="T0" fmla="*/ 0 w 21"/>
                  <a:gd name="T1" fmla="*/ 0 h 111"/>
                  <a:gd name="T2" fmla="*/ 14 w 21"/>
                  <a:gd name="T3" fmla="*/ 42 h 111"/>
                  <a:gd name="T4" fmla="*/ 7 w 21"/>
                  <a:gd name="T5" fmla="*/ 111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81" name="Freeform 12"/>
              <p:cNvSpPr>
                <a:spLocks/>
              </p:cNvSpPr>
              <p:nvPr/>
            </p:nvSpPr>
            <p:spPr bwMode="auto">
              <a:xfrm flipH="1" flipV="1">
                <a:off x="4827" y="439"/>
                <a:ext cx="48" cy="129"/>
              </a:xfrm>
              <a:custGeom>
                <a:avLst/>
                <a:gdLst>
                  <a:gd name="T0" fmla="*/ 0 w 21"/>
                  <a:gd name="T1" fmla="*/ 0 h 111"/>
                  <a:gd name="T2" fmla="*/ 73 w 21"/>
                  <a:gd name="T3" fmla="*/ 57 h 111"/>
                  <a:gd name="T4" fmla="*/ 37 w 21"/>
                  <a:gd name="T5" fmla="*/ 150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82" name="Freeform 13"/>
              <p:cNvSpPr>
                <a:spLocks/>
              </p:cNvSpPr>
              <p:nvPr/>
            </p:nvSpPr>
            <p:spPr bwMode="auto">
              <a:xfrm>
                <a:off x="4896" y="439"/>
                <a:ext cx="21" cy="111"/>
              </a:xfrm>
              <a:custGeom>
                <a:avLst/>
                <a:gdLst>
                  <a:gd name="T0" fmla="*/ 0 w 21"/>
                  <a:gd name="T1" fmla="*/ 0 h 111"/>
                  <a:gd name="T2" fmla="*/ 14 w 21"/>
                  <a:gd name="T3" fmla="*/ 42 h 111"/>
                  <a:gd name="T4" fmla="*/ 7 w 21"/>
                  <a:gd name="T5" fmla="*/ 111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83" name="Freeform 14"/>
              <p:cNvSpPr>
                <a:spLocks/>
              </p:cNvSpPr>
              <p:nvPr/>
            </p:nvSpPr>
            <p:spPr bwMode="auto">
              <a:xfrm>
                <a:off x="5259" y="421"/>
                <a:ext cx="21" cy="111"/>
              </a:xfrm>
              <a:custGeom>
                <a:avLst/>
                <a:gdLst>
                  <a:gd name="T0" fmla="*/ 0 w 21"/>
                  <a:gd name="T1" fmla="*/ 0 h 111"/>
                  <a:gd name="T2" fmla="*/ 14 w 21"/>
                  <a:gd name="T3" fmla="*/ 42 h 111"/>
                  <a:gd name="T4" fmla="*/ 7 w 21"/>
                  <a:gd name="T5" fmla="*/ 111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84" name="Freeform 15"/>
              <p:cNvSpPr>
                <a:spLocks/>
              </p:cNvSpPr>
              <p:nvPr/>
            </p:nvSpPr>
            <p:spPr bwMode="auto">
              <a:xfrm flipH="1" flipV="1">
                <a:off x="5187" y="409"/>
                <a:ext cx="48" cy="129"/>
              </a:xfrm>
              <a:custGeom>
                <a:avLst/>
                <a:gdLst>
                  <a:gd name="T0" fmla="*/ 0 w 21"/>
                  <a:gd name="T1" fmla="*/ 0 h 111"/>
                  <a:gd name="T2" fmla="*/ 73 w 21"/>
                  <a:gd name="T3" fmla="*/ 57 h 111"/>
                  <a:gd name="T4" fmla="*/ 37 w 21"/>
                  <a:gd name="T5" fmla="*/ 150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85" name="Freeform 16"/>
              <p:cNvSpPr>
                <a:spLocks/>
              </p:cNvSpPr>
              <p:nvPr/>
            </p:nvSpPr>
            <p:spPr bwMode="auto">
              <a:xfrm flipH="1" flipV="1">
                <a:off x="4893" y="730"/>
                <a:ext cx="48" cy="129"/>
              </a:xfrm>
              <a:custGeom>
                <a:avLst/>
                <a:gdLst>
                  <a:gd name="T0" fmla="*/ 0 w 21"/>
                  <a:gd name="T1" fmla="*/ 0 h 111"/>
                  <a:gd name="T2" fmla="*/ 73 w 21"/>
                  <a:gd name="T3" fmla="*/ 57 h 111"/>
                  <a:gd name="T4" fmla="*/ 37 w 21"/>
                  <a:gd name="T5" fmla="*/ 150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86" name="Freeform 17"/>
              <p:cNvSpPr>
                <a:spLocks/>
              </p:cNvSpPr>
              <p:nvPr/>
            </p:nvSpPr>
            <p:spPr bwMode="auto">
              <a:xfrm flipH="1" flipV="1">
                <a:off x="5334" y="727"/>
                <a:ext cx="48" cy="129"/>
              </a:xfrm>
              <a:custGeom>
                <a:avLst/>
                <a:gdLst>
                  <a:gd name="T0" fmla="*/ 0 w 21"/>
                  <a:gd name="T1" fmla="*/ 0 h 111"/>
                  <a:gd name="T2" fmla="*/ 73 w 21"/>
                  <a:gd name="T3" fmla="*/ 57 h 111"/>
                  <a:gd name="T4" fmla="*/ 37 w 21"/>
                  <a:gd name="T5" fmla="*/ 150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87" name="Freeform 18"/>
              <p:cNvSpPr>
                <a:spLocks/>
              </p:cNvSpPr>
              <p:nvPr/>
            </p:nvSpPr>
            <p:spPr bwMode="auto">
              <a:xfrm>
                <a:off x="4977" y="742"/>
                <a:ext cx="21" cy="111"/>
              </a:xfrm>
              <a:custGeom>
                <a:avLst/>
                <a:gdLst>
                  <a:gd name="T0" fmla="*/ 0 w 21"/>
                  <a:gd name="T1" fmla="*/ 0 h 111"/>
                  <a:gd name="T2" fmla="*/ 14 w 21"/>
                  <a:gd name="T3" fmla="*/ 42 h 111"/>
                  <a:gd name="T4" fmla="*/ 7 w 21"/>
                  <a:gd name="T5" fmla="*/ 111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5388" name="Freeform 19"/>
              <p:cNvSpPr>
                <a:spLocks/>
              </p:cNvSpPr>
              <p:nvPr/>
            </p:nvSpPr>
            <p:spPr bwMode="auto">
              <a:xfrm>
                <a:off x="5424" y="739"/>
                <a:ext cx="21" cy="111"/>
              </a:xfrm>
              <a:custGeom>
                <a:avLst/>
                <a:gdLst>
                  <a:gd name="T0" fmla="*/ 0 w 21"/>
                  <a:gd name="T1" fmla="*/ 0 h 111"/>
                  <a:gd name="T2" fmla="*/ 14 w 21"/>
                  <a:gd name="T3" fmla="*/ 42 h 111"/>
                  <a:gd name="T4" fmla="*/ 7 w 21"/>
                  <a:gd name="T5" fmla="*/ 111 h 11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11"/>
                  <a:gd name="T11" fmla="*/ 21 w 21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11">
                    <a:moveTo>
                      <a:pt x="0" y="0"/>
                    </a:moveTo>
                    <a:cubicBezTo>
                      <a:pt x="5" y="14"/>
                      <a:pt x="9" y="28"/>
                      <a:pt x="14" y="42"/>
                    </a:cubicBezTo>
                    <a:cubicBezTo>
                      <a:pt x="21" y="64"/>
                      <a:pt x="7" y="111"/>
                      <a:pt x="7" y="11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grpSp>
            <p:nvGrpSpPr>
              <p:cNvPr id="15389" name="Group 20"/>
              <p:cNvGrpSpPr>
                <a:grpSpLocks/>
              </p:cNvGrpSpPr>
              <p:nvPr/>
            </p:nvGrpSpPr>
            <p:grpSpPr bwMode="auto">
              <a:xfrm>
                <a:off x="4962" y="1060"/>
                <a:ext cx="96" cy="129"/>
                <a:chOff x="2853" y="978"/>
                <a:chExt cx="96" cy="129"/>
              </a:xfrm>
            </p:grpSpPr>
            <p:sp>
              <p:nvSpPr>
                <p:cNvPr id="15399" name="Freeform 21"/>
                <p:cNvSpPr>
                  <a:spLocks/>
                </p:cNvSpPr>
                <p:nvPr/>
              </p:nvSpPr>
              <p:spPr bwMode="auto">
                <a:xfrm flipH="1" flipV="1">
                  <a:off x="2853" y="978"/>
                  <a:ext cx="48" cy="129"/>
                </a:xfrm>
                <a:custGeom>
                  <a:avLst/>
                  <a:gdLst>
                    <a:gd name="T0" fmla="*/ 0 w 21"/>
                    <a:gd name="T1" fmla="*/ 0 h 111"/>
                    <a:gd name="T2" fmla="*/ 73 w 21"/>
                    <a:gd name="T3" fmla="*/ 57 h 111"/>
                    <a:gd name="T4" fmla="*/ 37 w 21"/>
                    <a:gd name="T5" fmla="*/ 150 h 1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11"/>
                    <a:gd name="T11" fmla="*/ 21 w 21"/>
                    <a:gd name="T12" fmla="*/ 111 h 1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11">
                      <a:moveTo>
                        <a:pt x="0" y="0"/>
                      </a:moveTo>
                      <a:cubicBezTo>
                        <a:pt x="5" y="14"/>
                        <a:pt x="9" y="28"/>
                        <a:pt x="14" y="42"/>
                      </a:cubicBezTo>
                      <a:cubicBezTo>
                        <a:pt x="21" y="64"/>
                        <a:pt x="7" y="111"/>
                        <a:pt x="7" y="11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400" name="Freeform 22"/>
                <p:cNvSpPr>
                  <a:spLocks/>
                </p:cNvSpPr>
                <p:nvPr/>
              </p:nvSpPr>
              <p:spPr bwMode="auto">
                <a:xfrm>
                  <a:off x="2928" y="990"/>
                  <a:ext cx="21" cy="111"/>
                </a:xfrm>
                <a:custGeom>
                  <a:avLst/>
                  <a:gdLst>
                    <a:gd name="T0" fmla="*/ 0 w 21"/>
                    <a:gd name="T1" fmla="*/ 0 h 111"/>
                    <a:gd name="T2" fmla="*/ 14 w 21"/>
                    <a:gd name="T3" fmla="*/ 42 h 111"/>
                    <a:gd name="T4" fmla="*/ 7 w 21"/>
                    <a:gd name="T5" fmla="*/ 111 h 1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11"/>
                    <a:gd name="T11" fmla="*/ 21 w 21"/>
                    <a:gd name="T12" fmla="*/ 111 h 1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11">
                      <a:moveTo>
                        <a:pt x="0" y="0"/>
                      </a:moveTo>
                      <a:cubicBezTo>
                        <a:pt x="5" y="14"/>
                        <a:pt x="9" y="28"/>
                        <a:pt x="14" y="42"/>
                      </a:cubicBezTo>
                      <a:cubicBezTo>
                        <a:pt x="21" y="64"/>
                        <a:pt x="7" y="111"/>
                        <a:pt x="7" y="11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</p:grpSp>
          <p:grpSp>
            <p:nvGrpSpPr>
              <p:cNvPr id="15390" name="Group 23"/>
              <p:cNvGrpSpPr>
                <a:grpSpLocks/>
              </p:cNvGrpSpPr>
              <p:nvPr/>
            </p:nvGrpSpPr>
            <p:grpSpPr bwMode="auto">
              <a:xfrm>
                <a:off x="5238" y="1063"/>
                <a:ext cx="96" cy="129"/>
                <a:chOff x="2853" y="978"/>
                <a:chExt cx="96" cy="129"/>
              </a:xfrm>
            </p:grpSpPr>
            <p:sp>
              <p:nvSpPr>
                <p:cNvPr id="15397" name="Freeform 24"/>
                <p:cNvSpPr>
                  <a:spLocks/>
                </p:cNvSpPr>
                <p:nvPr/>
              </p:nvSpPr>
              <p:spPr bwMode="auto">
                <a:xfrm flipH="1" flipV="1">
                  <a:off x="2853" y="978"/>
                  <a:ext cx="48" cy="129"/>
                </a:xfrm>
                <a:custGeom>
                  <a:avLst/>
                  <a:gdLst>
                    <a:gd name="T0" fmla="*/ 0 w 21"/>
                    <a:gd name="T1" fmla="*/ 0 h 111"/>
                    <a:gd name="T2" fmla="*/ 73 w 21"/>
                    <a:gd name="T3" fmla="*/ 57 h 111"/>
                    <a:gd name="T4" fmla="*/ 37 w 21"/>
                    <a:gd name="T5" fmla="*/ 150 h 1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11"/>
                    <a:gd name="T11" fmla="*/ 21 w 21"/>
                    <a:gd name="T12" fmla="*/ 111 h 1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11">
                      <a:moveTo>
                        <a:pt x="0" y="0"/>
                      </a:moveTo>
                      <a:cubicBezTo>
                        <a:pt x="5" y="14"/>
                        <a:pt x="9" y="28"/>
                        <a:pt x="14" y="42"/>
                      </a:cubicBezTo>
                      <a:cubicBezTo>
                        <a:pt x="21" y="64"/>
                        <a:pt x="7" y="111"/>
                        <a:pt x="7" y="11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398" name="Freeform 25"/>
                <p:cNvSpPr>
                  <a:spLocks/>
                </p:cNvSpPr>
                <p:nvPr/>
              </p:nvSpPr>
              <p:spPr bwMode="auto">
                <a:xfrm>
                  <a:off x="2928" y="990"/>
                  <a:ext cx="21" cy="111"/>
                </a:xfrm>
                <a:custGeom>
                  <a:avLst/>
                  <a:gdLst>
                    <a:gd name="T0" fmla="*/ 0 w 21"/>
                    <a:gd name="T1" fmla="*/ 0 h 111"/>
                    <a:gd name="T2" fmla="*/ 14 w 21"/>
                    <a:gd name="T3" fmla="*/ 42 h 111"/>
                    <a:gd name="T4" fmla="*/ 7 w 21"/>
                    <a:gd name="T5" fmla="*/ 111 h 1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11"/>
                    <a:gd name="T11" fmla="*/ 21 w 21"/>
                    <a:gd name="T12" fmla="*/ 111 h 1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11">
                      <a:moveTo>
                        <a:pt x="0" y="0"/>
                      </a:moveTo>
                      <a:cubicBezTo>
                        <a:pt x="5" y="14"/>
                        <a:pt x="9" y="28"/>
                        <a:pt x="14" y="42"/>
                      </a:cubicBezTo>
                      <a:cubicBezTo>
                        <a:pt x="21" y="64"/>
                        <a:pt x="7" y="111"/>
                        <a:pt x="7" y="11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</p:grpSp>
          <p:grpSp>
            <p:nvGrpSpPr>
              <p:cNvPr id="15391" name="Group 26"/>
              <p:cNvGrpSpPr>
                <a:grpSpLocks/>
              </p:cNvGrpSpPr>
              <p:nvPr/>
            </p:nvGrpSpPr>
            <p:grpSpPr bwMode="auto">
              <a:xfrm>
                <a:off x="4971" y="1303"/>
                <a:ext cx="96" cy="129"/>
                <a:chOff x="2853" y="978"/>
                <a:chExt cx="96" cy="129"/>
              </a:xfrm>
            </p:grpSpPr>
            <p:sp>
              <p:nvSpPr>
                <p:cNvPr id="15395" name="Freeform 27"/>
                <p:cNvSpPr>
                  <a:spLocks/>
                </p:cNvSpPr>
                <p:nvPr/>
              </p:nvSpPr>
              <p:spPr bwMode="auto">
                <a:xfrm flipH="1" flipV="1">
                  <a:off x="2853" y="978"/>
                  <a:ext cx="48" cy="129"/>
                </a:xfrm>
                <a:custGeom>
                  <a:avLst/>
                  <a:gdLst>
                    <a:gd name="T0" fmla="*/ 0 w 21"/>
                    <a:gd name="T1" fmla="*/ 0 h 111"/>
                    <a:gd name="T2" fmla="*/ 73 w 21"/>
                    <a:gd name="T3" fmla="*/ 57 h 111"/>
                    <a:gd name="T4" fmla="*/ 37 w 21"/>
                    <a:gd name="T5" fmla="*/ 150 h 1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11"/>
                    <a:gd name="T11" fmla="*/ 21 w 21"/>
                    <a:gd name="T12" fmla="*/ 111 h 1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11">
                      <a:moveTo>
                        <a:pt x="0" y="0"/>
                      </a:moveTo>
                      <a:cubicBezTo>
                        <a:pt x="5" y="14"/>
                        <a:pt x="9" y="28"/>
                        <a:pt x="14" y="42"/>
                      </a:cubicBezTo>
                      <a:cubicBezTo>
                        <a:pt x="21" y="64"/>
                        <a:pt x="7" y="111"/>
                        <a:pt x="7" y="11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396" name="Freeform 28"/>
                <p:cNvSpPr>
                  <a:spLocks/>
                </p:cNvSpPr>
                <p:nvPr/>
              </p:nvSpPr>
              <p:spPr bwMode="auto">
                <a:xfrm>
                  <a:off x="2928" y="990"/>
                  <a:ext cx="21" cy="111"/>
                </a:xfrm>
                <a:custGeom>
                  <a:avLst/>
                  <a:gdLst>
                    <a:gd name="T0" fmla="*/ 0 w 21"/>
                    <a:gd name="T1" fmla="*/ 0 h 111"/>
                    <a:gd name="T2" fmla="*/ 14 w 21"/>
                    <a:gd name="T3" fmla="*/ 42 h 111"/>
                    <a:gd name="T4" fmla="*/ 7 w 21"/>
                    <a:gd name="T5" fmla="*/ 111 h 1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11"/>
                    <a:gd name="T11" fmla="*/ 21 w 21"/>
                    <a:gd name="T12" fmla="*/ 111 h 1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11">
                      <a:moveTo>
                        <a:pt x="0" y="0"/>
                      </a:moveTo>
                      <a:cubicBezTo>
                        <a:pt x="5" y="14"/>
                        <a:pt x="9" y="28"/>
                        <a:pt x="14" y="42"/>
                      </a:cubicBezTo>
                      <a:cubicBezTo>
                        <a:pt x="21" y="64"/>
                        <a:pt x="7" y="111"/>
                        <a:pt x="7" y="11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</p:grpSp>
          <p:grpSp>
            <p:nvGrpSpPr>
              <p:cNvPr id="15392" name="Group 29"/>
              <p:cNvGrpSpPr>
                <a:grpSpLocks/>
              </p:cNvGrpSpPr>
              <p:nvPr/>
            </p:nvGrpSpPr>
            <p:grpSpPr bwMode="auto">
              <a:xfrm>
                <a:off x="4752" y="1303"/>
                <a:ext cx="96" cy="129"/>
                <a:chOff x="2853" y="978"/>
                <a:chExt cx="96" cy="129"/>
              </a:xfrm>
            </p:grpSpPr>
            <p:sp>
              <p:nvSpPr>
                <p:cNvPr id="15393" name="Freeform 30"/>
                <p:cNvSpPr>
                  <a:spLocks/>
                </p:cNvSpPr>
                <p:nvPr/>
              </p:nvSpPr>
              <p:spPr bwMode="auto">
                <a:xfrm flipH="1" flipV="1">
                  <a:off x="2853" y="978"/>
                  <a:ext cx="48" cy="129"/>
                </a:xfrm>
                <a:custGeom>
                  <a:avLst/>
                  <a:gdLst>
                    <a:gd name="T0" fmla="*/ 0 w 21"/>
                    <a:gd name="T1" fmla="*/ 0 h 111"/>
                    <a:gd name="T2" fmla="*/ 73 w 21"/>
                    <a:gd name="T3" fmla="*/ 57 h 111"/>
                    <a:gd name="T4" fmla="*/ 37 w 21"/>
                    <a:gd name="T5" fmla="*/ 150 h 1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11"/>
                    <a:gd name="T11" fmla="*/ 21 w 21"/>
                    <a:gd name="T12" fmla="*/ 111 h 1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11">
                      <a:moveTo>
                        <a:pt x="0" y="0"/>
                      </a:moveTo>
                      <a:cubicBezTo>
                        <a:pt x="5" y="14"/>
                        <a:pt x="9" y="28"/>
                        <a:pt x="14" y="42"/>
                      </a:cubicBezTo>
                      <a:cubicBezTo>
                        <a:pt x="21" y="64"/>
                        <a:pt x="7" y="111"/>
                        <a:pt x="7" y="11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15394" name="Freeform 31"/>
                <p:cNvSpPr>
                  <a:spLocks/>
                </p:cNvSpPr>
                <p:nvPr/>
              </p:nvSpPr>
              <p:spPr bwMode="auto">
                <a:xfrm>
                  <a:off x="2928" y="990"/>
                  <a:ext cx="21" cy="111"/>
                </a:xfrm>
                <a:custGeom>
                  <a:avLst/>
                  <a:gdLst>
                    <a:gd name="T0" fmla="*/ 0 w 21"/>
                    <a:gd name="T1" fmla="*/ 0 h 111"/>
                    <a:gd name="T2" fmla="*/ 14 w 21"/>
                    <a:gd name="T3" fmla="*/ 42 h 111"/>
                    <a:gd name="T4" fmla="*/ 7 w 21"/>
                    <a:gd name="T5" fmla="*/ 111 h 11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111"/>
                    <a:gd name="T11" fmla="*/ 21 w 21"/>
                    <a:gd name="T12" fmla="*/ 111 h 1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111">
                      <a:moveTo>
                        <a:pt x="0" y="0"/>
                      </a:moveTo>
                      <a:cubicBezTo>
                        <a:pt x="5" y="14"/>
                        <a:pt x="9" y="28"/>
                        <a:pt x="14" y="42"/>
                      </a:cubicBezTo>
                      <a:cubicBezTo>
                        <a:pt x="21" y="64"/>
                        <a:pt x="7" y="111"/>
                        <a:pt x="7" y="111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</p:grpSp>
        </p:grpSp>
      </p:grpSp>
      <p:sp>
        <p:nvSpPr>
          <p:cNvPr id="15363" name="Freeform 32"/>
          <p:cNvSpPr>
            <a:spLocks/>
          </p:cNvSpPr>
          <p:nvPr/>
        </p:nvSpPr>
        <p:spPr bwMode="auto">
          <a:xfrm rot="5400000">
            <a:off x="5803107" y="1550193"/>
            <a:ext cx="76200" cy="252413"/>
          </a:xfrm>
          <a:custGeom>
            <a:avLst/>
            <a:gdLst>
              <a:gd name="T0" fmla="*/ 0 w 21"/>
              <a:gd name="T1" fmla="*/ 0 h 111"/>
              <a:gd name="T2" fmla="*/ 184331418 w 21"/>
              <a:gd name="T3" fmla="*/ 217184343 h 111"/>
              <a:gd name="T4" fmla="*/ 92165709 w 21"/>
              <a:gd name="T5" fmla="*/ 573984872 h 111"/>
              <a:gd name="T6" fmla="*/ 0 60000 65536"/>
              <a:gd name="T7" fmla="*/ 0 60000 65536"/>
              <a:gd name="T8" fmla="*/ 0 60000 65536"/>
              <a:gd name="T9" fmla="*/ 0 w 21"/>
              <a:gd name="T10" fmla="*/ 0 h 111"/>
              <a:gd name="T11" fmla="*/ 21 w 21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11">
                <a:moveTo>
                  <a:pt x="0" y="0"/>
                </a:moveTo>
                <a:cubicBezTo>
                  <a:pt x="5" y="14"/>
                  <a:pt x="9" y="28"/>
                  <a:pt x="14" y="42"/>
                </a:cubicBezTo>
                <a:cubicBezTo>
                  <a:pt x="21" y="64"/>
                  <a:pt x="7" y="111"/>
                  <a:pt x="7" y="1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15364" name="Freeform 33"/>
          <p:cNvSpPr>
            <a:spLocks/>
          </p:cNvSpPr>
          <p:nvPr/>
        </p:nvSpPr>
        <p:spPr bwMode="auto">
          <a:xfrm rot="1746332">
            <a:off x="4991100" y="3797300"/>
            <a:ext cx="33338" cy="176213"/>
          </a:xfrm>
          <a:custGeom>
            <a:avLst/>
            <a:gdLst>
              <a:gd name="T0" fmla="*/ 0 w 21"/>
              <a:gd name="T1" fmla="*/ 0 h 111"/>
              <a:gd name="T2" fmla="*/ 35282716 w 21"/>
              <a:gd name="T3" fmla="*/ 105846883 h 111"/>
              <a:gd name="T4" fmla="*/ 17642152 w 21"/>
              <a:gd name="T5" fmla="*/ 279738954 h 111"/>
              <a:gd name="T6" fmla="*/ 0 60000 65536"/>
              <a:gd name="T7" fmla="*/ 0 60000 65536"/>
              <a:gd name="T8" fmla="*/ 0 60000 65536"/>
              <a:gd name="T9" fmla="*/ 0 w 21"/>
              <a:gd name="T10" fmla="*/ 0 h 111"/>
              <a:gd name="T11" fmla="*/ 21 w 21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111">
                <a:moveTo>
                  <a:pt x="0" y="0"/>
                </a:moveTo>
                <a:cubicBezTo>
                  <a:pt x="5" y="14"/>
                  <a:pt x="9" y="28"/>
                  <a:pt x="14" y="42"/>
                </a:cubicBezTo>
                <a:cubicBezTo>
                  <a:pt x="21" y="64"/>
                  <a:pt x="7" y="111"/>
                  <a:pt x="7" y="1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81955" name="Text Box 35"/>
          <p:cNvSpPr txBox="1">
            <a:spLocks noChangeArrowheads="1"/>
          </p:cNvSpPr>
          <p:nvPr/>
        </p:nvSpPr>
        <p:spPr bwMode="auto">
          <a:xfrm>
            <a:off x="381000" y="1905000"/>
            <a:ext cx="62484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sz="2000" b="1" i="1">
                <a:solidFill>
                  <a:srgbClr val="000000"/>
                </a:solidFill>
                <a:latin typeface="Arial" charset="0"/>
              </a:rPr>
              <a:t>II: Ôn tập các nốt nhạc:</a:t>
            </a:r>
          </a:p>
          <a:p>
            <a:pPr marL="457200" indent="-457200" eaLnBrk="1" hangingPunct="1"/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                                    </a:t>
            </a:r>
            <a:endParaRPr lang="en-US" i="1">
              <a:solidFill>
                <a:srgbClr val="FF0000"/>
              </a:solidFill>
              <a:latin typeface="Arial" charset="0"/>
            </a:endParaRPr>
          </a:p>
          <a:p>
            <a:pPr marL="457200" indent="-457200" eaLnBrk="1" hangingPunct="1"/>
            <a:r>
              <a:rPr lang="en-US" sz="2000" u="sng">
                <a:solidFill>
                  <a:srgbClr val="FF0000"/>
                </a:solidFill>
                <a:latin typeface="Arial" charset="0"/>
              </a:rPr>
              <a:t>                                   </a:t>
            </a:r>
          </a:p>
        </p:txBody>
      </p:sp>
      <p:sp>
        <p:nvSpPr>
          <p:cNvPr id="15366" name="Text Box 36"/>
          <p:cNvSpPr txBox="1">
            <a:spLocks noChangeArrowheads="1"/>
          </p:cNvSpPr>
          <p:nvPr/>
        </p:nvSpPr>
        <p:spPr bwMode="auto">
          <a:xfrm>
            <a:off x="1676400" y="0"/>
            <a:ext cx="6248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000" b="1" i="1">
              <a:latin typeface="Arial" charset="0"/>
            </a:endParaRPr>
          </a:p>
          <a:p>
            <a:pPr eaLnBrk="1" hangingPunct="1"/>
            <a:r>
              <a:rPr lang="en-US" sz="2000" b="1">
                <a:latin typeface="Arial" charset="0"/>
              </a:rPr>
              <a:t>                        </a:t>
            </a:r>
            <a:r>
              <a:rPr lang="en-US" sz="2000" b="1" u="sng">
                <a:latin typeface="Arial" charset="0"/>
              </a:rPr>
              <a:t>Âm nhạc</a:t>
            </a:r>
          </a:p>
          <a:p>
            <a:pPr algn="ctr" eaLnBrk="1" hangingPunct="1"/>
            <a:r>
              <a:rPr lang="en-US" b="1">
                <a:solidFill>
                  <a:srgbClr val="000099"/>
                </a:solidFill>
                <a:latin typeface="Arial" charset="0"/>
              </a:rPr>
              <a:t>Tiết 31: - Ôn tập hai bài hát: </a:t>
            </a:r>
            <a:r>
              <a:rPr lang="en-US" b="1" i="1">
                <a:solidFill>
                  <a:srgbClr val="000099"/>
                </a:solidFill>
                <a:latin typeface="Arial" charset="0"/>
              </a:rPr>
              <a:t>Chị Ong Nâu và em bé,                                   Tiếng hát bạn bè mình.</a:t>
            </a:r>
          </a:p>
          <a:p>
            <a:pPr eaLnBrk="1" hangingPunct="1"/>
            <a:r>
              <a:rPr lang="en-US" b="1">
                <a:solidFill>
                  <a:srgbClr val="000099"/>
                </a:solidFill>
                <a:latin typeface="Arial" charset="0"/>
              </a:rPr>
              <a:t>                  - Ôn tập các nốt nhạc.</a:t>
            </a:r>
          </a:p>
          <a:p>
            <a:pPr eaLnBrk="1" hangingPunct="1"/>
            <a:endParaRPr lang="en-US" b="1" u="sng">
              <a:latin typeface="Arial" charset="0"/>
            </a:endParaRPr>
          </a:p>
          <a:p>
            <a:pPr eaLnBrk="1" hangingPunct="1"/>
            <a:endParaRPr lang="en-US" u="sng">
              <a:latin typeface="Arial" charset="0"/>
            </a:endParaRPr>
          </a:p>
        </p:txBody>
      </p:sp>
      <p:sp>
        <p:nvSpPr>
          <p:cNvPr id="81957" name="Line 37"/>
          <p:cNvSpPr>
            <a:spLocks noChangeShapeType="1"/>
          </p:cNvSpPr>
          <p:nvPr/>
        </p:nvSpPr>
        <p:spPr bwMode="auto">
          <a:xfrm>
            <a:off x="4978400" y="58039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5321300" y="5207000"/>
            <a:ext cx="288925" cy="720725"/>
            <a:chOff x="1292" y="1434"/>
            <a:chExt cx="182" cy="454"/>
          </a:xfrm>
        </p:grpSpPr>
        <p:sp>
          <p:nvSpPr>
            <p:cNvPr id="15370" name="Oval 39"/>
            <p:cNvSpPr>
              <a:spLocks noChangeArrowheads="1"/>
            </p:cNvSpPr>
            <p:nvPr/>
          </p:nvSpPr>
          <p:spPr bwMode="auto">
            <a:xfrm>
              <a:off x="1292" y="1752"/>
              <a:ext cx="181" cy="136"/>
            </a:xfrm>
            <a:prstGeom prst="ellipse">
              <a:avLst/>
            </a:prstGeom>
            <a:solidFill>
              <a:schemeClr val="tx1"/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5371" name="Line 40"/>
            <p:cNvSpPr>
              <a:spLocks noChangeShapeType="1"/>
            </p:cNvSpPr>
            <p:nvPr/>
          </p:nvSpPr>
          <p:spPr bwMode="auto">
            <a:xfrm>
              <a:off x="1474" y="1434"/>
              <a:ext cx="0" cy="3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6" name="Text Box 56"/>
          <p:cNvSpPr txBox="1">
            <a:spLocks noChangeArrowheads="1"/>
          </p:cNvSpPr>
          <p:nvPr/>
        </p:nvSpPr>
        <p:spPr bwMode="auto">
          <a:xfrm>
            <a:off x="533400" y="2484438"/>
            <a:ext cx="624840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sz="2000" b="1" i="1">
                <a:solidFill>
                  <a:srgbClr val="000000"/>
                </a:solidFill>
                <a:latin typeface="Arial" charset="0"/>
              </a:rPr>
              <a:t>Đọc tên các nốt nhạc:</a:t>
            </a:r>
          </a:p>
          <a:p>
            <a:pPr marL="457200" indent="-457200" eaLnBrk="1" hangingPunct="1"/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                                    </a:t>
            </a:r>
            <a:endParaRPr lang="en-US" i="1">
              <a:solidFill>
                <a:srgbClr val="FF0000"/>
              </a:solidFill>
              <a:latin typeface="Arial" charset="0"/>
            </a:endParaRPr>
          </a:p>
          <a:p>
            <a:pPr marL="457200" indent="-457200" eaLnBrk="1" hangingPunct="1"/>
            <a:r>
              <a:rPr lang="en-US" sz="2000" u="sng">
                <a:solidFill>
                  <a:srgbClr val="FF0000"/>
                </a:solidFill>
                <a:latin typeface="Arial" charset="0"/>
              </a:rPr>
              <a:t>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5" grpId="0"/>
      <p:bldP spid="81957" grpId="0" animBg="1"/>
      <p:bldP spid="819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76400" y="0"/>
            <a:ext cx="624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000" b="1" i="1">
              <a:latin typeface="Arial" charset="0"/>
            </a:endParaRPr>
          </a:p>
          <a:p>
            <a:pPr eaLnBrk="1" hangingPunct="1"/>
            <a:r>
              <a:rPr lang="en-US" sz="2000" b="1">
                <a:latin typeface="Arial" charset="0"/>
              </a:rPr>
              <a:t>                        </a:t>
            </a:r>
            <a:r>
              <a:rPr lang="en-US" sz="2000" b="1" u="sng">
                <a:latin typeface="Arial" charset="0"/>
              </a:rPr>
              <a:t>Âm nhạc</a:t>
            </a:r>
            <a:endParaRPr lang="en-US" sz="2000" u="sng">
              <a:latin typeface="Arial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62484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sz="2000" b="1" i="1">
                <a:latin typeface="Arial" charset="0"/>
              </a:rPr>
              <a:t>II: Ôn tập các nốt nhạc:</a:t>
            </a:r>
          </a:p>
          <a:p>
            <a:pPr marL="457200" indent="-457200" eaLnBrk="1" hangingPunct="1"/>
            <a:r>
              <a:rPr lang="en-US" sz="2000" b="1" i="1">
                <a:latin typeface="Arial" charset="0"/>
              </a:rPr>
              <a:t>                                    </a:t>
            </a:r>
            <a:endParaRPr lang="en-US" i="1">
              <a:latin typeface="Arial" charset="0"/>
            </a:endParaRPr>
          </a:p>
          <a:p>
            <a:pPr marL="457200" indent="-457200" eaLnBrk="1" hangingPunct="1"/>
            <a:r>
              <a:rPr lang="en-US" sz="2000" u="sng">
                <a:latin typeface="Arial" charset="0"/>
              </a:rPr>
              <a:t>                                  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38200" y="41910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pic>
        <p:nvPicPr>
          <p:cNvPr id="16389" name="Picture 2" descr="BA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01148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533400" y="1752600"/>
            <a:ext cx="7848600" cy="4000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i="1">
                <a:latin typeface="Arial"/>
                <a:cs typeface="Arial" charset="0"/>
              </a:rPr>
              <a:t>Hãy đọc tên các nốt nhạc cùng với hình nốt:</a:t>
            </a:r>
            <a:endParaRPr lang="en-US" sz="2000">
              <a:solidFill>
                <a:srgbClr val="990099"/>
              </a:solidFill>
              <a:latin typeface="Arial"/>
              <a:cs typeface="Arial" charset="0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1219200" y="4953000"/>
            <a:ext cx="312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114300" y="4445000"/>
            <a:ext cx="9410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                 Đô đen/ Mi đơn/ Rê đen/  Đô trắng/ Mi đen/ Son đơn/  La đơn/   Son trắng</a:t>
            </a:r>
          </a:p>
        </p:txBody>
      </p:sp>
      <p:pic>
        <p:nvPicPr>
          <p:cNvPr id="71702" name="Picture 22" descr="tap d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883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nimBg="1"/>
      <p:bldP spid="716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676400" y="0"/>
            <a:ext cx="624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000" b="1" i="1">
              <a:latin typeface="Arial" charset="0"/>
            </a:endParaRPr>
          </a:p>
          <a:p>
            <a:pPr eaLnBrk="1" hangingPunct="1"/>
            <a:r>
              <a:rPr lang="en-US" sz="2000" b="1">
                <a:latin typeface="Arial" charset="0"/>
              </a:rPr>
              <a:t>                        </a:t>
            </a:r>
            <a:r>
              <a:rPr lang="en-US" sz="2000" b="1" u="sng">
                <a:latin typeface="Arial" charset="0"/>
              </a:rPr>
              <a:t>Âm nhạc</a:t>
            </a:r>
            <a:endParaRPr lang="en-US" sz="2000" u="sng">
              <a:latin typeface="Arial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62484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sz="2000" b="1" i="1">
                <a:latin typeface="Arial" charset="0"/>
              </a:rPr>
              <a:t>II: Ôn tập các nốt nhạc:</a:t>
            </a:r>
          </a:p>
          <a:p>
            <a:pPr marL="457200" indent="-457200" eaLnBrk="1" hangingPunct="1"/>
            <a:r>
              <a:rPr lang="en-US" sz="2000" b="1" i="1">
                <a:latin typeface="Arial" charset="0"/>
              </a:rPr>
              <a:t>                                    </a:t>
            </a:r>
            <a:endParaRPr lang="en-US" i="1">
              <a:latin typeface="Arial" charset="0"/>
            </a:endParaRPr>
          </a:p>
          <a:p>
            <a:pPr marL="457200" indent="-457200" eaLnBrk="1" hangingPunct="1"/>
            <a:r>
              <a:rPr lang="en-US" sz="2000" u="sng">
                <a:latin typeface="Arial" charset="0"/>
              </a:rPr>
              <a:t>                                  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38200" y="41910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pic>
        <p:nvPicPr>
          <p:cNvPr id="17413" name="Picture 2" descr="BA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301148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600">
              <a:latin typeface="Arial" charset="0"/>
            </a:endParaRPr>
          </a:p>
        </p:txBody>
      </p:sp>
      <p:pic>
        <p:nvPicPr>
          <p:cNvPr id="70670" name="Picture 14" descr="tap d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883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533400" y="2057400"/>
            <a:ext cx="7848600" cy="4000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i="1">
                <a:latin typeface="Arial"/>
                <a:cs typeface="Arial" charset="0"/>
              </a:rPr>
              <a:t>Hãy đọc tên các nốt nhạc cùng với hình nốt:</a:t>
            </a:r>
            <a:endParaRPr lang="en-US" sz="2000">
              <a:solidFill>
                <a:srgbClr val="990099"/>
              </a:solidFill>
              <a:latin typeface="Arial"/>
              <a:cs typeface="Arial" charset="0"/>
            </a:endParaRPr>
          </a:p>
        </p:txBody>
      </p:sp>
      <p:sp>
        <p:nvSpPr>
          <p:cNvPr id="17417" name="Text Box 17"/>
          <p:cNvSpPr txBox="1">
            <a:spLocks noChangeArrowheads="1"/>
          </p:cNvSpPr>
          <p:nvPr/>
        </p:nvSpPr>
        <p:spPr bwMode="auto">
          <a:xfrm>
            <a:off x="1219200" y="4953000"/>
            <a:ext cx="312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70679" name="AutoShape 23"/>
          <p:cNvSpPr>
            <a:spLocks noChangeArrowheads="1"/>
          </p:cNvSpPr>
          <p:nvPr/>
        </p:nvSpPr>
        <p:spPr bwMode="auto">
          <a:xfrm>
            <a:off x="1905000" y="4800600"/>
            <a:ext cx="3200400" cy="1295400"/>
          </a:xfrm>
          <a:prstGeom prst="wedgeEllipseCallout">
            <a:avLst>
              <a:gd name="adj1" fmla="val -45884"/>
              <a:gd name="adj2" fmla="val -85537"/>
            </a:avLst>
          </a:prstGeom>
          <a:solidFill>
            <a:srgbClr val="F8FD3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2286000" y="5105400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Arial" charset="0"/>
              </a:rPr>
              <a:t>Ví dụ: Đô đen,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2" grpId="0" animBg="1"/>
      <p:bldP spid="70679" grpId="0" animBg="1"/>
      <p:bldP spid="706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/>
              </a:rPr>
              <a:t>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latin typeface="Arial" charset="0"/>
            </a:endParaRPr>
          </a:p>
        </p:txBody>
      </p:sp>
      <p:pic>
        <p:nvPicPr>
          <p:cNvPr id="18436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76400" y="0"/>
            <a:ext cx="624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000" b="1" i="1">
              <a:latin typeface="Arial" charset="0"/>
            </a:endParaRPr>
          </a:p>
          <a:p>
            <a:pPr eaLnBrk="1" hangingPunct="1"/>
            <a:r>
              <a:rPr lang="en-US" sz="2000" b="1">
                <a:latin typeface="Arial" charset="0"/>
              </a:rPr>
              <a:t>                        </a:t>
            </a:r>
            <a:r>
              <a:rPr lang="en-US" sz="2000" b="1" u="sng">
                <a:latin typeface="Arial" charset="0"/>
              </a:rPr>
              <a:t>Âm nhạc</a:t>
            </a:r>
            <a:endParaRPr lang="en-US" sz="2000" u="sng">
              <a:latin typeface="Arial" charset="0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838200" y="41910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676400" y="0"/>
            <a:ext cx="6248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000" b="1" i="1">
              <a:latin typeface="Arial" charset="0"/>
            </a:endParaRPr>
          </a:p>
          <a:p>
            <a:pPr eaLnBrk="1" hangingPunct="1"/>
            <a:r>
              <a:rPr lang="en-US" sz="2000" b="1">
                <a:latin typeface="Arial" charset="0"/>
              </a:rPr>
              <a:t>                        </a:t>
            </a:r>
            <a:r>
              <a:rPr lang="en-US" sz="2000" b="1" u="sng">
                <a:latin typeface="Arial" charset="0"/>
              </a:rPr>
              <a:t>Âm nhạc</a:t>
            </a:r>
          </a:p>
          <a:p>
            <a:pPr algn="ctr" eaLnBrk="1" hangingPunct="1"/>
            <a:r>
              <a:rPr lang="en-US" b="1">
                <a:solidFill>
                  <a:srgbClr val="000099"/>
                </a:solidFill>
                <a:latin typeface="Arial" charset="0"/>
              </a:rPr>
              <a:t>Tiết 31: - Ôn tập hai bài hát: </a:t>
            </a:r>
            <a:r>
              <a:rPr lang="en-US" b="1" i="1">
                <a:solidFill>
                  <a:srgbClr val="000099"/>
                </a:solidFill>
                <a:latin typeface="Arial" charset="0"/>
              </a:rPr>
              <a:t>Chị Ong Nâu và em bé,                                   Tiếng hát bạn bè mình.</a:t>
            </a:r>
          </a:p>
          <a:p>
            <a:pPr eaLnBrk="1" hangingPunct="1"/>
            <a:r>
              <a:rPr lang="en-US" b="1">
                <a:solidFill>
                  <a:srgbClr val="000099"/>
                </a:solidFill>
                <a:latin typeface="Arial" charset="0"/>
              </a:rPr>
              <a:t>                  - Ôn tập các nốt nhạc.</a:t>
            </a:r>
          </a:p>
          <a:p>
            <a:pPr eaLnBrk="1" hangingPunct="1"/>
            <a:endParaRPr lang="en-US" b="1" u="sng">
              <a:latin typeface="Arial" charset="0"/>
            </a:endParaRPr>
          </a:p>
          <a:p>
            <a:pPr eaLnBrk="1" hangingPunct="1"/>
            <a:endParaRPr lang="en-US" u="sng">
              <a:latin typeface="Arial" charset="0"/>
            </a:endParaRP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1143000" y="2057400"/>
            <a:ext cx="7162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73739" name="AutoShape 11"/>
          <p:cNvSpPr>
            <a:spLocks noChangeArrowheads="1"/>
          </p:cNvSpPr>
          <p:nvPr/>
        </p:nvSpPr>
        <p:spPr bwMode="auto">
          <a:xfrm rot="-10334665">
            <a:off x="3962400" y="1752600"/>
            <a:ext cx="4343400" cy="2454275"/>
          </a:xfrm>
          <a:prstGeom prst="cloudCallout">
            <a:avLst>
              <a:gd name="adj1" fmla="val 71681"/>
              <a:gd name="adj2" fmla="val -8170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 eaLnBrk="1" hangingPunct="1"/>
            <a:endParaRPr lang="en-US" b="1" i="1">
              <a:solidFill>
                <a:srgbClr val="FC3F04"/>
              </a:solidFill>
              <a:latin typeface="Arial" charset="0"/>
            </a:endParaRP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4495800" y="2590800"/>
            <a:ext cx="3581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Chúng ta vừa ôn tập những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                      nội dung nào?</a:t>
            </a:r>
          </a:p>
        </p:txBody>
      </p:sp>
      <p:pic>
        <p:nvPicPr>
          <p:cNvPr id="73741" name="Picture 13" descr="nguoi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0386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 animBg="1"/>
      <p:bldP spid="73739" grpId="1" animBg="1"/>
      <p:bldP spid="73740" grpId="0"/>
      <p:bldP spid="7374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/>
              </a:rPr>
              <a:t>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latin typeface="Arial" charset="0"/>
            </a:endParaRPr>
          </a:p>
        </p:txBody>
      </p:sp>
      <p:pic>
        <p:nvPicPr>
          <p:cNvPr id="19460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76400" y="0"/>
            <a:ext cx="624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000" b="1" i="1">
              <a:latin typeface="Arial" charset="0"/>
            </a:endParaRPr>
          </a:p>
          <a:p>
            <a:pPr eaLnBrk="1" hangingPunct="1"/>
            <a:r>
              <a:rPr lang="en-US" sz="2000" b="1">
                <a:latin typeface="Arial" charset="0"/>
              </a:rPr>
              <a:t>                        </a:t>
            </a:r>
            <a:r>
              <a:rPr lang="en-US" sz="2000" b="1" u="sng">
                <a:latin typeface="Arial" charset="0"/>
              </a:rPr>
              <a:t>Âm nhạc</a:t>
            </a:r>
            <a:endParaRPr lang="en-US" sz="2000" u="sng">
              <a:latin typeface="Arial" charset="0"/>
            </a:endParaRPr>
          </a:p>
        </p:txBody>
      </p:sp>
      <p:pic>
        <p:nvPicPr>
          <p:cNvPr id="72711" name="Picture 7" descr="Pictur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838200" y="41910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7338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41910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20638" y="82550"/>
            <a:ext cx="9123362" cy="6775450"/>
            <a:chOff x="160" y="192"/>
            <a:chExt cx="5216" cy="3504"/>
          </a:xfrm>
        </p:grpSpPr>
        <p:pic>
          <p:nvPicPr>
            <p:cNvPr id="4107" name="Picture 5" descr="CG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" y="192"/>
              <a:ext cx="960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6" descr="CG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0" y="2736"/>
              <a:ext cx="944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7" descr="CG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16" y="240"/>
              <a:ext cx="960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8" descr="CG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 flipH="1">
              <a:off x="4376" y="2744"/>
              <a:ext cx="960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914400" y="228600"/>
            <a:ext cx="7620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i="1">
                <a:solidFill>
                  <a:srgbClr val="000066"/>
                </a:solidFill>
                <a:latin typeface="Arial" charset="0"/>
              </a:rPr>
              <a:t>                  </a:t>
            </a:r>
            <a:endParaRPr lang="en-US" sz="2000" b="1" i="1">
              <a:latin typeface="Arial" charset="0"/>
            </a:endParaRPr>
          </a:p>
          <a:p>
            <a:pPr eaLnBrk="1" hangingPunct="1"/>
            <a:r>
              <a:rPr lang="en-US" sz="2000" b="1" i="1">
                <a:latin typeface="Arial" charset="0"/>
              </a:rPr>
              <a:t>                         </a:t>
            </a:r>
            <a:r>
              <a:rPr lang="en-US" sz="2000">
                <a:latin typeface="Arial" charset="0"/>
              </a:rPr>
              <a:t>              </a:t>
            </a:r>
            <a:r>
              <a:rPr lang="en-US" sz="2000" b="1" u="sng">
                <a:latin typeface="Arial" charset="0"/>
              </a:rPr>
              <a:t>Âm nhạc</a:t>
            </a:r>
            <a:endParaRPr lang="en-US" sz="2000" u="sng">
              <a:latin typeface="Arial" charset="0"/>
            </a:endParaRPr>
          </a:p>
          <a:p>
            <a:pPr eaLnBrk="1" hangingPunct="1"/>
            <a:endParaRPr lang="en-US" sz="2000" b="1" i="1">
              <a:latin typeface="Arial" charset="0"/>
            </a:endParaRPr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0" y="1066800"/>
            <a:ext cx="4267200" cy="1981200"/>
          </a:xfrm>
          <a:prstGeom prst="wedgeEllipseCallout">
            <a:avLst>
              <a:gd name="adj1" fmla="val -12537"/>
              <a:gd name="adj2" fmla="val 75963"/>
            </a:avLst>
          </a:prstGeom>
          <a:solidFill>
            <a:srgbClr val="F8FD3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>
            <a:off x="4419600" y="838200"/>
            <a:ext cx="4267200" cy="1981200"/>
          </a:xfrm>
          <a:prstGeom prst="wedgeEllipseCallout">
            <a:avLst>
              <a:gd name="adj1" fmla="val 0"/>
              <a:gd name="adj2" fmla="val 832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52400" y="1524000"/>
            <a:ext cx="449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Chị Ong Nâu và em bé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           </a:t>
            </a:r>
            <a:r>
              <a:rPr lang="en-US" sz="2000" i="1">
                <a:solidFill>
                  <a:srgbClr val="000099"/>
                </a:solidFill>
                <a:latin typeface="Arial" charset="0"/>
              </a:rPr>
              <a:t>Sáng tác: Tân Huyền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4572000" y="1219200"/>
            <a:ext cx="411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Tiếng hát bạn bè mình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        </a:t>
            </a:r>
            <a:r>
              <a:rPr lang="en-US" sz="2000" i="1">
                <a:solidFill>
                  <a:srgbClr val="000099"/>
                </a:solidFill>
                <a:latin typeface="Arial" charset="0"/>
              </a:rPr>
              <a:t>Sáng tác: Lê Hoàng Minh</a:t>
            </a:r>
          </a:p>
        </p:txBody>
      </p:sp>
      <p:pic>
        <p:nvPicPr>
          <p:cNvPr id="53266" name="j021386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745" fill="hold"/>
                                        <p:tgtEl>
                                          <p:spTgt spid="532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66"/>
                </p:tgtEl>
              </p:cMediaNode>
            </p:audio>
          </p:childTnLst>
        </p:cTn>
      </p:par>
    </p:tnLst>
    <p:bldLst>
      <p:bldP spid="53262" grpId="0" animBg="1"/>
      <p:bldP spid="53263" grpId="0" animBg="1"/>
      <p:bldP spid="53260" grpId="0"/>
      <p:bldP spid="532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20638" y="0"/>
            <a:ext cx="9123362" cy="6775450"/>
            <a:chOff x="160" y="192"/>
            <a:chExt cx="5216" cy="3504"/>
          </a:xfrm>
        </p:grpSpPr>
        <p:pic>
          <p:nvPicPr>
            <p:cNvPr id="5124" name="Picture 5" descr="CG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192"/>
              <a:ext cx="960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6" descr="CG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0" y="2736"/>
              <a:ext cx="944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7" descr="CG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6" y="240"/>
              <a:ext cx="960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8" descr="CG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4376" y="2744"/>
              <a:ext cx="960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838200" y="304800"/>
            <a:ext cx="7620000" cy="2616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i="1">
                <a:solidFill>
                  <a:srgbClr val="000066"/>
                </a:solidFill>
                <a:latin typeface="Arial" charset="0"/>
              </a:rPr>
              <a:t>                      </a:t>
            </a:r>
            <a:endParaRPr lang="en-US" sz="2000" b="1" i="1">
              <a:latin typeface="Arial" charset="0"/>
            </a:endParaRPr>
          </a:p>
          <a:p>
            <a:pPr eaLnBrk="1" hangingPunct="1"/>
            <a:endParaRPr lang="en-US" sz="600" b="1" i="1">
              <a:latin typeface="Arial" charset="0"/>
            </a:endParaRPr>
          </a:p>
          <a:p>
            <a:pPr eaLnBrk="1" hangingPunct="1"/>
            <a:r>
              <a:rPr lang="en-US" b="1">
                <a:latin typeface="Arial" charset="0"/>
              </a:rPr>
              <a:t>                                          </a:t>
            </a:r>
            <a:r>
              <a:rPr lang="en-US" sz="2400" b="1" u="sng">
                <a:latin typeface="Arial" charset="0"/>
              </a:rPr>
              <a:t>Âm nhạc</a:t>
            </a:r>
          </a:p>
          <a:p>
            <a:pPr eaLnBrk="1" hangingPunct="1"/>
            <a:endParaRPr lang="en-US" sz="600" b="1" u="sng">
              <a:latin typeface="Arial" charset="0"/>
            </a:endParaRPr>
          </a:p>
          <a:p>
            <a:pPr algn="ctr" eaLnBrk="1" hangingPunct="1"/>
            <a:r>
              <a:rPr lang="en-US" sz="2400" b="1">
                <a:solidFill>
                  <a:srgbClr val="000099"/>
                </a:solidFill>
                <a:latin typeface="Arial" charset="0"/>
              </a:rPr>
              <a:t>Tiết 31: - Ôn tập hai bài hát: </a:t>
            </a:r>
            <a:r>
              <a:rPr lang="en-US" sz="2400" b="1" i="1">
                <a:solidFill>
                  <a:srgbClr val="000099"/>
                </a:solidFill>
                <a:latin typeface="Arial" charset="0"/>
              </a:rPr>
              <a:t>Chị Ong Nâu và em bé,                       Tiếng hát bạn bè mình.</a:t>
            </a:r>
          </a:p>
          <a:p>
            <a:pPr eaLnBrk="1" hangingPunct="1"/>
            <a:r>
              <a:rPr lang="en-US" sz="2400" b="1">
                <a:solidFill>
                  <a:srgbClr val="000099"/>
                </a:solidFill>
                <a:latin typeface="Arial" charset="0"/>
              </a:rPr>
              <a:t>               - Ôn tập các nốt nhạc.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4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4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/>
              </a:rPr>
              <a:t>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latin typeface="Arial" charset="0"/>
            </a:endParaRPr>
          </a:p>
        </p:txBody>
      </p:sp>
      <p:pic>
        <p:nvPicPr>
          <p:cNvPr id="6148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676400" y="0"/>
            <a:ext cx="624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000" b="1" i="1">
              <a:latin typeface="Arial" charset="0"/>
            </a:endParaRPr>
          </a:p>
          <a:p>
            <a:pPr eaLnBrk="1" hangingPunct="1"/>
            <a:r>
              <a:rPr lang="en-US" sz="2000" b="1">
                <a:latin typeface="Arial" charset="0"/>
              </a:rPr>
              <a:t>                        </a:t>
            </a:r>
            <a:r>
              <a:rPr lang="en-US" sz="2000" b="1" u="sng">
                <a:latin typeface="Arial" charset="0"/>
              </a:rPr>
              <a:t>Âm nhạc</a:t>
            </a:r>
            <a:endParaRPr lang="en-US" sz="2000" u="sng">
              <a:latin typeface="Arial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09600" y="9144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 i="1">
                <a:latin typeface="Arial" charset="0"/>
              </a:rPr>
              <a:t>I. -  Ôn tập bài hát: Chị Ong nâu và em bé:</a:t>
            </a:r>
            <a:endParaRPr lang="en-US" sz="2000" u="sng">
              <a:latin typeface="Arial" charset="0"/>
            </a:endParaRPr>
          </a:p>
        </p:txBody>
      </p:sp>
      <p:pic>
        <p:nvPicPr>
          <p:cNvPr id="57352" name="Picture 8" descr="Pictur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838200" y="41910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838200" y="1524000"/>
            <a:ext cx="693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Trình bày bài hát: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Lời 1: Hát đồng thanh.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Lời 2: Hát kết hợp vỗ tay theo nhịp.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7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7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7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7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7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7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7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/>
              </a:rPr>
              <a:t>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latin typeface="Arial" charset="0"/>
            </a:endParaRPr>
          </a:p>
        </p:txBody>
      </p:sp>
      <p:pic>
        <p:nvPicPr>
          <p:cNvPr id="7172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76400" y="0"/>
            <a:ext cx="624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000" b="1" i="1">
              <a:latin typeface="Arial" charset="0"/>
            </a:endParaRPr>
          </a:p>
          <a:p>
            <a:pPr eaLnBrk="1" hangingPunct="1"/>
            <a:r>
              <a:rPr lang="en-US" sz="2000" b="1">
                <a:latin typeface="Arial" charset="0"/>
              </a:rPr>
              <a:t>                        </a:t>
            </a:r>
            <a:r>
              <a:rPr lang="en-US" sz="2000" b="1" u="sng">
                <a:latin typeface="Arial" charset="0"/>
              </a:rPr>
              <a:t>Âm nhạc</a:t>
            </a:r>
            <a:endParaRPr lang="en-US" sz="2000" u="sng">
              <a:latin typeface="Arial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09600" y="9144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 i="1">
                <a:latin typeface="Arial" charset="0"/>
              </a:rPr>
              <a:t>I. Ôn tập bài hát: Chị Ong nâu và em bé:</a:t>
            </a:r>
            <a:endParaRPr lang="en-US" sz="2000" u="sng">
              <a:latin typeface="Arial" charset="0"/>
            </a:endParaRPr>
          </a:p>
        </p:txBody>
      </p:sp>
      <p:pic>
        <p:nvPicPr>
          <p:cNvPr id="58375" name="Picture 7" descr="Pictur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38200" y="41910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838200" y="1371600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Trình bày bài hát với hình thức hát: Lĩnh xướng, đồng ca, nối tiếp.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52400" y="1676400"/>
            <a:ext cx="89916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Lời 1: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          </a:t>
            </a:r>
            <a:r>
              <a:rPr lang="en-US" sz="2000" b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1" u="sng">
                <a:solidFill>
                  <a:srgbClr val="000099"/>
                </a:solidFill>
                <a:latin typeface="Arial" charset="0"/>
              </a:rPr>
              <a:t>Nhóm 1:</a:t>
            </a:r>
            <a:r>
              <a:rPr lang="en-US" sz="2000" b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1" i="1">
                <a:solidFill>
                  <a:srgbClr val="000099"/>
                </a:solidFill>
                <a:latin typeface="Arial" charset="0"/>
              </a:rPr>
              <a:t>Chị Ong Nâu … chị bay đi đâu đi đâu.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           </a:t>
            </a:r>
            <a:r>
              <a:rPr lang="en-US" sz="2000" b="1" u="sng">
                <a:solidFill>
                  <a:srgbClr val="000099"/>
                </a:solidFill>
                <a:latin typeface="Arial" charset="0"/>
              </a:rPr>
              <a:t>Nhóm 2</a:t>
            </a:r>
            <a:r>
              <a:rPr lang="en-US" sz="2000" b="1">
                <a:solidFill>
                  <a:srgbClr val="000099"/>
                </a:solidFill>
                <a:latin typeface="Arial" charset="0"/>
              </a:rPr>
              <a:t>: </a:t>
            </a:r>
            <a:r>
              <a:rPr lang="en-US" sz="2000" b="1" i="1">
                <a:solidFill>
                  <a:srgbClr val="000099"/>
                </a:solidFill>
                <a:latin typeface="Arial" charset="0"/>
              </a:rPr>
              <a:t>Chú Gà Trống … Ông mặt trời mới dậy.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           </a:t>
            </a:r>
            <a:r>
              <a:rPr lang="en-US" sz="2000" b="1" u="sng">
                <a:solidFill>
                  <a:srgbClr val="000099"/>
                </a:solidFill>
                <a:latin typeface="Arial" charset="0"/>
              </a:rPr>
              <a:t>Nhóm 3:</a:t>
            </a:r>
            <a:r>
              <a:rPr lang="en-US" sz="2000" b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1" i="1">
                <a:solidFill>
                  <a:srgbClr val="000099"/>
                </a:solidFill>
                <a:latin typeface="Arial" charset="0"/>
              </a:rPr>
              <a:t>Mà trên những cành hoa em đã thấy chị bay</a:t>
            </a:r>
            <a:r>
              <a:rPr lang="en-US" sz="2000" b="1">
                <a:solidFill>
                  <a:srgbClr val="000099"/>
                </a:solidFill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           </a:t>
            </a:r>
            <a:r>
              <a:rPr lang="en-US" sz="2000" b="1" u="sng">
                <a:solidFill>
                  <a:srgbClr val="000099"/>
                </a:solidFill>
                <a:latin typeface="Arial" charset="0"/>
              </a:rPr>
              <a:t>Hát đồng ca:</a:t>
            </a:r>
            <a:r>
              <a:rPr lang="en-US" sz="2000" b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1" i="1">
                <a:solidFill>
                  <a:srgbClr val="000099"/>
                </a:solidFill>
                <a:latin typeface="Arial" charset="0"/>
              </a:rPr>
              <a:t>Bé ngoan của chị ơi ….Không nên lười.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Lời 2:</a:t>
            </a:r>
            <a:r>
              <a:rPr lang="en-US" sz="2000" b="1">
                <a:solidFill>
                  <a:srgbClr val="000099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          </a:t>
            </a:r>
            <a:r>
              <a:rPr lang="en-US" sz="2000" b="1" u="sng">
                <a:solidFill>
                  <a:srgbClr val="000099"/>
                </a:solidFill>
                <a:latin typeface="Arial" charset="0"/>
              </a:rPr>
              <a:t>Hát lĩnh xướng:</a:t>
            </a:r>
            <a:r>
              <a:rPr lang="en-US" sz="2000" b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1" i="1">
                <a:solidFill>
                  <a:srgbClr val="000099"/>
                </a:solidFill>
                <a:latin typeface="Arial" charset="0"/>
              </a:rPr>
              <a:t>Trời xanh xanh xanh xanh xanh …. Nghiêng đôi cánh chào hoa.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          </a:t>
            </a:r>
            <a:r>
              <a:rPr lang="en-US" sz="2000" b="1" u="sng">
                <a:solidFill>
                  <a:srgbClr val="000099"/>
                </a:solidFill>
                <a:latin typeface="Arial" charset="0"/>
              </a:rPr>
              <a:t>Hát đồng ca:</a:t>
            </a:r>
            <a:r>
              <a:rPr lang="en-US" sz="2000" b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000" b="1" i="1">
                <a:solidFill>
                  <a:srgbClr val="000099"/>
                </a:solidFill>
                <a:latin typeface="Arial" charset="0"/>
              </a:rPr>
              <a:t>Bé ngoan của chị ơi ….Không nên lười.</a:t>
            </a:r>
          </a:p>
          <a:p>
            <a:pPr eaLnBrk="1" hangingPunct="1">
              <a:spcBef>
                <a:spcPct val="50000"/>
              </a:spcBef>
            </a:pPr>
            <a:endParaRPr lang="en-US" sz="2000" b="1" i="1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            </a:t>
            </a:r>
          </a:p>
          <a:p>
            <a:pPr eaLnBrk="1" hangingPunct="1">
              <a:spcBef>
                <a:spcPct val="50000"/>
              </a:spcBef>
            </a:pPr>
            <a:endParaRPr lang="en-US" sz="2000" b="1">
              <a:solidFill>
                <a:srgbClr val="0000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8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8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8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58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8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8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8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8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8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8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8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8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8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8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8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8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8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8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83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83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58377" grpId="1"/>
      <p:bldP spid="5837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286_img_0503b_864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838200" y="457200"/>
            <a:ext cx="7620000" cy="10779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rgbClr val="FFFF00"/>
                </a:solidFill>
                <a:latin typeface="Arial" charset="0"/>
              </a:rPr>
              <a:t>Qua bài hát tác giả muốn nhắc nhở chúng ta </a:t>
            </a:r>
            <a:r>
              <a:rPr lang="vi-VN" sz="3200" i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3200" i="1">
                <a:solidFill>
                  <a:srgbClr val="FFFF00"/>
                </a:solidFill>
                <a:latin typeface="Arial" charset="0"/>
              </a:rPr>
              <a:t>iều gì?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7200" y="32766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Luôn học tập siêng n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ng, ch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m chỉ nh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 chị ong và em bé phấn </a:t>
            </a:r>
            <a:r>
              <a:rPr lang="vi-VN" sz="28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ấu trở thành con ngoan trò giỏi cháu ngoan Bác Hồ kính yêu.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/>
              </a:rPr>
              <a:t>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latin typeface="Arial" charset="0"/>
            </a:endParaRPr>
          </a:p>
        </p:txBody>
      </p:sp>
      <p:pic>
        <p:nvPicPr>
          <p:cNvPr id="9220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76400" y="0"/>
            <a:ext cx="62484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000" b="1" i="1">
              <a:latin typeface="Arial" charset="0"/>
            </a:endParaRPr>
          </a:p>
          <a:p>
            <a:pPr eaLnBrk="1" hangingPunct="1"/>
            <a:r>
              <a:rPr lang="en-US" sz="2000" b="1">
                <a:latin typeface="Arial" charset="0"/>
              </a:rPr>
              <a:t>                        </a:t>
            </a:r>
            <a:r>
              <a:rPr lang="en-US" sz="2000" b="1" u="sng">
                <a:latin typeface="Arial" charset="0"/>
              </a:rPr>
              <a:t>Âm nhạc</a:t>
            </a:r>
          </a:p>
          <a:p>
            <a:pPr eaLnBrk="1" hangingPunct="1"/>
            <a:endParaRPr lang="en-US" sz="200" b="1" u="sng">
              <a:latin typeface="Arial" charset="0"/>
            </a:endParaRPr>
          </a:p>
          <a:p>
            <a:pPr algn="ctr" eaLnBrk="1" hangingPunct="1"/>
            <a:r>
              <a:rPr lang="en-US" b="1">
                <a:solidFill>
                  <a:srgbClr val="000099"/>
                </a:solidFill>
                <a:latin typeface="Arial" charset="0"/>
              </a:rPr>
              <a:t>Tiết 31: - Ôn tập hai bài hát: </a:t>
            </a:r>
            <a:r>
              <a:rPr lang="en-US" b="1" i="1">
                <a:solidFill>
                  <a:srgbClr val="000099"/>
                </a:solidFill>
                <a:latin typeface="Arial" charset="0"/>
              </a:rPr>
              <a:t>Chị ong nâu và em bé,                           Tiếng hát bạn bè mình.</a:t>
            </a:r>
          </a:p>
          <a:p>
            <a:pPr eaLnBrk="1" hangingPunct="1"/>
            <a:r>
              <a:rPr lang="en-US" b="1">
                <a:solidFill>
                  <a:srgbClr val="000099"/>
                </a:solidFill>
                <a:latin typeface="Arial" charset="0"/>
              </a:rPr>
              <a:t>                   - Ôn tập các nốt nhạc.</a:t>
            </a:r>
          </a:p>
          <a:p>
            <a:pPr eaLnBrk="1" hangingPunct="1"/>
            <a:endParaRPr lang="en-US" b="1" u="sng">
              <a:latin typeface="Arial" charset="0"/>
            </a:endParaRPr>
          </a:p>
          <a:p>
            <a:pPr eaLnBrk="1" hangingPunct="1"/>
            <a:endParaRPr lang="en-US" sz="2000" u="sng">
              <a:latin typeface="Arial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3400" y="2209800"/>
            <a:ext cx="62484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sz="2000" b="1" i="1">
                <a:latin typeface="Arial" charset="0"/>
              </a:rPr>
              <a:t>I. Ôn tập bài hát: Tiếng hát bạn bè mình:</a:t>
            </a:r>
          </a:p>
          <a:p>
            <a:pPr marL="457200" indent="-457200" eaLnBrk="1" hangingPunct="1"/>
            <a:r>
              <a:rPr lang="en-US" sz="2000" b="1" i="1">
                <a:latin typeface="Arial" charset="0"/>
              </a:rPr>
              <a:t>                                    </a:t>
            </a:r>
            <a:r>
              <a:rPr lang="en-US" i="1">
                <a:latin typeface="Arial" charset="0"/>
              </a:rPr>
              <a:t>Sáng tác: Lê Hoàng Minh</a:t>
            </a:r>
          </a:p>
          <a:p>
            <a:pPr marL="457200" indent="-457200" eaLnBrk="1" hangingPunct="1"/>
            <a:r>
              <a:rPr lang="en-US" sz="2000" u="sng">
                <a:latin typeface="Arial" charset="0"/>
              </a:rPr>
              <a:t>                                   </a:t>
            </a: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838200" y="41910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33400" y="3124200"/>
            <a:ext cx="693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Trình bày bài hát: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Lần 1: Hát đồng ca.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Lần 2: Hát kết hợp vỗ tay theo nhịp.</a:t>
            </a:r>
          </a:p>
        </p:txBody>
      </p:sp>
      <p:pic>
        <p:nvPicPr>
          <p:cNvPr id="9225" name="Picture 2" descr="BAR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1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61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29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819400" y="-1588"/>
            <a:ext cx="344011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Tiếng hát bạn bè mình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4191000" y="455613"/>
            <a:ext cx="2878138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600" b="1" i="1">
                <a:solidFill>
                  <a:srgbClr val="0000FF"/>
                </a:solidFill>
                <a:latin typeface="Arial" charset="0"/>
              </a:rPr>
              <a:t>Nhạc và lời: Lê Hoàng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676400" y="0"/>
            <a:ext cx="6248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000" b="1" i="1">
              <a:latin typeface="Arial" charset="0"/>
            </a:endParaRPr>
          </a:p>
          <a:p>
            <a:pPr eaLnBrk="1" hangingPunct="1"/>
            <a:r>
              <a:rPr lang="en-US" sz="2000" b="1">
                <a:latin typeface="Arial" charset="0"/>
              </a:rPr>
              <a:t>                        </a:t>
            </a:r>
            <a:r>
              <a:rPr lang="en-US" sz="2000" b="1" u="sng">
                <a:latin typeface="Arial" charset="0"/>
              </a:rPr>
              <a:t>Âm nhạc</a:t>
            </a:r>
          </a:p>
          <a:p>
            <a:pPr algn="ctr" eaLnBrk="1" hangingPunct="1"/>
            <a:r>
              <a:rPr lang="en-US" b="1">
                <a:solidFill>
                  <a:srgbClr val="000099"/>
                </a:solidFill>
                <a:latin typeface="Arial" charset="0"/>
              </a:rPr>
              <a:t>Tiết 31: - Ôn tập hai bài hát: </a:t>
            </a:r>
            <a:r>
              <a:rPr lang="en-US" b="1" i="1">
                <a:solidFill>
                  <a:srgbClr val="000099"/>
                </a:solidFill>
                <a:latin typeface="Arial" charset="0"/>
              </a:rPr>
              <a:t>Chị Ong Nâu và em bé,                              Tiếng hát bạn bè mình.</a:t>
            </a:r>
          </a:p>
          <a:p>
            <a:pPr eaLnBrk="1" hangingPunct="1"/>
            <a:r>
              <a:rPr lang="en-US" b="1">
                <a:solidFill>
                  <a:srgbClr val="000099"/>
                </a:solidFill>
                <a:latin typeface="Arial" charset="0"/>
              </a:rPr>
              <a:t>                   - Ôn tập các nốt nhạc.</a:t>
            </a:r>
          </a:p>
          <a:p>
            <a:pPr eaLnBrk="1" hangingPunct="1"/>
            <a:endParaRPr lang="en-US" b="1" u="sng">
              <a:latin typeface="Arial" charset="0"/>
            </a:endParaRPr>
          </a:p>
          <a:p>
            <a:pPr eaLnBrk="1" hangingPunct="1"/>
            <a:endParaRPr lang="en-US" sz="2000" u="sng">
              <a:latin typeface="Arial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1000" y="1905000"/>
            <a:ext cx="62484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FontTx/>
              <a:buAutoNum type="romanUcPeriod"/>
            </a:pPr>
            <a:r>
              <a:rPr lang="en-US" sz="2000" b="1" i="1">
                <a:solidFill>
                  <a:srgbClr val="F60A20"/>
                </a:solidFill>
                <a:latin typeface="Arial" charset="0"/>
              </a:rPr>
              <a:t>Ôn tập bài hát: Tiếng hát bạn bè mình:</a:t>
            </a:r>
          </a:p>
          <a:p>
            <a:pPr marL="457200" indent="-457200" eaLnBrk="1" hangingPunct="1"/>
            <a:r>
              <a:rPr lang="en-US" sz="2000" b="1" i="1">
                <a:solidFill>
                  <a:srgbClr val="F60A20"/>
                </a:solidFill>
                <a:latin typeface="Arial" charset="0"/>
              </a:rPr>
              <a:t>                                    </a:t>
            </a:r>
            <a:r>
              <a:rPr lang="en-US" i="1">
                <a:solidFill>
                  <a:srgbClr val="F60A20"/>
                </a:solidFill>
                <a:latin typeface="Arial" charset="0"/>
              </a:rPr>
              <a:t>Sáng tác: Lê Hoàng Minh</a:t>
            </a:r>
          </a:p>
          <a:p>
            <a:pPr marL="457200" indent="-457200" eaLnBrk="1" hangingPunct="1"/>
            <a:r>
              <a:rPr lang="en-US" sz="2000" u="sng">
                <a:latin typeface="Arial" charset="0"/>
              </a:rPr>
              <a:t>                                   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838200" y="41910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04800" y="2895600"/>
            <a:ext cx="883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Arial" charset="0"/>
              </a:rPr>
              <a:t>Trình bày bài hát kết hợp vận động phụ họa:</a:t>
            </a:r>
          </a:p>
        </p:txBody>
      </p:sp>
      <p:pic>
        <p:nvPicPr>
          <p:cNvPr id="11270" name="Picture 13" descr="Acoustic-04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91200" y="3429000"/>
            <a:ext cx="2209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9" descr="hoa h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223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0" descr="hoa h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867400"/>
            <a:ext cx="8223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1" descr="hoa h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675" y="6022975"/>
            <a:ext cx="8223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1722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63496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860</TotalTime>
  <Words>741</Words>
  <Application>Microsoft Office PowerPoint</Application>
  <PresentationFormat>On-screen Show (4:3)</PresentationFormat>
  <Paragraphs>116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Verdana</vt:lpstr>
      <vt:lpstr>Arial</vt:lpstr>
      <vt:lpstr>Times New Roman</vt:lpstr>
      <vt:lpstr>.VnTime</vt:lpstr>
      <vt:lpstr>Balloons</vt:lpstr>
      <vt:lpstr>Slide 1</vt:lpstr>
      <vt:lpstr>Slide 2</vt:lpstr>
      <vt:lpstr>Slide 3</vt:lpstr>
      <vt:lpstr>I</vt:lpstr>
      <vt:lpstr>I</vt:lpstr>
      <vt:lpstr>Slide 6</vt:lpstr>
      <vt:lpstr>I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I</vt:lpstr>
      <vt:lpstr>I</vt:lpstr>
    </vt:vector>
  </TitlesOfParts>
  <Company>Microsoft,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HueCd.Com</dc:creator>
  <cp:lastModifiedBy>CSTeam</cp:lastModifiedBy>
  <cp:revision>98</cp:revision>
  <dcterms:created xsi:type="dcterms:W3CDTF">2011-03-04T19:43:24Z</dcterms:created>
  <dcterms:modified xsi:type="dcterms:W3CDTF">2016-06-29T09:52:10Z</dcterms:modified>
</cp:coreProperties>
</file>