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86" r:id="rId2"/>
    <p:sldId id="285" r:id="rId3"/>
    <p:sldId id="259" r:id="rId4"/>
    <p:sldId id="275" r:id="rId5"/>
    <p:sldId id="278" r:id="rId6"/>
    <p:sldId id="262" r:id="rId7"/>
    <p:sldId id="279" r:id="rId8"/>
    <p:sldId id="280" r:id="rId9"/>
    <p:sldId id="263" r:id="rId10"/>
    <p:sldId id="284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0DDE0"/>
    <a:srgbClr val="9ADBC5"/>
    <a:srgbClr val="DFDD6C"/>
    <a:srgbClr val="FEC453"/>
    <a:srgbClr val="FF8D6F"/>
    <a:srgbClr val="4F81BD"/>
    <a:srgbClr val="F98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6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C3BA4-2EF9-4EEB-938F-26E6EC6E0FD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A29D5-147C-4D79-97FB-9CBAD3D92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9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78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8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F09B78-BCFF-463C-A921-FDEAD8829EA4}" type="datetimeFigureOut">
              <a:rPr lang="en-US" smtClean="0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97971-1439-433C-9167-465AC369ED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6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04666D-F615-4303-8F6D-2F0326FC790B}" type="datetimeFigureOut">
              <a:rPr lang="en-US" smtClean="0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4E07B-E622-492B-90ED-821D1249C5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2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50DF8B-6F22-451D-812C-BB251CB52752}" type="datetimeFigureOut">
              <a:rPr lang="en-US" smtClean="0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EE2F8-728D-4492-83AB-2BBEAFC6E9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8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26D17-8B3C-41B5-9979-9A12BCBF26E0}" type="datetimeFigureOut">
              <a:rPr lang="en-US" smtClean="0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176FB-604A-44AC-BFE8-65E0AA15FD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3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3E4BB-6FC6-4003-9686-D2C30A84C168}" type="datetimeFigureOut">
              <a:rPr lang="en-US" smtClean="0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1CD26-7ABC-46EA-BA82-46795F1D0F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612782-6DE1-49EE-A2BD-9CED720C4A10}" type="datetimeFigureOut">
              <a:rPr lang="en-US" smtClean="0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9956A-31D8-4F25-8232-F8CE27FE77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1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67347-BDEB-4677-8C16-565D94B60B17}" type="datetimeFigureOut">
              <a:rPr lang="en-US" smtClean="0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88802-3E40-4217-9449-0CA1D633C2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7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BB0B92-FA32-4350-8166-A02BE7944A00}" type="datetimeFigureOut">
              <a:rPr lang="en-US" smtClean="0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8700B-7D2C-4B1D-A267-D659D31B18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5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E5DA63-B7DB-48A8-94BB-307C348E220D}" type="datetimeFigureOut">
              <a:rPr lang="en-US" smtClean="0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9FC75-63F2-4FB5-9E7D-3078CD6C7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0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4E1DF-1CEA-4E63-8A23-65F82B8DA1BE}" type="datetimeFigureOut">
              <a:rPr lang="en-US" smtClean="0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0237D-B291-4690-BF49-6C3D59C8A3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7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6D495-065D-4967-9D7A-462425AF7135}" type="datetimeFigureOut">
              <a:rPr lang="en-US" smtClean="0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CC9BA-C01F-47A2-896A-EC0001F73D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046513-4C39-42C1-BD7A-BEE39FF15916}" type="datetimeFigureOut">
              <a:rPr lang="en-US" smtClean="0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A7A516-C51B-4924-92BC-DA179AFC3E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9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737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5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438401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52" y="186497"/>
            <a:ext cx="12610352" cy="1093505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70516" y="2087592"/>
            <a:ext cx="8683608" cy="418123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1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9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726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0" y="3330310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4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1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7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44988" y="3038966"/>
            <a:ext cx="784997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38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TIẾNG VIỆT 1</a:t>
            </a:r>
            <a:endParaRPr lang="zh-CN" altLang="en-US" sz="32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1246" y="2490143"/>
            <a:ext cx="7042147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0584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 ĐOÀN KHUÊ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7620" y="4157120"/>
            <a:ext cx="7985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TRƯỜNG LỚP; BẠN BÈ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  <a:endParaRPr lang="vi-VN" sz="3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1+2)</a:t>
            </a:r>
            <a:endParaRPr lang="en-US" sz="3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8"/>
            <a:ext cx="12192000" cy="6863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483" y="1752600"/>
            <a:ext cx="7581033" cy="22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5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6325" y="-2697678"/>
            <a:ext cx="6852675" cy="122586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99631" y="-2290108"/>
            <a:ext cx="6219848" cy="114856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40" y="1958471"/>
            <a:ext cx="4315631" cy="462026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4" y="5765936"/>
            <a:ext cx="655549" cy="676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557739" y="1430809"/>
            <a:ext cx="418872" cy="12312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36" y="5776815"/>
            <a:ext cx="496685" cy="52925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97" y="853821"/>
            <a:ext cx="497626" cy="59715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02" y="1714932"/>
            <a:ext cx="571187" cy="78696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573014" y="4678122"/>
            <a:ext cx="2043282" cy="212879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246" y="1021412"/>
            <a:ext cx="444150" cy="7320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63" y="3208475"/>
            <a:ext cx="532279" cy="593696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86134" y="615506"/>
            <a:ext cx="99035" cy="857413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16" y="4888242"/>
            <a:ext cx="716277" cy="802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188" y="2006653"/>
            <a:ext cx="6465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6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6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6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6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 defTabSz="685800"/>
            <a:r>
              <a:rPr lang="en-US" sz="6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6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39548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" y="0"/>
            <a:ext cx="121871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857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069" y="0"/>
            <a:ext cx="12722061" cy="7162800"/>
          </a:xfrm>
          <a:prstGeom prst="rect">
            <a:avLst/>
          </a:prstGeom>
        </p:spPr>
      </p:pic>
    </p:spTree>
  </p:cSld>
  <p:clrMapOvr>
    <a:masterClrMapping/>
  </p:clrMapOvr>
  <p:transition spd="slow" advTm="14347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75"/>
            <a:ext cx="12192000" cy="682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1196293"/>
            <a:ext cx="741260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ln w="11430"/>
                <a:solidFill>
                  <a:srgbClr val="7030A0"/>
                </a:solidFill>
                <a:latin typeface="+mj-lt"/>
              </a:rPr>
              <a:t>Các bước làm quen với bạn</a:t>
            </a:r>
            <a:endParaRPr lang="en-US" sz="4800" b="1" dirty="0">
              <a:ln w="11430"/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2449471"/>
            <a:ext cx="361406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- Chào hỏi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3446188"/>
            <a:ext cx="582580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- Giới thiệu bản thân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 advTm="28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7"/>
          <a:stretch>
            <a:fillRect/>
          </a:stretch>
        </p:blipFill>
        <p:spPr bwMode="auto">
          <a:xfrm>
            <a:off x="0" y="0"/>
            <a:ext cx="12192000" cy="68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389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1"/>
            <a:ext cx="27432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52414"/>
            <a:ext cx="2624138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4163"/>
            <a:ext cx="2692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33650"/>
            <a:ext cx="2590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2676526"/>
            <a:ext cx="22669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4191001"/>
            <a:ext cx="2641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4532313"/>
            <a:ext cx="3276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752725"/>
            <a:ext cx="31575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94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400"/>
            <a:ext cx="32004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150814"/>
            <a:ext cx="26924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158751"/>
            <a:ext cx="20637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4371975"/>
            <a:ext cx="251460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210051"/>
            <a:ext cx="22002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495801"/>
            <a:ext cx="25431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6" y="2362200"/>
            <a:ext cx="345122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94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5"/>
          <a:stretch>
            <a:fillRect/>
          </a:stretch>
        </p:blipFill>
        <p:spPr bwMode="auto">
          <a:xfrm>
            <a:off x="838200" y="79129"/>
            <a:ext cx="10668000" cy="674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1975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2|2.5|1.8|2.2|2.5|2.3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2|2.6|2.3|1.9|4.1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80</Words>
  <Application>Microsoft Office PowerPoint</Application>
  <PresentationFormat>Widescreen</PresentationFormat>
  <Paragraphs>13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Arial</vt:lpstr>
      <vt:lpstr>Arial-Rounded</vt:lpstr>
      <vt:lpstr>Calibri</vt:lpstr>
      <vt:lpstr>Calibri Light</vt:lpstr>
      <vt:lpstr>Times New Roman</vt:lpstr>
      <vt:lpstr>UVN Minh Map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50</cp:revision>
  <dcterms:created xsi:type="dcterms:W3CDTF">2020-08-13T17:57:35Z</dcterms:created>
  <dcterms:modified xsi:type="dcterms:W3CDTF">2023-07-19T07:13:05Z</dcterms:modified>
</cp:coreProperties>
</file>