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7" r:id="rId4"/>
  </p:sldMasterIdLst>
  <p:notesMasterIdLst>
    <p:notesMasterId r:id="rId17"/>
  </p:notesMasterIdLst>
  <p:sldIdLst>
    <p:sldId id="1571" r:id="rId5"/>
    <p:sldId id="300" r:id="rId6"/>
    <p:sldId id="301" r:id="rId7"/>
    <p:sldId id="302" r:id="rId8"/>
    <p:sldId id="303" r:id="rId9"/>
    <p:sldId id="304" r:id="rId10"/>
    <p:sldId id="1549" r:id="rId11"/>
    <p:sldId id="1550" r:id="rId12"/>
    <p:sldId id="1551" r:id="rId13"/>
    <p:sldId id="1555" r:id="rId14"/>
    <p:sldId id="1556" r:id="rId15"/>
    <p:sldId id="1572" r:id="rId16"/>
    <p:sldId id="1573" r:id="rId18"/>
    <p:sldId id="1557" r:id="rId19"/>
    <p:sldId id="1559" r:id="rId20"/>
    <p:sldId id="1552" r:id="rId21"/>
    <p:sldId id="1574" r:id="rId22"/>
    <p:sldId id="1575" r:id="rId23"/>
    <p:sldId id="1558" r:id="rId24"/>
    <p:sldId id="1578" r:id="rId25"/>
    <p:sldId id="1576" r:id="rId26"/>
    <p:sldId id="1577" r:id="rId27"/>
    <p:sldId id="1569" r:id="rId28"/>
    <p:sldId id="1579" r:id="rId29"/>
    <p:sldId id="1580" r:id="rId30"/>
    <p:sldId id="1560" r:id="rId31"/>
    <p:sldId id="1581" r:id="rId32"/>
    <p:sldId id="1561" r:id="rId33"/>
    <p:sldId id="15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notesMaster" Target="notesMasters/notesMaster1.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panose="020F0502020204030204"/>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endParaRPr lang="en-US"/>
          </a:p>
        </p:txBody>
      </p:sp>
      <p:sp>
        <p:nvSpPr>
          <p:cNvPr id="4" name="Slide Number Placeholder 3"/>
          <p:cNvSpPr>
            <a:spLocks noGrp="1"/>
          </p:cNvSpPr>
          <p:nvPr>
            <p:ph type="sldNum" sz="quarter" idx="5"/>
          </p:nvPr>
        </p:nvSpPr>
        <p:spPr/>
        <p:txBody>
          <a:bodyPr/>
          <a:lstStyle/>
          <a:p>
            <a:fld id="{5CC94CB1-B78C-4587-BCB0-82450C159455}"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panose="020F0502020204030204"/>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fld id="{5CC94CB1-B78C-4587-BCB0-82450C15945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标题 1"/>
          <p:cNvSpPr txBox="1"/>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                        版权声明</a:t>
            </a:r>
            <a:br>
              <a:rPr lang="zh-CN" altLang="en-US" sz="20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感谢您下载平台上提供的</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1.</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在熊猫办公出售的</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模板是免版税类（</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RF</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Royalty-Free</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）正版受</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中国人民共和国著作法</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和</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世界版权公约</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的保护，作品的所有权、版权和著作权归熊猫办公所有，您下载的是</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模板素材的使用权。</a:t>
            </a: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2.</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不得将熊猫办公的</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模板、</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endPar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userDrawn="1"/>
        </p:nvGrpSpPr>
        <p:grpSpPr>
          <a:xfrm>
            <a:off x="263352" y="332656"/>
            <a:ext cx="11593288" cy="6120000"/>
            <a:chOff x="263352" y="405344"/>
            <a:chExt cx="11593288" cy="6120000"/>
          </a:xfrm>
        </p:grpSpPr>
        <p:sp>
          <p:nvSpPr>
            <p:cNvPr id="6" name="矩形 5"/>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9966A6A-5068-46EF-827D-CC5B5F6D8E7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9966A6A-5068-46EF-827D-CC5B5F6D8E7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5"/>
              </a:spcBef>
              <a:spcAft>
                <a:spcPts val="0"/>
              </a:spcAft>
              <a:buSzPts val="1400"/>
              <a:buChar char="○"/>
              <a:defRPr/>
            </a:lvl2pPr>
            <a:lvl3pPr marL="1371600" lvl="2" indent="-317500" algn="l">
              <a:lnSpc>
                <a:spcPct val="115000"/>
              </a:lnSpc>
              <a:spcBef>
                <a:spcPts val="2135"/>
              </a:spcBef>
              <a:spcAft>
                <a:spcPts val="0"/>
              </a:spcAft>
              <a:buSzPts val="1400"/>
              <a:buChar char="■"/>
              <a:defRPr/>
            </a:lvl3pPr>
            <a:lvl4pPr marL="1828800" lvl="3" indent="-317500" algn="l">
              <a:lnSpc>
                <a:spcPct val="115000"/>
              </a:lnSpc>
              <a:spcBef>
                <a:spcPts val="2135"/>
              </a:spcBef>
              <a:spcAft>
                <a:spcPts val="0"/>
              </a:spcAft>
              <a:buSzPts val="1400"/>
              <a:buChar char="●"/>
              <a:defRPr/>
            </a:lvl4pPr>
            <a:lvl5pPr marL="2286000" lvl="4" indent="-317500" algn="l">
              <a:lnSpc>
                <a:spcPct val="115000"/>
              </a:lnSpc>
              <a:spcBef>
                <a:spcPts val="2135"/>
              </a:spcBef>
              <a:spcAft>
                <a:spcPts val="0"/>
              </a:spcAft>
              <a:buSzPts val="1400"/>
              <a:buChar char="○"/>
              <a:defRPr/>
            </a:lvl5pPr>
            <a:lvl6pPr marL="2743200" lvl="5" indent="-317500" algn="l">
              <a:lnSpc>
                <a:spcPct val="115000"/>
              </a:lnSpc>
              <a:spcBef>
                <a:spcPts val="2135"/>
              </a:spcBef>
              <a:spcAft>
                <a:spcPts val="0"/>
              </a:spcAft>
              <a:buSzPts val="1400"/>
              <a:buChar char="■"/>
              <a:defRPr/>
            </a:lvl6pPr>
            <a:lvl7pPr marL="3200400" lvl="6" indent="-317500" algn="l">
              <a:lnSpc>
                <a:spcPct val="115000"/>
              </a:lnSpc>
              <a:spcBef>
                <a:spcPts val="2135"/>
              </a:spcBef>
              <a:spcAft>
                <a:spcPts val="0"/>
              </a:spcAft>
              <a:buSzPts val="1400"/>
              <a:buChar char="●"/>
              <a:defRPr/>
            </a:lvl7pPr>
            <a:lvl8pPr marL="3657600" lvl="7" indent="-317500" algn="l">
              <a:lnSpc>
                <a:spcPct val="115000"/>
              </a:lnSpc>
              <a:spcBef>
                <a:spcPts val="2135"/>
              </a:spcBef>
              <a:spcAft>
                <a:spcPts val="0"/>
              </a:spcAft>
              <a:buSzPts val="1400"/>
              <a:buChar char="○"/>
              <a:defRPr/>
            </a:lvl8pPr>
            <a:lvl9pPr marL="4114800" lvl="8" indent="-317500" algn="l">
              <a:lnSpc>
                <a:spcPct val="115000"/>
              </a:lnSpc>
              <a:spcBef>
                <a:spcPts val="2135"/>
              </a:spcBef>
              <a:spcAft>
                <a:spcPts val="2135"/>
              </a:spcAft>
              <a:buSzPts val="1400"/>
              <a:buChar char="■"/>
              <a:defRPr/>
            </a:lvl9pPr>
          </a:lstStyle>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5"/>
            </a:lvl1pPr>
            <a:lvl2pPr lvl="1" algn="ctr">
              <a:lnSpc>
                <a:spcPct val="100000"/>
              </a:lnSpc>
              <a:spcBef>
                <a:spcPts val="0"/>
              </a:spcBef>
              <a:spcAft>
                <a:spcPts val="0"/>
              </a:spcAft>
              <a:buSzPts val="5200"/>
              <a:buNone/>
              <a:defRPr sz="6935"/>
            </a:lvl2pPr>
            <a:lvl3pPr lvl="2" algn="ctr">
              <a:lnSpc>
                <a:spcPct val="100000"/>
              </a:lnSpc>
              <a:spcBef>
                <a:spcPts val="0"/>
              </a:spcBef>
              <a:spcAft>
                <a:spcPts val="0"/>
              </a:spcAft>
              <a:buSzPts val="5200"/>
              <a:buNone/>
              <a:defRPr sz="6935"/>
            </a:lvl3pPr>
            <a:lvl4pPr lvl="3" algn="ctr">
              <a:lnSpc>
                <a:spcPct val="100000"/>
              </a:lnSpc>
              <a:spcBef>
                <a:spcPts val="0"/>
              </a:spcBef>
              <a:spcAft>
                <a:spcPts val="0"/>
              </a:spcAft>
              <a:buSzPts val="5200"/>
              <a:buNone/>
              <a:defRPr sz="6935"/>
            </a:lvl4pPr>
            <a:lvl5pPr lvl="4" algn="ctr">
              <a:lnSpc>
                <a:spcPct val="100000"/>
              </a:lnSpc>
              <a:spcBef>
                <a:spcPts val="0"/>
              </a:spcBef>
              <a:spcAft>
                <a:spcPts val="0"/>
              </a:spcAft>
              <a:buSzPts val="5200"/>
              <a:buNone/>
              <a:defRPr sz="6935"/>
            </a:lvl5pPr>
            <a:lvl6pPr lvl="5" algn="ctr">
              <a:lnSpc>
                <a:spcPct val="100000"/>
              </a:lnSpc>
              <a:spcBef>
                <a:spcPts val="0"/>
              </a:spcBef>
              <a:spcAft>
                <a:spcPts val="0"/>
              </a:spcAft>
              <a:buSzPts val="5200"/>
              <a:buNone/>
              <a:defRPr sz="6935"/>
            </a:lvl6pPr>
            <a:lvl7pPr lvl="6" algn="ctr">
              <a:lnSpc>
                <a:spcPct val="100000"/>
              </a:lnSpc>
              <a:spcBef>
                <a:spcPts val="0"/>
              </a:spcBef>
              <a:spcAft>
                <a:spcPts val="0"/>
              </a:spcAft>
              <a:buSzPts val="5200"/>
              <a:buNone/>
              <a:defRPr sz="6935"/>
            </a:lvl7pPr>
            <a:lvl8pPr lvl="7" algn="ctr">
              <a:lnSpc>
                <a:spcPct val="100000"/>
              </a:lnSpc>
              <a:spcBef>
                <a:spcPts val="0"/>
              </a:spcBef>
              <a:spcAft>
                <a:spcPts val="0"/>
              </a:spcAft>
              <a:buSzPts val="5200"/>
              <a:buNone/>
              <a:defRPr sz="6935"/>
            </a:lvl8pPr>
            <a:lvl9pPr lvl="8" algn="ctr">
              <a:lnSpc>
                <a:spcPct val="100000"/>
              </a:lnSpc>
              <a:spcBef>
                <a:spcPts val="0"/>
              </a:spcBef>
              <a:spcAft>
                <a:spcPts val="0"/>
              </a:spcAft>
              <a:buSzPts val="5200"/>
              <a:buNone/>
              <a:defRPr sz="6935"/>
            </a:lvl9pPr>
          </a:lstStyle>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5"/>
              </a:spcBef>
              <a:spcAft>
                <a:spcPts val="0"/>
              </a:spcAft>
              <a:buSzPts val="1400"/>
              <a:buChar char="○"/>
              <a:defRPr/>
            </a:lvl2pPr>
            <a:lvl3pPr marL="1371600" lvl="2" indent="-317500" algn="l">
              <a:lnSpc>
                <a:spcPct val="115000"/>
              </a:lnSpc>
              <a:spcBef>
                <a:spcPts val="2135"/>
              </a:spcBef>
              <a:spcAft>
                <a:spcPts val="0"/>
              </a:spcAft>
              <a:buSzPts val="1400"/>
              <a:buChar char="■"/>
              <a:defRPr/>
            </a:lvl3pPr>
            <a:lvl4pPr marL="1828800" lvl="3" indent="-317500" algn="l">
              <a:lnSpc>
                <a:spcPct val="115000"/>
              </a:lnSpc>
              <a:spcBef>
                <a:spcPts val="2135"/>
              </a:spcBef>
              <a:spcAft>
                <a:spcPts val="0"/>
              </a:spcAft>
              <a:buSzPts val="1400"/>
              <a:buChar char="●"/>
              <a:defRPr/>
            </a:lvl4pPr>
            <a:lvl5pPr marL="2286000" lvl="4" indent="-317500" algn="l">
              <a:lnSpc>
                <a:spcPct val="115000"/>
              </a:lnSpc>
              <a:spcBef>
                <a:spcPts val="2135"/>
              </a:spcBef>
              <a:spcAft>
                <a:spcPts val="0"/>
              </a:spcAft>
              <a:buSzPts val="1400"/>
              <a:buChar char="○"/>
              <a:defRPr/>
            </a:lvl5pPr>
            <a:lvl6pPr marL="2743200" lvl="5" indent="-317500" algn="l">
              <a:lnSpc>
                <a:spcPct val="115000"/>
              </a:lnSpc>
              <a:spcBef>
                <a:spcPts val="2135"/>
              </a:spcBef>
              <a:spcAft>
                <a:spcPts val="0"/>
              </a:spcAft>
              <a:buSzPts val="1400"/>
              <a:buChar char="■"/>
              <a:defRPr/>
            </a:lvl6pPr>
            <a:lvl7pPr marL="3200400" lvl="6" indent="-317500" algn="l">
              <a:lnSpc>
                <a:spcPct val="115000"/>
              </a:lnSpc>
              <a:spcBef>
                <a:spcPts val="2135"/>
              </a:spcBef>
              <a:spcAft>
                <a:spcPts val="0"/>
              </a:spcAft>
              <a:buSzPts val="1400"/>
              <a:buChar char="●"/>
              <a:defRPr/>
            </a:lvl7pPr>
            <a:lvl8pPr marL="3657600" lvl="7" indent="-317500" algn="l">
              <a:lnSpc>
                <a:spcPct val="115000"/>
              </a:lnSpc>
              <a:spcBef>
                <a:spcPts val="2135"/>
              </a:spcBef>
              <a:spcAft>
                <a:spcPts val="0"/>
              </a:spcAft>
              <a:buSzPts val="1400"/>
              <a:buChar char="○"/>
              <a:defRPr/>
            </a:lvl8pPr>
            <a:lvl9pPr marL="4114800" lvl="8" indent="-317500" algn="l">
              <a:lnSpc>
                <a:spcPct val="115000"/>
              </a:lnSpc>
              <a:spcBef>
                <a:spcPts val="2135"/>
              </a:spcBef>
              <a:spcAft>
                <a:spcPts val="2135"/>
              </a:spcAft>
              <a:buSzPts val="1400"/>
              <a:buChar char="■"/>
              <a:defRPr/>
            </a:lvl9pPr>
          </a:lstStyle>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5"/>
            </a:lvl1pPr>
            <a:lvl2pPr marL="914400" lvl="1" indent="-304800" algn="l">
              <a:lnSpc>
                <a:spcPct val="115000"/>
              </a:lnSpc>
              <a:spcBef>
                <a:spcPts val="2135"/>
              </a:spcBef>
              <a:spcAft>
                <a:spcPts val="0"/>
              </a:spcAft>
              <a:buSzPts val="1200"/>
              <a:buChar char="○"/>
              <a:defRPr sz="1600"/>
            </a:lvl2pPr>
            <a:lvl3pPr marL="1371600" lvl="2" indent="-304800" algn="l">
              <a:lnSpc>
                <a:spcPct val="115000"/>
              </a:lnSpc>
              <a:spcBef>
                <a:spcPts val="2135"/>
              </a:spcBef>
              <a:spcAft>
                <a:spcPts val="0"/>
              </a:spcAft>
              <a:buSzPts val="1200"/>
              <a:buChar char="■"/>
              <a:defRPr sz="1600"/>
            </a:lvl3pPr>
            <a:lvl4pPr marL="1828800" lvl="3" indent="-304800" algn="l">
              <a:lnSpc>
                <a:spcPct val="115000"/>
              </a:lnSpc>
              <a:spcBef>
                <a:spcPts val="2135"/>
              </a:spcBef>
              <a:spcAft>
                <a:spcPts val="0"/>
              </a:spcAft>
              <a:buSzPts val="1200"/>
              <a:buChar char="●"/>
              <a:defRPr sz="1600"/>
            </a:lvl4pPr>
            <a:lvl5pPr marL="2286000" lvl="4" indent="-304800" algn="l">
              <a:lnSpc>
                <a:spcPct val="115000"/>
              </a:lnSpc>
              <a:spcBef>
                <a:spcPts val="2135"/>
              </a:spcBef>
              <a:spcAft>
                <a:spcPts val="0"/>
              </a:spcAft>
              <a:buSzPts val="1200"/>
              <a:buChar char="○"/>
              <a:defRPr sz="1600"/>
            </a:lvl5pPr>
            <a:lvl6pPr marL="2743200" lvl="5" indent="-304800" algn="l">
              <a:lnSpc>
                <a:spcPct val="115000"/>
              </a:lnSpc>
              <a:spcBef>
                <a:spcPts val="2135"/>
              </a:spcBef>
              <a:spcAft>
                <a:spcPts val="0"/>
              </a:spcAft>
              <a:buSzPts val="1200"/>
              <a:buChar char="■"/>
              <a:defRPr sz="1600"/>
            </a:lvl6pPr>
            <a:lvl7pPr marL="3200400" lvl="6" indent="-304800" algn="l">
              <a:lnSpc>
                <a:spcPct val="115000"/>
              </a:lnSpc>
              <a:spcBef>
                <a:spcPts val="2135"/>
              </a:spcBef>
              <a:spcAft>
                <a:spcPts val="0"/>
              </a:spcAft>
              <a:buSzPts val="1200"/>
              <a:buChar char="●"/>
              <a:defRPr sz="1600"/>
            </a:lvl7pPr>
            <a:lvl8pPr marL="3657600" lvl="7" indent="-304800" algn="l">
              <a:lnSpc>
                <a:spcPct val="115000"/>
              </a:lnSpc>
              <a:spcBef>
                <a:spcPts val="2135"/>
              </a:spcBef>
              <a:spcAft>
                <a:spcPts val="0"/>
              </a:spcAft>
              <a:buSzPts val="1200"/>
              <a:buChar char="○"/>
              <a:defRPr sz="1600"/>
            </a:lvl8pPr>
            <a:lvl9pPr marL="4114800" lvl="8" indent="-304800" algn="l">
              <a:lnSpc>
                <a:spcPct val="115000"/>
              </a:lnSpc>
              <a:spcBef>
                <a:spcPts val="2135"/>
              </a:spcBef>
              <a:spcAft>
                <a:spcPts val="2135"/>
              </a:spcAft>
              <a:buSzPts val="1200"/>
              <a:buChar char="■"/>
              <a:defRPr sz="1600"/>
            </a:lvl9pPr>
          </a:lstStyle>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5"/>
            </a:lvl1pPr>
            <a:lvl2pPr marL="914400" lvl="1" indent="-304800" algn="l">
              <a:lnSpc>
                <a:spcPct val="115000"/>
              </a:lnSpc>
              <a:spcBef>
                <a:spcPts val="2135"/>
              </a:spcBef>
              <a:spcAft>
                <a:spcPts val="0"/>
              </a:spcAft>
              <a:buSzPts val="1200"/>
              <a:buChar char="○"/>
              <a:defRPr sz="1600"/>
            </a:lvl2pPr>
            <a:lvl3pPr marL="1371600" lvl="2" indent="-304800" algn="l">
              <a:lnSpc>
                <a:spcPct val="115000"/>
              </a:lnSpc>
              <a:spcBef>
                <a:spcPts val="2135"/>
              </a:spcBef>
              <a:spcAft>
                <a:spcPts val="0"/>
              </a:spcAft>
              <a:buSzPts val="1200"/>
              <a:buChar char="■"/>
              <a:defRPr sz="1600"/>
            </a:lvl3pPr>
            <a:lvl4pPr marL="1828800" lvl="3" indent="-304800" algn="l">
              <a:lnSpc>
                <a:spcPct val="115000"/>
              </a:lnSpc>
              <a:spcBef>
                <a:spcPts val="2135"/>
              </a:spcBef>
              <a:spcAft>
                <a:spcPts val="0"/>
              </a:spcAft>
              <a:buSzPts val="1200"/>
              <a:buChar char="●"/>
              <a:defRPr sz="1600"/>
            </a:lvl4pPr>
            <a:lvl5pPr marL="2286000" lvl="4" indent="-304800" algn="l">
              <a:lnSpc>
                <a:spcPct val="115000"/>
              </a:lnSpc>
              <a:spcBef>
                <a:spcPts val="2135"/>
              </a:spcBef>
              <a:spcAft>
                <a:spcPts val="0"/>
              </a:spcAft>
              <a:buSzPts val="1200"/>
              <a:buChar char="○"/>
              <a:defRPr sz="1600"/>
            </a:lvl5pPr>
            <a:lvl6pPr marL="2743200" lvl="5" indent="-304800" algn="l">
              <a:lnSpc>
                <a:spcPct val="115000"/>
              </a:lnSpc>
              <a:spcBef>
                <a:spcPts val="2135"/>
              </a:spcBef>
              <a:spcAft>
                <a:spcPts val="0"/>
              </a:spcAft>
              <a:buSzPts val="1200"/>
              <a:buChar char="■"/>
              <a:defRPr sz="1600"/>
            </a:lvl6pPr>
            <a:lvl7pPr marL="3200400" lvl="6" indent="-304800" algn="l">
              <a:lnSpc>
                <a:spcPct val="115000"/>
              </a:lnSpc>
              <a:spcBef>
                <a:spcPts val="2135"/>
              </a:spcBef>
              <a:spcAft>
                <a:spcPts val="0"/>
              </a:spcAft>
              <a:buSzPts val="1200"/>
              <a:buChar char="●"/>
              <a:defRPr sz="1600"/>
            </a:lvl7pPr>
            <a:lvl8pPr marL="3657600" lvl="7" indent="-304800" algn="l">
              <a:lnSpc>
                <a:spcPct val="115000"/>
              </a:lnSpc>
              <a:spcBef>
                <a:spcPts val="2135"/>
              </a:spcBef>
              <a:spcAft>
                <a:spcPts val="0"/>
              </a:spcAft>
              <a:buSzPts val="1200"/>
              <a:buChar char="○"/>
              <a:defRPr sz="1600"/>
            </a:lvl8pPr>
            <a:lvl9pPr marL="4114800" lvl="8" indent="-304800" algn="l">
              <a:lnSpc>
                <a:spcPct val="115000"/>
              </a:lnSpc>
              <a:spcBef>
                <a:spcPts val="2135"/>
              </a:spcBef>
              <a:spcAft>
                <a:spcPts val="2135"/>
              </a:spcAft>
              <a:buSzPts val="1200"/>
              <a:buChar char="■"/>
              <a:defRPr sz="1600"/>
            </a:lvl9pPr>
          </a:lstStyle>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5"/>
              </a:spcBef>
              <a:spcAft>
                <a:spcPts val="0"/>
              </a:spcAft>
              <a:buSzPts val="1200"/>
              <a:buChar char="○"/>
              <a:defRPr sz="1600"/>
            </a:lvl2pPr>
            <a:lvl3pPr marL="1371600" lvl="2" indent="-304800" algn="l">
              <a:lnSpc>
                <a:spcPct val="115000"/>
              </a:lnSpc>
              <a:spcBef>
                <a:spcPts val="2135"/>
              </a:spcBef>
              <a:spcAft>
                <a:spcPts val="0"/>
              </a:spcAft>
              <a:buSzPts val="1200"/>
              <a:buChar char="■"/>
              <a:defRPr sz="1600"/>
            </a:lvl3pPr>
            <a:lvl4pPr marL="1828800" lvl="3" indent="-304800" algn="l">
              <a:lnSpc>
                <a:spcPct val="115000"/>
              </a:lnSpc>
              <a:spcBef>
                <a:spcPts val="2135"/>
              </a:spcBef>
              <a:spcAft>
                <a:spcPts val="0"/>
              </a:spcAft>
              <a:buSzPts val="1200"/>
              <a:buChar char="●"/>
              <a:defRPr sz="1600"/>
            </a:lvl4pPr>
            <a:lvl5pPr marL="2286000" lvl="4" indent="-304800" algn="l">
              <a:lnSpc>
                <a:spcPct val="115000"/>
              </a:lnSpc>
              <a:spcBef>
                <a:spcPts val="2135"/>
              </a:spcBef>
              <a:spcAft>
                <a:spcPts val="0"/>
              </a:spcAft>
              <a:buSzPts val="1200"/>
              <a:buChar char="○"/>
              <a:defRPr sz="1600"/>
            </a:lvl5pPr>
            <a:lvl6pPr marL="2743200" lvl="5" indent="-304800" algn="l">
              <a:lnSpc>
                <a:spcPct val="115000"/>
              </a:lnSpc>
              <a:spcBef>
                <a:spcPts val="2135"/>
              </a:spcBef>
              <a:spcAft>
                <a:spcPts val="0"/>
              </a:spcAft>
              <a:buSzPts val="1200"/>
              <a:buChar char="■"/>
              <a:defRPr sz="1600"/>
            </a:lvl6pPr>
            <a:lvl7pPr marL="3200400" lvl="6" indent="-304800" algn="l">
              <a:lnSpc>
                <a:spcPct val="115000"/>
              </a:lnSpc>
              <a:spcBef>
                <a:spcPts val="2135"/>
              </a:spcBef>
              <a:spcAft>
                <a:spcPts val="0"/>
              </a:spcAft>
              <a:buSzPts val="1200"/>
              <a:buChar char="●"/>
              <a:defRPr sz="1600"/>
            </a:lvl7pPr>
            <a:lvl8pPr marL="3657600" lvl="7" indent="-304800" algn="l">
              <a:lnSpc>
                <a:spcPct val="115000"/>
              </a:lnSpc>
              <a:spcBef>
                <a:spcPts val="2135"/>
              </a:spcBef>
              <a:spcAft>
                <a:spcPts val="0"/>
              </a:spcAft>
              <a:buSzPts val="1200"/>
              <a:buChar char="○"/>
              <a:defRPr sz="1600"/>
            </a:lvl8pPr>
            <a:lvl9pPr marL="4114800" lvl="8" indent="-304800" algn="l">
              <a:lnSpc>
                <a:spcPct val="115000"/>
              </a:lnSpc>
              <a:spcBef>
                <a:spcPts val="2135"/>
              </a:spcBef>
              <a:spcAft>
                <a:spcPts val="2135"/>
              </a:spcAft>
              <a:buSzPts val="1200"/>
              <a:buChar char="■"/>
              <a:defRPr sz="1600"/>
            </a:lvl9pPr>
          </a:lstStyle>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endParaRPr sz="2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5"/>
              </a:spcBef>
              <a:spcAft>
                <a:spcPts val="0"/>
              </a:spcAft>
              <a:buSzPts val="1400"/>
              <a:buChar char="○"/>
              <a:defRPr/>
            </a:lvl2pPr>
            <a:lvl3pPr marL="1371600" lvl="2" indent="-317500" algn="l">
              <a:lnSpc>
                <a:spcPct val="115000"/>
              </a:lnSpc>
              <a:spcBef>
                <a:spcPts val="2135"/>
              </a:spcBef>
              <a:spcAft>
                <a:spcPts val="0"/>
              </a:spcAft>
              <a:buSzPts val="1400"/>
              <a:buChar char="■"/>
              <a:defRPr/>
            </a:lvl3pPr>
            <a:lvl4pPr marL="1828800" lvl="3" indent="-317500" algn="l">
              <a:lnSpc>
                <a:spcPct val="115000"/>
              </a:lnSpc>
              <a:spcBef>
                <a:spcPts val="2135"/>
              </a:spcBef>
              <a:spcAft>
                <a:spcPts val="0"/>
              </a:spcAft>
              <a:buSzPts val="1400"/>
              <a:buChar char="●"/>
              <a:defRPr/>
            </a:lvl4pPr>
            <a:lvl5pPr marL="2286000" lvl="4" indent="-317500" algn="l">
              <a:lnSpc>
                <a:spcPct val="115000"/>
              </a:lnSpc>
              <a:spcBef>
                <a:spcPts val="2135"/>
              </a:spcBef>
              <a:spcAft>
                <a:spcPts val="0"/>
              </a:spcAft>
              <a:buSzPts val="1400"/>
              <a:buChar char="○"/>
              <a:defRPr/>
            </a:lvl5pPr>
            <a:lvl6pPr marL="2743200" lvl="5" indent="-317500" algn="l">
              <a:lnSpc>
                <a:spcPct val="115000"/>
              </a:lnSpc>
              <a:spcBef>
                <a:spcPts val="2135"/>
              </a:spcBef>
              <a:spcAft>
                <a:spcPts val="0"/>
              </a:spcAft>
              <a:buSzPts val="1400"/>
              <a:buChar char="■"/>
              <a:defRPr/>
            </a:lvl6pPr>
            <a:lvl7pPr marL="3200400" lvl="6" indent="-317500" algn="l">
              <a:lnSpc>
                <a:spcPct val="115000"/>
              </a:lnSpc>
              <a:spcBef>
                <a:spcPts val="2135"/>
              </a:spcBef>
              <a:spcAft>
                <a:spcPts val="0"/>
              </a:spcAft>
              <a:buSzPts val="1400"/>
              <a:buChar char="●"/>
              <a:defRPr/>
            </a:lvl7pPr>
            <a:lvl8pPr marL="3657600" lvl="7" indent="-317500" algn="l">
              <a:lnSpc>
                <a:spcPct val="115000"/>
              </a:lnSpc>
              <a:spcBef>
                <a:spcPts val="2135"/>
              </a:spcBef>
              <a:spcAft>
                <a:spcPts val="0"/>
              </a:spcAft>
              <a:buSzPts val="1400"/>
              <a:buChar char="○"/>
              <a:defRPr/>
            </a:lvl8pPr>
            <a:lvl9pPr marL="4114800" lvl="8" indent="-317500" algn="l">
              <a:lnSpc>
                <a:spcPct val="115000"/>
              </a:lnSpc>
              <a:spcBef>
                <a:spcPts val="2135"/>
              </a:spcBef>
              <a:spcAft>
                <a:spcPts val="2135"/>
              </a:spcAft>
              <a:buSzPts val="1400"/>
              <a:buChar char="■"/>
              <a:defRPr/>
            </a:lvl9pPr>
          </a:lstStyle>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5"/>
              </a:spcBef>
              <a:spcAft>
                <a:spcPts val="0"/>
              </a:spcAft>
              <a:buSzPts val="1400"/>
              <a:buChar char="○"/>
              <a:defRPr/>
            </a:lvl2pPr>
            <a:lvl3pPr marL="1371600" lvl="2" indent="-317500" algn="ctr">
              <a:lnSpc>
                <a:spcPct val="115000"/>
              </a:lnSpc>
              <a:spcBef>
                <a:spcPts val="2135"/>
              </a:spcBef>
              <a:spcAft>
                <a:spcPts val="0"/>
              </a:spcAft>
              <a:buSzPts val="1400"/>
              <a:buChar char="■"/>
              <a:defRPr/>
            </a:lvl3pPr>
            <a:lvl4pPr marL="1828800" lvl="3" indent="-317500" algn="ctr">
              <a:lnSpc>
                <a:spcPct val="115000"/>
              </a:lnSpc>
              <a:spcBef>
                <a:spcPts val="2135"/>
              </a:spcBef>
              <a:spcAft>
                <a:spcPts val="0"/>
              </a:spcAft>
              <a:buSzPts val="1400"/>
              <a:buChar char="●"/>
              <a:defRPr/>
            </a:lvl4pPr>
            <a:lvl5pPr marL="2286000" lvl="4" indent="-317500" algn="ctr">
              <a:lnSpc>
                <a:spcPct val="115000"/>
              </a:lnSpc>
              <a:spcBef>
                <a:spcPts val="2135"/>
              </a:spcBef>
              <a:spcAft>
                <a:spcPts val="0"/>
              </a:spcAft>
              <a:buSzPts val="1400"/>
              <a:buChar char="○"/>
              <a:defRPr/>
            </a:lvl5pPr>
            <a:lvl6pPr marL="2743200" lvl="5" indent="-317500" algn="ctr">
              <a:lnSpc>
                <a:spcPct val="115000"/>
              </a:lnSpc>
              <a:spcBef>
                <a:spcPts val="2135"/>
              </a:spcBef>
              <a:spcAft>
                <a:spcPts val="0"/>
              </a:spcAft>
              <a:buSzPts val="1400"/>
              <a:buChar char="■"/>
              <a:defRPr/>
            </a:lvl6pPr>
            <a:lvl7pPr marL="3200400" lvl="6" indent="-317500" algn="ctr">
              <a:lnSpc>
                <a:spcPct val="115000"/>
              </a:lnSpc>
              <a:spcBef>
                <a:spcPts val="2135"/>
              </a:spcBef>
              <a:spcAft>
                <a:spcPts val="0"/>
              </a:spcAft>
              <a:buSzPts val="1400"/>
              <a:buChar char="●"/>
              <a:defRPr/>
            </a:lvl7pPr>
            <a:lvl8pPr marL="3657600" lvl="7" indent="-317500" algn="ctr">
              <a:lnSpc>
                <a:spcPct val="115000"/>
              </a:lnSpc>
              <a:spcBef>
                <a:spcPts val="2135"/>
              </a:spcBef>
              <a:spcAft>
                <a:spcPts val="0"/>
              </a:spcAft>
              <a:buSzPts val="1400"/>
              <a:buChar char="○"/>
              <a:defRPr/>
            </a:lvl8pPr>
            <a:lvl9pPr marL="4114800" lvl="8" indent="-317500" algn="ctr">
              <a:lnSpc>
                <a:spcPct val="115000"/>
              </a:lnSpc>
              <a:spcBef>
                <a:spcPts val="2135"/>
              </a:spcBef>
              <a:spcAft>
                <a:spcPts val="2135"/>
              </a:spcAft>
              <a:buSzPts val="1400"/>
              <a:buChar char="■"/>
              <a:defRPr/>
            </a:lvl9pPr>
          </a:lstStyle>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txBox="1"/>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                        版权声明</a:t>
            </a:r>
            <a:br>
              <a:rPr lang="zh-CN" altLang="en-US" sz="20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感谢您下载平台上提供的</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1.</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在熊猫办公出售的</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模板是免版税类（</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RF</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Royalty-Free</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）正版受</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中国人民共和国著作法</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和</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世界版权公约</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的保护，作品的所有权、版权和著作权归熊猫办公所有，您下载的是</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模板素材的使用权。</a:t>
            </a: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2.</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不得将熊猫办公的</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模板、</a:t>
            </a:r>
            <a:r>
              <a:rPr lang="en-US" altLang="zh-CN"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PPT</a:t>
            </a:r>
            <a: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br>
            <a:endParaRPr lang="zh-CN" altLang="en-US" sz="200" spc="12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slideLayout" Target="../slideLayouts/slideLayout39.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panose="020B0604020202020204"/>
              <a:buChar char="●"/>
              <a:defRPr sz="18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914400" marR="0" lvl="1"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1371600" marR="0" lvl="2"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1828800" marR="0" lvl="3"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2286000" marR="0" lvl="4"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2743200" marR="0" lvl="5"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3200400" marR="0" lvl="6"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3657600" marR="0" lvl="7" indent="-317500" algn="l" rtl="0">
              <a:lnSpc>
                <a:spcPct val="115000"/>
              </a:lnSpc>
              <a:spcBef>
                <a:spcPts val="1600"/>
              </a:spcBef>
              <a:spcAft>
                <a:spcPts val="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4114800" marR="0" lvl="8" indent="-317500" algn="l" rtl="0">
              <a:lnSpc>
                <a:spcPct val="115000"/>
              </a:lnSpc>
              <a:spcBef>
                <a:spcPts val="1600"/>
              </a:spcBef>
              <a:spcAft>
                <a:spcPts val="1600"/>
              </a:spcAft>
              <a:buClr>
                <a:schemeClr val="dk2"/>
              </a:buClr>
              <a:buSzPts val="1400"/>
              <a:buFont typeface="Arial" panose="020B0604020202020204"/>
              <a:buChar char="■"/>
              <a:defRPr sz="1865"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595959"/>
              </a:buClr>
              <a:buSzPts val="1333"/>
              <a:buFont typeface="Arial" panose="020B0604020202020204"/>
              <a:buNone/>
              <a:defRPr sz="1335" b="0" i="0" u="none" strike="noStrike" cap="none">
                <a:solidFill>
                  <a:srgbClr val="595959"/>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jpe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3" Type="http://schemas.openxmlformats.org/officeDocument/2006/relationships/notesSlide" Target="../notesSlides/notesSlide1.xml"/><Relationship Id="rId12" Type="http://schemas.openxmlformats.org/officeDocument/2006/relationships/slideLayout" Target="../slideLayouts/slideLayout28.xml"/><Relationship Id="rId11" Type="http://schemas.openxmlformats.org/officeDocument/2006/relationships/image" Target="../media/image45.png"/><Relationship Id="rId10" Type="http://schemas.openxmlformats.org/officeDocument/2006/relationships/image" Target="../media/image44.emf"/><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1.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7.png"/><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9.png"/><Relationship Id="rId1" Type="http://schemas.openxmlformats.org/officeDocument/2006/relationships/image" Target="../media/image4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52.jpeg"/><Relationship Id="rId1" Type="http://schemas.openxmlformats.org/officeDocument/2006/relationships/image" Target="../media/image51.png"/></Relationships>
</file>

<file path=ppt/slides/_rels/slide18.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jpe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3" Type="http://schemas.openxmlformats.org/officeDocument/2006/relationships/notesSlide" Target="../notesSlides/notesSlide3.xml"/><Relationship Id="rId12" Type="http://schemas.openxmlformats.org/officeDocument/2006/relationships/slideLayout" Target="../slideLayouts/slideLayout28.xml"/><Relationship Id="rId11" Type="http://schemas.openxmlformats.org/officeDocument/2006/relationships/image" Target="../media/image51.png"/><Relationship Id="rId10" Type="http://schemas.openxmlformats.org/officeDocument/2006/relationships/image" Target="../media/image44.emf"/><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4.emf"/><Relationship Id="rId1" Type="http://schemas.openxmlformats.org/officeDocument/2006/relationships/image" Target="../media/image53.pn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slide" Target="slide4.xml"/><Relationship Id="rId7" Type="http://schemas.microsoft.com/office/2007/relationships/hdphoto" Target="../media/image11.wdp"/><Relationship Id="rId6" Type="http://schemas.openxmlformats.org/officeDocument/2006/relationships/image" Target="../media/image10.png"/><Relationship Id="rId5" Type="http://schemas.openxmlformats.org/officeDocument/2006/relationships/slide" Target="slide5.xml"/><Relationship Id="rId4" Type="http://schemas.microsoft.com/office/2007/relationships/hdphoto" Target="../media/image9.wdp"/><Relationship Id="rId3" Type="http://schemas.openxmlformats.org/officeDocument/2006/relationships/image" Target="../media/image8.png"/><Relationship Id="rId2" Type="http://schemas.openxmlformats.org/officeDocument/2006/relationships/slide" Target="slide3.xml"/><Relationship Id="rId16" Type="http://schemas.openxmlformats.org/officeDocument/2006/relationships/slideLayout" Target="../slideLayouts/slideLayout22.xml"/><Relationship Id="rId15" Type="http://schemas.openxmlformats.org/officeDocument/2006/relationships/image" Target="../media/image17.png"/><Relationship Id="rId14" Type="http://schemas.openxmlformats.org/officeDocument/2006/relationships/image" Target="../media/image16.GIF"/><Relationship Id="rId13" Type="http://schemas.microsoft.com/office/2007/relationships/hdphoto" Target="../media/image15.wdp"/><Relationship Id="rId12" Type="http://schemas.openxmlformats.org/officeDocument/2006/relationships/image" Target="../media/image14.png"/><Relationship Id="rId11" Type="http://schemas.openxmlformats.org/officeDocument/2006/relationships/slide" Target="slide6.xml"/><Relationship Id="rId10" Type="http://schemas.microsoft.com/office/2007/relationships/hdphoto" Target="../media/image13.wdp"/><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4.png"/><Relationship Id="rId1"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5.png"/><Relationship Id="rId1" Type="http://schemas.openxmlformats.org/officeDocument/2006/relationships/image" Target="../media/image44.emf"/></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56.png"/><Relationship Id="rId1" Type="http://schemas.openxmlformats.org/officeDocument/2006/relationships/image" Target="../media/image44.em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png"/><Relationship Id="rId3" Type="http://schemas.openxmlformats.org/officeDocument/2006/relationships/image" Target="../media/image3.png"/><Relationship Id="rId2" Type="http://schemas.openxmlformats.org/officeDocument/2006/relationships/image" Target="../media/image21.png"/><Relationship Id="rId10" Type="http://schemas.openxmlformats.org/officeDocument/2006/relationships/slideLayout" Target="../slideLayouts/slideLayout7.xml"/><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7.png"/><Relationship Id="rId3" Type="http://schemas.openxmlformats.org/officeDocument/2006/relationships/slide" Target="slide2.xml"/><Relationship Id="rId2" Type="http://schemas.openxmlformats.org/officeDocument/2006/relationships/image" Target="../media/image19.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2.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png"/><Relationship Id="rId3" Type="http://schemas.openxmlformats.org/officeDocument/2006/relationships/image" Target="../media/image3.png"/><Relationship Id="rId2" Type="http://schemas.openxmlformats.org/officeDocument/2006/relationships/image" Target="../media/image21.png"/><Relationship Id="rId11" Type="http://schemas.openxmlformats.org/officeDocument/2006/relationships/slideLayout" Target="../slideLayouts/slideLayout7.xml"/><Relationship Id="rId10" Type="http://schemas.openxmlformats.org/officeDocument/2006/relationships/image" Target="../media/image26.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l="22633" t="6961" r="24769" b="6961"/>
          <a:stretch>
            <a:fillRect/>
          </a:stretch>
        </p:blipFill>
        <p:spPr>
          <a:xfrm>
            <a:off x="0" y="3983802"/>
            <a:ext cx="2221928" cy="2567943"/>
          </a:xfrm>
          <a:prstGeom prst="rect">
            <a:avLst/>
          </a:prstGeom>
        </p:spPr>
      </p:pic>
      <p:grpSp>
        <p:nvGrpSpPr>
          <p:cNvPr id="49" name="组合 48"/>
          <p:cNvGrpSpPr/>
          <p:nvPr/>
        </p:nvGrpSpPr>
        <p:grpSpPr>
          <a:xfrm>
            <a:off x="3284142" y="1356694"/>
            <a:ext cx="5955515" cy="3214625"/>
            <a:chOff x="2900496" y="1028113"/>
            <a:chExt cx="6336001" cy="3420001"/>
          </a:xfrm>
        </p:grpSpPr>
        <p:sp>
          <p:nvSpPr>
            <p:cNvPr id="46" name="任意多边形: 形状 45"/>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sp>
        <p:nvSpPr>
          <p:cNvPr id="85" name="矩形 84"/>
          <p:cNvSpPr/>
          <p:nvPr/>
        </p:nvSpPr>
        <p:spPr>
          <a:xfrm>
            <a:off x="3731053" y="344075"/>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6" name="文本框 55"/>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50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16392" y="487887"/>
            <a:ext cx="10635705" cy="1200329"/>
            <a:chOff x="616392" y="487887"/>
            <a:chExt cx="10635705" cy="1200329"/>
          </a:xfrm>
        </p:grpSpPr>
        <p:sp>
          <p:nvSpPr>
            <p:cNvPr id="10" name="文本框 9"/>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600" b="0" i="0" u="none" strike="noStrike" kern="1200" cap="none" spc="0" normalizeH="0" noProof="0" dirty="0">
                  <a:ln>
                    <a:noFill/>
                  </a:ln>
                  <a:solidFill>
                    <a:prstClr val="white"/>
                  </a:solidFill>
                  <a:effectLst/>
                  <a:uLnTx/>
                  <a:uFillTx/>
                  <a:ea typeface="Microsoft YaHei"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Microsoft YaHei" panose="020B0503020204020204" pitchFamily="34" charset="-122"/>
                <a:cs typeface="+mn-cs"/>
              </a:endParaRPr>
            </a:p>
          </p:txBody>
        </p:sp>
        <p:grpSp>
          <p:nvGrpSpPr>
            <p:cNvPr id="11" name="组合 10"/>
            <p:cNvGrpSpPr/>
            <p:nvPr/>
          </p:nvGrpSpPr>
          <p:grpSpPr>
            <a:xfrm>
              <a:off x="616392" y="548466"/>
              <a:ext cx="712036" cy="576000"/>
              <a:chOff x="616392" y="548466"/>
              <a:chExt cx="712036" cy="576000"/>
            </a:xfrm>
          </p:grpSpPr>
          <p:grpSp>
            <p:nvGrpSpPr>
              <p:cNvPr id="12" name="组合 11"/>
              <p:cNvGrpSpPr/>
              <p:nvPr/>
            </p:nvGrpSpPr>
            <p:grpSpPr>
              <a:xfrm>
                <a:off x="626511" y="548466"/>
                <a:ext cx="701917" cy="576000"/>
                <a:chOff x="2900496" y="1028113"/>
                <a:chExt cx="6336001" cy="3420001"/>
              </a:xfrm>
            </p:grpSpPr>
            <p:sp>
              <p:nvSpPr>
                <p:cNvPr id="14" name="任意多边形: 形状 45"/>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任意多边形: 形状 44"/>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3" name="文本框 12"/>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grpSp>
      <p:pic>
        <p:nvPicPr>
          <p:cNvPr id="4" name="Picture 3"/>
          <p:cNvPicPr>
            <a:picLocks noChangeAspect="1"/>
          </p:cNvPicPr>
          <p:nvPr/>
        </p:nvPicPr>
        <p:blipFill>
          <a:blip r:embed="rId1"/>
          <a:stretch>
            <a:fillRect/>
          </a:stretch>
        </p:blipFill>
        <p:spPr>
          <a:xfrm>
            <a:off x="201709" y="1807159"/>
            <a:ext cx="2644968" cy="2581993"/>
          </a:xfrm>
          <a:prstGeom prst="rect">
            <a:avLst/>
          </a:prstGeom>
        </p:spPr>
      </p:pic>
      <p:pic>
        <p:nvPicPr>
          <p:cNvPr id="7" name="Picture 6"/>
          <p:cNvPicPr>
            <a:picLocks noChangeAspect="1"/>
          </p:cNvPicPr>
          <p:nvPr/>
        </p:nvPicPr>
        <p:blipFill>
          <a:blip r:embed="rId2"/>
          <a:stretch>
            <a:fillRect/>
          </a:stretch>
        </p:blipFill>
        <p:spPr>
          <a:xfrm>
            <a:off x="2901520" y="1817402"/>
            <a:ext cx="2914650" cy="2571750"/>
          </a:xfrm>
          <a:prstGeom prst="rect">
            <a:avLst/>
          </a:prstGeom>
        </p:spPr>
      </p:pic>
      <p:pic>
        <p:nvPicPr>
          <p:cNvPr id="16" name="Picture 15"/>
          <p:cNvPicPr>
            <a:picLocks noChangeAspect="1"/>
          </p:cNvPicPr>
          <p:nvPr/>
        </p:nvPicPr>
        <p:blipFill>
          <a:blip r:embed="rId3"/>
          <a:stretch>
            <a:fillRect/>
          </a:stretch>
        </p:blipFill>
        <p:spPr>
          <a:xfrm>
            <a:off x="5856169" y="1796915"/>
            <a:ext cx="2889495" cy="2571750"/>
          </a:xfrm>
          <a:prstGeom prst="rect">
            <a:avLst/>
          </a:prstGeom>
        </p:spPr>
      </p:pic>
      <p:pic>
        <p:nvPicPr>
          <p:cNvPr id="18" name="Picture 17"/>
          <p:cNvPicPr>
            <a:picLocks noChangeAspect="1"/>
          </p:cNvPicPr>
          <p:nvPr/>
        </p:nvPicPr>
        <p:blipFill>
          <a:blip r:embed="rId4"/>
          <a:stretch>
            <a:fillRect/>
          </a:stretch>
        </p:blipFill>
        <p:spPr>
          <a:xfrm>
            <a:off x="8785663" y="1796915"/>
            <a:ext cx="3232916" cy="2581993"/>
          </a:xfrm>
          <a:prstGeom prst="rect">
            <a:avLst/>
          </a:prstGeom>
        </p:spPr>
      </p:pic>
      <p:pic>
        <p:nvPicPr>
          <p:cNvPr id="36" name="Picture 35"/>
          <p:cNvPicPr>
            <a:picLocks noChangeAspect="1"/>
          </p:cNvPicPr>
          <p:nvPr/>
        </p:nvPicPr>
        <p:blipFill>
          <a:blip r:embed="rId5"/>
          <a:stretch>
            <a:fillRect/>
          </a:stretch>
        </p:blipFill>
        <p:spPr>
          <a:xfrm>
            <a:off x="3987190" y="3775699"/>
            <a:ext cx="3697959" cy="3002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1"/>
          <a:srcRect/>
          <a:stretch>
            <a:fill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2"/>
          <a:srcRect/>
          <a:stretch>
            <a:fill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3"/>
          <a:srcRect/>
          <a:stretch>
            <a:fill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4"/>
          <a:srcRect/>
          <a:stretch>
            <a:fill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4"/>
          <a:srcRect/>
          <a:stretch>
            <a:fill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4"/>
          <a:srcRect/>
          <a:stretch>
            <a:fill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4"/>
          <a:srcRect/>
          <a:stretch>
            <a:fill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5"/>
          <a:srcRect/>
          <a:stretch>
            <a:fill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6"/>
          <a:srcRect/>
          <a:stretch>
            <a:fill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7"/>
          <a:srcRect/>
          <a:stretch>
            <a:fill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panose="020B0604020202020204"/>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1019" name="Google Shape;1019;p13"/>
          <p:cNvPicPr preferRelativeResize="0"/>
          <p:nvPr/>
        </p:nvPicPr>
        <p:blipFill rotWithShape="1">
          <a:blip r:embed="rId8"/>
          <a:srcRect/>
          <a:stretch>
            <a:fill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9"/>
          <a:srcRect/>
          <a:stretch>
            <a:fillRect/>
          </a:stretch>
        </p:blipFill>
        <p:spPr>
          <a:xfrm>
            <a:off x="7958337" y="3691544"/>
            <a:ext cx="1858273" cy="2749544"/>
          </a:xfrm>
          <a:prstGeom prst="rect">
            <a:avLst/>
          </a:prstGeom>
          <a:noFill/>
          <a:ln>
            <a:noFill/>
          </a:ln>
        </p:spPr>
      </p:pic>
      <p:pic>
        <p:nvPicPr>
          <p:cNvPr id="28" name="Picture 27"/>
          <p:cNvPicPr>
            <a:picLocks noChangeAspect="1"/>
          </p:cNvPicPr>
          <p:nvPr/>
        </p:nvPicPr>
        <p:blipFill>
          <a:blip r:embed="rId10"/>
          <a:stretch>
            <a:fillRect/>
          </a:stretch>
        </p:blipFill>
        <p:spPr>
          <a:xfrm>
            <a:off x="3454141" y="1393321"/>
            <a:ext cx="5578475" cy="750946"/>
          </a:xfrm>
          <a:prstGeom prst="rect">
            <a:avLst/>
          </a:prstGeom>
        </p:spPr>
      </p:pic>
      <p:pic>
        <p:nvPicPr>
          <p:cNvPr id="3" name="Picture 2"/>
          <p:cNvPicPr>
            <a:picLocks noChangeAspect="1"/>
          </p:cNvPicPr>
          <p:nvPr/>
        </p:nvPicPr>
        <p:blipFill>
          <a:blip r:embed="rId11"/>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16392" y="487887"/>
            <a:ext cx="10635705" cy="1200329"/>
            <a:chOff x="616392" y="487887"/>
            <a:chExt cx="10635705" cy="1200329"/>
          </a:xfrm>
        </p:grpSpPr>
        <p:sp>
          <p:nvSpPr>
            <p:cNvPr id="10" name="文本框 9"/>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Microsoft YaHei"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Microsoft YaHei"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11" name="组合 10"/>
            <p:cNvGrpSpPr/>
            <p:nvPr/>
          </p:nvGrpSpPr>
          <p:grpSpPr>
            <a:xfrm>
              <a:off x="616392" y="548466"/>
              <a:ext cx="712036" cy="576000"/>
              <a:chOff x="616392" y="548466"/>
              <a:chExt cx="712036" cy="576000"/>
            </a:xfrm>
          </p:grpSpPr>
          <p:grpSp>
            <p:nvGrpSpPr>
              <p:cNvPr id="12" name="组合 11"/>
              <p:cNvGrpSpPr/>
              <p:nvPr/>
            </p:nvGrpSpPr>
            <p:grpSpPr>
              <a:xfrm>
                <a:off x="626511" y="548466"/>
                <a:ext cx="701917" cy="576000"/>
                <a:chOff x="2900496" y="1028113"/>
                <a:chExt cx="6336001" cy="3420001"/>
              </a:xfrm>
            </p:grpSpPr>
            <p:sp>
              <p:nvSpPr>
                <p:cNvPr id="14" name="任意多边形: 形状 45"/>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任意多边形: 形状 44"/>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13" name="文本框 12"/>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grpSp>
      <p:pic>
        <p:nvPicPr>
          <p:cNvPr id="17" name="Picture 16"/>
          <p:cNvPicPr>
            <a:picLocks noChangeAspect="1"/>
          </p:cNvPicPr>
          <p:nvPr/>
        </p:nvPicPr>
        <p:blipFill>
          <a:blip r:embed="rId1"/>
          <a:stretch>
            <a:fillRect/>
          </a:stretch>
        </p:blipFill>
        <p:spPr>
          <a:xfrm>
            <a:off x="201709" y="1807159"/>
            <a:ext cx="2644968" cy="2581993"/>
          </a:xfrm>
          <a:prstGeom prst="rect">
            <a:avLst/>
          </a:prstGeom>
        </p:spPr>
      </p:pic>
      <p:sp>
        <p:nvSpPr>
          <p:cNvPr id="19" name="文本框 33"/>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 1</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20" name="Picture 19"/>
          <p:cNvPicPr>
            <a:picLocks noChangeAspect="1"/>
          </p:cNvPicPr>
          <p:nvPr/>
        </p:nvPicPr>
        <p:blipFill>
          <a:blip r:embed="rId2"/>
          <a:stretch>
            <a:fillRect/>
          </a:stretch>
        </p:blipFill>
        <p:spPr>
          <a:xfrm>
            <a:off x="2846677" y="1807159"/>
            <a:ext cx="2889495" cy="2571750"/>
          </a:xfrm>
          <a:prstGeom prst="rect">
            <a:avLst/>
          </a:prstGeom>
        </p:spPr>
      </p:pic>
      <p:sp>
        <p:nvSpPr>
          <p:cNvPr id="21" name="文本框 33"/>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 2</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5736172" y="1812238"/>
            <a:ext cx="3145555" cy="2581993"/>
          </a:xfrm>
          <a:prstGeom prst="rect">
            <a:avLst/>
          </a:prstGeom>
        </p:spPr>
      </p:pic>
      <p:sp>
        <p:nvSpPr>
          <p:cNvPr id="23" name="文本框 33"/>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 3</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5" name="文本框 33"/>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rPr>
              <a:t> 4</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26" name="Picture 25"/>
          <p:cNvPicPr>
            <a:picLocks noChangeAspect="1"/>
          </p:cNvPicPr>
          <p:nvPr/>
        </p:nvPicPr>
        <p:blipFill>
          <a:blip r:embed="rId4"/>
          <a:stretch>
            <a:fillRect/>
          </a:stretch>
        </p:blipFill>
        <p:spPr>
          <a:xfrm>
            <a:off x="8941706" y="1807159"/>
            <a:ext cx="2914650"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p:cNvGrpSpPr/>
            <p:nvPr/>
          </p:nvGrpSpPr>
          <p:grpSpPr>
            <a:xfrm>
              <a:off x="8359531" y="850768"/>
              <a:ext cx="2493922" cy="2493922"/>
              <a:chOff x="8359531" y="850768"/>
              <a:chExt cx="2493922" cy="2493922"/>
            </a:xfrm>
          </p:grpSpPr>
          <p:sp>
            <p:nvSpPr>
              <p:cNvPr id="33" name="椭圆 32"/>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5" name="文本框 34"/>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p:cNvGrpSpPr/>
            <p:nvPr/>
          </p:nvGrpSpPr>
          <p:grpSpPr>
            <a:xfrm>
              <a:off x="8359531" y="850768"/>
              <a:ext cx="2493922" cy="2493922"/>
              <a:chOff x="8359531" y="850768"/>
              <a:chExt cx="2493922" cy="2493922"/>
            </a:xfrm>
          </p:grpSpPr>
          <p:sp>
            <p:nvSpPr>
              <p:cNvPr id="41" name="椭圆 32"/>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2" name="文本框 34"/>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74387" y="1552257"/>
            <a:ext cx="11043225" cy="3273743"/>
          </a:xfrm>
          <a:prstGeom prst="rect">
            <a:avLst/>
          </a:prstGeom>
          <a:ln>
            <a:noFill/>
          </a:ln>
          <a:effectLst>
            <a:softEdge rad="112500"/>
          </a:effec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rcRect l="6772" r="6772"/>
          <a:stretch>
            <a:fillRect/>
          </a:stretch>
        </p:blipFill>
        <p:spPr>
          <a:xfrm>
            <a:off x="-1" y="3139742"/>
            <a:ext cx="2952257" cy="3412004"/>
          </a:xfrm>
          <a:prstGeom prst="rect">
            <a:avLst/>
          </a:prstGeom>
        </p:spPr>
      </p:pic>
      <p:grpSp>
        <p:nvGrpSpPr>
          <p:cNvPr id="49" name="组合 48"/>
          <p:cNvGrpSpPr/>
          <p:nvPr/>
        </p:nvGrpSpPr>
        <p:grpSpPr>
          <a:xfrm>
            <a:off x="3284142" y="1356694"/>
            <a:ext cx="5955515" cy="3214625"/>
            <a:chOff x="2900496" y="1028113"/>
            <a:chExt cx="6336001" cy="3420001"/>
          </a:xfrm>
        </p:grpSpPr>
        <p:sp>
          <p:nvSpPr>
            <p:cNvPr id="46" name="任意多边形: 形状 45"/>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sp>
        <p:nvSpPr>
          <p:cNvPr id="85" name="矩形 84"/>
          <p:cNvSpPr/>
          <p:nvPr/>
        </p:nvSpPr>
        <p:spPr>
          <a:xfrm>
            <a:off x="3731053" y="344075"/>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7" name="文本框 56"/>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300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16392" y="380165"/>
            <a:ext cx="10614857" cy="1077218"/>
            <a:chOff x="616392" y="380165"/>
            <a:chExt cx="10614857" cy="1077218"/>
          </a:xfrm>
        </p:grpSpPr>
        <p:sp>
          <p:nvSpPr>
            <p:cNvPr id="10" name="文本框 9"/>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p:cNvGrpSpPr/>
            <p:nvPr/>
          </p:nvGrpSpPr>
          <p:grpSpPr>
            <a:xfrm>
              <a:off x="616392" y="548466"/>
              <a:ext cx="712036" cy="576000"/>
              <a:chOff x="616392" y="548466"/>
              <a:chExt cx="712036" cy="576000"/>
            </a:xfrm>
          </p:grpSpPr>
          <p:grpSp>
            <p:nvGrpSpPr>
              <p:cNvPr id="12" name="组合 11"/>
              <p:cNvGrpSpPr/>
              <p:nvPr/>
            </p:nvGrpSpPr>
            <p:grpSpPr>
              <a:xfrm>
                <a:off x="626511" y="548466"/>
                <a:ext cx="701917" cy="576000"/>
                <a:chOff x="2900496" y="1028113"/>
                <a:chExt cx="6336001" cy="3420001"/>
              </a:xfrm>
            </p:grpSpPr>
            <p:sp>
              <p:nvSpPr>
                <p:cNvPr id="14" name="任意多边形: 形状 45"/>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15" name="任意多边形: 形状 44"/>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grpSp>
          <p:sp>
            <p:nvSpPr>
              <p:cNvPr id="13" name="文本框 12"/>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grpSp>
      <p:pic>
        <p:nvPicPr>
          <p:cNvPr id="4" name="Picture 3"/>
          <p:cNvPicPr>
            <a:picLocks noChangeAspect="1"/>
          </p:cNvPicPr>
          <p:nvPr/>
        </p:nvPicPr>
        <p:blipFill>
          <a:blip r:embed="rId1"/>
          <a:stretch>
            <a:fillRect/>
          </a:stretch>
        </p:blipFill>
        <p:spPr>
          <a:xfrm>
            <a:off x="2326005" y="1355783"/>
            <a:ext cx="6238875" cy="5324475"/>
          </a:xfrm>
          <a:prstGeom prst="rect">
            <a:avLst/>
          </a:prstGeom>
        </p:spPr>
      </p:pic>
      <p:grpSp>
        <p:nvGrpSpPr>
          <p:cNvPr id="24" name="Group 23"/>
          <p:cNvGrpSpPr/>
          <p:nvPr/>
        </p:nvGrpSpPr>
        <p:grpSpPr>
          <a:xfrm>
            <a:off x="8564880" y="3677920"/>
            <a:ext cx="3627120" cy="2855461"/>
            <a:chOff x="465799" y="3405499"/>
            <a:chExt cx="4665577" cy="3266453"/>
          </a:xfrm>
        </p:grpSpPr>
        <p:pic>
          <p:nvPicPr>
            <p:cNvPr id="27" name="Picture 2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1"/>
          <a:srcRect/>
          <a:stretch>
            <a:fill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2"/>
          <a:srcRect/>
          <a:stretch>
            <a:fill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3"/>
          <a:srcRect/>
          <a:stretch>
            <a:fill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4"/>
          <a:srcRect/>
          <a:stretch>
            <a:fill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4"/>
          <a:srcRect/>
          <a:stretch>
            <a:fill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4"/>
          <a:srcRect/>
          <a:stretch>
            <a:fill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4"/>
          <a:srcRect/>
          <a:stretch>
            <a:fill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5"/>
          <a:srcRect/>
          <a:stretch>
            <a:fill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6"/>
          <a:srcRect/>
          <a:stretch>
            <a:fill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7"/>
          <a:srcRect/>
          <a:stretch>
            <a:fill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panose="020B0604020202020204"/>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1019" name="Google Shape;1019;p13"/>
          <p:cNvPicPr preferRelativeResize="0"/>
          <p:nvPr/>
        </p:nvPicPr>
        <p:blipFill rotWithShape="1">
          <a:blip r:embed="rId8"/>
          <a:srcRect/>
          <a:stretch>
            <a:fill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9"/>
          <a:srcRect/>
          <a:stretch>
            <a:fillRect/>
          </a:stretch>
        </p:blipFill>
        <p:spPr>
          <a:xfrm>
            <a:off x="7958337" y="3691544"/>
            <a:ext cx="1858273" cy="2749544"/>
          </a:xfrm>
          <a:prstGeom prst="rect">
            <a:avLst/>
          </a:prstGeom>
          <a:noFill/>
          <a:ln>
            <a:noFill/>
          </a:ln>
        </p:spPr>
      </p:pic>
      <p:pic>
        <p:nvPicPr>
          <p:cNvPr id="28" name="Picture 27"/>
          <p:cNvPicPr>
            <a:picLocks noChangeAspect="1"/>
          </p:cNvPicPr>
          <p:nvPr/>
        </p:nvPicPr>
        <p:blipFill>
          <a:blip r:embed="rId10"/>
          <a:stretch>
            <a:fillRect/>
          </a:stretch>
        </p:blipFill>
        <p:spPr>
          <a:xfrm>
            <a:off x="3454141" y="1393321"/>
            <a:ext cx="5578475" cy="750946"/>
          </a:xfrm>
          <a:prstGeom prst="rect">
            <a:avLst/>
          </a:prstGeom>
        </p:spPr>
      </p:pic>
      <p:pic>
        <p:nvPicPr>
          <p:cNvPr id="17" name="Picture 16"/>
          <p:cNvPicPr>
            <a:picLocks noChangeAspect="1"/>
          </p:cNvPicPr>
          <p:nvPr/>
        </p:nvPicPr>
        <p:blipFill>
          <a:blip r:embed="rId11"/>
          <a:stretch>
            <a:fillRect/>
          </a:stretch>
        </p:blipFill>
        <p:spPr>
          <a:xfrm>
            <a:off x="5085363" y="2306118"/>
            <a:ext cx="2631440" cy="2245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69899" y="1837054"/>
            <a:ext cx="3755667" cy="3375025"/>
          </a:xfrm>
          <a:prstGeom prst="rect">
            <a:avLst/>
          </a:prstGeom>
        </p:spPr>
      </p:pic>
      <p:sp>
        <p:nvSpPr>
          <p:cNvPr id="47" name="Speech Bubble: Rectangle with Corners Rounded 4"/>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a:blip r:embed="rId2"/>
          <a:stretch>
            <a:fillRect/>
          </a:stretch>
        </p:blipFill>
        <p:spPr>
          <a:xfrm>
            <a:off x="2860856" y="522652"/>
            <a:ext cx="7010400" cy="94370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2" action="ppaction://hlinksldjump"/>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1"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a:blip r:embed="rId1"/>
          <a:stretch>
            <a:fillRect/>
          </a:stretch>
        </p:blipFill>
        <p:spPr>
          <a:xfrm>
            <a:off x="2860856" y="522652"/>
            <a:ext cx="7010400" cy="943704"/>
          </a:xfrm>
          <a:prstGeom prst="rect">
            <a:avLst/>
          </a:prstGeom>
        </p:spPr>
      </p:pic>
      <p:pic>
        <p:nvPicPr>
          <p:cNvPr id="3" name="Picture 2"/>
          <p:cNvPicPr>
            <a:picLocks noChangeAspect="1"/>
          </p:cNvPicPr>
          <p:nvPr/>
        </p:nvPicPr>
        <p:blipFill>
          <a:blip r:embed="rId2"/>
          <a:stretch>
            <a:fillRect/>
          </a:stretch>
        </p:blipFill>
        <p:spPr>
          <a:xfrm>
            <a:off x="585787" y="1902142"/>
            <a:ext cx="3648969" cy="32794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a:blip r:embed="rId1"/>
          <a:stretch>
            <a:fillRect/>
          </a:stretch>
        </p:blipFill>
        <p:spPr>
          <a:xfrm>
            <a:off x="2860856" y="522652"/>
            <a:ext cx="7010400" cy="943704"/>
          </a:xfrm>
          <a:prstGeom prst="rect">
            <a:avLst/>
          </a:prstGeom>
        </p:spPr>
      </p:pic>
      <p:pic>
        <p:nvPicPr>
          <p:cNvPr id="3" name="Picture 2"/>
          <p:cNvPicPr>
            <a:picLocks noChangeAspect="1"/>
          </p:cNvPicPr>
          <p:nvPr/>
        </p:nvPicPr>
        <p:blipFill>
          <a:blip r:embed="rId2"/>
          <a:stretch>
            <a:fillRect/>
          </a:stretch>
        </p:blipFill>
        <p:spPr>
          <a:xfrm>
            <a:off x="472757" y="1817687"/>
            <a:ext cx="3784544" cy="33131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a:blip r:embed="rId1"/>
          <a:stretch>
            <a:fillRect/>
          </a:stretch>
        </p:blipFill>
        <p:spPr>
          <a:xfrm>
            <a:off x="2860856" y="522652"/>
            <a:ext cx="7010400" cy="943704"/>
          </a:xfrm>
          <a:prstGeom prst="rect">
            <a:avLst/>
          </a:prstGeom>
        </p:spPr>
      </p:pic>
      <p:pic>
        <p:nvPicPr>
          <p:cNvPr id="3" name="Picture 2"/>
          <p:cNvPicPr>
            <a:picLocks noChangeAspect="1"/>
          </p:cNvPicPr>
          <p:nvPr/>
        </p:nvPicPr>
        <p:blipFill>
          <a:blip r:embed="rId2"/>
          <a:stretch>
            <a:fillRect/>
          </a:stretch>
        </p:blipFill>
        <p:spPr>
          <a:xfrm>
            <a:off x="508317" y="1774507"/>
            <a:ext cx="3950575" cy="31734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39063" y="1073442"/>
            <a:ext cx="5938241" cy="4291128"/>
            <a:chOff x="1215020" y="3879094"/>
            <a:chExt cx="2736304" cy="3258614"/>
          </a:xfrm>
        </p:grpSpPr>
        <p:sp>
          <p:nvSpPr>
            <p:cNvPr id="3" name="卷形: 垂直 2"/>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22" name="文本框 43"/>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200" b="0" i="0" u="none" strike="noStrike" kern="1200" cap="none" spc="0" normalizeH="0" baseline="0" noProof="0" dirty="0">
                  <a:ln>
                    <a:noFill/>
                  </a:ln>
                  <a:solidFill>
                    <a:srgbClr val="002060"/>
                  </a:solidFill>
                  <a:effectLst/>
                  <a:uLnTx/>
                  <a:uFillTx/>
                  <a:ea typeface="Microsoft YaHei"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Microsoft YaHei" panose="020B0503020204020204" pitchFamily="34" charset="-122"/>
                <a:cs typeface="+mn-cs"/>
              </a:endParaRPr>
            </a:p>
          </p:txBody>
        </p:sp>
      </p:grpSp>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p:cNvPicPr>
            <a:picLocks noChangeAspect="1"/>
          </p:cNvPicPr>
          <p:nvPr/>
        </p:nvPicPr>
        <p:blipFill>
          <a:blip r:embed="rId2"/>
          <a:stretch>
            <a:fillRect/>
          </a:stretch>
        </p:blipFill>
        <p:spPr>
          <a:xfrm>
            <a:off x="5169088" y="1008962"/>
            <a:ext cx="3700593" cy="859611"/>
          </a:xfrm>
          <a:prstGeom prst="rect">
            <a:avLst/>
          </a:prstGeom>
        </p:spPr>
      </p:pic>
      <p:pic>
        <p:nvPicPr>
          <p:cNvPr id="8" name="Picture 7"/>
          <p:cNvPicPr>
            <a:picLocks noChangeAspect="1"/>
          </p:cNvPicPr>
          <p:nvPr/>
        </p:nvPicPr>
        <p:blipFill>
          <a:blip r:embed="rId3"/>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rcRect t="5549" b="5549"/>
          <a:stretch>
            <a:fillRect/>
          </a:stretch>
        </p:blipFill>
        <p:spPr>
          <a:xfrm>
            <a:off x="0" y="3762048"/>
            <a:ext cx="2413802" cy="2789697"/>
          </a:xfrm>
          <a:prstGeom prst="rect">
            <a:avLst/>
          </a:prstGeom>
        </p:spPr>
      </p:pic>
      <p:grpSp>
        <p:nvGrpSpPr>
          <p:cNvPr id="49" name="组合 48"/>
          <p:cNvGrpSpPr/>
          <p:nvPr/>
        </p:nvGrpSpPr>
        <p:grpSpPr>
          <a:xfrm>
            <a:off x="3284142" y="1356694"/>
            <a:ext cx="5955515" cy="3214625"/>
            <a:chOff x="2900496" y="1028113"/>
            <a:chExt cx="6336001" cy="3420001"/>
          </a:xfrm>
        </p:grpSpPr>
        <p:sp>
          <p:nvSpPr>
            <p:cNvPr id="46" name="任意多边形: 形状 45"/>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sp>
        <p:nvSpPr>
          <p:cNvPr id="85" name="矩形 84"/>
          <p:cNvSpPr/>
          <p:nvPr/>
        </p:nvSpPr>
        <p:spPr>
          <a:xfrm>
            <a:off x="3731053" y="344075"/>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6" name="文本框 55"/>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50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p:cNvPicPr>
            <a:picLocks noChangeAspect="1"/>
          </p:cNvPicPr>
          <p:nvPr/>
        </p:nvPicPr>
        <p:blipFill rotWithShape="1">
          <a:blip r:embed="rId1" cstate="print">
            <a:extLst>
              <a:ext uri="{28A0092B-C50C-407E-A947-70E740481C1C}">
                <a14:useLocalDpi xmlns:a14="http://schemas.microsoft.com/office/drawing/2010/main" val="0"/>
              </a:ext>
            </a:extLst>
          </a:blip>
          <a:srcRect l="5900" t="12201" r="9051" b="16401"/>
          <a:stretch>
            <a:fillRect/>
          </a:stretch>
        </p:blipFill>
        <p:spPr>
          <a:xfrm>
            <a:off x="1605914" y="0"/>
            <a:ext cx="7678540" cy="6446181"/>
          </a:xfrm>
          <a:prstGeom prst="rect">
            <a:avLst/>
          </a:prstGeom>
        </p:spPr>
      </p:pic>
      <p:sp>
        <p:nvSpPr>
          <p:cNvPr id="3" name="Oval 2"/>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rcRect t="5549" b="5549"/>
          <a:stretch>
            <a:fillRect/>
          </a:stretch>
        </p:blipFill>
        <p:spPr>
          <a:xfrm>
            <a:off x="0" y="3762048"/>
            <a:ext cx="2413802" cy="2789697"/>
          </a:xfrm>
          <a:prstGeom prst="rect">
            <a:avLst/>
          </a:prstGeom>
        </p:spPr>
      </p:pic>
      <p:grpSp>
        <p:nvGrpSpPr>
          <p:cNvPr id="49" name="组合 48"/>
          <p:cNvGrpSpPr/>
          <p:nvPr/>
        </p:nvGrpSpPr>
        <p:grpSpPr>
          <a:xfrm>
            <a:off x="3284142" y="1356694"/>
            <a:ext cx="5955515" cy="3214625"/>
            <a:chOff x="2900496" y="1028113"/>
            <a:chExt cx="6336001" cy="3420001"/>
          </a:xfrm>
        </p:grpSpPr>
        <p:sp>
          <p:nvSpPr>
            <p:cNvPr id="46" name="任意多边形: 形状 45"/>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sp>
        <p:nvSpPr>
          <p:cNvPr id="85" name="矩形 84"/>
          <p:cNvSpPr/>
          <p:nvPr/>
        </p:nvSpPr>
        <p:spPr>
          <a:xfrm>
            <a:off x="3731053" y="344075"/>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6" name="文本框 55"/>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50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a:off x="553110" y="2891779"/>
            <a:ext cx="3697959" cy="3002681"/>
          </a:xfrm>
          <a:prstGeom prst="rect">
            <a:avLst/>
          </a:prstGeom>
        </p:spPr>
      </p:pic>
      <p:sp>
        <p:nvSpPr>
          <p:cNvPr id="28" name="对话气泡: 椭圆形 19"/>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9" name="对话气泡: 椭圆形 19"/>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Microsoft YaHei"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Microsoft YaHei"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30" name="对话气泡: 椭圆形 19"/>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Microsoft YaHei"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rcRect l="6772" r="6772"/>
          <a:stretch>
            <a:fillRect/>
          </a:stretch>
        </p:blipFill>
        <p:spPr>
          <a:xfrm>
            <a:off x="-1" y="3724286"/>
            <a:ext cx="2446477" cy="2827460"/>
          </a:xfrm>
          <a:prstGeom prst="rect">
            <a:avLst/>
          </a:prstGeom>
        </p:spPr>
      </p:pic>
      <p:grpSp>
        <p:nvGrpSpPr>
          <p:cNvPr id="49" name="组合 48"/>
          <p:cNvGrpSpPr/>
          <p:nvPr/>
        </p:nvGrpSpPr>
        <p:grpSpPr>
          <a:xfrm>
            <a:off x="2692171" y="701784"/>
            <a:ext cx="7415995" cy="4262720"/>
            <a:chOff x="2900496" y="1028113"/>
            <a:chExt cx="6336001" cy="3420001"/>
          </a:xfrm>
        </p:grpSpPr>
        <p:sp>
          <p:nvSpPr>
            <p:cNvPr id="46" name="任意多边形: 形状 45"/>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4" name="图片 53"/>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a:fillRect/>
          </a:stretch>
        </p:blipFill>
        <p:spPr>
          <a:xfrm>
            <a:off x="6569486" y="4615767"/>
            <a:ext cx="1781505" cy="2171590"/>
          </a:xfrm>
          <a:prstGeom prst="rect">
            <a:avLst/>
          </a:prstGeom>
        </p:spPr>
      </p:pic>
      <p:pic>
        <p:nvPicPr>
          <p:cNvPr id="58" name="图片 57"/>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pic>
        <p:nvPicPr>
          <p:cNvPr id="60" name="图片 59"/>
          <p:cNvPicPr>
            <a:picLocks noChangeAspect="1"/>
          </p:cNvPicPr>
          <p:nvPr/>
        </p:nvPicPr>
        <p:blipFill rotWithShape="1">
          <a:blip r:embed="rId6" cstate="print">
            <a:extLst>
              <a:ext uri="{28A0092B-C50C-407E-A947-70E740481C1C}">
                <a14:useLocalDpi xmlns:a14="http://schemas.microsoft.com/office/drawing/2010/main" val="0"/>
              </a:ext>
            </a:extLst>
          </a:blip>
          <a:srcRect l="27919" t="10098" r="25636" b="5910"/>
          <a:stretch>
            <a:fillRect/>
          </a:stretch>
        </p:blipFill>
        <p:spPr>
          <a:xfrm rot="652259">
            <a:off x="7517270" y="-62911"/>
            <a:ext cx="1597248" cy="2039830"/>
          </a:xfrm>
          <a:prstGeom prst="rect">
            <a:avLst/>
          </a:prstGeom>
        </p:spPr>
      </p:pic>
      <p:pic>
        <p:nvPicPr>
          <p:cNvPr id="75" name="图片 74"/>
          <p:cNvPicPr>
            <a:picLocks noChangeAspect="1"/>
          </p:cNvPicPr>
          <p:nvPr/>
        </p:nvPicPr>
        <p:blipFill rotWithShape="1">
          <a:blip r:embed="rId7" cstate="print">
            <a:extLst>
              <a:ext uri="{28A0092B-C50C-407E-A947-70E740481C1C}">
                <a14:useLocalDpi xmlns:a14="http://schemas.microsoft.com/office/drawing/2010/main" val="0"/>
              </a:ext>
            </a:extLst>
          </a:blip>
          <a:srcRect l="38631" t="33683" r="31300" b="42531"/>
          <a:stretch>
            <a:fillRect/>
          </a:stretch>
        </p:blipFill>
        <p:spPr>
          <a:xfrm>
            <a:off x="1946765" y="2828611"/>
            <a:ext cx="2062184" cy="1631214"/>
          </a:xfrm>
          <a:prstGeom prst="rect">
            <a:avLst/>
          </a:prstGeom>
        </p:spPr>
      </p:pic>
      <p:sp>
        <p:nvSpPr>
          <p:cNvPr id="85" name="矩形 84"/>
          <p:cNvSpPr/>
          <p:nvPr/>
        </p:nvSpPr>
        <p:spPr>
          <a:xfrm>
            <a:off x="3367793" y="3922701"/>
            <a:ext cx="1315485" cy="1322988"/>
          </a:xfrm>
          <a:prstGeom prst="rect">
            <a:avLst/>
          </a:prstGeom>
          <a:blipFill dpi="0" rotWithShape="1">
            <a:blip r:embed="rId8">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pic>
        <p:nvPicPr>
          <p:cNvPr id="3" name="Picture 2"/>
          <p:cNvPicPr>
            <a:picLocks noChangeAspect="1"/>
          </p:cNvPicPr>
          <p:nvPr/>
        </p:nvPicPr>
        <p:blipFill>
          <a:blip r:embed="rId9"/>
          <a:stretch>
            <a:fillRect/>
          </a:stretch>
        </p:blipFill>
        <p:spPr>
          <a:xfrm>
            <a:off x="3252877" y="2054895"/>
            <a:ext cx="6913463" cy="21033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endParaRPr lang="en-US" sz="4400" b="1" dirty="0">
              <a:solidFill>
                <a:prstClr val="white"/>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2009</a:t>
            </a:r>
            <a:r>
              <a:rPr lang="vi-VN" sz="4400" dirty="0">
                <a:solidFill>
                  <a:prstClr val="white"/>
                </a:solidFill>
                <a:latin typeface="Arial-Rounded" pitchFamily="34" charset="0"/>
                <a:ea typeface="Arial-Rounded" pitchFamily="34" charset="0"/>
                <a:cs typeface="Arial-Rounded" pitchFamily="34" charset="0"/>
              </a:rPr>
              <a:t> </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2019</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1999</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800021"/>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en-US" sz="4400" b="1" dirty="0" err="1">
                <a:solidFill>
                  <a:prstClr val="white"/>
                </a:solidFill>
                <a:latin typeface="Arial-Rounded" pitchFamily="34" charset="0"/>
                <a:ea typeface="Arial-Rounded" pitchFamily="34" charset="0"/>
                <a:cs typeface="Arial-Rounded" pitchFamily="34" charset="0"/>
              </a:rPr>
              <a:t>Quạt</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không</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cánh</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được</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chế</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vào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năm</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a:t>
            </a:r>
            <a:endParaRPr lang="en-US" sz="4400" b="1" dirty="0">
              <a:solidFill>
                <a:prstClr val="white"/>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endParaRPr lang="en-US" sz="4800" dirty="0">
              <a:solidFill>
                <a:prstClr val="white"/>
              </a:solidFill>
              <a:latin typeface="Arial-Rounded" pitchFamily="34" charset="0"/>
              <a:ea typeface="Arial-Rounded" pitchFamily="34"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rcRect t="5549" b="5549"/>
          <a:stretch>
            <a:fillRect/>
          </a:stretch>
        </p:blipFill>
        <p:spPr>
          <a:xfrm>
            <a:off x="-1" y="3452918"/>
            <a:ext cx="2681279" cy="3098828"/>
          </a:xfrm>
          <a:prstGeom prst="rect">
            <a:avLst/>
          </a:prstGeom>
        </p:spPr>
      </p:pic>
      <p:grpSp>
        <p:nvGrpSpPr>
          <p:cNvPr id="49" name="组合 48"/>
          <p:cNvGrpSpPr/>
          <p:nvPr/>
        </p:nvGrpSpPr>
        <p:grpSpPr>
          <a:xfrm>
            <a:off x="1294450" y="701783"/>
            <a:ext cx="9698670" cy="4168951"/>
            <a:chOff x="2900496" y="1028113"/>
            <a:chExt cx="6336001" cy="3420001"/>
          </a:xfrm>
        </p:grpSpPr>
        <p:sp>
          <p:nvSpPr>
            <p:cNvPr id="46" name="任意多边形: 形状 45"/>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4" name="图片 53"/>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a:fillRect/>
          </a:stretch>
        </p:blipFill>
        <p:spPr>
          <a:xfrm>
            <a:off x="6569486" y="4615767"/>
            <a:ext cx="1781505" cy="2171590"/>
          </a:xfrm>
          <a:prstGeom prst="rect">
            <a:avLst/>
          </a:prstGeom>
        </p:spPr>
      </p:pic>
      <p:pic>
        <p:nvPicPr>
          <p:cNvPr id="58" name="图片 57"/>
          <p:cNvPicPr>
            <a:picLocks noChangeAspect="1"/>
          </p:cNvPicPr>
          <p:nvPr/>
        </p:nvPicPr>
        <p:blipFill rotWithShape="1">
          <a:blip r:embed="rId5"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pic>
        <p:nvPicPr>
          <p:cNvPr id="60" name="图片 59"/>
          <p:cNvPicPr>
            <a:picLocks noChangeAspect="1"/>
          </p:cNvPicPr>
          <p:nvPr/>
        </p:nvPicPr>
        <p:blipFill rotWithShape="1">
          <a:blip r:embed="rId6" cstate="print">
            <a:extLst>
              <a:ext uri="{28A0092B-C50C-407E-A947-70E740481C1C}">
                <a14:useLocalDpi xmlns:a14="http://schemas.microsoft.com/office/drawing/2010/main" val="0"/>
              </a:ext>
            </a:extLst>
          </a:blip>
          <a:srcRect l="27919" t="10098" r="25636" b="5910"/>
          <a:stretch>
            <a:fillRect/>
          </a:stretch>
        </p:blipFill>
        <p:spPr>
          <a:xfrm rot="652259">
            <a:off x="7517270" y="-62911"/>
            <a:ext cx="1597248" cy="2039830"/>
          </a:xfrm>
          <a:prstGeom prst="rect">
            <a:avLst/>
          </a:prstGeom>
        </p:spPr>
      </p:pic>
      <p:pic>
        <p:nvPicPr>
          <p:cNvPr id="75" name="图片 74"/>
          <p:cNvPicPr>
            <a:picLocks noChangeAspect="1"/>
          </p:cNvPicPr>
          <p:nvPr/>
        </p:nvPicPr>
        <p:blipFill rotWithShape="1">
          <a:blip r:embed="rId7" cstate="print">
            <a:extLst>
              <a:ext uri="{28A0092B-C50C-407E-A947-70E740481C1C}">
                <a14:useLocalDpi xmlns:a14="http://schemas.microsoft.com/office/drawing/2010/main" val="0"/>
              </a:ext>
            </a:extLst>
          </a:blip>
          <a:srcRect l="38631" t="33683" r="31300" b="42531"/>
          <a:stretch>
            <a:fillRect/>
          </a:stretch>
        </p:blipFill>
        <p:spPr>
          <a:xfrm>
            <a:off x="1946765" y="2828611"/>
            <a:ext cx="2062184" cy="1631214"/>
          </a:xfrm>
          <a:prstGeom prst="rect">
            <a:avLst/>
          </a:prstGeom>
        </p:spPr>
      </p:pic>
      <p:sp>
        <p:nvSpPr>
          <p:cNvPr id="85" name="矩形 84"/>
          <p:cNvSpPr/>
          <p:nvPr/>
        </p:nvSpPr>
        <p:spPr>
          <a:xfrm>
            <a:off x="3367793" y="3922701"/>
            <a:ext cx="1315485" cy="1322988"/>
          </a:xfrm>
          <a:prstGeom prst="rect">
            <a:avLst/>
          </a:prstGeom>
          <a:blipFill dpi="0" rotWithShape="1">
            <a:blip r:embed="rId8">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5" name="Google Shape;961;p9"/>
          <p:cNvSpPr/>
          <p:nvPr/>
        </p:nvSpPr>
        <p:spPr>
          <a:xfrm>
            <a:off x="2150214" y="-233510"/>
            <a:ext cx="7406289" cy="58229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panose="020B0604020202020204"/>
              <a:buNone/>
              <a:defRPr/>
            </a:pPr>
            <a:r>
              <a:rPr lang="en-US" sz="3200" kern="0" dirty="0" err="1">
                <a:solidFill>
                  <a:schemeClr val="bg1"/>
                </a:solidFill>
                <a:latin typeface="Arial" panose="020B0604020202020204"/>
                <a:ea typeface="Arial" panose="020B0604020202020204"/>
                <a:cs typeface="Arial" panose="020B0604020202020204"/>
                <a:sym typeface="Arial" panose="020B0604020202020204"/>
              </a:rPr>
              <a:t>Thứ</a:t>
            </a:r>
            <a:r>
              <a:rPr lang="en-US" sz="3200" kern="0" dirty="0">
                <a:solidFill>
                  <a:schemeClr val="bg1"/>
                </a:solidFill>
                <a:latin typeface="Arial" panose="020B0604020202020204"/>
                <a:ea typeface="Arial" panose="020B0604020202020204"/>
                <a:cs typeface="Arial" panose="020B0604020202020204"/>
                <a:sym typeface="Arial" panose="020B0604020202020204"/>
              </a:rPr>
              <a:t> … </a:t>
            </a:r>
            <a:r>
              <a:rPr lang="en-US" sz="3200" kern="0" dirty="0" err="1">
                <a:solidFill>
                  <a:schemeClr val="bg1"/>
                </a:solidFill>
                <a:latin typeface="Arial" panose="020B0604020202020204"/>
                <a:ea typeface="Arial" panose="020B0604020202020204"/>
                <a:cs typeface="Arial" panose="020B0604020202020204"/>
                <a:sym typeface="Arial" panose="020B0604020202020204"/>
              </a:rPr>
              <a:t>ngày</a:t>
            </a:r>
            <a:r>
              <a:rPr lang="en-US" sz="3200" kern="0" dirty="0">
                <a:solidFill>
                  <a:schemeClr val="bg1"/>
                </a:solidFill>
                <a:latin typeface="Arial" panose="020B0604020202020204"/>
                <a:ea typeface="Arial" panose="020B0604020202020204"/>
                <a:cs typeface="Arial" panose="020B0604020202020204"/>
                <a:sym typeface="Arial" panose="020B0604020202020204"/>
              </a:rPr>
              <a:t> … </a:t>
            </a:r>
            <a:r>
              <a:rPr lang="en-US" sz="3200" kern="0" dirty="0" err="1">
                <a:solidFill>
                  <a:schemeClr val="bg1"/>
                </a:solidFill>
                <a:latin typeface="Arial" panose="020B0604020202020204"/>
                <a:ea typeface="Arial" panose="020B0604020202020204"/>
                <a:cs typeface="Arial" panose="020B0604020202020204"/>
                <a:sym typeface="Arial" panose="020B0604020202020204"/>
              </a:rPr>
              <a:t>tháng</a:t>
            </a:r>
            <a:r>
              <a:rPr lang="en-US" sz="3200" kern="0" dirty="0">
                <a:solidFill>
                  <a:schemeClr val="bg1"/>
                </a:solidFill>
                <a:latin typeface="Arial" panose="020B0604020202020204"/>
                <a:ea typeface="Arial" panose="020B0604020202020204"/>
                <a:cs typeface="Arial" panose="020B0604020202020204"/>
                <a:sym typeface="Arial" panose="020B0604020202020204"/>
              </a:rPr>
              <a:t> </a:t>
            </a:r>
            <a:r>
              <a:rPr lang="vi-VN" altLang="en-US" sz="3200" kern="0" dirty="0">
                <a:solidFill>
                  <a:schemeClr val="bg1"/>
                </a:solidFill>
                <a:latin typeface="Arial" panose="020B0604020202020204"/>
                <a:ea typeface="Arial" panose="020B0604020202020204"/>
                <a:cs typeface="Arial" panose="020B0604020202020204"/>
                <a:sym typeface="Arial" panose="020B0604020202020204"/>
              </a:rPr>
              <a:t>10</a:t>
            </a:r>
            <a:r>
              <a:rPr lang="en-US" sz="3200" kern="0" dirty="0">
                <a:solidFill>
                  <a:schemeClr val="bg1"/>
                </a:solidFill>
                <a:latin typeface="Arial" panose="020B0604020202020204"/>
                <a:ea typeface="Arial" panose="020B0604020202020204"/>
                <a:cs typeface="Arial" panose="020B0604020202020204"/>
                <a:sym typeface="Arial" panose="020B0604020202020204"/>
              </a:rPr>
              <a:t> </a:t>
            </a:r>
            <a:r>
              <a:rPr lang="en-US" sz="3200" kern="0" dirty="0" err="1">
                <a:solidFill>
                  <a:schemeClr val="bg1"/>
                </a:solidFill>
                <a:latin typeface="Arial" panose="020B0604020202020204"/>
                <a:ea typeface="Arial" panose="020B0604020202020204"/>
                <a:cs typeface="Arial" panose="020B0604020202020204"/>
                <a:sym typeface="Arial" panose="020B0604020202020204"/>
              </a:rPr>
              <a:t>năm</a:t>
            </a:r>
            <a:r>
              <a:rPr lang="en-US" sz="3200" kern="0" dirty="0">
                <a:solidFill>
                  <a:schemeClr val="bg1"/>
                </a:solidFill>
                <a:latin typeface="Arial" panose="020B0604020202020204"/>
                <a:ea typeface="Arial" panose="020B0604020202020204"/>
                <a:cs typeface="Arial" panose="020B0604020202020204"/>
                <a:sym typeface="Arial" panose="020B0604020202020204"/>
              </a:rPr>
              <a:t> 202</a:t>
            </a:r>
            <a:r>
              <a:rPr lang="vi-VN" altLang="en-US" sz="3200" kern="0" dirty="0">
                <a:solidFill>
                  <a:schemeClr val="bg1"/>
                </a:solidFill>
                <a:latin typeface="Arial" panose="020B0604020202020204"/>
                <a:ea typeface="Arial" panose="020B0604020202020204"/>
                <a:cs typeface="Arial" panose="020B0604020202020204"/>
                <a:sym typeface="Arial" panose="020B0604020202020204"/>
              </a:rPr>
              <a:t>3</a:t>
            </a:r>
            <a:endParaRPr lang="vi-VN" altLang="en-US" sz="3200" kern="0" dirty="0">
              <a:solidFill>
                <a:schemeClr val="bg1"/>
              </a:solidFill>
              <a:latin typeface="Arial" panose="020B0604020202020204"/>
              <a:ea typeface="Arial" panose="020B0604020202020204"/>
              <a:cs typeface="Arial" panose="020B0604020202020204"/>
              <a:sym typeface="Arial" panose="020B0604020202020204"/>
            </a:endParaRPr>
          </a:p>
        </p:txBody>
      </p:sp>
      <p:pic>
        <p:nvPicPr>
          <p:cNvPr id="56" name="Picture 55"/>
          <p:cNvPicPr>
            <a:picLocks noChangeAspect="1"/>
          </p:cNvPicPr>
          <p:nvPr/>
        </p:nvPicPr>
        <p:blipFill>
          <a:blip r:embed="rId9"/>
          <a:stretch>
            <a:fillRect/>
          </a:stretch>
        </p:blipFill>
        <p:spPr>
          <a:xfrm>
            <a:off x="4573962" y="1111761"/>
            <a:ext cx="3023878" cy="963251"/>
          </a:xfrm>
          <a:prstGeom prst="rect">
            <a:avLst/>
          </a:prstGeom>
        </p:spPr>
      </p:pic>
      <p:pic>
        <p:nvPicPr>
          <p:cNvPr id="24" name="Picture 23"/>
          <p:cNvPicPr>
            <a:picLocks noChangeAspect="1"/>
          </p:cNvPicPr>
          <p:nvPr/>
        </p:nvPicPr>
        <p:blipFill>
          <a:blip r:embed="rId10"/>
          <a:stretch>
            <a:fillRect/>
          </a:stretch>
        </p:blipFill>
        <p:spPr>
          <a:xfrm>
            <a:off x="1946765" y="1925378"/>
            <a:ext cx="8839966" cy="21764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725023"/>
            <a:chOff x="781991" y="467771"/>
            <a:chExt cx="10575004" cy="5725023"/>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l="22633" t="6961" r="24769" b="6961"/>
          <a:stretch>
            <a:fillRect/>
          </a:stretch>
        </p:blipFill>
        <p:spPr>
          <a:xfrm>
            <a:off x="0" y="3983802"/>
            <a:ext cx="2221928" cy="2567943"/>
          </a:xfrm>
          <a:prstGeom prst="rect">
            <a:avLst/>
          </a:prstGeom>
        </p:spPr>
      </p:pic>
      <p:sp>
        <p:nvSpPr>
          <p:cNvPr id="47" name="文本框 46"/>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4" name="图片 53"/>
          <p:cNvPicPr>
            <a:picLocks noChangeAspect="1"/>
          </p:cNvPicPr>
          <p:nvPr/>
        </p:nvPicPr>
        <p:blipFill rotWithShape="1">
          <a:blip r:embed="rId3" cstate="print">
            <a:extLst>
              <a:ext uri="{28A0092B-C50C-407E-A947-70E740481C1C}">
                <a14:useLocalDpi xmlns:a14="http://schemas.microsoft.com/office/drawing/2010/main" val="0"/>
              </a:ext>
            </a:extLst>
          </a:blip>
          <a:srcRect l="5960" t="60777" r="68063" b="7558"/>
          <a:stretch>
            <a:fillRect/>
          </a:stretch>
        </p:blipFill>
        <p:spPr>
          <a:xfrm>
            <a:off x="1708215" y="4100234"/>
            <a:ext cx="1781505" cy="2171590"/>
          </a:xfrm>
          <a:prstGeom prst="rect">
            <a:avLst/>
          </a:prstGeom>
        </p:spPr>
      </p:pic>
      <p:sp>
        <p:nvSpPr>
          <p:cNvPr id="85" name="矩形 84"/>
          <p:cNvSpPr/>
          <p:nvPr/>
        </p:nvSpPr>
        <p:spPr>
          <a:xfrm>
            <a:off x="3397171" y="2590388"/>
            <a:ext cx="1315485" cy="1322988"/>
          </a:xfrm>
          <a:prstGeom prst="rect">
            <a:avLst/>
          </a:prstGeom>
          <a:blipFill dpi="0" rotWithShape="1">
            <a:blip r:embed="rId4">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4" name="组合 23"/>
          <p:cNvGrpSpPr/>
          <p:nvPr/>
        </p:nvGrpSpPr>
        <p:grpSpPr>
          <a:xfrm>
            <a:off x="1709460" y="1155872"/>
            <a:ext cx="937535" cy="783002"/>
            <a:chOff x="5493105" y="1228234"/>
            <a:chExt cx="937535" cy="783002"/>
          </a:xfrm>
        </p:grpSpPr>
        <p:grpSp>
          <p:nvGrpSpPr>
            <p:cNvPr id="55" name="组合 54"/>
            <p:cNvGrpSpPr/>
            <p:nvPr/>
          </p:nvGrpSpPr>
          <p:grpSpPr>
            <a:xfrm>
              <a:off x="5493105" y="1228234"/>
              <a:ext cx="937535" cy="783002"/>
              <a:chOff x="2900496" y="1028113"/>
              <a:chExt cx="6336001" cy="3420001"/>
            </a:xfrm>
          </p:grpSpPr>
          <p:sp>
            <p:nvSpPr>
              <p:cNvPr id="56" name="任意多边形: 形状 55"/>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15968"/>
                  </a:solidFill>
                  <a:effectLst/>
                  <a:uLnTx/>
                  <a:uFillTx/>
                  <a:latin typeface="Calibri" panose="020F0502020204030204"/>
                  <a:ea typeface="SimSun" panose="02010600030101010101" pitchFamily="2" charset="-122"/>
                  <a:cs typeface="+mn-cs"/>
                </a:endParaRPr>
              </a:p>
            </p:txBody>
          </p:sp>
          <p:sp>
            <p:nvSpPr>
              <p:cNvPr id="57" name="任意多边形: 形状 56"/>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15968"/>
                  </a:solidFill>
                  <a:effectLst/>
                  <a:uLnTx/>
                  <a:uFillTx/>
                  <a:latin typeface="Calibri" panose="020F0502020204030204"/>
                  <a:ea typeface="SimSun" panose="02010600030101010101" pitchFamily="2" charset="-122"/>
                  <a:cs typeface="+mn-cs"/>
                </a:endParaRPr>
              </a:p>
            </p:txBody>
          </p:sp>
        </p:grpSp>
        <p:sp>
          <p:nvSpPr>
            <p:cNvPr id="59" name="文本框 58"/>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215968"/>
                  </a:solidFill>
                  <a:effectLst/>
                  <a:uLnTx/>
                  <a:uFillTx/>
                  <a:latin typeface="Microsoft YaHei" panose="020B0503020204020204" pitchFamily="34" charset="-122"/>
                  <a:ea typeface="Microsoft YaHei"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3" name="组合 2"/>
          <p:cNvGrpSpPr/>
          <p:nvPr/>
        </p:nvGrpSpPr>
        <p:grpSpPr>
          <a:xfrm>
            <a:off x="2685365" y="1255871"/>
            <a:ext cx="7322235" cy="1170028"/>
            <a:chOff x="6595396" y="1327445"/>
            <a:chExt cx="4372210" cy="1170028"/>
          </a:xfrm>
        </p:grpSpPr>
        <p:grpSp>
          <p:nvGrpSpPr>
            <p:cNvPr id="49" name="组合 48"/>
            <p:cNvGrpSpPr/>
            <p:nvPr/>
          </p:nvGrpSpPr>
          <p:grpSpPr>
            <a:xfrm>
              <a:off x="6595396" y="1327445"/>
              <a:ext cx="4372210" cy="643859"/>
              <a:chOff x="2900496" y="1028108"/>
              <a:chExt cx="6336001" cy="3170745"/>
            </a:xfrm>
          </p:grpSpPr>
          <p:sp>
            <p:nvSpPr>
              <p:cNvPr id="46" name="任意多边形: 形状 45"/>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45" name="任意多边形: 形状 44"/>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sp>
          <p:nvSpPr>
            <p:cNvPr id="70" name="文本框 69"/>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p:cNvGrpSpPr/>
          <p:nvPr/>
        </p:nvGrpSpPr>
        <p:grpSpPr>
          <a:xfrm>
            <a:off x="1658173" y="2513984"/>
            <a:ext cx="937535" cy="783002"/>
            <a:chOff x="5493105" y="1228234"/>
            <a:chExt cx="937535" cy="783002"/>
          </a:xfrm>
        </p:grpSpPr>
        <p:grpSp>
          <p:nvGrpSpPr>
            <p:cNvPr id="72" name="组合 71"/>
            <p:cNvGrpSpPr/>
            <p:nvPr/>
          </p:nvGrpSpPr>
          <p:grpSpPr>
            <a:xfrm>
              <a:off x="5493105" y="1228234"/>
              <a:ext cx="937535" cy="783002"/>
              <a:chOff x="2900496" y="1028113"/>
              <a:chExt cx="6336001" cy="3420001"/>
            </a:xfrm>
          </p:grpSpPr>
          <p:sp>
            <p:nvSpPr>
              <p:cNvPr id="74" name="任意多边形: 形状 73"/>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15968"/>
                  </a:solidFill>
                  <a:effectLst/>
                  <a:uLnTx/>
                  <a:uFillTx/>
                  <a:latin typeface="Calibri" panose="020F0502020204030204"/>
                  <a:ea typeface="SimSun" panose="02010600030101010101" pitchFamily="2" charset="-122"/>
                  <a:cs typeface="+mn-cs"/>
                </a:endParaRPr>
              </a:p>
            </p:txBody>
          </p:sp>
          <p:sp>
            <p:nvSpPr>
              <p:cNvPr id="83" name="任意多边形: 形状 82"/>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15968"/>
                  </a:solidFill>
                  <a:effectLst/>
                  <a:uLnTx/>
                  <a:uFillTx/>
                  <a:latin typeface="Calibri" panose="020F0502020204030204"/>
                  <a:ea typeface="SimSun" panose="02010600030101010101" pitchFamily="2" charset="-122"/>
                  <a:cs typeface="+mn-cs"/>
                </a:endParaRPr>
              </a:p>
            </p:txBody>
          </p:sp>
        </p:grpSp>
        <p:sp>
          <p:nvSpPr>
            <p:cNvPr id="73" name="文本框 72"/>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215968"/>
                  </a:solidFill>
                  <a:effectLst/>
                  <a:uLnTx/>
                  <a:uFillTx/>
                  <a:latin typeface="Microsoft YaHei" panose="020B0503020204020204" pitchFamily="34" charset="-122"/>
                  <a:ea typeface="Microsoft YaHei"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Microsoft YaHei" panose="020B0503020204020204" pitchFamily="34" charset="-122"/>
                <a:ea typeface="Microsoft YaHei" panose="020B0503020204020204" pitchFamily="34" charset="-122"/>
                <a:cs typeface="+mn-cs"/>
              </a:endParaRPr>
            </a:p>
          </p:txBody>
        </p:sp>
      </p:grpSp>
      <p:grpSp>
        <p:nvGrpSpPr>
          <p:cNvPr id="84" name="组合 83"/>
          <p:cNvGrpSpPr/>
          <p:nvPr/>
        </p:nvGrpSpPr>
        <p:grpSpPr>
          <a:xfrm>
            <a:off x="2719022" y="2363237"/>
            <a:ext cx="7429600" cy="2630976"/>
            <a:chOff x="6595396" y="1289942"/>
            <a:chExt cx="4372210" cy="947307"/>
          </a:xfrm>
        </p:grpSpPr>
        <p:grpSp>
          <p:nvGrpSpPr>
            <p:cNvPr id="86" name="组合 85"/>
            <p:cNvGrpSpPr/>
            <p:nvPr/>
          </p:nvGrpSpPr>
          <p:grpSpPr>
            <a:xfrm>
              <a:off x="6595396" y="1327445"/>
              <a:ext cx="4372210" cy="643859"/>
              <a:chOff x="2900496" y="1028108"/>
              <a:chExt cx="6336001" cy="3170745"/>
            </a:xfrm>
          </p:grpSpPr>
          <p:sp>
            <p:nvSpPr>
              <p:cNvPr id="88" name="任意多边形: 形状 45"/>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89" name="任意多边形: 形状 44"/>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sp>
          <p:nvSpPr>
            <p:cNvPr id="87" name="文本框 86"/>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p:cNvPicPr>
            <a:picLocks noChangeAspect="1"/>
          </p:cNvPicPr>
          <p:nvPr/>
        </p:nvPicPr>
        <p:blipFill>
          <a:blip r:embed="rId6"/>
          <a:stretch>
            <a:fillRect/>
          </a:stretch>
        </p:blipFill>
        <p:spPr>
          <a:xfrm>
            <a:off x="4035393" y="332428"/>
            <a:ext cx="4773582" cy="10729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10" name="组合 9"/>
          <p:cNvGrpSpPr/>
          <p:nvPr/>
        </p:nvGrpSpPr>
        <p:grpSpPr>
          <a:xfrm>
            <a:off x="263352" y="332656"/>
            <a:ext cx="11593288" cy="6120000"/>
            <a:chOff x="263352" y="405344"/>
            <a:chExt cx="11593288" cy="6120000"/>
          </a:xfrm>
        </p:grpSpPr>
        <p:sp>
          <p:nvSpPr>
            <p:cNvPr id="8" name="矩形 7"/>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矩形 8"/>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grpSp>
        <p:nvGrpSpPr>
          <p:cNvPr id="4" name="组合 3"/>
          <p:cNvGrpSpPr/>
          <p:nvPr/>
        </p:nvGrpSpPr>
        <p:grpSpPr>
          <a:xfrm>
            <a:off x="781991" y="467771"/>
            <a:ext cx="10575004" cy="5438554"/>
            <a:chOff x="781991" y="467771"/>
            <a:chExt cx="10575004" cy="5438554"/>
          </a:xfrm>
        </p:grpSpPr>
        <p:sp>
          <p:nvSpPr>
            <p:cNvPr id="11" name="文本框 10"/>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3" name="文本框 12"/>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4" name="文本框 13"/>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5" name="文本框 14"/>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6" name="文本框 15"/>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7" name="文本框 16"/>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8" name="文本框 17"/>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sp>
        <p:nvSpPr>
          <p:cNvPr id="19" name="文本框 18"/>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1" name="文本框 20"/>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endPar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2" name="文本框 21"/>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grpSp>
        <p:nvGrpSpPr>
          <p:cNvPr id="7" name="组合 6"/>
          <p:cNvGrpSpPr/>
          <p:nvPr/>
        </p:nvGrpSpPr>
        <p:grpSpPr>
          <a:xfrm>
            <a:off x="8649976" y="2406765"/>
            <a:ext cx="667367" cy="596337"/>
            <a:chOff x="8649976" y="2406765"/>
            <a:chExt cx="667367" cy="596337"/>
          </a:xfrm>
        </p:grpSpPr>
        <p:sp>
          <p:nvSpPr>
            <p:cNvPr id="5" name="等腰三角形 4"/>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sp>
          <p:nvSpPr>
            <p:cNvPr id="23" name="等腰三角形 22"/>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alpha val="5000"/>
                  </a:prstClr>
                </a:solidFill>
                <a:effectLst/>
                <a:uLnTx/>
                <a:uFillTx/>
                <a:latin typeface="Calibri" panose="020F0502020204030204"/>
                <a:ea typeface="SimSun" panose="02010600030101010101" pitchFamily="2" charset="-122"/>
                <a:cs typeface="+mn-cs"/>
              </a:endParaRPr>
            </a:p>
          </p:txBody>
        </p:sp>
      </p:grpSp>
      <p:sp>
        <p:nvSpPr>
          <p:cNvPr id="25" name="文本框 24"/>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endPar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6" name="文本框 25"/>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endPar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28" name="图片 27"/>
          <p:cNvPicPr>
            <a:picLocks noChangeAspect="1"/>
          </p:cNvPicPr>
          <p:nvPr/>
        </p:nvPicPr>
        <p:blipFill>
          <a:blip r:embed="rId1">
            <a:extLst>
              <a:ext uri="{28A0092B-C50C-407E-A947-70E740481C1C}">
                <a14:useLocalDpi xmlns:a14="http://schemas.microsoft.com/office/drawing/2010/main" val="0"/>
              </a:ext>
            </a:extLst>
          </a:blip>
          <a:srcRect t="5549" b="5549"/>
          <a:stretch>
            <a:fillRect/>
          </a:stretch>
        </p:blipFill>
        <p:spPr>
          <a:xfrm>
            <a:off x="0" y="3762048"/>
            <a:ext cx="2413802" cy="2789697"/>
          </a:xfrm>
          <a:prstGeom prst="rect">
            <a:avLst/>
          </a:prstGeom>
        </p:spPr>
      </p:pic>
      <p:grpSp>
        <p:nvGrpSpPr>
          <p:cNvPr id="49" name="组合 48"/>
          <p:cNvGrpSpPr/>
          <p:nvPr/>
        </p:nvGrpSpPr>
        <p:grpSpPr>
          <a:xfrm>
            <a:off x="3284142" y="1356694"/>
            <a:ext cx="5955515" cy="3214625"/>
            <a:chOff x="2900496" y="1028113"/>
            <a:chExt cx="6336001" cy="3420001"/>
          </a:xfrm>
        </p:grpSpPr>
        <p:sp>
          <p:nvSpPr>
            <p:cNvPr id="46" name="任意多边形: 形状 45"/>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5" name="任意多边形: 形状 44"/>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47" name="文本框 46"/>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p:cNvPicPr>
            <a:picLocks noChangeAspect="1"/>
          </p:cNvPicPr>
          <p:nvPr/>
        </p:nvPicPr>
        <p:blipFill rotWithShape="1">
          <a:blip r:embed="rId2" cstate="print">
            <a:extLst>
              <a:ext uri="{28A0092B-C50C-407E-A947-70E740481C1C}">
                <a14:useLocalDpi xmlns:a14="http://schemas.microsoft.com/office/drawing/2010/main" val="0"/>
              </a:ext>
            </a:extLst>
          </a:blip>
          <a:srcRect l="45286" t="67148" r="34938" b="9815"/>
          <a:stretch>
            <a:fillRect/>
          </a:stretch>
        </p:blipFill>
        <p:spPr>
          <a:xfrm rot="14080846">
            <a:off x="1804505" y="5474641"/>
            <a:ext cx="1356202" cy="1579867"/>
          </a:xfrm>
          <a:prstGeom prst="rect">
            <a:avLst/>
          </a:prstGeom>
        </p:spPr>
      </p:pic>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a:fillRect/>
          </a:stretch>
        </p:blipFill>
        <p:spPr>
          <a:xfrm rot="20703132">
            <a:off x="713207" y="588779"/>
            <a:ext cx="1696736" cy="1605936"/>
          </a:xfrm>
          <a:prstGeom prst="rect">
            <a:avLst/>
          </a:prstGeom>
        </p:spPr>
      </p:pic>
      <p:sp>
        <p:nvSpPr>
          <p:cNvPr id="85" name="矩形 84"/>
          <p:cNvSpPr/>
          <p:nvPr/>
        </p:nvSpPr>
        <p:spPr>
          <a:xfrm>
            <a:off x="3731053" y="344075"/>
            <a:ext cx="1315485" cy="1322988"/>
          </a:xfrm>
          <a:prstGeom prst="rect">
            <a:avLst/>
          </a:prstGeom>
          <a:blipFill dpi="0" rotWithShape="1">
            <a:blip r:embed="rId4">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6" name="文本框 55"/>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50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2354</Words>
  <Application>WPS Presentation</Application>
  <PresentationFormat>Widescreen</PresentationFormat>
  <Paragraphs>364</Paragraphs>
  <Slides>29</Slides>
  <Notes>5</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29</vt:i4>
      </vt:variant>
    </vt:vector>
  </HeadingPairs>
  <TitlesOfParts>
    <vt:vector size="49" baseType="lpstr">
      <vt:lpstr>Arial</vt:lpstr>
      <vt:lpstr>SimSun</vt:lpstr>
      <vt:lpstr>Wingdings</vt:lpstr>
      <vt:lpstr>Microsoft YaHei</vt:lpstr>
      <vt:lpstr>Quicksand</vt:lpstr>
      <vt:lpstr>Segoe Print</vt:lpstr>
      <vt:lpstr>Arial</vt:lpstr>
      <vt:lpstr>Calibri</vt:lpstr>
      <vt:lpstr>字体视界-遇见字体</vt:lpstr>
      <vt:lpstr>字体视界-熊孩子体</vt:lpstr>
      <vt:lpstr>Coiny</vt:lpstr>
      <vt:lpstr>Arial-Rounded</vt:lpstr>
      <vt:lpstr>Times New Roman</vt:lpstr>
      <vt:lpstr>Yu Gothic UI Semibold</vt:lpstr>
      <vt:lpstr>Arial Unicode MS</vt:lpstr>
      <vt:lpstr>Georgia</vt:lpstr>
      <vt:lpstr>Calibri</vt:lpstr>
      <vt:lpstr>Office 主题</vt:lpstr>
      <vt:lpstr>Office Theme</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Lý</cp:lastModifiedBy>
  <cp:revision>29</cp:revision>
  <dcterms:created xsi:type="dcterms:W3CDTF">2022-07-21T06:30:00Z</dcterms:created>
  <dcterms:modified xsi:type="dcterms:W3CDTF">2023-10-09T15:49:43Z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A7E2F9F2FED14282B04C80F160B411C4_12</vt:lpwstr>
  </property>
  <property fmtid="{D5CDD505-2E9C-101B-9397-08002B2CF9AE}" pid="3" name="KSOProductBuildVer">
    <vt:lpwstr>1033-12.2.0.13215</vt:lpwstr>
  </property>
</Properties>
</file>