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328" r:id="rId5"/>
    <p:sldId id="261" r:id="rId6"/>
    <p:sldId id="329" r:id="rId7"/>
    <p:sldId id="262" r:id="rId8"/>
    <p:sldId id="330" r:id="rId9"/>
    <p:sldId id="263" r:id="rId10"/>
    <p:sldId id="327" r:id="rId11"/>
    <p:sldId id="317" r:id="rId12"/>
    <p:sldId id="324" r:id="rId13"/>
    <p:sldId id="325" r:id="rId14"/>
    <p:sldId id="320" r:id="rId15"/>
    <p:sldId id="331" r:id="rId16"/>
    <p:sldId id="332" r:id="rId17"/>
    <p:sldId id="270" r:id="rId18"/>
    <p:sldId id="333" r:id="rId19"/>
    <p:sldId id="267" r:id="rId20"/>
    <p:sldId id="318" r:id="rId21"/>
    <p:sldId id="271" r:id="rId22"/>
    <p:sldId id="319" r:id="rId23"/>
    <p:sldId id="273" r:id="rId24"/>
    <p:sldId id="326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iCiel Cadena" panose="020B0604020202020204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old" panose="020F0802020204030203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8" y="96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AE23AF4-6FF7-4537-8FBD-7D4B671B00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4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524637-72DD-408C-9ECA-6ACDA8910362}"/>
              </a:ext>
            </a:extLst>
          </p:cNvPr>
          <p:cNvSpPr/>
          <p:nvPr/>
        </p:nvSpPr>
        <p:spPr>
          <a:xfrm>
            <a:off x="4227170" y="189985"/>
            <a:ext cx="4551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 advClick="0" advTm="1077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 advTm="23206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 advClick="0" advTm="5513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 advClick="0" advTm="17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 advClick="0" advTm="11132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 advTm="75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3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 advTm="203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 advTm="250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 advTm="17019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 advTm="124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 err="1">
                <a:cs typeface="Lato" panose="020F0502020204030203" pitchFamily="34" charset="0"/>
              </a:rPr>
              <a:t>Bé</a:t>
            </a:r>
            <a:r>
              <a:rPr lang="en-US" sz="2800" b="1" dirty="0">
                <a:cs typeface="Lato" panose="020F0502020204030203" pitchFamily="34" charset="0"/>
              </a:rPr>
              <a:t> lo </a:t>
            </a:r>
            <a:r>
              <a:rPr lang="en-US" sz="2800" b="1" dirty="0" err="1">
                <a:cs typeface="Lato" panose="020F0502020204030203" pitchFamily="34" charset="0"/>
              </a:rPr>
              <a:t>trải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6" y="3714479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 advClick="0" advTm="21581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 advTm="10412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 advClick="0" advTm="13587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 advTm="5164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 advTm="118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 advClick="0" advTm="8044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 advTm="4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 err="1">
                <a:cs typeface="Lato" panose="020F0502020204030203" pitchFamily="34" charset="0"/>
              </a:rPr>
              <a:t>Bé</a:t>
            </a:r>
            <a:r>
              <a:rPr lang="en-US" sz="2800" b="1" dirty="0">
                <a:cs typeface="Lato" panose="020F0502020204030203" pitchFamily="34" charset="0"/>
              </a:rPr>
              <a:t> lo </a:t>
            </a:r>
            <a:r>
              <a:rPr lang="en-US" sz="2800" b="1" dirty="0" err="1">
                <a:cs typeface="Lato" panose="020F0502020204030203" pitchFamily="34" charset="0"/>
              </a:rPr>
              <a:t>trải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6" y="3714479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 advClick="0" advTm="15126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giày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 advTm="44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 err="1">
                <a:cs typeface="Lato" panose="020F0502020204030203" pitchFamily="34" charset="0"/>
              </a:rPr>
              <a:t>Bé</a:t>
            </a:r>
            <a:r>
              <a:rPr lang="en-US" sz="2800" b="1" dirty="0">
                <a:cs typeface="Lato" panose="020F0502020204030203" pitchFamily="34" charset="0"/>
              </a:rPr>
              <a:t> lo </a:t>
            </a:r>
            <a:r>
              <a:rPr lang="en-US" sz="2800" b="1" dirty="0" err="1">
                <a:cs typeface="Lato" panose="020F0502020204030203" pitchFamily="34" charset="0"/>
              </a:rPr>
              <a:t>trải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6" y="3714479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 advClick="0" advTm="13175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 advTm="3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 err="1">
                <a:cs typeface="Lato" panose="020F0502020204030203" pitchFamily="34" charset="0"/>
              </a:rPr>
              <a:t>Bé</a:t>
            </a:r>
            <a:r>
              <a:rPr lang="en-US" sz="2800" b="1" dirty="0">
                <a:cs typeface="Lato" panose="020F0502020204030203" pitchFamily="34" charset="0"/>
              </a:rPr>
              <a:t> lo </a:t>
            </a:r>
            <a:r>
              <a:rPr lang="en-US" sz="2800" b="1" dirty="0" err="1">
                <a:cs typeface="Lato" panose="020F0502020204030203" pitchFamily="34" charset="0"/>
              </a:rPr>
              <a:t>trải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 advTm="11619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 advTm="4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1062</TotalTime>
  <Words>532</Words>
  <Application>Microsoft Office PowerPoint</Application>
  <PresentationFormat>Widescreen</PresentationFormat>
  <Paragraphs>84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Lato</vt:lpstr>
      <vt:lpstr>Calibri</vt:lpstr>
      <vt:lpstr>Lato bold</vt:lpstr>
      <vt:lpstr>Arial</vt:lpstr>
      <vt:lpstr>iCiel Cadena</vt:lpstr>
      <vt:lpstr>Calibri Light</vt:lpstr>
      <vt:lpstr>r0c0i Linotte</vt:lpstr>
      <vt:lpstr>Office Theme</vt:lpstr>
      <vt:lpstr>Bài 3: Đồ dùng trong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PowerPoint Presentation</vt:lpstr>
      <vt:lpstr> Tủ lạnh</vt:lpstr>
      <vt:lpstr>PowerPoint Presentation</vt:lpstr>
      <vt:lpstr>PowerPoint Presentation</vt:lpstr>
      <vt:lpstr>PowerPoint Presentation</vt:lpstr>
      <vt:lpstr>PowerPoint Presentation</vt:lpstr>
      <vt:lpstr>Minh và em gái đang làm gì ? Nêu tác dụng của việc làm đó.</vt:lpstr>
      <vt:lpstr>PowerPoint Presentation</vt:lpstr>
      <vt:lpstr>PowerPoint Presentation</vt:lpstr>
      <vt:lpstr>PowerPoint Presentation</vt:lpstr>
      <vt:lpstr>Gia đình em thường làm gì để giữ gìn đồ dùng? Nói lợi ích của việc làm đó.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102</cp:revision>
  <dcterms:created xsi:type="dcterms:W3CDTF">2020-05-19T08:38:25Z</dcterms:created>
  <dcterms:modified xsi:type="dcterms:W3CDTF">2022-09-18T13:51:37Z</dcterms:modified>
  <cp:category>9Slide.vn</cp:category>
</cp:coreProperties>
</file>