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tmp" ContentType="image/png"/>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media/audio3.wav" ContentType="audio/x-wav"/>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media/audio4.wav" ContentType="audio/x-wav"/>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media/audio6.wav" ContentType="audio/x-wav"/>
  <Override PartName="/ppt/media/audio7.wav" ContentType="audio/x-wav"/>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704" r:id="rId3"/>
  </p:sldMasterIdLst>
  <p:notesMasterIdLst>
    <p:notesMasterId r:id="rId30"/>
  </p:notesMasterIdLst>
  <p:sldIdLst>
    <p:sldId id="257" r:id="rId4"/>
    <p:sldId id="258" r:id="rId5"/>
    <p:sldId id="259" r:id="rId6"/>
    <p:sldId id="289" r:id="rId7"/>
    <p:sldId id="290" r:id="rId8"/>
    <p:sldId id="291" r:id="rId9"/>
    <p:sldId id="292" r:id="rId10"/>
    <p:sldId id="266" r:id="rId11"/>
    <p:sldId id="303" r:id="rId12"/>
    <p:sldId id="304" r:id="rId13"/>
    <p:sldId id="267" r:id="rId14"/>
    <p:sldId id="287" r:id="rId15"/>
    <p:sldId id="268" r:id="rId16"/>
    <p:sldId id="288" r:id="rId17"/>
    <p:sldId id="269" r:id="rId18"/>
    <p:sldId id="294" r:id="rId19"/>
    <p:sldId id="295" r:id="rId20"/>
    <p:sldId id="296" r:id="rId21"/>
    <p:sldId id="297" r:id="rId22"/>
    <p:sldId id="298" r:id="rId23"/>
    <p:sldId id="299" r:id="rId24"/>
    <p:sldId id="300" r:id="rId25"/>
    <p:sldId id="301" r:id="rId26"/>
    <p:sldId id="283" r:id="rId27"/>
    <p:sldId id="302" r:id="rId28"/>
    <p:sldId id="286" r:id="rId29"/>
  </p:sldIdLst>
  <p:sldSz cx="9144000" cy="5143500" type="screen16x9"/>
  <p:notesSz cx="6858000" cy="9144000"/>
  <p:custDataLst>
    <p:tags r:id="rId31"/>
  </p:custDataLst>
  <p:defaultTex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7D31"/>
    <a:srgbClr val="FF33CC"/>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17"/>
    <p:restoredTop sz="94640"/>
  </p:normalViewPr>
  <p:slideViewPr>
    <p:cSldViewPr>
      <p:cViewPr varScale="1">
        <p:scale>
          <a:sx n="135" d="100"/>
          <a:sy n="135" d="100"/>
        </p:scale>
        <p:origin x="522" y="9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681A34-646B-4BE7-905B-F6FEF024EC8E}" type="datetimeFigureOut">
              <a:rPr lang="en-US" smtClean="0"/>
              <a:t>10/10/2022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277B86-856F-40DE-8DAE-C4D396522879}" type="slidenum">
              <a:rPr lang="en-US" smtClean="0"/>
              <a:t>‹#›</a:t>
            </a:fld>
            <a:endParaRPr lang="en-US"/>
          </a:p>
        </p:txBody>
      </p:sp>
    </p:spTree>
    <p:extLst>
      <p:ext uri="{BB962C8B-B14F-4D97-AF65-F5344CB8AC3E}">
        <p14:creationId xmlns:p14="http://schemas.microsoft.com/office/powerpoint/2010/main" val="1671400940"/>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97838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Vocabulary checking: Teacher asks students to play a small game to check vocabulary. Students have to slap the picture which teacher calls. </a:t>
            </a:r>
          </a:p>
        </p:txBody>
      </p:sp>
      <p:sp>
        <p:nvSpPr>
          <p:cNvPr id="4" name="Slide Number Placeholder 3"/>
          <p:cNvSpPr>
            <a:spLocks noGrp="1"/>
          </p:cNvSpPr>
          <p:nvPr>
            <p:ph type="sldNum" sz="quarter" idx="10"/>
          </p:nvPr>
        </p:nvSpPr>
        <p:spPr/>
        <p:txBody>
          <a:bodyPr/>
          <a:lstStyle/>
          <a:p>
            <a:fld id="{AD277B86-856F-40DE-8DAE-C4D396522879}" type="slidenum">
              <a:rPr lang="en-US" smtClean="0"/>
              <a:t>10</a:t>
            </a:fld>
            <a:endParaRPr lang="en-US"/>
          </a:p>
        </p:txBody>
      </p:sp>
    </p:spTree>
    <p:extLst>
      <p:ext uri="{BB962C8B-B14F-4D97-AF65-F5344CB8AC3E}">
        <p14:creationId xmlns:p14="http://schemas.microsoft.com/office/powerpoint/2010/main" val="1128369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Ask students to look at the pictures and count, then write numbers. </a:t>
            </a:r>
          </a:p>
          <a:p>
            <a:r>
              <a:rPr lang="en-US" dirty="0"/>
              <a:t>- Call students to answer. </a:t>
            </a:r>
          </a:p>
          <a:p>
            <a:r>
              <a:rPr lang="en-US" dirty="0"/>
              <a:t>1. three red vans.</a:t>
            </a:r>
          </a:p>
          <a:p>
            <a:r>
              <a:rPr lang="en-US" dirty="0"/>
              <a:t>2. five yellow ducks. </a:t>
            </a:r>
          </a:p>
          <a:p>
            <a:r>
              <a:rPr lang="en-US" dirty="0"/>
              <a:t>3. two red ants. </a:t>
            </a:r>
          </a:p>
          <a:p>
            <a:r>
              <a:rPr lang="en-US" dirty="0"/>
              <a:t>4. six white eggs. </a:t>
            </a:r>
          </a:p>
          <a:p>
            <a:r>
              <a:rPr lang="en-US" dirty="0"/>
              <a:t>5. four green frogs. </a:t>
            </a:r>
          </a:p>
          <a:p>
            <a:r>
              <a:rPr lang="en-US" dirty="0"/>
              <a:t>- Check answers and give feedback. </a:t>
            </a:r>
          </a:p>
          <a:p>
            <a:endParaRPr lang="en-US" dirty="0"/>
          </a:p>
        </p:txBody>
      </p:sp>
      <p:sp>
        <p:nvSpPr>
          <p:cNvPr id="4" name="Slide Number Placeholder 3"/>
          <p:cNvSpPr>
            <a:spLocks noGrp="1"/>
          </p:cNvSpPr>
          <p:nvPr>
            <p:ph type="sldNum" sz="quarter" idx="10"/>
          </p:nvPr>
        </p:nvSpPr>
        <p:spPr/>
        <p:txBody>
          <a:bodyPr/>
          <a:lstStyle/>
          <a:p>
            <a:fld id="{AD277B86-856F-40DE-8DAE-C4D396522879}" type="slidenum">
              <a:rPr lang="en-US" smtClean="0"/>
              <a:t>11</a:t>
            </a:fld>
            <a:endParaRPr lang="en-US"/>
          </a:p>
        </p:txBody>
      </p:sp>
    </p:spTree>
    <p:extLst>
      <p:ext uri="{BB962C8B-B14F-4D97-AF65-F5344CB8AC3E}">
        <p14:creationId xmlns:p14="http://schemas.microsoft.com/office/powerpoint/2010/main" val="4037964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277B86-856F-40DE-8DAE-C4D396522879}" type="slidenum">
              <a:rPr lang="en-US" smtClean="0"/>
              <a:t>12</a:t>
            </a:fld>
            <a:endParaRPr lang="en-US"/>
          </a:p>
        </p:txBody>
      </p:sp>
    </p:spTree>
    <p:extLst>
      <p:ext uri="{BB962C8B-B14F-4D97-AF65-F5344CB8AC3E}">
        <p14:creationId xmlns:p14="http://schemas.microsoft.com/office/powerpoint/2010/main" val="3044957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Ask students to look at the 4 questions and 4 answers. Then T points and say aloud, students listen and repeat in chorus, groups. </a:t>
            </a:r>
          </a:p>
          <a:p>
            <a:r>
              <a:rPr lang="en-US" dirty="0"/>
              <a:t>- Ask SS to work in pairs and match the questions. </a:t>
            </a:r>
          </a:p>
          <a:p>
            <a:r>
              <a:rPr lang="en-US" dirty="0"/>
              <a:t>- Call some pairs to match. </a:t>
            </a:r>
          </a:p>
          <a:p>
            <a:r>
              <a:rPr lang="en-US" dirty="0"/>
              <a:t>1.c   2.b    3.a    4.d</a:t>
            </a:r>
          </a:p>
          <a:p>
            <a:r>
              <a:rPr lang="en-US" dirty="0"/>
              <a:t>- Check their answers and give them feedback.</a:t>
            </a:r>
          </a:p>
        </p:txBody>
      </p:sp>
      <p:sp>
        <p:nvSpPr>
          <p:cNvPr id="4" name="Slide Number Placeholder 3"/>
          <p:cNvSpPr>
            <a:spLocks noGrp="1"/>
          </p:cNvSpPr>
          <p:nvPr>
            <p:ph type="sldNum" sz="quarter" idx="10"/>
          </p:nvPr>
        </p:nvSpPr>
        <p:spPr/>
        <p:txBody>
          <a:bodyPr/>
          <a:lstStyle/>
          <a:p>
            <a:fld id="{AD277B86-856F-40DE-8DAE-C4D396522879}" type="slidenum">
              <a:rPr lang="en-US" smtClean="0"/>
              <a:t>13</a:t>
            </a:fld>
            <a:endParaRPr lang="en-US"/>
          </a:p>
        </p:txBody>
      </p:sp>
    </p:spTree>
    <p:extLst>
      <p:ext uri="{BB962C8B-B14F-4D97-AF65-F5344CB8AC3E}">
        <p14:creationId xmlns:p14="http://schemas.microsoft.com/office/powerpoint/2010/main" val="118482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277B86-856F-40DE-8DAE-C4D396522879}" type="slidenum">
              <a:rPr lang="en-US" smtClean="0"/>
              <a:t>14</a:t>
            </a:fld>
            <a:endParaRPr lang="en-US"/>
          </a:p>
        </p:txBody>
      </p:sp>
    </p:spTree>
    <p:extLst>
      <p:ext uri="{BB962C8B-B14F-4D97-AF65-F5344CB8AC3E}">
        <p14:creationId xmlns:p14="http://schemas.microsoft.com/office/powerpoint/2010/main" val="2070239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Ask students to look at 6 pictures and call names of the commands. </a:t>
            </a:r>
          </a:p>
          <a:p>
            <a:r>
              <a:rPr lang="en-US" dirty="0"/>
              <a:t>- Call students to fill in the blanks. </a:t>
            </a:r>
          </a:p>
          <a:p>
            <a:r>
              <a:rPr lang="en-US" dirty="0"/>
              <a:t>1. Don’t talk! </a:t>
            </a:r>
          </a:p>
          <a:p>
            <a:r>
              <a:rPr lang="en-US" dirty="0"/>
              <a:t>2. Stand up!</a:t>
            </a:r>
          </a:p>
          <a:p>
            <a:r>
              <a:rPr lang="en-US" dirty="0"/>
              <a:t>3. Sit down! </a:t>
            </a:r>
          </a:p>
          <a:p>
            <a:r>
              <a:rPr lang="en-US" dirty="0"/>
              <a:t>4. May I come in? </a:t>
            </a:r>
          </a:p>
          <a:p>
            <a:r>
              <a:rPr lang="en-US" dirty="0"/>
              <a:t>5. May I go out? </a:t>
            </a:r>
          </a:p>
          <a:p>
            <a:r>
              <a:rPr lang="en-US" dirty="0"/>
              <a:t>6. Look at the board!</a:t>
            </a:r>
          </a:p>
          <a:p>
            <a:r>
              <a:rPr lang="en-US" dirty="0"/>
              <a:t>- Check answer and give feedback. </a:t>
            </a:r>
          </a:p>
        </p:txBody>
      </p:sp>
      <p:sp>
        <p:nvSpPr>
          <p:cNvPr id="4" name="Slide Number Placeholder 3"/>
          <p:cNvSpPr>
            <a:spLocks noGrp="1"/>
          </p:cNvSpPr>
          <p:nvPr>
            <p:ph type="sldNum" sz="quarter" idx="10"/>
          </p:nvPr>
        </p:nvSpPr>
        <p:spPr/>
        <p:txBody>
          <a:bodyPr/>
          <a:lstStyle/>
          <a:p>
            <a:fld id="{AD277B86-856F-40DE-8DAE-C4D396522879}" type="slidenum">
              <a:rPr lang="en-US" smtClean="0"/>
              <a:t>15</a:t>
            </a:fld>
            <a:endParaRPr lang="en-US"/>
          </a:p>
        </p:txBody>
      </p:sp>
    </p:spTree>
    <p:extLst>
      <p:ext uri="{BB962C8B-B14F-4D97-AF65-F5344CB8AC3E}">
        <p14:creationId xmlns:p14="http://schemas.microsoft.com/office/powerpoint/2010/main" val="2280668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277B86-856F-40DE-8DAE-C4D396522879}" type="slidenum">
              <a:rPr lang="en-US" smtClean="0"/>
              <a:t>16</a:t>
            </a:fld>
            <a:endParaRPr lang="en-US"/>
          </a:p>
        </p:txBody>
      </p:sp>
    </p:spTree>
    <p:extLst>
      <p:ext uri="{BB962C8B-B14F-4D97-AF65-F5344CB8AC3E}">
        <p14:creationId xmlns:p14="http://schemas.microsoft.com/office/powerpoint/2010/main" val="2384949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(There are 6 pictures about characters in </a:t>
            </a: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Doaremon</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story. Each picture is a puzzle piece. There is 1 treasure behind the puzzle pieces. Students choose one of pictures and answer the questions to open the puzzle pieces. Students guess the name of the treasure after opening all the puzzle pieces.)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D277B86-856F-40DE-8DAE-C4D396522879}" type="slidenum">
              <a:rPr lang="en-US" smtClean="0"/>
              <a:t>17</a:t>
            </a:fld>
            <a:endParaRPr lang="en-US"/>
          </a:p>
        </p:txBody>
      </p:sp>
    </p:spTree>
    <p:extLst>
      <p:ext uri="{BB962C8B-B14F-4D97-AF65-F5344CB8AC3E}">
        <p14:creationId xmlns:p14="http://schemas.microsoft.com/office/powerpoint/2010/main" val="1527328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277B86-856F-40DE-8DAE-C4D396522879}" type="slidenum">
              <a:rPr lang="en-US" smtClean="0"/>
              <a:t>18</a:t>
            </a:fld>
            <a:endParaRPr lang="en-US"/>
          </a:p>
        </p:txBody>
      </p:sp>
    </p:spTree>
    <p:extLst>
      <p:ext uri="{BB962C8B-B14F-4D97-AF65-F5344CB8AC3E}">
        <p14:creationId xmlns:p14="http://schemas.microsoft.com/office/powerpoint/2010/main" val="2060037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277B86-856F-40DE-8DAE-C4D396522879}" type="slidenum">
              <a:rPr lang="en-US" smtClean="0"/>
              <a:t>19</a:t>
            </a:fld>
            <a:endParaRPr lang="en-US"/>
          </a:p>
        </p:txBody>
      </p:sp>
    </p:spTree>
    <p:extLst>
      <p:ext uri="{BB962C8B-B14F-4D97-AF65-F5344CB8AC3E}">
        <p14:creationId xmlns:p14="http://schemas.microsoft.com/office/powerpoint/2010/main" val="56100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277B86-856F-40DE-8DAE-C4D396522879}" type="slidenum">
              <a:rPr lang="en-US" smtClean="0"/>
              <a:t>2</a:t>
            </a:fld>
            <a:endParaRPr lang="en-US"/>
          </a:p>
        </p:txBody>
      </p:sp>
    </p:spTree>
    <p:extLst>
      <p:ext uri="{BB962C8B-B14F-4D97-AF65-F5344CB8AC3E}">
        <p14:creationId xmlns:p14="http://schemas.microsoft.com/office/powerpoint/2010/main" val="18967149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277B86-856F-40DE-8DAE-C4D396522879}" type="slidenum">
              <a:rPr lang="en-US" smtClean="0"/>
              <a:t>20</a:t>
            </a:fld>
            <a:endParaRPr lang="en-US"/>
          </a:p>
        </p:txBody>
      </p:sp>
    </p:spTree>
    <p:extLst>
      <p:ext uri="{BB962C8B-B14F-4D97-AF65-F5344CB8AC3E}">
        <p14:creationId xmlns:p14="http://schemas.microsoft.com/office/powerpoint/2010/main" val="40913490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277B86-856F-40DE-8DAE-C4D396522879}" type="slidenum">
              <a:rPr lang="en-US" smtClean="0"/>
              <a:t>21</a:t>
            </a:fld>
            <a:endParaRPr lang="en-US"/>
          </a:p>
        </p:txBody>
      </p:sp>
    </p:spTree>
    <p:extLst>
      <p:ext uri="{BB962C8B-B14F-4D97-AF65-F5344CB8AC3E}">
        <p14:creationId xmlns:p14="http://schemas.microsoft.com/office/powerpoint/2010/main" val="4128482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277B86-856F-40DE-8DAE-C4D396522879}" type="slidenum">
              <a:rPr lang="en-US" smtClean="0"/>
              <a:t>22</a:t>
            </a:fld>
            <a:endParaRPr lang="en-US"/>
          </a:p>
        </p:txBody>
      </p:sp>
    </p:spTree>
    <p:extLst>
      <p:ext uri="{BB962C8B-B14F-4D97-AF65-F5344CB8AC3E}">
        <p14:creationId xmlns:p14="http://schemas.microsoft.com/office/powerpoint/2010/main" val="26595714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277B86-856F-40DE-8DAE-C4D396522879}" type="slidenum">
              <a:rPr lang="en-US" smtClean="0"/>
              <a:t>23</a:t>
            </a:fld>
            <a:endParaRPr lang="en-US"/>
          </a:p>
        </p:txBody>
      </p:sp>
    </p:spTree>
    <p:extLst>
      <p:ext uri="{BB962C8B-B14F-4D97-AF65-F5344CB8AC3E}">
        <p14:creationId xmlns:p14="http://schemas.microsoft.com/office/powerpoint/2010/main" val="2291242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(Teacher calls pairs of SS from the differen groups. One of them chooses a piece of paper and uses their language to describe the word. The other has to guess the word in 20 seconds.)</a:t>
            </a:r>
          </a:p>
          <a:p>
            <a:endParaRPr lang="en-US" dirty="0"/>
          </a:p>
        </p:txBody>
      </p:sp>
      <p:sp>
        <p:nvSpPr>
          <p:cNvPr id="4" name="Slide Number Placeholder 3"/>
          <p:cNvSpPr>
            <a:spLocks noGrp="1"/>
          </p:cNvSpPr>
          <p:nvPr>
            <p:ph type="sldNum" sz="quarter" idx="10"/>
          </p:nvPr>
        </p:nvSpPr>
        <p:spPr/>
        <p:txBody>
          <a:bodyPr/>
          <a:lstStyle/>
          <a:p>
            <a:fld id="{C2050631-39A8-4F94-BF39-26C7635BD62D}"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9545121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Work in pairs and introduce themselves to their friends. </a:t>
            </a:r>
          </a:p>
          <a:p>
            <a:r>
              <a:rPr lang="en-US" dirty="0"/>
              <a:t>- Call some students to present in front of the class. </a:t>
            </a:r>
          </a:p>
          <a:p>
            <a:r>
              <a:rPr lang="en-US" dirty="0"/>
              <a:t>- Give feedback for them. </a:t>
            </a:r>
          </a:p>
        </p:txBody>
      </p:sp>
      <p:sp>
        <p:nvSpPr>
          <p:cNvPr id="4" name="Slide Number Placeholder 3"/>
          <p:cNvSpPr>
            <a:spLocks noGrp="1"/>
          </p:cNvSpPr>
          <p:nvPr>
            <p:ph type="sldNum" sz="quarter" idx="10"/>
          </p:nvPr>
        </p:nvSpPr>
        <p:spPr/>
        <p:txBody>
          <a:bodyPr/>
          <a:lstStyle/>
          <a:p>
            <a:fld id="{AD277B86-856F-40DE-8DAE-C4D396522879}" type="slidenum">
              <a:rPr lang="en-US" smtClean="0"/>
              <a:t>25</a:t>
            </a:fld>
            <a:endParaRPr lang="en-US"/>
          </a:p>
        </p:txBody>
      </p:sp>
    </p:spTree>
    <p:extLst>
      <p:ext uri="{BB962C8B-B14F-4D97-AF65-F5344CB8AC3E}">
        <p14:creationId xmlns:p14="http://schemas.microsoft.com/office/powerpoint/2010/main" val="25988500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a:xfrm>
            <a:off x="381000" y="685800"/>
            <a:ext cx="6096000" cy="3429000"/>
          </a:xfrm>
          <a:ln/>
        </p:spPr>
      </p:sp>
      <p:sp>
        <p:nvSpPr>
          <p:cNvPr id="70659" name="文本占位符 706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8787"/>
          </a:xfrm>
          <a:prstGeom prst="rect">
            <a:avLst/>
          </a:prstGeom>
        </p:spPr>
        <p:txBody>
          <a:bodyPr/>
          <a:lstStyle/>
          <a:p>
            <a:fld id="{9A0DB2DC-4C9A-4742-B13C-FB6460FD3503}" type="slidenum">
              <a:rPr lang="en-US" altLang="zh-CN" dirty="0">
                <a:solidFill>
                  <a:prstClr val="black"/>
                </a:solidFill>
              </a:rPr>
              <a:pPr/>
              <a:t>26</a:t>
            </a:fld>
            <a:endParaRPr lang="zh-CN" altLang="en-US" dirty="0">
              <a:solidFill>
                <a:prstClr val="black"/>
              </a:solidFill>
            </a:endParaRPr>
          </a:p>
        </p:txBody>
      </p:sp>
    </p:spTree>
    <p:extLst>
      <p:ext uri="{BB962C8B-B14F-4D97-AF65-F5344CB8AC3E}">
        <p14:creationId xmlns:p14="http://schemas.microsoft.com/office/powerpoint/2010/main" val="2271319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shows a black and white picture. Ss have to guess what colour it is.)</a:t>
            </a:r>
          </a:p>
          <a:p>
            <a:r>
              <a:rPr lang="en-US" sz="1200" kern="1200" dirty="0">
                <a:solidFill>
                  <a:schemeClr val="tx1"/>
                </a:solidFill>
                <a:effectLst/>
                <a:latin typeface="+mn-lt"/>
                <a:ea typeface="+mn-ea"/>
                <a:cs typeface="+mn-cs"/>
              </a:rPr>
              <a:t>- Divide the class into 4 groups</a:t>
            </a:r>
          </a:p>
          <a:p>
            <a:r>
              <a:rPr lang="en-US" sz="1200" kern="1200" dirty="0">
                <a:solidFill>
                  <a:schemeClr val="tx1"/>
                </a:solidFill>
                <a:effectLst/>
                <a:latin typeface="+mn-lt"/>
                <a:ea typeface="+mn-ea"/>
                <a:cs typeface="+mn-cs"/>
              </a:rPr>
              <a:t>- Set the game rules. </a:t>
            </a:r>
          </a:p>
          <a:p>
            <a:r>
              <a:rPr lang="en-US" sz="1200" kern="1200" dirty="0">
                <a:solidFill>
                  <a:schemeClr val="tx1"/>
                </a:solidFill>
                <a:effectLst/>
                <a:latin typeface="+mn-lt"/>
                <a:ea typeface="+mn-ea"/>
                <a:cs typeface="+mn-cs"/>
              </a:rPr>
              <a:t>- Ask students to look and guess. </a:t>
            </a:r>
          </a:p>
          <a:p>
            <a:r>
              <a:rPr lang="en-US" sz="1200" kern="1200" dirty="0">
                <a:solidFill>
                  <a:schemeClr val="tx1"/>
                </a:solidFill>
                <a:effectLst/>
                <a:latin typeface="+mn-lt"/>
                <a:ea typeface="+mn-ea"/>
                <a:cs typeface="+mn-cs"/>
              </a:rPr>
              <a:t>- Award the best groups</a:t>
            </a:r>
          </a:p>
        </p:txBody>
      </p:sp>
      <p:sp>
        <p:nvSpPr>
          <p:cNvPr id="4" name="Slide Number Placeholder 3"/>
          <p:cNvSpPr>
            <a:spLocks noGrp="1"/>
          </p:cNvSpPr>
          <p:nvPr>
            <p:ph type="sldNum" sz="quarter" idx="10"/>
          </p:nvPr>
        </p:nvSpPr>
        <p:spPr/>
        <p:txBody>
          <a:bodyPr/>
          <a:lstStyle/>
          <a:p>
            <a:fld id="{AD277B86-856F-40DE-8DAE-C4D396522879}" type="slidenum">
              <a:rPr lang="en-US" smtClean="0"/>
              <a:t>3</a:t>
            </a:fld>
            <a:endParaRPr lang="en-US"/>
          </a:p>
        </p:txBody>
      </p:sp>
    </p:spTree>
    <p:extLst>
      <p:ext uri="{BB962C8B-B14F-4D97-AF65-F5344CB8AC3E}">
        <p14:creationId xmlns:p14="http://schemas.microsoft.com/office/powerpoint/2010/main" val="1465690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Ấn</a:t>
            </a:r>
            <a:r>
              <a:rPr lang="en-US" baseline="0" dirty="0"/>
              <a:t> </a:t>
            </a:r>
            <a:r>
              <a:rPr lang="en-US" baseline="0" dirty="0" err="1"/>
              <a:t>vào</a:t>
            </a:r>
            <a:r>
              <a:rPr lang="en-US" baseline="0" dirty="0"/>
              <a:t> </a:t>
            </a:r>
            <a:r>
              <a:rPr lang="en-US" baseline="0" dirty="0" err="1"/>
              <a:t>câu</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p:txBody>
          <a:bodyPr/>
          <a:lstStyle/>
          <a:p>
            <a:fld id="{AD277B86-856F-40DE-8DAE-C4D396522879}" type="slidenum">
              <a:rPr lang="en-US" smtClean="0"/>
              <a:t>4</a:t>
            </a:fld>
            <a:endParaRPr lang="en-US"/>
          </a:p>
        </p:txBody>
      </p:sp>
    </p:spTree>
    <p:extLst>
      <p:ext uri="{BB962C8B-B14F-4D97-AF65-F5344CB8AC3E}">
        <p14:creationId xmlns:p14="http://schemas.microsoft.com/office/powerpoint/2010/main" val="2933770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a:t>Ấn</a:t>
            </a:r>
            <a:r>
              <a:rPr lang="en-US" baseline="0" dirty="0"/>
              <a:t> </a:t>
            </a:r>
            <a:r>
              <a:rPr lang="en-US" baseline="0" dirty="0" err="1"/>
              <a:t>vào</a:t>
            </a:r>
            <a:r>
              <a:rPr lang="en-US" baseline="0" dirty="0"/>
              <a:t> </a:t>
            </a:r>
            <a:r>
              <a:rPr lang="en-US" baseline="0" dirty="0" err="1"/>
              <a:t>câu</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endParaRPr lang="en-US" dirty="0"/>
          </a:p>
          <a:p>
            <a:endParaRPr lang="en-US" dirty="0"/>
          </a:p>
        </p:txBody>
      </p:sp>
      <p:sp>
        <p:nvSpPr>
          <p:cNvPr id="4" name="Slide Number Placeholder 3"/>
          <p:cNvSpPr>
            <a:spLocks noGrp="1"/>
          </p:cNvSpPr>
          <p:nvPr>
            <p:ph type="sldNum" sz="quarter" idx="10"/>
          </p:nvPr>
        </p:nvSpPr>
        <p:spPr/>
        <p:txBody>
          <a:bodyPr/>
          <a:lstStyle/>
          <a:p>
            <a:fld id="{AD277B86-856F-40DE-8DAE-C4D396522879}" type="slidenum">
              <a:rPr lang="en-US" smtClean="0"/>
              <a:t>5</a:t>
            </a:fld>
            <a:endParaRPr lang="en-US"/>
          </a:p>
        </p:txBody>
      </p:sp>
    </p:spTree>
    <p:extLst>
      <p:ext uri="{BB962C8B-B14F-4D97-AF65-F5344CB8AC3E}">
        <p14:creationId xmlns:p14="http://schemas.microsoft.com/office/powerpoint/2010/main" val="2030436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a:t>Ấn</a:t>
            </a:r>
            <a:r>
              <a:rPr lang="en-US" baseline="0" dirty="0"/>
              <a:t> </a:t>
            </a:r>
            <a:r>
              <a:rPr lang="en-US" baseline="0" dirty="0" err="1"/>
              <a:t>vào</a:t>
            </a:r>
            <a:r>
              <a:rPr lang="en-US" baseline="0" dirty="0"/>
              <a:t> </a:t>
            </a:r>
            <a:r>
              <a:rPr lang="en-US" baseline="0" dirty="0" err="1"/>
              <a:t>câu</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endParaRPr lang="en-US" dirty="0"/>
          </a:p>
          <a:p>
            <a:endParaRPr lang="en-US" dirty="0"/>
          </a:p>
        </p:txBody>
      </p:sp>
      <p:sp>
        <p:nvSpPr>
          <p:cNvPr id="4" name="Slide Number Placeholder 3"/>
          <p:cNvSpPr>
            <a:spLocks noGrp="1"/>
          </p:cNvSpPr>
          <p:nvPr>
            <p:ph type="sldNum" sz="quarter" idx="10"/>
          </p:nvPr>
        </p:nvSpPr>
        <p:spPr/>
        <p:txBody>
          <a:bodyPr/>
          <a:lstStyle/>
          <a:p>
            <a:fld id="{AD277B86-856F-40DE-8DAE-C4D396522879}" type="slidenum">
              <a:rPr lang="en-US" smtClean="0"/>
              <a:t>6</a:t>
            </a:fld>
            <a:endParaRPr lang="en-US"/>
          </a:p>
        </p:txBody>
      </p:sp>
    </p:spTree>
    <p:extLst>
      <p:ext uri="{BB962C8B-B14F-4D97-AF65-F5344CB8AC3E}">
        <p14:creationId xmlns:p14="http://schemas.microsoft.com/office/powerpoint/2010/main" val="3438580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a:t>Ấn</a:t>
            </a:r>
            <a:r>
              <a:rPr lang="en-US" baseline="0" dirty="0"/>
              <a:t> </a:t>
            </a:r>
            <a:r>
              <a:rPr lang="en-US" baseline="0" dirty="0" err="1"/>
              <a:t>vào</a:t>
            </a:r>
            <a:r>
              <a:rPr lang="en-US" baseline="0" dirty="0"/>
              <a:t> </a:t>
            </a:r>
            <a:r>
              <a:rPr lang="en-US" baseline="0" dirty="0" err="1"/>
              <a:t>câu</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endParaRPr lang="en-US"/>
          </a:p>
          <a:p>
            <a:endParaRPr lang="en-US"/>
          </a:p>
        </p:txBody>
      </p:sp>
      <p:sp>
        <p:nvSpPr>
          <p:cNvPr id="4" name="Slide Number Placeholder 3"/>
          <p:cNvSpPr>
            <a:spLocks noGrp="1"/>
          </p:cNvSpPr>
          <p:nvPr>
            <p:ph type="sldNum" sz="quarter" idx="10"/>
          </p:nvPr>
        </p:nvSpPr>
        <p:spPr/>
        <p:txBody>
          <a:bodyPr/>
          <a:lstStyle/>
          <a:p>
            <a:fld id="{AD277B86-856F-40DE-8DAE-C4D396522879}" type="slidenum">
              <a:rPr lang="en-US" smtClean="0"/>
              <a:t>7</a:t>
            </a:fld>
            <a:endParaRPr lang="en-US"/>
          </a:p>
        </p:txBody>
      </p:sp>
    </p:spTree>
    <p:extLst>
      <p:ext uri="{BB962C8B-B14F-4D97-AF65-F5344CB8AC3E}">
        <p14:creationId xmlns:p14="http://schemas.microsoft.com/office/powerpoint/2010/main" val="2769268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277B86-856F-40DE-8DAE-C4D396522879}" type="slidenum">
              <a:rPr lang="en-US" smtClean="0"/>
              <a:t>8</a:t>
            </a:fld>
            <a:endParaRPr lang="en-US"/>
          </a:p>
        </p:txBody>
      </p:sp>
    </p:spTree>
    <p:extLst>
      <p:ext uri="{BB962C8B-B14F-4D97-AF65-F5344CB8AC3E}">
        <p14:creationId xmlns:p14="http://schemas.microsoft.com/office/powerpoint/2010/main" val="3922612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Point to pictures on the book and say one by one. </a:t>
            </a:r>
          </a:p>
          <a:p>
            <a:r>
              <a:rPr lang="en-US" dirty="0"/>
              <a:t>- Ask students to listen and repeat in chorus, groups.</a:t>
            </a:r>
          </a:p>
          <a:p>
            <a:r>
              <a:rPr lang="en-US" dirty="0"/>
              <a:t>- Say a word for students to repeat then point.</a:t>
            </a:r>
          </a:p>
          <a:p>
            <a:endParaRPr lang="en-US" dirty="0"/>
          </a:p>
        </p:txBody>
      </p:sp>
      <p:sp>
        <p:nvSpPr>
          <p:cNvPr id="4" name="Slide Number Placeholder 3"/>
          <p:cNvSpPr>
            <a:spLocks noGrp="1"/>
          </p:cNvSpPr>
          <p:nvPr>
            <p:ph type="sldNum" sz="quarter" idx="10"/>
          </p:nvPr>
        </p:nvSpPr>
        <p:spPr/>
        <p:txBody>
          <a:bodyPr/>
          <a:lstStyle/>
          <a:p>
            <a:fld id="{AD277B86-856F-40DE-8DAE-C4D396522879}" type="slidenum">
              <a:rPr lang="en-US" smtClean="0"/>
              <a:t>9</a:t>
            </a:fld>
            <a:endParaRPr lang="en-US"/>
          </a:p>
        </p:txBody>
      </p:sp>
    </p:spTree>
    <p:extLst>
      <p:ext uri="{BB962C8B-B14F-4D97-AF65-F5344CB8AC3E}">
        <p14:creationId xmlns:p14="http://schemas.microsoft.com/office/powerpoint/2010/main" val="1508252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0" y="796115"/>
            <a:ext cx="9144057" cy="3661718"/>
            <a:chOff x="240700" y="1004675"/>
            <a:chExt cx="2132675" cy="854025"/>
          </a:xfrm>
        </p:grpSpPr>
        <p:sp>
          <p:nvSpPr>
            <p:cNvPr id="10" name="Google Shape;10;p2"/>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 name="Google Shape;11;p2"/>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 name="Google Shape;12;p2"/>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 name="Google Shape;13;p2"/>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 name="Google Shape;14;p2"/>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5" name="Google Shape;15;p2"/>
          <p:cNvSpPr txBox="1">
            <a:spLocks noGrp="1"/>
          </p:cNvSpPr>
          <p:nvPr>
            <p:ph type="ctrTitle"/>
          </p:nvPr>
        </p:nvSpPr>
        <p:spPr>
          <a:xfrm>
            <a:off x="715100" y="697825"/>
            <a:ext cx="4643100" cy="2145000"/>
          </a:xfrm>
          <a:prstGeom prst="rect">
            <a:avLst/>
          </a:prstGeom>
        </p:spPr>
        <p:txBody>
          <a:bodyPr spcFirstLastPara="1" wrap="square" lIns="91423" tIns="91423" rIns="91423" bIns="91423" anchor="t" anchorCtr="0">
            <a:noAutofit/>
          </a:bodyPr>
          <a:lstStyle>
            <a:lvl1pPr lvl="0">
              <a:lnSpc>
                <a:spcPct val="90000"/>
              </a:lnSpc>
              <a:spcBef>
                <a:spcPts val="0"/>
              </a:spcBef>
              <a:spcAft>
                <a:spcPts val="0"/>
              </a:spcAft>
              <a:buClr>
                <a:srgbClr val="191919"/>
              </a:buClr>
              <a:buSzPts val="5200"/>
              <a:buNone/>
              <a:defRPr sz="11300">
                <a:solidFill>
                  <a:srgbClr val="191919"/>
                </a:solidFill>
              </a:defRPr>
            </a:lvl1pPr>
            <a:lvl2pPr lvl="1" algn="ctr">
              <a:spcBef>
                <a:spcPts val="0"/>
              </a:spcBef>
              <a:spcAft>
                <a:spcPts val="0"/>
              </a:spcAft>
              <a:buClr>
                <a:srgbClr val="191919"/>
              </a:buClr>
              <a:buSzPts val="5200"/>
              <a:buNone/>
              <a:defRPr sz="6900">
                <a:solidFill>
                  <a:srgbClr val="191919"/>
                </a:solidFill>
              </a:defRPr>
            </a:lvl2pPr>
            <a:lvl3pPr lvl="2" algn="ctr">
              <a:spcBef>
                <a:spcPts val="0"/>
              </a:spcBef>
              <a:spcAft>
                <a:spcPts val="0"/>
              </a:spcAft>
              <a:buClr>
                <a:srgbClr val="191919"/>
              </a:buClr>
              <a:buSzPts val="5200"/>
              <a:buNone/>
              <a:defRPr sz="6900">
                <a:solidFill>
                  <a:srgbClr val="191919"/>
                </a:solidFill>
              </a:defRPr>
            </a:lvl3pPr>
            <a:lvl4pPr lvl="3" algn="ctr">
              <a:spcBef>
                <a:spcPts val="0"/>
              </a:spcBef>
              <a:spcAft>
                <a:spcPts val="0"/>
              </a:spcAft>
              <a:buClr>
                <a:srgbClr val="191919"/>
              </a:buClr>
              <a:buSzPts val="5200"/>
              <a:buNone/>
              <a:defRPr sz="6900">
                <a:solidFill>
                  <a:srgbClr val="191919"/>
                </a:solidFill>
              </a:defRPr>
            </a:lvl4pPr>
            <a:lvl5pPr lvl="4" algn="ctr">
              <a:spcBef>
                <a:spcPts val="0"/>
              </a:spcBef>
              <a:spcAft>
                <a:spcPts val="0"/>
              </a:spcAft>
              <a:buClr>
                <a:srgbClr val="191919"/>
              </a:buClr>
              <a:buSzPts val="5200"/>
              <a:buNone/>
              <a:defRPr sz="6900">
                <a:solidFill>
                  <a:srgbClr val="191919"/>
                </a:solidFill>
              </a:defRPr>
            </a:lvl5pPr>
            <a:lvl6pPr lvl="5" algn="ctr">
              <a:spcBef>
                <a:spcPts val="0"/>
              </a:spcBef>
              <a:spcAft>
                <a:spcPts val="0"/>
              </a:spcAft>
              <a:buClr>
                <a:srgbClr val="191919"/>
              </a:buClr>
              <a:buSzPts val="5200"/>
              <a:buNone/>
              <a:defRPr sz="6900">
                <a:solidFill>
                  <a:srgbClr val="191919"/>
                </a:solidFill>
              </a:defRPr>
            </a:lvl6pPr>
            <a:lvl7pPr lvl="6" algn="ctr">
              <a:spcBef>
                <a:spcPts val="0"/>
              </a:spcBef>
              <a:spcAft>
                <a:spcPts val="0"/>
              </a:spcAft>
              <a:buClr>
                <a:srgbClr val="191919"/>
              </a:buClr>
              <a:buSzPts val="5200"/>
              <a:buNone/>
              <a:defRPr sz="6900">
                <a:solidFill>
                  <a:srgbClr val="191919"/>
                </a:solidFill>
              </a:defRPr>
            </a:lvl7pPr>
            <a:lvl8pPr lvl="7" algn="ctr">
              <a:spcBef>
                <a:spcPts val="0"/>
              </a:spcBef>
              <a:spcAft>
                <a:spcPts val="0"/>
              </a:spcAft>
              <a:buClr>
                <a:srgbClr val="191919"/>
              </a:buClr>
              <a:buSzPts val="5200"/>
              <a:buNone/>
              <a:defRPr sz="6900">
                <a:solidFill>
                  <a:srgbClr val="191919"/>
                </a:solidFill>
              </a:defRPr>
            </a:lvl8pPr>
            <a:lvl9pPr lvl="8" algn="ctr">
              <a:spcBef>
                <a:spcPts val="0"/>
              </a:spcBef>
              <a:spcAft>
                <a:spcPts val="0"/>
              </a:spcAft>
              <a:buClr>
                <a:srgbClr val="191919"/>
              </a:buClr>
              <a:buSzPts val="5200"/>
              <a:buNone/>
              <a:defRPr sz="6900">
                <a:solidFill>
                  <a:srgbClr val="191919"/>
                </a:solidFill>
              </a:defRPr>
            </a:lvl9pPr>
          </a:lstStyle>
          <a:p>
            <a:endParaRPr/>
          </a:p>
        </p:txBody>
      </p:sp>
      <p:sp>
        <p:nvSpPr>
          <p:cNvPr id="16" name="Google Shape;16;p2"/>
          <p:cNvSpPr txBox="1">
            <a:spLocks noGrp="1"/>
          </p:cNvSpPr>
          <p:nvPr>
            <p:ph type="subTitle" idx="1"/>
          </p:nvPr>
        </p:nvSpPr>
        <p:spPr>
          <a:xfrm>
            <a:off x="765975" y="2965225"/>
            <a:ext cx="3276000" cy="746400"/>
          </a:xfrm>
          <a:prstGeom prst="rect">
            <a:avLst/>
          </a:prstGeom>
        </p:spPr>
        <p:txBody>
          <a:bodyPr spcFirstLastPara="1" wrap="square" lIns="91423" tIns="91423" rIns="91423" bIns="91423" anchor="ctr" anchorCtr="0">
            <a:noAutofit/>
          </a:bodyPr>
          <a:lstStyle>
            <a:lvl1pPr marL="0" marR="0" lvl="0" indent="0" rtl="0">
              <a:lnSpc>
                <a:spcPct val="100000"/>
              </a:lnSpc>
              <a:spcBef>
                <a:spcPts val="0"/>
              </a:spcBef>
              <a:spcAft>
                <a:spcPts val="0"/>
              </a:spcAft>
              <a:buSzPts val="2200"/>
              <a:buFont typeface="Life Savers"/>
              <a:buNone/>
              <a:defRPr sz="2600">
                <a:solidFill>
                  <a:schemeClr val="lt1"/>
                </a:solidFill>
                <a:latin typeface="Quicksand SemiBold"/>
                <a:ea typeface="Quicksand SemiBold"/>
                <a:cs typeface="Quicksand SemiBold"/>
                <a:sym typeface="Quicksand SemiBol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7" name="Google Shape;17;p2"/>
          <p:cNvSpPr/>
          <p:nvPr/>
        </p:nvSpPr>
        <p:spPr>
          <a:xfrm flipH="1">
            <a:off x="7677736" y="506713"/>
            <a:ext cx="2000928" cy="419705"/>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8" name="Google Shape;18;p2"/>
          <p:cNvSpPr/>
          <p:nvPr/>
        </p:nvSpPr>
        <p:spPr>
          <a:xfrm flipH="1">
            <a:off x="5787486" y="1027336"/>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9" name="Google Shape;19;p2"/>
          <p:cNvSpPr/>
          <p:nvPr/>
        </p:nvSpPr>
        <p:spPr>
          <a:xfrm>
            <a:off x="-642432" y="-10"/>
            <a:ext cx="1807340" cy="520459"/>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0" name="Google Shape;20;p2"/>
          <p:cNvSpPr/>
          <p:nvPr/>
        </p:nvSpPr>
        <p:spPr>
          <a:xfrm flipH="1">
            <a:off x="7381491" y="1966810"/>
            <a:ext cx="1297387" cy="373592"/>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327569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5"/>
            <a:ext cx="7886700" cy="213955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2108"/>
            <a:ext cx="7886700" cy="1125140"/>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916F89-77CA-43AA-A711-569EC5F3AC62}" type="datetimeFigureOut">
              <a:rPr lang="en-US" smtClean="0">
                <a:solidFill>
                  <a:prstClr val="black">
                    <a:tint val="75000"/>
                  </a:prstClr>
                </a:solidFill>
              </a:rPr>
              <a:pPr/>
              <a:t>10/10/2022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2329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916F89-77CA-43AA-A711-569EC5F3AC62}" type="datetimeFigureOut">
              <a:rPr lang="en-US" smtClean="0">
                <a:solidFill>
                  <a:prstClr val="black">
                    <a:tint val="75000"/>
                  </a:prstClr>
                </a:solidFill>
              </a:rPr>
              <a:pPr/>
              <a:t>10/10/2022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7076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4" y="1260872"/>
            <a:ext cx="3887391" cy="617934"/>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4"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916F89-77CA-43AA-A711-569EC5F3AC62}" type="datetimeFigureOut">
              <a:rPr lang="en-US" smtClean="0">
                <a:solidFill>
                  <a:prstClr val="black">
                    <a:tint val="75000"/>
                  </a:prstClr>
                </a:solidFill>
              </a:rPr>
              <a:pPr/>
              <a:t>10/10/2022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6662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916F89-77CA-43AA-A711-569EC5F3AC62}" type="datetimeFigureOut">
              <a:rPr lang="en-US" smtClean="0">
                <a:solidFill>
                  <a:prstClr val="black">
                    <a:tint val="75000"/>
                  </a:prstClr>
                </a:solidFill>
              </a:rPr>
              <a:pPr/>
              <a:t>10/10/2022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7287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916F89-77CA-43AA-A711-569EC5F3AC62}" type="datetimeFigureOut">
              <a:rPr lang="en-US" smtClean="0">
                <a:solidFill>
                  <a:prstClr val="black">
                    <a:tint val="75000"/>
                  </a:prstClr>
                </a:solidFill>
              </a:rPr>
              <a:pPr/>
              <a:t>10/10/2022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5075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740580"/>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6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916F89-77CA-43AA-A711-569EC5F3AC62}" type="datetimeFigureOut">
              <a:rPr lang="en-US" smtClean="0">
                <a:solidFill>
                  <a:prstClr val="black">
                    <a:tint val="75000"/>
                  </a:prstClr>
                </a:solidFill>
              </a:rPr>
              <a:pPr/>
              <a:t>10/10/2022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6835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740580"/>
            <a:ext cx="4629150" cy="3655219"/>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6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916F89-77CA-43AA-A711-569EC5F3AC62}" type="datetimeFigureOut">
              <a:rPr lang="en-US" smtClean="0">
                <a:solidFill>
                  <a:prstClr val="black">
                    <a:tint val="75000"/>
                  </a:prstClr>
                </a:solidFill>
              </a:rPr>
              <a:pPr/>
              <a:t>10/10/2022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5385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916F89-77CA-43AA-A711-569EC5F3AC62}" type="datetimeFigureOut">
              <a:rPr lang="en-US" smtClean="0">
                <a:solidFill>
                  <a:prstClr val="black">
                    <a:tint val="75000"/>
                  </a:prstClr>
                </a:solidFill>
              </a:rPr>
              <a:pPr/>
              <a:t>10/10/2022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04846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4"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916F89-77CA-43AA-A711-569EC5F3AC62}" type="datetimeFigureOut">
              <a:rPr lang="en-US" smtClean="0">
                <a:solidFill>
                  <a:prstClr val="black">
                    <a:tint val="75000"/>
                  </a:prstClr>
                </a:solidFill>
              </a:rPr>
              <a:pPr/>
              <a:t>10/10/2022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91530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42100" y="-48200"/>
            <a:ext cx="9424500" cy="5259300"/>
            <a:chOff x="-142100" y="-48200"/>
            <a:chExt cx="9424500" cy="5259300"/>
          </a:xfrm>
        </p:grpSpPr>
        <p:cxnSp>
          <p:nvCxnSpPr>
            <p:cNvPr id="10" name="Google Shape;10;p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 name="Google Shape;11;p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 name="Google Shape;12;p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 name="Google Shape;13;p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 name="Google Shape;14;p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 name="Google Shape;15;p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 name="Google Shape;16;p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 name="Google Shape;17;p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 name="Google Shape;18;p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 name="Google Shape;19;p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 name="Google Shape;20;p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1" name="Google Shape;21;p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2" name="Google Shape;22;p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3" name="Google Shape;23;p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4" name="Google Shape;24;p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5" name="Google Shape;25;p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6" name="Google Shape;26;p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7" name="Google Shape;27;p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8" name="Google Shape;28;p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9" name="Google Shape;29;p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0" name="Google Shape;30;p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1" name="Google Shape;31;p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 name="Google Shape;32;p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 name="Google Shape;33;p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 name="Google Shape;34;p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 name="Google Shape;35;p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6" name="Google Shape;36;p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7" name="Google Shape;37;p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 name="Google Shape;38;p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 name="Google Shape;39;p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0" name="Google Shape;40;p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 name="Google Shape;41;p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 name="Google Shape;42;p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3" name="Google Shape;43;p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4" name="Google Shape;44;p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5" name="Google Shape;45;p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6" name="Google Shape;46;p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7" name="Google Shape;47;p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8" name="Google Shape;48;p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9" name="Google Shape;49;p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0" name="Google Shape;50;p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1" name="Google Shape;51;p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2" name="Google Shape;52;p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3" name="Google Shape;53;p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54" name="Google Shape;54;p2"/>
          <p:cNvSpPr/>
          <p:nvPr/>
        </p:nvSpPr>
        <p:spPr>
          <a:xfrm rot="-30003" flipH="1">
            <a:off x="997099" y="651483"/>
            <a:ext cx="7149872" cy="3799349"/>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55" name="Google Shape;55;p2"/>
          <p:cNvSpPr txBox="1">
            <a:spLocks noGrp="1"/>
          </p:cNvSpPr>
          <p:nvPr>
            <p:ph type="ctrTitle"/>
          </p:nvPr>
        </p:nvSpPr>
        <p:spPr>
          <a:xfrm rot="268">
            <a:off x="719999" y="1657400"/>
            <a:ext cx="7704000" cy="2011800"/>
          </a:xfrm>
          <a:prstGeom prst="rect">
            <a:avLst/>
          </a:prstGeom>
          <a:solidFill>
            <a:schemeClr val="lt2"/>
          </a:solidFill>
        </p:spPr>
        <p:txBody>
          <a:bodyPr spcFirstLastPara="1" wrap="square" lIns="91423" tIns="91423" rIns="91423" bIns="91423" anchor="ctr" anchorCtr="0">
            <a:noAutofit/>
          </a:bodyPr>
          <a:lstStyle>
            <a:lvl1pPr lvl="0" algn="ctr">
              <a:spcBef>
                <a:spcPts val="0"/>
              </a:spcBef>
              <a:spcAft>
                <a:spcPts val="0"/>
              </a:spcAft>
              <a:buClr>
                <a:srgbClr val="191919"/>
              </a:buClr>
              <a:buSzPts val="5200"/>
              <a:buNone/>
              <a:defRPr sz="7700">
                <a:solidFill>
                  <a:srgbClr val="191919"/>
                </a:solidFill>
              </a:defRPr>
            </a:lvl1pPr>
            <a:lvl2pPr lvl="1" algn="ctr">
              <a:spcBef>
                <a:spcPts val="0"/>
              </a:spcBef>
              <a:spcAft>
                <a:spcPts val="0"/>
              </a:spcAft>
              <a:buClr>
                <a:srgbClr val="191919"/>
              </a:buClr>
              <a:buSzPts val="5200"/>
              <a:buNone/>
              <a:defRPr sz="6900">
                <a:solidFill>
                  <a:srgbClr val="191919"/>
                </a:solidFill>
              </a:defRPr>
            </a:lvl2pPr>
            <a:lvl3pPr lvl="2" algn="ctr">
              <a:spcBef>
                <a:spcPts val="0"/>
              </a:spcBef>
              <a:spcAft>
                <a:spcPts val="0"/>
              </a:spcAft>
              <a:buClr>
                <a:srgbClr val="191919"/>
              </a:buClr>
              <a:buSzPts val="5200"/>
              <a:buNone/>
              <a:defRPr sz="6900">
                <a:solidFill>
                  <a:srgbClr val="191919"/>
                </a:solidFill>
              </a:defRPr>
            </a:lvl3pPr>
            <a:lvl4pPr lvl="3" algn="ctr">
              <a:spcBef>
                <a:spcPts val="0"/>
              </a:spcBef>
              <a:spcAft>
                <a:spcPts val="0"/>
              </a:spcAft>
              <a:buClr>
                <a:srgbClr val="191919"/>
              </a:buClr>
              <a:buSzPts val="5200"/>
              <a:buNone/>
              <a:defRPr sz="6900">
                <a:solidFill>
                  <a:srgbClr val="191919"/>
                </a:solidFill>
              </a:defRPr>
            </a:lvl4pPr>
            <a:lvl5pPr lvl="4" algn="ctr">
              <a:spcBef>
                <a:spcPts val="0"/>
              </a:spcBef>
              <a:spcAft>
                <a:spcPts val="0"/>
              </a:spcAft>
              <a:buClr>
                <a:srgbClr val="191919"/>
              </a:buClr>
              <a:buSzPts val="5200"/>
              <a:buNone/>
              <a:defRPr sz="6900">
                <a:solidFill>
                  <a:srgbClr val="191919"/>
                </a:solidFill>
              </a:defRPr>
            </a:lvl5pPr>
            <a:lvl6pPr lvl="5" algn="ctr">
              <a:spcBef>
                <a:spcPts val="0"/>
              </a:spcBef>
              <a:spcAft>
                <a:spcPts val="0"/>
              </a:spcAft>
              <a:buClr>
                <a:srgbClr val="191919"/>
              </a:buClr>
              <a:buSzPts val="5200"/>
              <a:buNone/>
              <a:defRPr sz="6900">
                <a:solidFill>
                  <a:srgbClr val="191919"/>
                </a:solidFill>
              </a:defRPr>
            </a:lvl6pPr>
            <a:lvl7pPr lvl="6" algn="ctr">
              <a:spcBef>
                <a:spcPts val="0"/>
              </a:spcBef>
              <a:spcAft>
                <a:spcPts val="0"/>
              </a:spcAft>
              <a:buClr>
                <a:srgbClr val="191919"/>
              </a:buClr>
              <a:buSzPts val="5200"/>
              <a:buNone/>
              <a:defRPr sz="6900">
                <a:solidFill>
                  <a:srgbClr val="191919"/>
                </a:solidFill>
              </a:defRPr>
            </a:lvl7pPr>
            <a:lvl8pPr lvl="7" algn="ctr">
              <a:spcBef>
                <a:spcPts val="0"/>
              </a:spcBef>
              <a:spcAft>
                <a:spcPts val="0"/>
              </a:spcAft>
              <a:buClr>
                <a:srgbClr val="191919"/>
              </a:buClr>
              <a:buSzPts val="5200"/>
              <a:buNone/>
              <a:defRPr sz="6900">
                <a:solidFill>
                  <a:srgbClr val="191919"/>
                </a:solidFill>
              </a:defRPr>
            </a:lvl8pPr>
            <a:lvl9pPr lvl="8" algn="ctr">
              <a:spcBef>
                <a:spcPts val="0"/>
              </a:spcBef>
              <a:spcAft>
                <a:spcPts val="0"/>
              </a:spcAft>
              <a:buClr>
                <a:srgbClr val="191919"/>
              </a:buClr>
              <a:buSzPts val="5200"/>
              <a:buNone/>
              <a:defRPr sz="6900">
                <a:solidFill>
                  <a:srgbClr val="191919"/>
                </a:solidFill>
              </a:defRPr>
            </a:lvl9pPr>
          </a:lstStyle>
          <a:p>
            <a:endParaRPr/>
          </a:p>
        </p:txBody>
      </p:sp>
      <p:sp>
        <p:nvSpPr>
          <p:cNvPr id="56" name="Google Shape;56;p2"/>
          <p:cNvSpPr txBox="1">
            <a:spLocks noGrp="1"/>
          </p:cNvSpPr>
          <p:nvPr>
            <p:ph type="subTitle" idx="1"/>
          </p:nvPr>
        </p:nvSpPr>
        <p:spPr>
          <a:xfrm rot="-59909">
            <a:off x="2663608" y="3502832"/>
            <a:ext cx="4114525" cy="456967"/>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a:spcBef>
                <a:spcPts val="0"/>
              </a:spcBef>
              <a:spcAft>
                <a:spcPts val="0"/>
              </a:spcAft>
              <a:buSzPts val="1400"/>
              <a:buNone/>
              <a:defRPr sz="2100">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7" name="Google Shape;57;p2"/>
          <p:cNvGrpSpPr/>
          <p:nvPr/>
        </p:nvGrpSpPr>
        <p:grpSpPr>
          <a:xfrm>
            <a:off x="489284" y="4039792"/>
            <a:ext cx="1336727" cy="630937"/>
            <a:chOff x="157977" y="4219508"/>
            <a:chExt cx="1336727" cy="630937"/>
          </a:xfrm>
        </p:grpSpPr>
        <p:sp>
          <p:nvSpPr>
            <p:cNvPr id="58" name="Google Shape;58;p2"/>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 name="Google Shape;59;p2"/>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 name="Google Shape;60;p2"/>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1" name="Google Shape;61;p2"/>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2" name="Google Shape;62;p2"/>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3" name="Google Shape;63;p2"/>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4" name="Google Shape;64;p2"/>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65" name="Google Shape;65;p2"/>
          <p:cNvGrpSpPr/>
          <p:nvPr/>
        </p:nvGrpSpPr>
        <p:grpSpPr>
          <a:xfrm rot="500999">
            <a:off x="7255776" y="4013073"/>
            <a:ext cx="1368724" cy="684373"/>
            <a:chOff x="6697867" y="-312822"/>
            <a:chExt cx="786877" cy="390023"/>
          </a:xfrm>
        </p:grpSpPr>
        <p:sp>
          <p:nvSpPr>
            <p:cNvPr id="66" name="Google Shape;66;p2"/>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7" name="Google Shape;67;p2"/>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 name="Google Shape;68;p2"/>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 name="Google Shape;69;p2"/>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 name="Google Shape;70;p2"/>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 name="Google Shape;71;p2"/>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2" name="Google Shape;72;p2"/>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1695721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accent2"/>
        </a:solidFill>
        <a:effectLst/>
      </p:bgPr>
    </p:bg>
    <p:spTree>
      <p:nvGrpSpPr>
        <p:cNvPr id="1" name="Shape 397"/>
        <p:cNvGrpSpPr/>
        <p:nvPr/>
      </p:nvGrpSpPr>
      <p:grpSpPr>
        <a:xfrm>
          <a:off x="0" y="0"/>
          <a:ext cx="0" cy="0"/>
          <a:chOff x="0" y="0"/>
          <a:chExt cx="0" cy="0"/>
        </a:xfrm>
      </p:grpSpPr>
      <p:sp>
        <p:nvSpPr>
          <p:cNvPr id="398" name="Google Shape;398;p20"/>
          <p:cNvSpPr txBox="1">
            <a:spLocks noGrp="1"/>
          </p:cNvSpPr>
          <p:nvPr>
            <p:ph type="subTitle" idx="1"/>
          </p:nvPr>
        </p:nvSpPr>
        <p:spPr>
          <a:xfrm>
            <a:off x="2161200" y="1069725"/>
            <a:ext cx="4821600" cy="6657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9" name="Google Shape;399;p20"/>
          <p:cNvSpPr/>
          <p:nvPr/>
        </p:nvSpPr>
        <p:spPr>
          <a:xfrm rot="10800000">
            <a:off x="-25" y="843910"/>
            <a:ext cx="9144057" cy="647106"/>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0" name="Google Shape;400;p20"/>
          <p:cNvSpPr/>
          <p:nvPr/>
        </p:nvSpPr>
        <p:spPr>
          <a:xfrm rot="10800000">
            <a:off x="-25" y="2447901"/>
            <a:ext cx="9144057" cy="1052284"/>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1" name="Google Shape;401;p20"/>
          <p:cNvSpPr/>
          <p:nvPr/>
        </p:nvSpPr>
        <p:spPr>
          <a:xfrm rot="10800000">
            <a:off x="-25" y="1651781"/>
            <a:ext cx="9144057" cy="647535"/>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2" name="Google Shape;402;p20"/>
          <p:cNvSpPr/>
          <p:nvPr/>
        </p:nvSpPr>
        <p:spPr>
          <a:xfrm>
            <a:off x="-25" y="4040638"/>
            <a:ext cx="9144057" cy="647964"/>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3" name="Google Shape;403;p20"/>
          <p:cNvSpPr/>
          <p:nvPr/>
        </p:nvSpPr>
        <p:spPr>
          <a:xfrm>
            <a:off x="-25" y="3245085"/>
            <a:ext cx="9144057" cy="1051963"/>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4" name="Google Shape;404;p20"/>
          <p:cNvSpPr txBox="1">
            <a:spLocks noGrp="1"/>
          </p:cNvSpPr>
          <p:nvPr>
            <p:ph type="title"/>
          </p:nvPr>
        </p:nvSpPr>
        <p:spPr>
          <a:xfrm>
            <a:off x="720000" y="470269"/>
            <a:ext cx="7704000" cy="5727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159085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3"/>
        <p:cNvGrpSpPr/>
        <p:nvPr/>
      </p:nvGrpSpPr>
      <p:grpSpPr>
        <a:xfrm>
          <a:off x="0" y="0"/>
          <a:ext cx="0" cy="0"/>
          <a:chOff x="0" y="0"/>
          <a:chExt cx="0" cy="0"/>
        </a:xfrm>
      </p:grpSpPr>
      <p:grpSp>
        <p:nvGrpSpPr>
          <p:cNvPr id="74" name="Google Shape;74;p3"/>
          <p:cNvGrpSpPr/>
          <p:nvPr/>
        </p:nvGrpSpPr>
        <p:grpSpPr>
          <a:xfrm>
            <a:off x="-142100" y="-48200"/>
            <a:ext cx="9424500" cy="5259300"/>
            <a:chOff x="-142100" y="-48200"/>
            <a:chExt cx="9424500" cy="5259300"/>
          </a:xfrm>
        </p:grpSpPr>
        <p:cxnSp>
          <p:nvCxnSpPr>
            <p:cNvPr id="75" name="Google Shape;75;p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 name="Google Shape;76;p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 name="Google Shape;77;p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8" name="Google Shape;78;p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9" name="Google Shape;79;p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0" name="Google Shape;80;p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 name="Google Shape;81;p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 name="Google Shape;82;p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 name="Google Shape;83;p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4" name="Google Shape;84;p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5" name="Google Shape;85;p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6" name="Google Shape;86;p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7" name="Google Shape;87;p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 name="Google Shape;88;p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 name="Google Shape;89;p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 name="Google Shape;90;p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 name="Google Shape;91;p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2" name="Google Shape;92;p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3" name="Google Shape;93;p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4" name="Google Shape;94;p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5" name="Google Shape;95;p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6" name="Google Shape;96;p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7" name="Google Shape;97;p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 name="Google Shape;98;p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 name="Google Shape;99;p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 name="Google Shape;100;p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1" name="Google Shape;101;p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2" name="Google Shape;102;p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 name="Google Shape;103;p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 name="Google Shape;104;p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5" name="Google Shape;105;p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 name="Google Shape;106;p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 name="Google Shape;107;p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8" name="Google Shape;108;p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9" name="Google Shape;109;p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 name="Google Shape;110;p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 name="Google Shape;111;p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 name="Google Shape;112;p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3" name="Google Shape;113;p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4" name="Google Shape;114;p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 name="Google Shape;115;p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 name="Google Shape;116;p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7" name="Google Shape;117;p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8" name="Google Shape;118;p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9" name="Google Shape;119;p3"/>
          <p:cNvSpPr/>
          <p:nvPr/>
        </p:nvSpPr>
        <p:spPr>
          <a:xfrm rot="-30003" flipH="1">
            <a:off x="997099" y="674729"/>
            <a:ext cx="7149872" cy="3799349"/>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0" name="Google Shape;120;p3"/>
          <p:cNvSpPr txBox="1">
            <a:spLocks noGrp="1"/>
          </p:cNvSpPr>
          <p:nvPr>
            <p:ph type="title"/>
          </p:nvPr>
        </p:nvSpPr>
        <p:spPr>
          <a:xfrm rot="-1339">
            <a:off x="720007" y="1749271"/>
            <a:ext cx="7704001" cy="1371600"/>
          </a:xfrm>
          <a:prstGeom prst="rect">
            <a:avLst/>
          </a:prstGeom>
          <a:solidFill>
            <a:schemeClr val="accent1"/>
          </a:solidFill>
        </p:spPr>
        <p:txBody>
          <a:bodyPr spcFirstLastPara="1" wrap="square" lIns="91423" tIns="91423" rIns="91423" bIns="91423" anchor="ctr" anchorCtr="0">
            <a:noAutofit/>
          </a:bodyPr>
          <a:lstStyle>
            <a:lvl1pPr lvl="0" algn="ctr">
              <a:spcBef>
                <a:spcPts val="0"/>
              </a:spcBef>
              <a:spcAft>
                <a:spcPts val="0"/>
              </a:spcAft>
              <a:buClr>
                <a:schemeClr val="lt1"/>
              </a:buClr>
              <a:buSzPts val="3600"/>
              <a:buNone/>
              <a:defRPr sz="6700">
                <a:solidFill>
                  <a:schemeClr val="lt1"/>
                </a:solidFill>
              </a:defRPr>
            </a:lvl1pPr>
            <a:lvl2pPr lvl="1" algn="ctr">
              <a:spcBef>
                <a:spcPts val="0"/>
              </a:spcBef>
              <a:spcAft>
                <a:spcPts val="0"/>
              </a:spcAft>
              <a:buClr>
                <a:schemeClr val="lt1"/>
              </a:buClr>
              <a:buSzPts val="3600"/>
              <a:buNone/>
              <a:defRPr sz="4800">
                <a:solidFill>
                  <a:schemeClr val="lt1"/>
                </a:solidFill>
              </a:defRPr>
            </a:lvl2pPr>
            <a:lvl3pPr lvl="2" algn="ctr">
              <a:spcBef>
                <a:spcPts val="0"/>
              </a:spcBef>
              <a:spcAft>
                <a:spcPts val="0"/>
              </a:spcAft>
              <a:buClr>
                <a:schemeClr val="lt1"/>
              </a:buClr>
              <a:buSzPts val="3600"/>
              <a:buNone/>
              <a:defRPr sz="4800">
                <a:solidFill>
                  <a:schemeClr val="lt1"/>
                </a:solidFill>
              </a:defRPr>
            </a:lvl3pPr>
            <a:lvl4pPr lvl="3" algn="ctr">
              <a:spcBef>
                <a:spcPts val="0"/>
              </a:spcBef>
              <a:spcAft>
                <a:spcPts val="0"/>
              </a:spcAft>
              <a:buClr>
                <a:schemeClr val="lt1"/>
              </a:buClr>
              <a:buSzPts val="3600"/>
              <a:buNone/>
              <a:defRPr sz="4800">
                <a:solidFill>
                  <a:schemeClr val="lt1"/>
                </a:solidFill>
              </a:defRPr>
            </a:lvl4pPr>
            <a:lvl5pPr lvl="4" algn="ctr">
              <a:spcBef>
                <a:spcPts val="0"/>
              </a:spcBef>
              <a:spcAft>
                <a:spcPts val="0"/>
              </a:spcAft>
              <a:buClr>
                <a:schemeClr val="lt1"/>
              </a:buClr>
              <a:buSzPts val="3600"/>
              <a:buNone/>
              <a:defRPr sz="4800">
                <a:solidFill>
                  <a:schemeClr val="lt1"/>
                </a:solidFill>
              </a:defRPr>
            </a:lvl5pPr>
            <a:lvl6pPr lvl="5" algn="ctr">
              <a:spcBef>
                <a:spcPts val="0"/>
              </a:spcBef>
              <a:spcAft>
                <a:spcPts val="0"/>
              </a:spcAft>
              <a:buClr>
                <a:schemeClr val="lt1"/>
              </a:buClr>
              <a:buSzPts val="3600"/>
              <a:buNone/>
              <a:defRPr sz="4800">
                <a:solidFill>
                  <a:schemeClr val="lt1"/>
                </a:solidFill>
              </a:defRPr>
            </a:lvl6pPr>
            <a:lvl7pPr lvl="6" algn="ctr">
              <a:spcBef>
                <a:spcPts val="0"/>
              </a:spcBef>
              <a:spcAft>
                <a:spcPts val="0"/>
              </a:spcAft>
              <a:buClr>
                <a:schemeClr val="lt1"/>
              </a:buClr>
              <a:buSzPts val="3600"/>
              <a:buNone/>
              <a:defRPr sz="4800">
                <a:solidFill>
                  <a:schemeClr val="lt1"/>
                </a:solidFill>
              </a:defRPr>
            </a:lvl7pPr>
            <a:lvl8pPr lvl="7" algn="ctr">
              <a:spcBef>
                <a:spcPts val="0"/>
              </a:spcBef>
              <a:spcAft>
                <a:spcPts val="0"/>
              </a:spcAft>
              <a:buClr>
                <a:schemeClr val="lt1"/>
              </a:buClr>
              <a:buSzPts val="3600"/>
              <a:buNone/>
              <a:defRPr sz="4800">
                <a:solidFill>
                  <a:schemeClr val="lt1"/>
                </a:solidFill>
              </a:defRPr>
            </a:lvl8pPr>
            <a:lvl9pPr lvl="8" algn="ctr">
              <a:spcBef>
                <a:spcPts val="0"/>
              </a:spcBef>
              <a:spcAft>
                <a:spcPts val="0"/>
              </a:spcAft>
              <a:buClr>
                <a:schemeClr val="lt1"/>
              </a:buClr>
              <a:buSzPts val="3600"/>
              <a:buNone/>
              <a:defRPr sz="4800">
                <a:solidFill>
                  <a:schemeClr val="lt1"/>
                </a:solidFill>
              </a:defRPr>
            </a:lvl9pPr>
          </a:lstStyle>
          <a:p>
            <a:endParaRPr/>
          </a:p>
        </p:txBody>
      </p:sp>
      <p:sp>
        <p:nvSpPr>
          <p:cNvPr id="121" name="Google Shape;121;p3"/>
          <p:cNvSpPr txBox="1">
            <a:spLocks noGrp="1"/>
          </p:cNvSpPr>
          <p:nvPr>
            <p:ph type="title" idx="2" hasCustomPrompt="1"/>
          </p:nvPr>
        </p:nvSpPr>
        <p:spPr>
          <a:xfrm rot="-27490">
            <a:off x="3840435" y="545873"/>
            <a:ext cx="1463147" cy="1463157"/>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6000"/>
              <a:buNone/>
              <a:defRPr sz="107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2" name="Google Shape;122;p3"/>
          <p:cNvSpPr txBox="1">
            <a:spLocks noGrp="1"/>
          </p:cNvSpPr>
          <p:nvPr>
            <p:ph type="subTitle" idx="1"/>
          </p:nvPr>
        </p:nvSpPr>
        <p:spPr>
          <a:xfrm rot="-29827">
            <a:off x="2514681" y="2920685"/>
            <a:ext cx="4114655" cy="457219"/>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1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99192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2"/>
        <p:cNvGrpSpPr/>
        <p:nvPr/>
      </p:nvGrpSpPr>
      <p:grpSpPr>
        <a:xfrm>
          <a:off x="0" y="0"/>
          <a:ext cx="0" cy="0"/>
          <a:chOff x="0" y="0"/>
          <a:chExt cx="0" cy="0"/>
        </a:xfrm>
      </p:grpSpPr>
      <p:grpSp>
        <p:nvGrpSpPr>
          <p:cNvPr id="173" name="Google Shape;173;p5"/>
          <p:cNvGrpSpPr/>
          <p:nvPr/>
        </p:nvGrpSpPr>
        <p:grpSpPr>
          <a:xfrm>
            <a:off x="-142100" y="-48200"/>
            <a:ext cx="9424500" cy="5259300"/>
            <a:chOff x="-142100" y="-48200"/>
            <a:chExt cx="9424500" cy="5259300"/>
          </a:xfrm>
        </p:grpSpPr>
        <p:cxnSp>
          <p:nvCxnSpPr>
            <p:cNvPr id="174" name="Google Shape;174;p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5" name="Google Shape;175;p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6" name="Google Shape;176;p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7" name="Google Shape;177;p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8" name="Google Shape;178;p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9" name="Google Shape;179;p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0" name="Google Shape;180;p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1" name="Google Shape;181;p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2" name="Google Shape;182;p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3" name="Google Shape;183;p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4" name="Google Shape;184;p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5" name="Google Shape;185;p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6" name="Google Shape;186;p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7" name="Google Shape;187;p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8" name="Google Shape;188;p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9" name="Google Shape;189;p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0" name="Google Shape;190;p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1" name="Google Shape;191;p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2" name="Google Shape;192;p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3" name="Google Shape;193;p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4" name="Google Shape;194;p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5" name="Google Shape;195;p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6" name="Google Shape;196;p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7" name="Google Shape;197;p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8" name="Google Shape;198;p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9" name="Google Shape;199;p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0" name="Google Shape;200;p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1" name="Google Shape;201;p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2" name="Google Shape;202;p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3" name="Google Shape;203;p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4" name="Google Shape;204;p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5" name="Google Shape;205;p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6" name="Google Shape;206;p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7" name="Google Shape;207;p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8" name="Google Shape;208;p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9" name="Google Shape;209;p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0" name="Google Shape;210;p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1" name="Google Shape;211;p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2" name="Google Shape;212;p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3" name="Google Shape;213;p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4" name="Google Shape;214;p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5" name="Google Shape;215;p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6" name="Google Shape;216;p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7" name="Google Shape;217;p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218" name="Google Shape;218;p5"/>
          <p:cNvSpPr/>
          <p:nvPr/>
        </p:nvSpPr>
        <p:spPr>
          <a:xfrm rot="-29936" flipH="1">
            <a:off x="386098" y="778478"/>
            <a:ext cx="8371817" cy="4069057"/>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19" name="Google Shape;219;p5"/>
          <p:cNvSpPr txBox="1">
            <a:spLocks noGrp="1"/>
          </p:cNvSpPr>
          <p:nvPr>
            <p:ph type="subTitle" idx="1"/>
          </p:nvPr>
        </p:nvSpPr>
        <p:spPr>
          <a:xfrm rot="-59916">
            <a:off x="1281382" y="2571800"/>
            <a:ext cx="2926344" cy="456967"/>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a:lnSpc>
                <a:spcPct val="100000"/>
              </a:lnSpc>
              <a:spcBef>
                <a:spcPts val="0"/>
              </a:spcBef>
              <a:spcAft>
                <a:spcPts val="0"/>
              </a:spcAft>
              <a:buSzPts val="2500"/>
              <a:buFont typeface="Bebas Neue"/>
              <a:buNone/>
              <a:defRPr sz="3300" b="1">
                <a:latin typeface="Nunito"/>
                <a:ea typeface="Nunito"/>
                <a:cs typeface="Nunito"/>
                <a:sym typeface="Nunito"/>
              </a:defRPr>
            </a:lvl1pPr>
            <a:lvl2pPr lvl="1" algn="ctr">
              <a:lnSpc>
                <a:spcPct val="100000"/>
              </a:lnSpc>
              <a:spcBef>
                <a:spcPts val="0"/>
              </a:spcBef>
              <a:spcAft>
                <a:spcPts val="0"/>
              </a:spcAft>
              <a:buSzPts val="2500"/>
              <a:buFont typeface="Bebas Neue"/>
              <a:buNone/>
              <a:defRPr sz="33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00">
                <a:latin typeface="Bebas Neue"/>
                <a:ea typeface="Bebas Neue"/>
                <a:cs typeface="Bebas Neue"/>
                <a:sym typeface="Bebas Neue"/>
              </a:defRPr>
            </a:lvl9pPr>
          </a:lstStyle>
          <a:p>
            <a:endParaRPr/>
          </a:p>
        </p:txBody>
      </p:sp>
      <p:sp>
        <p:nvSpPr>
          <p:cNvPr id="220" name="Google Shape;220;p5"/>
          <p:cNvSpPr txBox="1">
            <a:spLocks noGrp="1"/>
          </p:cNvSpPr>
          <p:nvPr>
            <p:ph type="subTitle" idx="2"/>
          </p:nvPr>
        </p:nvSpPr>
        <p:spPr>
          <a:xfrm rot="-59916">
            <a:off x="4936232" y="2546378"/>
            <a:ext cx="2926344" cy="456967"/>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2500"/>
              <a:buFont typeface="Bebas Neue"/>
              <a:buNone/>
              <a:defRPr sz="3300"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00">
                <a:latin typeface="Bebas Neue"/>
                <a:ea typeface="Bebas Neue"/>
                <a:cs typeface="Bebas Neue"/>
                <a:sym typeface="Bebas Neue"/>
              </a:defRPr>
            </a:lvl9pPr>
          </a:lstStyle>
          <a:p>
            <a:endParaRPr/>
          </a:p>
        </p:txBody>
      </p:sp>
      <p:sp>
        <p:nvSpPr>
          <p:cNvPr id="221" name="Google Shape;221;p5"/>
          <p:cNvSpPr txBox="1">
            <a:spLocks noGrp="1"/>
          </p:cNvSpPr>
          <p:nvPr>
            <p:ph type="subTitle" idx="3"/>
          </p:nvPr>
        </p:nvSpPr>
        <p:spPr>
          <a:xfrm>
            <a:off x="1281450" y="3028962"/>
            <a:ext cx="2926200" cy="10113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2" name="Google Shape;222;p5"/>
          <p:cNvSpPr txBox="1">
            <a:spLocks noGrp="1"/>
          </p:cNvSpPr>
          <p:nvPr>
            <p:ph type="subTitle" idx="4"/>
          </p:nvPr>
        </p:nvSpPr>
        <p:spPr>
          <a:xfrm>
            <a:off x="4936325" y="3028962"/>
            <a:ext cx="2926200" cy="10113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3" name="Google Shape;223;p5"/>
          <p:cNvSpPr txBox="1">
            <a:spLocks noGrp="1"/>
          </p:cNvSpPr>
          <p:nvPr>
            <p:ph type="title"/>
          </p:nvPr>
        </p:nvSpPr>
        <p:spPr>
          <a:xfrm rot="-30146">
            <a:off x="2057460" y="446678"/>
            <a:ext cx="5029093" cy="54872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3750572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1"/>
        <p:cNvGrpSpPr/>
        <p:nvPr/>
      </p:nvGrpSpPr>
      <p:grpSpPr>
        <a:xfrm>
          <a:off x="0" y="0"/>
          <a:ext cx="0" cy="0"/>
          <a:chOff x="0" y="0"/>
          <a:chExt cx="0" cy="0"/>
        </a:xfrm>
      </p:grpSpPr>
      <p:grpSp>
        <p:nvGrpSpPr>
          <p:cNvPr id="322" name="Google Shape;322;p8"/>
          <p:cNvGrpSpPr/>
          <p:nvPr/>
        </p:nvGrpSpPr>
        <p:grpSpPr>
          <a:xfrm>
            <a:off x="-142100" y="-48200"/>
            <a:ext cx="9424500" cy="5259300"/>
            <a:chOff x="-142100" y="-48200"/>
            <a:chExt cx="9424500" cy="5259300"/>
          </a:xfrm>
        </p:grpSpPr>
        <p:cxnSp>
          <p:nvCxnSpPr>
            <p:cNvPr id="323" name="Google Shape;323;p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4" name="Google Shape;324;p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5" name="Google Shape;325;p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6" name="Google Shape;326;p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7" name="Google Shape;327;p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8" name="Google Shape;328;p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9" name="Google Shape;329;p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0" name="Google Shape;330;p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1" name="Google Shape;331;p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2" name="Google Shape;332;p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3" name="Google Shape;333;p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4" name="Google Shape;334;p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5" name="Google Shape;335;p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6" name="Google Shape;336;p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7" name="Google Shape;337;p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8" name="Google Shape;338;p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9" name="Google Shape;339;p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0" name="Google Shape;340;p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1" name="Google Shape;341;p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2" name="Google Shape;342;p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3" name="Google Shape;343;p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4" name="Google Shape;344;p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5" name="Google Shape;345;p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6" name="Google Shape;346;p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7" name="Google Shape;347;p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8" name="Google Shape;348;p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9" name="Google Shape;349;p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0" name="Google Shape;350;p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1" name="Google Shape;351;p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2" name="Google Shape;352;p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3" name="Google Shape;353;p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4" name="Google Shape;354;p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5" name="Google Shape;355;p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6" name="Google Shape;356;p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7" name="Google Shape;357;p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8" name="Google Shape;358;p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9" name="Google Shape;359;p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0" name="Google Shape;360;p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1" name="Google Shape;361;p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2" name="Google Shape;362;p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3" name="Google Shape;363;p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4" name="Google Shape;364;p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5" name="Google Shape;365;p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6" name="Google Shape;366;p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367" name="Google Shape;367;p8"/>
          <p:cNvSpPr/>
          <p:nvPr/>
        </p:nvSpPr>
        <p:spPr>
          <a:xfrm rot="-30003" flipH="1">
            <a:off x="997099" y="674729"/>
            <a:ext cx="7149872" cy="3799349"/>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368" name="Google Shape;368;p8"/>
          <p:cNvSpPr txBox="1">
            <a:spLocks noGrp="1"/>
          </p:cNvSpPr>
          <p:nvPr>
            <p:ph type="title"/>
          </p:nvPr>
        </p:nvSpPr>
        <p:spPr>
          <a:xfrm rot="-60073">
            <a:off x="365617" y="1657255"/>
            <a:ext cx="8412684" cy="1829076"/>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3" tIns="91423" rIns="91423" bIns="91423" anchor="ctr" anchorCtr="0">
            <a:noAutofit/>
          </a:bodyPr>
          <a:lstStyle>
            <a:lvl1pPr lvl="0" algn="ctr">
              <a:spcBef>
                <a:spcPts val="0"/>
              </a:spcBef>
              <a:spcAft>
                <a:spcPts val="0"/>
              </a:spcAft>
              <a:buSzPts val="6000"/>
              <a:buNone/>
              <a:defRPr sz="107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grpSp>
        <p:nvGrpSpPr>
          <p:cNvPr id="369" name="Google Shape;369;p8"/>
          <p:cNvGrpSpPr/>
          <p:nvPr/>
        </p:nvGrpSpPr>
        <p:grpSpPr>
          <a:xfrm flipH="1">
            <a:off x="3903593" y="3913389"/>
            <a:ext cx="1336727" cy="690120"/>
            <a:chOff x="157977" y="4282239"/>
            <a:chExt cx="1336727" cy="690120"/>
          </a:xfrm>
        </p:grpSpPr>
        <p:sp>
          <p:nvSpPr>
            <p:cNvPr id="370" name="Google Shape;370;p8"/>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1" name="Google Shape;371;p8"/>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2" name="Google Shape;372;p8"/>
            <p:cNvSpPr/>
            <p:nvPr/>
          </p:nvSpPr>
          <p:spPr>
            <a:xfrm>
              <a:off x="640408" y="47575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3" name="Google Shape;373;p8"/>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4" name="Google Shape;374;p8"/>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5" name="Google Shape;375;p8"/>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6" name="Google Shape;376;p8"/>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40670045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7"/>
        <p:cNvGrpSpPr/>
        <p:nvPr/>
      </p:nvGrpSpPr>
      <p:grpSpPr>
        <a:xfrm>
          <a:off x="0" y="0"/>
          <a:ext cx="0" cy="0"/>
          <a:chOff x="0" y="0"/>
          <a:chExt cx="0" cy="0"/>
        </a:xfrm>
      </p:grpSpPr>
      <p:grpSp>
        <p:nvGrpSpPr>
          <p:cNvPr id="378" name="Google Shape;378;p9"/>
          <p:cNvGrpSpPr/>
          <p:nvPr/>
        </p:nvGrpSpPr>
        <p:grpSpPr>
          <a:xfrm>
            <a:off x="-142100" y="-48200"/>
            <a:ext cx="9424500" cy="5259300"/>
            <a:chOff x="-142100" y="-48200"/>
            <a:chExt cx="9424500" cy="5259300"/>
          </a:xfrm>
        </p:grpSpPr>
        <p:cxnSp>
          <p:nvCxnSpPr>
            <p:cNvPr id="379" name="Google Shape;379;p9"/>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0" name="Google Shape;380;p9"/>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1" name="Google Shape;381;p9"/>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2" name="Google Shape;382;p9"/>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3" name="Google Shape;383;p9"/>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4" name="Google Shape;384;p9"/>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5" name="Google Shape;385;p9"/>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6" name="Google Shape;386;p9"/>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7" name="Google Shape;387;p9"/>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8" name="Google Shape;388;p9"/>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9" name="Google Shape;389;p9"/>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0" name="Google Shape;390;p9"/>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1" name="Google Shape;391;p9"/>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2" name="Google Shape;392;p9"/>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3" name="Google Shape;393;p9"/>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4" name="Google Shape;394;p9"/>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5" name="Google Shape;395;p9"/>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6" name="Google Shape;396;p9"/>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7" name="Google Shape;397;p9"/>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8" name="Google Shape;398;p9"/>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9" name="Google Shape;399;p9"/>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0" name="Google Shape;400;p9"/>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1" name="Google Shape;401;p9"/>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2" name="Google Shape;402;p9"/>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3" name="Google Shape;403;p9"/>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4" name="Google Shape;404;p9"/>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5" name="Google Shape;405;p9"/>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6" name="Google Shape;406;p9"/>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7" name="Google Shape;407;p9"/>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8" name="Google Shape;408;p9"/>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09" name="Google Shape;409;p9"/>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0" name="Google Shape;410;p9"/>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1" name="Google Shape;411;p9"/>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2" name="Google Shape;412;p9"/>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3" name="Google Shape;413;p9"/>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4" name="Google Shape;414;p9"/>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5" name="Google Shape;415;p9"/>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6" name="Google Shape;416;p9"/>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7" name="Google Shape;417;p9"/>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8" name="Google Shape;418;p9"/>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9" name="Google Shape;419;p9"/>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0" name="Google Shape;420;p9"/>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1" name="Google Shape;421;p9"/>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2" name="Google Shape;422;p9"/>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423" name="Google Shape;423;p9"/>
          <p:cNvSpPr/>
          <p:nvPr/>
        </p:nvSpPr>
        <p:spPr>
          <a:xfrm rot="-30003" flipH="1">
            <a:off x="997099" y="674729"/>
            <a:ext cx="7149872" cy="3799349"/>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4" name="Google Shape;424;p9"/>
          <p:cNvSpPr txBox="1">
            <a:spLocks noGrp="1"/>
          </p:cNvSpPr>
          <p:nvPr>
            <p:ph type="title"/>
          </p:nvPr>
        </p:nvSpPr>
        <p:spPr>
          <a:xfrm rot="-60216">
            <a:off x="718159" y="1513550"/>
            <a:ext cx="7707582" cy="1897487"/>
          </a:xfrm>
          <a:prstGeom prst="rect">
            <a:avLst/>
          </a:prstGeom>
          <a:solidFill>
            <a:schemeClr val="accent1"/>
          </a:solidFill>
        </p:spPr>
        <p:txBody>
          <a:bodyPr spcFirstLastPara="1" wrap="square" lIns="91423" tIns="91423" rIns="91423" bIns="91423" anchor="ctr" anchorCtr="0">
            <a:noAutofit/>
          </a:bodyPr>
          <a:lstStyle>
            <a:lvl1pPr lvl="0" algn="ctr" rtl="0">
              <a:spcBef>
                <a:spcPts val="0"/>
              </a:spcBef>
              <a:spcAft>
                <a:spcPts val="0"/>
              </a:spcAft>
              <a:buClr>
                <a:schemeClr val="lt1"/>
              </a:buClr>
              <a:buSzPts val="3600"/>
              <a:buNone/>
              <a:defRPr sz="13400">
                <a:solidFill>
                  <a:schemeClr val="lt1"/>
                </a:solidFill>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
        <p:nvSpPr>
          <p:cNvPr id="425" name="Google Shape;425;p9"/>
          <p:cNvSpPr txBox="1">
            <a:spLocks noGrp="1"/>
          </p:cNvSpPr>
          <p:nvPr>
            <p:ph type="subTitle" idx="1"/>
          </p:nvPr>
        </p:nvSpPr>
        <p:spPr>
          <a:xfrm rot="-60089">
            <a:off x="2057458" y="3174959"/>
            <a:ext cx="5029068" cy="731514"/>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1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26" name="Google Shape;426;p9"/>
          <p:cNvGrpSpPr/>
          <p:nvPr/>
        </p:nvGrpSpPr>
        <p:grpSpPr>
          <a:xfrm flipH="1">
            <a:off x="7314780" y="3972567"/>
            <a:ext cx="1336727" cy="630937"/>
            <a:chOff x="157977" y="4219508"/>
            <a:chExt cx="1336727" cy="630937"/>
          </a:xfrm>
        </p:grpSpPr>
        <p:sp>
          <p:nvSpPr>
            <p:cNvPr id="427" name="Google Shape;427;p9"/>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8" name="Google Shape;428;p9"/>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9" name="Google Shape;429;p9"/>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0" name="Google Shape;430;p9"/>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1" name="Google Shape;431;p9"/>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2" name="Google Shape;432;p9"/>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3" name="Google Shape;433;p9"/>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434" name="Google Shape;434;p9"/>
          <p:cNvGrpSpPr/>
          <p:nvPr/>
        </p:nvGrpSpPr>
        <p:grpSpPr>
          <a:xfrm rot="-500985" flipH="1">
            <a:off x="639259" y="560824"/>
            <a:ext cx="1097285" cy="548651"/>
            <a:chOff x="6697867" y="-312822"/>
            <a:chExt cx="786877" cy="390023"/>
          </a:xfrm>
        </p:grpSpPr>
        <p:sp>
          <p:nvSpPr>
            <p:cNvPr id="435" name="Google Shape;435;p9"/>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6" name="Google Shape;436;p9"/>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7" name="Google Shape;437;p9"/>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8" name="Google Shape;438;p9"/>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9" name="Google Shape;439;p9"/>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0" name="Google Shape;440;p9"/>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1" name="Google Shape;441;p9"/>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34688251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41"/>
        <p:cNvGrpSpPr/>
        <p:nvPr/>
      </p:nvGrpSpPr>
      <p:grpSpPr>
        <a:xfrm>
          <a:off x="0" y="0"/>
          <a:ext cx="0" cy="0"/>
          <a:chOff x="0" y="0"/>
          <a:chExt cx="0" cy="0"/>
        </a:xfrm>
      </p:grpSpPr>
      <p:grpSp>
        <p:nvGrpSpPr>
          <p:cNvPr id="542" name="Google Shape;542;p11"/>
          <p:cNvGrpSpPr/>
          <p:nvPr/>
        </p:nvGrpSpPr>
        <p:grpSpPr>
          <a:xfrm>
            <a:off x="-142100" y="-48200"/>
            <a:ext cx="9424500" cy="5259300"/>
            <a:chOff x="-142100" y="-48200"/>
            <a:chExt cx="9424500" cy="5259300"/>
          </a:xfrm>
        </p:grpSpPr>
        <p:cxnSp>
          <p:nvCxnSpPr>
            <p:cNvPr id="543" name="Google Shape;543;p1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4" name="Google Shape;544;p1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5" name="Google Shape;545;p1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6" name="Google Shape;546;p1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7" name="Google Shape;547;p1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8" name="Google Shape;548;p1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9" name="Google Shape;549;p1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0" name="Google Shape;550;p1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1" name="Google Shape;551;p1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2" name="Google Shape;552;p1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3" name="Google Shape;553;p1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4" name="Google Shape;554;p1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5" name="Google Shape;555;p1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6" name="Google Shape;556;p1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7" name="Google Shape;557;p1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8" name="Google Shape;558;p1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9" name="Google Shape;559;p1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0" name="Google Shape;560;p1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1" name="Google Shape;561;p1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2" name="Google Shape;562;p1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3" name="Google Shape;563;p1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4" name="Google Shape;564;p1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5" name="Google Shape;565;p1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6" name="Google Shape;566;p1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7" name="Google Shape;567;p1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8" name="Google Shape;568;p1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9" name="Google Shape;569;p1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0" name="Google Shape;570;p1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1" name="Google Shape;571;p1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2" name="Google Shape;572;p1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3" name="Google Shape;573;p1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4" name="Google Shape;574;p1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5" name="Google Shape;575;p1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6" name="Google Shape;576;p1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7" name="Google Shape;577;p1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8" name="Google Shape;578;p1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9" name="Google Shape;579;p1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0" name="Google Shape;580;p1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1" name="Google Shape;581;p1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2" name="Google Shape;582;p1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3" name="Google Shape;583;p1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4" name="Google Shape;584;p1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5" name="Google Shape;585;p1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6" name="Google Shape;586;p1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587" name="Google Shape;587;p11"/>
          <p:cNvSpPr/>
          <p:nvPr/>
        </p:nvSpPr>
        <p:spPr>
          <a:xfrm rot="-30003" flipH="1">
            <a:off x="997099" y="674729"/>
            <a:ext cx="7149872" cy="3799349"/>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8" name="Google Shape;588;p11"/>
          <p:cNvSpPr txBox="1">
            <a:spLocks noGrp="1"/>
          </p:cNvSpPr>
          <p:nvPr>
            <p:ph type="title" hasCustomPrompt="1"/>
          </p:nvPr>
        </p:nvSpPr>
        <p:spPr>
          <a:xfrm>
            <a:off x="457200" y="1604463"/>
            <a:ext cx="8229600" cy="1691700"/>
          </a:xfrm>
          <a:prstGeom prst="rect">
            <a:avLst/>
          </a:prstGeom>
          <a:solidFill>
            <a:schemeClr val="accent1"/>
          </a:solidFill>
        </p:spPr>
        <p:txBody>
          <a:bodyPr spcFirstLastPara="1" wrap="square" lIns="91423" tIns="91423" rIns="91423" bIns="91423" anchor="ctr" anchorCtr="0">
            <a:noAutofit/>
          </a:bodyPr>
          <a:lstStyle>
            <a:lvl1pPr lvl="0" algn="ctr">
              <a:spcBef>
                <a:spcPts val="0"/>
              </a:spcBef>
              <a:spcAft>
                <a:spcPts val="0"/>
              </a:spcAft>
              <a:buSzPts val="9600"/>
              <a:buNone/>
              <a:defRPr sz="12000">
                <a:solidFill>
                  <a:schemeClr val="l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9" name="Google Shape;589;p11"/>
          <p:cNvSpPr txBox="1">
            <a:spLocks noGrp="1"/>
          </p:cNvSpPr>
          <p:nvPr>
            <p:ph type="subTitle" idx="1"/>
          </p:nvPr>
        </p:nvSpPr>
        <p:spPr>
          <a:xfrm rot="-60089">
            <a:off x="2057474" y="2934023"/>
            <a:ext cx="5029068" cy="71351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600"/>
              <a:buNone/>
              <a:defRPr sz="2100"/>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spTree>
    <p:extLst>
      <p:ext uri="{BB962C8B-B14F-4D97-AF65-F5344CB8AC3E}">
        <p14:creationId xmlns:p14="http://schemas.microsoft.com/office/powerpoint/2010/main" val="16107922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91"/>
        <p:cNvGrpSpPr/>
        <p:nvPr/>
      </p:nvGrpSpPr>
      <p:grpSpPr>
        <a:xfrm>
          <a:off x="0" y="0"/>
          <a:ext cx="0" cy="0"/>
          <a:chOff x="0" y="0"/>
          <a:chExt cx="0" cy="0"/>
        </a:xfrm>
      </p:grpSpPr>
      <p:grpSp>
        <p:nvGrpSpPr>
          <p:cNvPr id="592" name="Google Shape;592;p13"/>
          <p:cNvGrpSpPr/>
          <p:nvPr/>
        </p:nvGrpSpPr>
        <p:grpSpPr>
          <a:xfrm>
            <a:off x="-142100" y="-48200"/>
            <a:ext cx="9424500" cy="5259300"/>
            <a:chOff x="-142100" y="-48200"/>
            <a:chExt cx="9424500" cy="5259300"/>
          </a:xfrm>
        </p:grpSpPr>
        <p:cxnSp>
          <p:nvCxnSpPr>
            <p:cNvPr id="593" name="Google Shape;593;p1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4" name="Google Shape;594;p1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5" name="Google Shape;595;p1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6" name="Google Shape;596;p1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7" name="Google Shape;597;p1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8" name="Google Shape;598;p1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9" name="Google Shape;599;p1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0" name="Google Shape;600;p1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1" name="Google Shape;601;p1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2" name="Google Shape;602;p1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3" name="Google Shape;603;p1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4" name="Google Shape;604;p1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5" name="Google Shape;605;p1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6" name="Google Shape;606;p1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7" name="Google Shape;607;p1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8" name="Google Shape;608;p1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9" name="Google Shape;609;p1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0" name="Google Shape;610;p1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1" name="Google Shape;611;p1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2" name="Google Shape;612;p1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3" name="Google Shape;613;p1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4" name="Google Shape;614;p1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5" name="Google Shape;615;p1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6" name="Google Shape;616;p1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7" name="Google Shape;617;p1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8" name="Google Shape;618;p1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9" name="Google Shape;619;p1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0" name="Google Shape;620;p1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1" name="Google Shape;621;p1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2" name="Google Shape;622;p1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3" name="Google Shape;623;p1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4" name="Google Shape;624;p1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5" name="Google Shape;625;p1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6" name="Google Shape;626;p1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7" name="Google Shape;627;p1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8" name="Google Shape;628;p1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9" name="Google Shape;629;p1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0" name="Google Shape;630;p1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1" name="Google Shape;631;p1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2" name="Google Shape;632;p1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3" name="Google Shape;633;p1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4" name="Google Shape;634;p1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5" name="Google Shape;635;p1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6" name="Google Shape;636;p1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637" name="Google Shape;637;p13"/>
          <p:cNvSpPr/>
          <p:nvPr/>
        </p:nvSpPr>
        <p:spPr>
          <a:xfrm rot="-29936" flipH="1">
            <a:off x="386098" y="778478"/>
            <a:ext cx="8371817" cy="4069057"/>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638" name="Google Shape;638;p13"/>
          <p:cNvSpPr txBox="1">
            <a:spLocks noGrp="1"/>
          </p:cNvSpPr>
          <p:nvPr>
            <p:ph type="subTitle" idx="1"/>
          </p:nvPr>
        </p:nvSpPr>
        <p:spPr>
          <a:xfrm rot="-66132">
            <a:off x="2102952" y="1481226"/>
            <a:ext cx="2011872" cy="1382608"/>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2500"/>
              <a:buFont typeface="Bebas Neue"/>
              <a:buNone/>
              <a:defRPr sz="3300"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00">
                <a:latin typeface="Bebas Neue"/>
                <a:ea typeface="Bebas Neue"/>
                <a:cs typeface="Bebas Neue"/>
                <a:sym typeface="Bebas Neue"/>
              </a:defRPr>
            </a:lvl9pPr>
          </a:lstStyle>
          <a:p>
            <a:endParaRPr/>
          </a:p>
        </p:txBody>
      </p:sp>
      <p:sp>
        <p:nvSpPr>
          <p:cNvPr id="639" name="Google Shape;639;p13"/>
          <p:cNvSpPr txBox="1">
            <a:spLocks noGrp="1"/>
          </p:cNvSpPr>
          <p:nvPr>
            <p:ph type="subTitle" idx="2"/>
          </p:nvPr>
        </p:nvSpPr>
        <p:spPr>
          <a:xfrm rot="-66132">
            <a:off x="5029165" y="3035826"/>
            <a:ext cx="2011872" cy="1382608"/>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2500"/>
              <a:buFont typeface="Bebas Neue"/>
              <a:buNone/>
              <a:defRPr sz="3300"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00">
                <a:latin typeface="Bebas Neue"/>
                <a:ea typeface="Bebas Neue"/>
                <a:cs typeface="Bebas Neue"/>
                <a:sym typeface="Bebas Neue"/>
              </a:defRPr>
            </a:lvl9pPr>
          </a:lstStyle>
          <a:p>
            <a:endParaRPr/>
          </a:p>
        </p:txBody>
      </p:sp>
      <p:sp>
        <p:nvSpPr>
          <p:cNvPr id="640" name="Google Shape;640;p13"/>
          <p:cNvSpPr txBox="1">
            <a:spLocks noGrp="1"/>
          </p:cNvSpPr>
          <p:nvPr>
            <p:ph type="subTitle" idx="3"/>
          </p:nvPr>
        </p:nvSpPr>
        <p:spPr>
          <a:xfrm>
            <a:off x="4126638" y="1666872"/>
            <a:ext cx="2926200" cy="10113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1" name="Google Shape;641;p13"/>
          <p:cNvSpPr txBox="1">
            <a:spLocks noGrp="1"/>
          </p:cNvSpPr>
          <p:nvPr>
            <p:ph type="subTitle" idx="4"/>
          </p:nvPr>
        </p:nvSpPr>
        <p:spPr>
          <a:xfrm>
            <a:off x="2091150" y="3221473"/>
            <a:ext cx="2926200" cy="10113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2" name="Google Shape;642;p13"/>
          <p:cNvSpPr txBox="1">
            <a:spLocks noGrp="1"/>
          </p:cNvSpPr>
          <p:nvPr>
            <p:ph type="title"/>
          </p:nvPr>
        </p:nvSpPr>
        <p:spPr>
          <a:xfrm rot="-30146">
            <a:off x="2057460" y="446678"/>
            <a:ext cx="5029093" cy="54872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04530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91"/>
        <p:cNvGrpSpPr/>
        <p:nvPr/>
      </p:nvGrpSpPr>
      <p:grpSpPr>
        <a:xfrm>
          <a:off x="0" y="0"/>
          <a:ext cx="0" cy="0"/>
          <a:chOff x="0" y="0"/>
          <a:chExt cx="0" cy="0"/>
        </a:xfrm>
      </p:grpSpPr>
      <p:grpSp>
        <p:nvGrpSpPr>
          <p:cNvPr id="692" name="Google Shape;692;p15"/>
          <p:cNvGrpSpPr/>
          <p:nvPr/>
        </p:nvGrpSpPr>
        <p:grpSpPr>
          <a:xfrm>
            <a:off x="-142100" y="-48200"/>
            <a:ext cx="9424500" cy="5259300"/>
            <a:chOff x="-142100" y="-48200"/>
            <a:chExt cx="9424500" cy="5259300"/>
          </a:xfrm>
        </p:grpSpPr>
        <p:cxnSp>
          <p:nvCxnSpPr>
            <p:cNvPr id="693" name="Google Shape;693;p1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4" name="Google Shape;694;p1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5" name="Google Shape;695;p1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6" name="Google Shape;696;p1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7" name="Google Shape;697;p1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8" name="Google Shape;698;p1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9" name="Google Shape;699;p1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0" name="Google Shape;700;p1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1" name="Google Shape;701;p1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2" name="Google Shape;702;p1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3" name="Google Shape;703;p1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4" name="Google Shape;704;p1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5" name="Google Shape;705;p1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6" name="Google Shape;706;p1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7" name="Google Shape;707;p1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8" name="Google Shape;708;p1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9" name="Google Shape;709;p1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0" name="Google Shape;710;p1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1" name="Google Shape;711;p1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2" name="Google Shape;712;p1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3" name="Google Shape;713;p1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4" name="Google Shape;714;p1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5" name="Google Shape;715;p1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6" name="Google Shape;716;p1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7" name="Google Shape;717;p1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8" name="Google Shape;718;p1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9" name="Google Shape;719;p1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0" name="Google Shape;720;p1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1" name="Google Shape;721;p1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2" name="Google Shape;722;p1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3" name="Google Shape;723;p1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4" name="Google Shape;724;p1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5" name="Google Shape;725;p1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6" name="Google Shape;726;p1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7" name="Google Shape;727;p1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8" name="Google Shape;728;p1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9" name="Google Shape;729;p1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0" name="Google Shape;730;p1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1" name="Google Shape;731;p1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2" name="Google Shape;732;p1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3" name="Google Shape;733;p1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4" name="Google Shape;734;p1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5" name="Google Shape;735;p1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6" name="Google Shape;736;p1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737" name="Google Shape;737;p15"/>
          <p:cNvSpPr/>
          <p:nvPr/>
        </p:nvSpPr>
        <p:spPr>
          <a:xfrm rot="-30003" flipH="1">
            <a:off x="997099" y="674729"/>
            <a:ext cx="7149872" cy="3799349"/>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8" name="Google Shape;738;p15"/>
          <p:cNvSpPr txBox="1">
            <a:spLocks noGrp="1"/>
          </p:cNvSpPr>
          <p:nvPr>
            <p:ph type="title"/>
          </p:nvPr>
        </p:nvSpPr>
        <p:spPr>
          <a:xfrm rot="-2406">
            <a:off x="1801762" y="1940758"/>
            <a:ext cx="6858002" cy="914400"/>
          </a:xfrm>
          <a:prstGeom prst="rect">
            <a:avLst/>
          </a:prstGeom>
          <a:solidFill>
            <a:schemeClr val="accent1"/>
          </a:solidFill>
        </p:spPr>
        <p:txBody>
          <a:bodyPr spcFirstLastPara="1" wrap="square" lIns="91423" tIns="91423" rIns="91423" bIns="91423" anchor="ctr" anchorCtr="0">
            <a:noAutofit/>
          </a:bodyPr>
          <a:lstStyle>
            <a:lvl1pPr lvl="0" algn="ctr" rtl="0">
              <a:spcBef>
                <a:spcPts val="0"/>
              </a:spcBef>
              <a:spcAft>
                <a:spcPts val="0"/>
              </a:spcAft>
              <a:buSzPts val="3600"/>
              <a:buNone/>
              <a:defRPr sz="67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39" name="Google Shape;739;p15"/>
          <p:cNvSpPr txBox="1">
            <a:spLocks noGrp="1"/>
          </p:cNvSpPr>
          <p:nvPr>
            <p:ph type="title" idx="2" hasCustomPrompt="1"/>
          </p:nvPr>
        </p:nvSpPr>
        <p:spPr>
          <a:xfrm rot="-27490">
            <a:off x="490434" y="1657314"/>
            <a:ext cx="1463147" cy="1828872"/>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6000"/>
              <a:buNone/>
              <a:defRPr sz="107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0" name="Google Shape;740;p15"/>
          <p:cNvSpPr txBox="1">
            <a:spLocks noGrp="1"/>
          </p:cNvSpPr>
          <p:nvPr>
            <p:ph type="subTitle" idx="1"/>
          </p:nvPr>
        </p:nvSpPr>
        <p:spPr>
          <a:xfrm rot="-29710">
            <a:off x="1858947" y="2777728"/>
            <a:ext cx="4755778" cy="457214"/>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1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41" name="Google Shape;741;p15"/>
          <p:cNvGrpSpPr/>
          <p:nvPr/>
        </p:nvGrpSpPr>
        <p:grpSpPr>
          <a:xfrm flipH="1">
            <a:off x="7413343" y="3853064"/>
            <a:ext cx="1336727" cy="690120"/>
            <a:chOff x="157977" y="4282239"/>
            <a:chExt cx="1336727" cy="690120"/>
          </a:xfrm>
        </p:grpSpPr>
        <p:sp>
          <p:nvSpPr>
            <p:cNvPr id="742" name="Google Shape;742;p15"/>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3" name="Google Shape;743;p15"/>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4" name="Google Shape;744;p15"/>
            <p:cNvSpPr/>
            <p:nvPr/>
          </p:nvSpPr>
          <p:spPr>
            <a:xfrm>
              <a:off x="640408" y="47575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5" name="Google Shape;745;p15"/>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6" name="Google Shape;746;p15"/>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7" name="Google Shape;747;p15"/>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8" name="Google Shape;748;p15"/>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22745431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49"/>
        <p:cNvGrpSpPr/>
        <p:nvPr/>
      </p:nvGrpSpPr>
      <p:grpSpPr>
        <a:xfrm>
          <a:off x="0" y="0"/>
          <a:ext cx="0" cy="0"/>
          <a:chOff x="0" y="0"/>
          <a:chExt cx="0" cy="0"/>
        </a:xfrm>
      </p:grpSpPr>
      <p:grpSp>
        <p:nvGrpSpPr>
          <p:cNvPr id="750" name="Google Shape;750;p16"/>
          <p:cNvGrpSpPr/>
          <p:nvPr/>
        </p:nvGrpSpPr>
        <p:grpSpPr>
          <a:xfrm>
            <a:off x="-142100" y="-48200"/>
            <a:ext cx="9424500" cy="5259300"/>
            <a:chOff x="-142100" y="-48200"/>
            <a:chExt cx="9424500" cy="5259300"/>
          </a:xfrm>
        </p:grpSpPr>
        <p:cxnSp>
          <p:nvCxnSpPr>
            <p:cNvPr id="751" name="Google Shape;751;p16"/>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2" name="Google Shape;752;p16"/>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3" name="Google Shape;753;p16"/>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4" name="Google Shape;754;p16"/>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5" name="Google Shape;755;p16"/>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6" name="Google Shape;756;p16"/>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7" name="Google Shape;757;p16"/>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8" name="Google Shape;758;p16"/>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9" name="Google Shape;759;p16"/>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0" name="Google Shape;760;p16"/>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1" name="Google Shape;761;p16"/>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2" name="Google Shape;762;p16"/>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3" name="Google Shape;763;p16"/>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4" name="Google Shape;764;p16"/>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5" name="Google Shape;765;p16"/>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6" name="Google Shape;766;p16"/>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7" name="Google Shape;767;p16"/>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8" name="Google Shape;768;p16"/>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9" name="Google Shape;769;p16"/>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0" name="Google Shape;770;p16"/>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1" name="Google Shape;771;p16"/>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2" name="Google Shape;772;p16"/>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3" name="Google Shape;773;p16"/>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4" name="Google Shape;774;p16"/>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5" name="Google Shape;775;p16"/>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6" name="Google Shape;776;p16"/>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7" name="Google Shape;777;p16"/>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8" name="Google Shape;778;p16"/>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9" name="Google Shape;779;p16"/>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80" name="Google Shape;780;p16"/>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1" name="Google Shape;781;p16"/>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2" name="Google Shape;782;p16"/>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3" name="Google Shape;783;p16"/>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4" name="Google Shape;784;p16"/>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5" name="Google Shape;785;p16"/>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6" name="Google Shape;786;p16"/>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7" name="Google Shape;787;p16"/>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8" name="Google Shape;788;p16"/>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9" name="Google Shape;789;p16"/>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0" name="Google Shape;790;p16"/>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1" name="Google Shape;791;p16"/>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2" name="Google Shape;792;p16"/>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3" name="Google Shape;793;p16"/>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4" name="Google Shape;794;p16"/>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795" name="Google Shape;795;p16"/>
          <p:cNvSpPr/>
          <p:nvPr/>
        </p:nvSpPr>
        <p:spPr>
          <a:xfrm rot="-30003" flipH="1">
            <a:off x="997099" y="674729"/>
            <a:ext cx="7149872" cy="3799349"/>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796" name="Google Shape;796;p16"/>
          <p:cNvSpPr txBox="1">
            <a:spLocks noGrp="1"/>
          </p:cNvSpPr>
          <p:nvPr>
            <p:ph type="title"/>
          </p:nvPr>
        </p:nvSpPr>
        <p:spPr>
          <a:xfrm rot="-2406">
            <a:off x="479113" y="1940758"/>
            <a:ext cx="6858002" cy="914400"/>
          </a:xfrm>
          <a:prstGeom prst="rect">
            <a:avLst/>
          </a:prstGeom>
          <a:solidFill>
            <a:schemeClr val="accent1"/>
          </a:solidFill>
        </p:spPr>
        <p:txBody>
          <a:bodyPr spcFirstLastPara="1" wrap="square" lIns="91423" tIns="91423" rIns="91423" bIns="91423" anchor="ctr" anchorCtr="0">
            <a:noAutofit/>
          </a:bodyPr>
          <a:lstStyle>
            <a:lvl1pPr lvl="0" algn="ctr" rtl="0">
              <a:spcBef>
                <a:spcPts val="0"/>
              </a:spcBef>
              <a:spcAft>
                <a:spcPts val="0"/>
              </a:spcAft>
              <a:buSzPts val="3600"/>
              <a:buNone/>
              <a:defRPr sz="67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7" name="Google Shape;797;p16"/>
          <p:cNvSpPr txBox="1">
            <a:spLocks noGrp="1"/>
          </p:cNvSpPr>
          <p:nvPr>
            <p:ph type="title" idx="2" hasCustomPrompt="1"/>
          </p:nvPr>
        </p:nvSpPr>
        <p:spPr>
          <a:xfrm rot="-27490">
            <a:off x="7188559" y="1657314"/>
            <a:ext cx="1463147" cy="1828872"/>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6000"/>
              <a:buNone/>
              <a:defRPr sz="107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98" name="Google Shape;798;p16"/>
          <p:cNvSpPr txBox="1">
            <a:spLocks noGrp="1"/>
          </p:cNvSpPr>
          <p:nvPr>
            <p:ph type="subTitle" idx="1"/>
          </p:nvPr>
        </p:nvSpPr>
        <p:spPr>
          <a:xfrm rot="-29710">
            <a:off x="2527554" y="2777728"/>
            <a:ext cx="4755778" cy="457214"/>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1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99" name="Google Shape;799;p16"/>
          <p:cNvGrpSpPr/>
          <p:nvPr/>
        </p:nvGrpSpPr>
        <p:grpSpPr>
          <a:xfrm>
            <a:off x="402107" y="3895509"/>
            <a:ext cx="1336727" cy="690120"/>
            <a:chOff x="157977" y="4282239"/>
            <a:chExt cx="1336727" cy="690120"/>
          </a:xfrm>
        </p:grpSpPr>
        <p:sp>
          <p:nvSpPr>
            <p:cNvPr id="800" name="Google Shape;800;p16"/>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1" name="Google Shape;801;p16"/>
            <p:cNvSpPr/>
            <p:nvPr/>
          </p:nvSpPr>
          <p:spPr>
            <a:xfrm>
              <a:off x="1320834" y="44032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2" name="Google Shape;802;p16"/>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3" name="Google Shape;803;p16"/>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4" name="Google Shape;804;p16"/>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5" name="Google Shape;805;p16"/>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13782942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06"/>
        <p:cNvGrpSpPr/>
        <p:nvPr/>
      </p:nvGrpSpPr>
      <p:grpSpPr>
        <a:xfrm>
          <a:off x="0" y="0"/>
          <a:ext cx="0" cy="0"/>
          <a:chOff x="0" y="0"/>
          <a:chExt cx="0" cy="0"/>
        </a:xfrm>
      </p:grpSpPr>
      <p:grpSp>
        <p:nvGrpSpPr>
          <p:cNvPr id="807" name="Google Shape;807;p17"/>
          <p:cNvGrpSpPr/>
          <p:nvPr/>
        </p:nvGrpSpPr>
        <p:grpSpPr>
          <a:xfrm>
            <a:off x="-142100" y="-48200"/>
            <a:ext cx="9424500" cy="5259300"/>
            <a:chOff x="-142100" y="-48200"/>
            <a:chExt cx="9424500" cy="5259300"/>
          </a:xfrm>
        </p:grpSpPr>
        <p:cxnSp>
          <p:nvCxnSpPr>
            <p:cNvPr id="808" name="Google Shape;808;p17"/>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09" name="Google Shape;809;p17"/>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0" name="Google Shape;810;p17"/>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1" name="Google Shape;811;p17"/>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2" name="Google Shape;812;p17"/>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3" name="Google Shape;813;p17"/>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4" name="Google Shape;814;p17"/>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5" name="Google Shape;815;p17"/>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6" name="Google Shape;816;p17"/>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7" name="Google Shape;817;p17"/>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8" name="Google Shape;818;p17"/>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9" name="Google Shape;819;p17"/>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0" name="Google Shape;820;p17"/>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1" name="Google Shape;821;p17"/>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2" name="Google Shape;822;p17"/>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3" name="Google Shape;823;p17"/>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4" name="Google Shape;824;p17"/>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5" name="Google Shape;825;p17"/>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6" name="Google Shape;826;p17"/>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7" name="Google Shape;827;p17"/>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8" name="Google Shape;828;p17"/>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9" name="Google Shape;829;p17"/>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0" name="Google Shape;830;p17"/>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1" name="Google Shape;831;p17"/>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2" name="Google Shape;832;p17"/>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3" name="Google Shape;833;p17"/>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4" name="Google Shape;834;p17"/>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5" name="Google Shape;835;p17"/>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6" name="Google Shape;836;p17"/>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7" name="Google Shape;837;p17"/>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38" name="Google Shape;838;p17"/>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39" name="Google Shape;839;p17"/>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0" name="Google Shape;840;p17"/>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1" name="Google Shape;841;p17"/>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2" name="Google Shape;842;p17"/>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3" name="Google Shape;843;p17"/>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4" name="Google Shape;844;p17"/>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5" name="Google Shape;845;p17"/>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6" name="Google Shape;846;p17"/>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7" name="Google Shape;847;p17"/>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8" name="Google Shape;848;p17"/>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9" name="Google Shape;849;p17"/>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50" name="Google Shape;850;p17"/>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51" name="Google Shape;851;p17"/>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852" name="Google Shape;852;p17"/>
          <p:cNvSpPr/>
          <p:nvPr/>
        </p:nvSpPr>
        <p:spPr>
          <a:xfrm rot="-29936" flipH="1">
            <a:off x="386098" y="778478"/>
            <a:ext cx="8371817" cy="4069057"/>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853" name="Google Shape;853;p17"/>
          <p:cNvSpPr txBox="1">
            <a:spLocks noGrp="1"/>
          </p:cNvSpPr>
          <p:nvPr>
            <p:ph type="title"/>
          </p:nvPr>
        </p:nvSpPr>
        <p:spPr>
          <a:xfrm>
            <a:off x="720000" y="1993671"/>
            <a:ext cx="2336400" cy="3657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2400"/>
              <a:buNone/>
              <a:defRPr sz="33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54" name="Google Shape;854;p17"/>
          <p:cNvSpPr txBox="1">
            <a:spLocks noGrp="1"/>
          </p:cNvSpPr>
          <p:nvPr>
            <p:ph type="title" idx="2" hasCustomPrompt="1"/>
          </p:nvPr>
        </p:nvSpPr>
        <p:spPr>
          <a:xfrm rot="-121265">
            <a:off x="1522640" y="1222944"/>
            <a:ext cx="731555" cy="731555"/>
          </a:xfrm>
          <a:prstGeom prst="rect">
            <a:avLst/>
          </a:prstGeom>
          <a:solidFill>
            <a:schemeClr val="accent4"/>
          </a:solidFill>
        </p:spPr>
        <p:txBody>
          <a:bodyPr spcFirstLastPara="1" wrap="square" lIns="91423" tIns="91423" rIns="91423" bIns="91423"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5" name="Google Shape;855;p17"/>
          <p:cNvSpPr txBox="1">
            <a:spLocks noGrp="1"/>
          </p:cNvSpPr>
          <p:nvPr>
            <p:ph type="subTitle" idx="1"/>
          </p:nvPr>
        </p:nvSpPr>
        <p:spPr>
          <a:xfrm>
            <a:off x="720000" y="2359371"/>
            <a:ext cx="2336400" cy="457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56" name="Google Shape;856;p17"/>
          <p:cNvSpPr txBox="1">
            <a:spLocks noGrp="1"/>
          </p:cNvSpPr>
          <p:nvPr>
            <p:ph type="title" idx="3"/>
          </p:nvPr>
        </p:nvSpPr>
        <p:spPr>
          <a:xfrm>
            <a:off x="3403800" y="1993671"/>
            <a:ext cx="2336400" cy="3657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2400"/>
              <a:buNone/>
              <a:defRPr sz="33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57" name="Google Shape;857;p17"/>
          <p:cNvSpPr txBox="1">
            <a:spLocks noGrp="1"/>
          </p:cNvSpPr>
          <p:nvPr>
            <p:ph type="title" idx="4" hasCustomPrompt="1"/>
          </p:nvPr>
        </p:nvSpPr>
        <p:spPr>
          <a:xfrm rot="-119856">
            <a:off x="4206295" y="1223097"/>
            <a:ext cx="731545" cy="731545"/>
          </a:xfrm>
          <a:prstGeom prst="rect">
            <a:avLst/>
          </a:prstGeom>
          <a:solidFill>
            <a:schemeClr val="accent3"/>
          </a:solidFill>
        </p:spPr>
        <p:txBody>
          <a:bodyPr spcFirstLastPara="1" wrap="square" lIns="91423" tIns="91423" rIns="91423" bIns="91423"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8" name="Google Shape;858;p17"/>
          <p:cNvSpPr txBox="1">
            <a:spLocks noGrp="1"/>
          </p:cNvSpPr>
          <p:nvPr>
            <p:ph type="subTitle" idx="5"/>
          </p:nvPr>
        </p:nvSpPr>
        <p:spPr>
          <a:xfrm>
            <a:off x="3403800" y="2359371"/>
            <a:ext cx="2336400" cy="457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59" name="Google Shape;859;p17"/>
          <p:cNvSpPr txBox="1">
            <a:spLocks noGrp="1"/>
          </p:cNvSpPr>
          <p:nvPr>
            <p:ph type="title" idx="6"/>
          </p:nvPr>
        </p:nvSpPr>
        <p:spPr>
          <a:xfrm>
            <a:off x="6087600" y="1993671"/>
            <a:ext cx="2336400" cy="3657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2400"/>
              <a:buNone/>
              <a:defRPr sz="33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0" name="Google Shape;860;p17"/>
          <p:cNvSpPr txBox="1">
            <a:spLocks noGrp="1"/>
          </p:cNvSpPr>
          <p:nvPr>
            <p:ph type="title" idx="7" hasCustomPrompt="1"/>
          </p:nvPr>
        </p:nvSpPr>
        <p:spPr>
          <a:xfrm rot="-119856">
            <a:off x="6890095" y="1223097"/>
            <a:ext cx="731545" cy="731545"/>
          </a:xfrm>
          <a:prstGeom prst="rect">
            <a:avLst/>
          </a:prstGeom>
          <a:solidFill>
            <a:schemeClr val="accent1"/>
          </a:solidFill>
        </p:spPr>
        <p:txBody>
          <a:bodyPr spcFirstLastPara="1" wrap="square" lIns="91423" tIns="91423" rIns="91423" bIns="91423"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1" name="Google Shape;861;p17"/>
          <p:cNvSpPr txBox="1">
            <a:spLocks noGrp="1"/>
          </p:cNvSpPr>
          <p:nvPr>
            <p:ph type="subTitle" idx="8"/>
          </p:nvPr>
        </p:nvSpPr>
        <p:spPr>
          <a:xfrm>
            <a:off x="6087600" y="2359371"/>
            <a:ext cx="2336400" cy="457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2" name="Google Shape;862;p17"/>
          <p:cNvSpPr txBox="1">
            <a:spLocks noGrp="1"/>
          </p:cNvSpPr>
          <p:nvPr>
            <p:ph type="title" idx="9"/>
          </p:nvPr>
        </p:nvSpPr>
        <p:spPr>
          <a:xfrm>
            <a:off x="720000" y="3780596"/>
            <a:ext cx="2336400" cy="3657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2400"/>
              <a:buNone/>
              <a:defRPr sz="33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3" name="Google Shape;863;p17"/>
          <p:cNvSpPr txBox="1">
            <a:spLocks noGrp="1"/>
          </p:cNvSpPr>
          <p:nvPr>
            <p:ph type="title" idx="13" hasCustomPrompt="1"/>
          </p:nvPr>
        </p:nvSpPr>
        <p:spPr>
          <a:xfrm rot="-119856">
            <a:off x="1522495" y="3010022"/>
            <a:ext cx="731545" cy="731545"/>
          </a:xfrm>
          <a:prstGeom prst="rect">
            <a:avLst/>
          </a:prstGeom>
          <a:solidFill>
            <a:schemeClr val="accent2"/>
          </a:solidFill>
        </p:spPr>
        <p:txBody>
          <a:bodyPr spcFirstLastPara="1" wrap="square" lIns="91423" tIns="91423" rIns="91423" bIns="91423"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4" name="Google Shape;864;p17"/>
          <p:cNvSpPr txBox="1">
            <a:spLocks noGrp="1"/>
          </p:cNvSpPr>
          <p:nvPr>
            <p:ph type="subTitle" idx="14"/>
          </p:nvPr>
        </p:nvSpPr>
        <p:spPr>
          <a:xfrm>
            <a:off x="720000" y="4146296"/>
            <a:ext cx="2336400" cy="457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5" name="Google Shape;865;p17"/>
          <p:cNvSpPr txBox="1">
            <a:spLocks noGrp="1"/>
          </p:cNvSpPr>
          <p:nvPr>
            <p:ph type="title" idx="15"/>
          </p:nvPr>
        </p:nvSpPr>
        <p:spPr>
          <a:xfrm>
            <a:off x="3403800" y="3780596"/>
            <a:ext cx="2336400" cy="3657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2400"/>
              <a:buNone/>
              <a:defRPr sz="33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6" name="Google Shape;866;p17"/>
          <p:cNvSpPr txBox="1">
            <a:spLocks noGrp="1"/>
          </p:cNvSpPr>
          <p:nvPr>
            <p:ph type="title" idx="16" hasCustomPrompt="1"/>
          </p:nvPr>
        </p:nvSpPr>
        <p:spPr>
          <a:xfrm rot="-119856">
            <a:off x="4206295" y="3010022"/>
            <a:ext cx="731545" cy="731545"/>
          </a:xfrm>
          <a:prstGeom prst="rect">
            <a:avLst/>
          </a:prstGeom>
          <a:solidFill>
            <a:schemeClr val="lt2"/>
          </a:solidFill>
        </p:spPr>
        <p:txBody>
          <a:bodyPr spcFirstLastPara="1" wrap="square" lIns="91423" tIns="91423" rIns="91423" bIns="91423"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7" name="Google Shape;867;p17"/>
          <p:cNvSpPr txBox="1">
            <a:spLocks noGrp="1"/>
          </p:cNvSpPr>
          <p:nvPr>
            <p:ph type="subTitle" idx="17"/>
          </p:nvPr>
        </p:nvSpPr>
        <p:spPr>
          <a:xfrm>
            <a:off x="3403800" y="4146296"/>
            <a:ext cx="2336400" cy="457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8" name="Google Shape;868;p17"/>
          <p:cNvSpPr txBox="1">
            <a:spLocks noGrp="1"/>
          </p:cNvSpPr>
          <p:nvPr>
            <p:ph type="title" idx="18"/>
          </p:nvPr>
        </p:nvSpPr>
        <p:spPr>
          <a:xfrm>
            <a:off x="6087600" y="3780596"/>
            <a:ext cx="2336400" cy="3657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2400"/>
              <a:buNone/>
              <a:defRPr sz="33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9" name="Google Shape;869;p17"/>
          <p:cNvSpPr txBox="1">
            <a:spLocks noGrp="1"/>
          </p:cNvSpPr>
          <p:nvPr>
            <p:ph type="title" idx="19" hasCustomPrompt="1"/>
          </p:nvPr>
        </p:nvSpPr>
        <p:spPr>
          <a:xfrm rot="-119856">
            <a:off x="6890095" y="3010022"/>
            <a:ext cx="731545" cy="731545"/>
          </a:xfrm>
          <a:prstGeom prst="rect">
            <a:avLst/>
          </a:prstGeom>
          <a:solidFill>
            <a:schemeClr val="dk2"/>
          </a:solidFill>
        </p:spPr>
        <p:txBody>
          <a:bodyPr spcFirstLastPara="1" wrap="square" lIns="91423" tIns="91423" rIns="91423" bIns="91423"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70" name="Google Shape;870;p17"/>
          <p:cNvSpPr txBox="1">
            <a:spLocks noGrp="1"/>
          </p:cNvSpPr>
          <p:nvPr>
            <p:ph type="subTitle" idx="20"/>
          </p:nvPr>
        </p:nvSpPr>
        <p:spPr>
          <a:xfrm>
            <a:off x="6087600" y="4146296"/>
            <a:ext cx="2336400" cy="457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71" name="Google Shape;871;p17"/>
          <p:cNvSpPr txBox="1">
            <a:spLocks noGrp="1"/>
          </p:cNvSpPr>
          <p:nvPr>
            <p:ph type="title" idx="21"/>
          </p:nvPr>
        </p:nvSpPr>
        <p:spPr>
          <a:xfrm rot="-30015">
            <a:off x="2218315" y="446489"/>
            <a:ext cx="4707479" cy="54872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72" name="Google Shape;872;p17"/>
          <p:cNvGrpSpPr/>
          <p:nvPr/>
        </p:nvGrpSpPr>
        <p:grpSpPr>
          <a:xfrm rot="10800000" flipH="1">
            <a:off x="505635" y="368903"/>
            <a:ext cx="1336727" cy="554737"/>
            <a:chOff x="157977" y="4295708"/>
            <a:chExt cx="1336727" cy="554737"/>
          </a:xfrm>
        </p:grpSpPr>
        <p:sp>
          <p:nvSpPr>
            <p:cNvPr id="873" name="Google Shape;873;p17"/>
            <p:cNvSpPr/>
            <p:nvPr/>
          </p:nvSpPr>
          <p:spPr>
            <a:xfrm rot="10800000" flipH="1">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74" name="Google Shape;874;p17"/>
            <p:cNvSpPr/>
            <p:nvPr/>
          </p:nvSpPr>
          <p:spPr>
            <a:xfrm rot="10800000" flipH="1">
              <a:off x="1320834" y="4487026"/>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75" name="Google Shape;875;p17"/>
            <p:cNvSpPr/>
            <p:nvPr/>
          </p:nvSpPr>
          <p:spPr>
            <a:xfrm>
              <a:off x="488008" y="43003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76" name="Google Shape;876;p17"/>
            <p:cNvSpPr/>
            <p:nvPr/>
          </p:nvSpPr>
          <p:spPr>
            <a:xfrm>
              <a:off x="504410" y="42957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77" name="Google Shape;877;p17"/>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78" name="Google Shape;878;p17"/>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79" name="Google Shape;879;p17"/>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7914235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80"/>
        <p:cNvGrpSpPr/>
        <p:nvPr/>
      </p:nvGrpSpPr>
      <p:grpSpPr>
        <a:xfrm>
          <a:off x="0" y="0"/>
          <a:ext cx="0" cy="0"/>
          <a:chOff x="0" y="0"/>
          <a:chExt cx="0" cy="0"/>
        </a:xfrm>
      </p:grpSpPr>
      <p:grpSp>
        <p:nvGrpSpPr>
          <p:cNvPr id="881" name="Google Shape;881;p18"/>
          <p:cNvGrpSpPr/>
          <p:nvPr/>
        </p:nvGrpSpPr>
        <p:grpSpPr>
          <a:xfrm>
            <a:off x="-142100" y="-48200"/>
            <a:ext cx="9424500" cy="5259300"/>
            <a:chOff x="-142100" y="-48200"/>
            <a:chExt cx="9424500" cy="5259300"/>
          </a:xfrm>
        </p:grpSpPr>
        <p:cxnSp>
          <p:nvCxnSpPr>
            <p:cNvPr id="882" name="Google Shape;882;p1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3" name="Google Shape;883;p1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4" name="Google Shape;884;p1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5" name="Google Shape;885;p1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6" name="Google Shape;886;p1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7" name="Google Shape;887;p1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8" name="Google Shape;888;p1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9" name="Google Shape;889;p1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0" name="Google Shape;890;p1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1" name="Google Shape;891;p1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2" name="Google Shape;892;p1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3" name="Google Shape;893;p1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4" name="Google Shape;894;p1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5" name="Google Shape;895;p1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6" name="Google Shape;896;p1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7" name="Google Shape;897;p1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8" name="Google Shape;898;p1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9" name="Google Shape;899;p1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0" name="Google Shape;900;p1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1" name="Google Shape;901;p1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2" name="Google Shape;902;p1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3" name="Google Shape;903;p1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4" name="Google Shape;904;p1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5" name="Google Shape;905;p1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6" name="Google Shape;906;p1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7" name="Google Shape;907;p1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8" name="Google Shape;908;p1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9" name="Google Shape;909;p1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0" name="Google Shape;910;p1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1" name="Google Shape;911;p1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2" name="Google Shape;912;p1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3" name="Google Shape;913;p1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4" name="Google Shape;914;p1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5" name="Google Shape;915;p1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6" name="Google Shape;916;p1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7" name="Google Shape;917;p1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8" name="Google Shape;918;p1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9" name="Google Shape;919;p1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0" name="Google Shape;920;p1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1" name="Google Shape;921;p1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2" name="Google Shape;922;p1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3" name="Google Shape;923;p1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4" name="Google Shape;924;p1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5" name="Google Shape;925;p1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926" name="Google Shape;926;p18"/>
          <p:cNvSpPr/>
          <p:nvPr/>
        </p:nvSpPr>
        <p:spPr>
          <a:xfrm rot="-30003" flipH="1">
            <a:off x="997099" y="674729"/>
            <a:ext cx="7149872" cy="3799349"/>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927" name="Google Shape;927;p18"/>
          <p:cNvSpPr txBox="1">
            <a:spLocks noGrp="1"/>
          </p:cNvSpPr>
          <p:nvPr>
            <p:ph type="title"/>
          </p:nvPr>
        </p:nvSpPr>
        <p:spPr>
          <a:xfrm rot="-59885">
            <a:off x="2290057" y="3379514"/>
            <a:ext cx="4563992" cy="53168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3000"/>
              <a:buNone/>
              <a:defRPr sz="33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928" name="Google Shape;928;p18"/>
          <p:cNvSpPr txBox="1">
            <a:spLocks noGrp="1"/>
          </p:cNvSpPr>
          <p:nvPr>
            <p:ph type="subTitle" idx="1"/>
          </p:nvPr>
        </p:nvSpPr>
        <p:spPr>
          <a:xfrm>
            <a:off x="457200" y="1435387"/>
            <a:ext cx="8229600" cy="2194500"/>
          </a:xfrm>
          <a:prstGeom prst="rect">
            <a:avLst/>
          </a:prstGeom>
          <a:solidFill>
            <a:schemeClr val="accent1"/>
          </a:solidFill>
        </p:spPr>
        <p:txBody>
          <a:bodyPr spcFirstLastPara="1" wrap="square" lIns="91423" tIns="91423" rIns="91423" bIns="91423" anchor="ctr" anchorCtr="0">
            <a:noAutofit/>
          </a:bodyPr>
          <a:lstStyle>
            <a:lvl1pPr lvl="0" algn="ctr" rtl="0">
              <a:lnSpc>
                <a:spcPct val="100000"/>
              </a:lnSpc>
              <a:spcBef>
                <a:spcPts val="0"/>
              </a:spcBef>
              <a:spcAft>
                <a:spcPts val="0"/>
              </a:spcAft>
              <a:buSzPts val="2500"/>
              <a:buNone/>
              <a:defRPr sz="3300">
                <a:solidFill>
                  <a:schemeClr val="lt1"/>
                </a:solidFill>
              </a:defRPr>
            </a:lvl1pPr>
            <a:lvl2pPr lvl="1" algn="ctr" rtl="0">
              <a:lnSpc>
                <a:spcPct val="100000"/>
              </a:lnSpc>
              <a:spcBef>
                <a:spcPts val="0"/>
              </a:spcBef>
              <a:spcAft>
                <a:spcPts val="0"/>
              </a:spcAft>
              <a:buSzPts val="2500"/>
              <a:buNone/>
              <a:defRPr sz="3300"/>
            </a:lvl2pPr>
            <a:lvl3pPr lvl="2" algn="ctr" rtl="0">
              <a:lnSpc>
                <a:spcPct val="100000"/>
              </a:lnSpc>
              <a:spcBef>
                <a:spcPts val="0"/>
              </a:spcBef>
              <a:spcAft>
                <a:spcPts val="0"/>
              </a:spcAft>
              <a:buSzPts val="2500"/>
              <a:buNone/>
              <a:defRPr sz="3300"/>
            </a:lvl3pPr>
            <a:lvl4pPr lvl="3" algn="ctr" rtl="0">
              <a:lnSpc>
                <a:spcPct val="100000"/>
              </a:lnSpc>
              <a:spcBef>
                <a:spcPts val="0"/>
              </a:spcBef>
              <a:spcAft>
                <a:spcPts val="0"/>
              </a:spcAft>
              <a:buSzPts val="2500"/>
              <a:buNone/>
              <a:defRPr sz="3300"/>
            </a:lvl4pPr>
            <a:lvl5pPr lvl="4" algn="ctr" rtl="0">
              <a:lnSpc>
                <a:spcPct val="100000"/>
              </a:lnSpc>
              <a:spcBef>
                <a:spcPts val="0"/>
              </a:spcBef>
              <a:spcAft>
                <a:spcPts val="0"/>
              </a:spcAft>
              <a:buSzPts val="2500"/>
              <a:buNone/>
              <a:defRPr sz="3300"/>
            </a:lvl5pPr>
            <a:lvl6pPr lvl="5" algn="ctr" rtl="0">
              <a:lnSpc>
                <a:spcPct val="100000"/>
              </a:lnSpc>
              <a:spcBef>
                <a:spcPts val="0"/>
              </a:spcBef>
              <a:spcAft>
                <a:spcPts val="0"/>
              </a:spcAft>
              <a:buSzPts val="2500"/>
              <a:buNone/>
              <a:defRPr sz="3300"/>
            </a:lvl6pPr>
            <a:lvl7pPr lvl="6" algn="ctr" rtl="0">
              <a:lnSpc>
                <a:spcPct val="100000"/>
              </a:lnSpc>
              <a:spcBef>
                <a:spcPts val="0"/>
              </a:spcBef>
              <a:spcAft>
                <a:spcPts val="0"/>
              </a:spcAft>
              <a:buSzPts val="2500"/>
              <a:buNone/>
              <a:defRPr sz="3300"/>
            </a:lvl7pPr>
            <a:lvl8pPr lvl="7" algn="ctr" rtl="0">
              <a:lnSpc>
                <a:spcPct val="100000"/>
              </a:lnSpc>
              <a:spcBef>
                <a:spcPts val="0"/>
              </a:spcBef>
              <a:spcAft>
                <a:spcPts val="0"/>
              </a:spcAft>
              <a:buSzPts val="2500"/>
              <a:buNone/>
              <a:defRPr sz="3300"/>
            </a:lvl8pPr>
            <a:lvl9pPr lvl="8" algn="ctr" rtl="0">
              <a:lnSpc>
                <a:spcPct val="100000"/>
              </a:lnSpc>
              <a:spcBef>
                <a:spcPts val="0"/>
              </a:spcBef>
              <a:spcAft>
                <a:spcPts val="0"/>
              </a:spcAft>
              <a:buSzPts val="2500"/>
              <a:buNone/>
              <a:defRPr sz="3300"/>
            </a:lvl9pPr>
          </a:lstStyle>
          <a:p>
            <a:endParaRPr/>
          </a:p>
        </p:txBody>
      </p:sp>
    </p:spTree>
    <p:extLst>
      <p:ext uri="{BB962C8B-B14F-4D97-AF65-F5344CB8AC3E}">
        <p14:creationId xmlns:p14="http://schemas.microsoft.com/office/powerpoint/2010/main" val="3548919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2"/>
        </a:solidFill>
        <a:effectLst/>
      </p:bgPr>
    </p:bg>
    <p:spTree>
      <p:nvGrpSpPr>
        <p:cNvPr id="1" name="Shape 405"/>
        <p:cNvGrpSpPr/>
        <p:nvPr/>
      </p:nvGrpSpPr>
      <p:grpSpPr>
        <a:xfrm>
          <a:off x="0" y="0"/>
          <a:ext cx="0" cy="0"/>
          <a:chOff x="0" y="0"/>
          <a:chExt cx="0" cy="0"/>
        </a:xfrm>
      </p:grpSpPr>
      <p:sp>
        <p:nvSpPr>
          <p:cNvPr id="406" name="Google Shape;406;p21"/>
          <p:cNvSpPr/>
          <p:nvPr/>
        </p:nvSpPr>
        <p:spPr>
          <a:xfrm>
            <a:off x="-25" y="4041495"/>
            <a:ext cx="9144057" cy="647106"/>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7" name="Google Shape;407;p21"/>
          <p:cNvSpPr/>
          <p:nvPr/>
        </p:nvSpPr>
        <p:spPr>
          <a:xfrm>
            <a:off x="-25" y="2032337"/>
            <a:ext cx="9144057" cy="1052284"/>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8" name="Google Shape;408;p21"/>
          <p:cNvSpPr/>
          <p:nvPr/>
        </p:nvSpPr>
        <p:spPr>
          <a:xfrm rot="10800000">
            <a:off x="-25" y="3221195"/>
            <a:ext cx="9144057" cy="647535"/>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9" name="Google Shape;409;p21"/>
          <p:cNvSpPr/>
          <p:nvPr/>
        </p:nvSpPr>
        <p:spPr>
          <a:xfrm rot="10800000">
            <a:off x="-25" y="843910"/>
            <a:ext cx="9144057" cy="647964"/>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0" name="Google Shape;410;p21"/>
          <p:cNvSpPr/>
          <p:nvPr/>
        </p:nvSpPr>
        <p:spPr>
          <a:xfrm rot="10800000">
            <a:off x="-25" y="1235487"/>
            <a:ext cx="9144057" cy="1051963"/>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1" name="Google Shape;411;p21"/>
          <p:cNvSpPr txBox="1">
            <a:spLocks noGrp="1"/>
          </p:cNvSpPr>
          <p:nvPr>
            <p:ph type="subTitle" idx="1"/>
          </p:nvPr>
        </p:nvSpPr>
        <p:spPr>
          <a:xfrm>
            <a:off x="1181425" y="2303125"/>
            <a:ext cx="2907600" cy="713400"/>
          </a:xfrm>
          <a:prstGeom prst="rect">
            <a:avLst/>
          </a:prstGeom>
        </p:spPr>
        <p:txBody>
          <a:bodyPr spcFirstLastPara="1" wrap="square" lIns="91423" tIns="91423" rIns="91423" bIns="91423" anchor="ctr" anchorCtr="0">
            <a:noAutofit/>
          </a:bodyPr>
          <a:lstStyle>
            <a:lvl1pPr marL="0" marR="0" lvl="0" indent="-186257" algn="l" rtl="0">
              <a:lnSpc>
                <a:spcPct val="100000"/>
              </a:lnSpc>
              <a:spcBef>
                <a:spcPts val="0"/>
              </a:spcBef>
              <a:spcAft>
                <a:spcPts val="0"/>
              </a:spcAft>
              <a:buClr>
                <a:schemeClr val="lt1"/>
              </a:buClr>
              <a:buSzPts val="2200"/>
              <a:buFont typeface="Life Savers"/>
              <a:buNone/>
              <a:defRPr sz="2900"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33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00">
                <a:latin typeface="Bebas Neue"/>
                <a:ea typeface="Bebas Neue"/>
                <a:cs typeface="Bebas Neue"/>
                <a:sym typeface="Bebas Neue"/>
              </a:defRPr>
            </a:lvl9pPr>
          </a:lstStyle>
          <a:p>
            <a:endParaRPr/>
          </a:p>
        </p:txBody>
      </p:sp>
      <p:sp>
        <p:nvSpPr>
          <p:cNvPr id="412" name="Google Shape;412;p21"/>
          <p:cNvSpPr txBox="1">
            <a:spLocks noGrp="1"/>
          </p:cNvSpPr>
          <p:nvPr>
            <p:ph type="subTitle" idx="2"/>
          </p:nvPr>
        </p:nvSpPr>
        <p:spPr>
          <a:xfrm>
            <a:off x="4836300" y="2303125"/>
            <a:ext cx="2907600" cy="713400"/>
          </a:xfrm>
          <a:prstGeom prst="rect">
            <a:avLst/>
          </a:prstGeom>
        </p:spPr>
        <p:txBody>
          <a:bodyPr spcFirstLastPara="1" wrap="square" lIns="91423" tIns="91423" rIns="91423" bIns="91423" anchor="ctr" anchorCtr="0">
            <a:noAutofit/>
          </a:bodyPr>
          <a:lstStyle>
            <a:lvl1pPr marL="0" marR="0" lvl="0" indent="-186257" algn="l" rtl="0">
              <a:lnSpc>
                <a:spcPct val="100000"/>
              </a:lnSpc>
              <a:spcBef>
                <a:spcPts val="0"/>
              </a:spcBef>
              <a:spcAft>
                <a:spcPts val="0"/>
              </a:spcAft>
              <a:buClr>
                <a:schemeClr val="lt1"/>
              </a:buClr>
              <a:buSzPts val="2200"/>
              <a:buFont typeface="Life Savers"/>
              <a:buNone/>
              <a:defRPr sz="2900"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33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00">
                <a:latin typeface="Bebas Neue"/>
                <a:ea typeface="Bebas Neue"/>
                <a:cs typeface="Bebas Neue"/>
                <a:sym typeface="Bebas Neue"/>
              </a:defRPr>
            </a:lvl9pPr>
          </a:lstStyle>
          <a:p>
            <a:endParaRPr/>
          </a:p>
        </p:txBody>
      </p:sp>
      <p:sp>
        <p:nvSpPr>
          <p:cNvPr id="413" name="Google Shape;413;p21"/>
          <p:cNvSpPr txBox="1">
            <a:spLocks noGrp="1"/>
          </p:cNvSpPr>
          <p:nvPr>
            <p:ph type="subTitle" idx="3"/>
          </p:nvPr>
        </p:nvSpPr>
        <p:spPr>
          <a:xfrm>
            <a:off x="1181425" y="2917150"/>
            <a:ext cx="2907600" cy="7134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4" name="Google Shape;414;p21"/>
          <p:cNvSpPr txBox="1">
            <a:spLocks noGrp="1"/>
          </p:cNvSpPr>
          <p:nvPr>
            <p:ph type="subTitle" idx="4"/>
          </p:nvPr>
        </p:nvSpPr>
        <p:spPr>
          <a:xfrm>
            <a:off x="4836300" y="2917150"/>
            <a:ext cx="2907600" cy="7134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5" name="Google Shape;415;p21"/>
          <p:cNvSpPr txBox="1">
            <a:spLocks noGrp="1"/>
          </p:cNvSpPr>
          <p:nvPr>
            <p:ph type="title"/>
          </p:nvPr>
        </p:nvSpPr>
        <p:spPr>
          <a:xfrm>
            <a:off x="720000" y="445025"/>
            <a:ext cx="7704000" cy="572700"/>
          </a:xfrm>
          <a:prstGeom prst="rect">
            <a:avLst/>
          </a:prstGeom>
        </p:spPr>
        <p:txBody>
          <a:bodyPr spcFirstLastPara="1" wrap="square" lIns="91423" tIns="91423" rIns="91423" bIns="91423"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91347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78"/>
        <p:cNvGrpSpPr/>
        <p:nvPr/>
      </p:nvGrpSpPr>
      <p:grpSpPr>
        <a:xfrm>
          <a:off x="0" y="0"/>
          <a:ext cx="0" cy="0"/>
          <a:chOff x="0" y="0"/>
          <a:chExt cx="0" cy="0"/>
        </a:xfrm>
      </p:grpSpPr>
      <p:grpSp>
        <p:nvGrpSpPr>
          <p:cNvPr id="979" name="Google Shape;979;p20"/>
          <p:cNvGrpSpPr/>
          <p:nvPr/>
        </p:nvGrpSpPr>
        <p:grpSpPr>
          <a:xfrm>
            <a:off x="-142100" y="-48200"/>
            <a:ext cx="9424500" cy="5259300"/>
            <a:chOff x="-142100" y="-48200"/>
            <a:chExt cx="9424500" cy="5259300"/>
          </a:xfrm>
        </p:grpSpPr>
        <p:cxnSp>
          <p:nvCxnSpPr>
            <p:cNvPr id="980" name="Google Shape;980;p20"/>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1" name="Google Shape;981;p20"/>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2" name="Google Shape;982;p20"/>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3" name="Google Shape;983;p20"/>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4" name="Google Shape;984;p20"/>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5" name="Google Shape;985;p20"/>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6" name="Google Shape;986;p20"/>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7" name="Google Shape;987;p20"/>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8" name="Google Shape;988;p20"/>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9" name="Google Shape;989;p20"/>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0" name="Google Shape;990;p20"/>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1" name="Google Shape;991;p20"/>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2" name="Google Shape;992;p20"/>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3" name="Google Shape;993;p20"/>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4" name="Google Shape;994;p20"/>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5" name="Google Shape;995;p20"/>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6" name="Google Shape;996;p20"/>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7" name="Google Shape;997;p20"/>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8" name="Google Shape;998;p20"/>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9" name="Google Shape;999;p20"/>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0" name="Google Shape;1000;p20"/>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1" name="Google Shape;1001;p20"/>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2" name="Google Shape;1002;p20"/>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3" name="Google Shape;1003;p20"/>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4" name="Google Shape;1004;p20"/>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5" name="Google Shape;1005;p20"/>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6" name="Google Shape;1006;p20"/>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7" name="Google Shape;1007;p20"/>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8" name="Google Shape;1008;p20"/>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9" name="Google Shape;1009;p20"/>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0" name="Google Shape;1010;p20"/>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1" name="Google Shape;1011;p20"/>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2" name="Google Shape;1012;p20"/>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3" name="Google Shape;1013;p20"/>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4" name="Google Shape;1014;p20"/>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5" name="Google Shape;1015;p20"/>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6" name="Google Shape;1016;p20"/>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7" name="Google Shape;1017;p20"/>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8" name="Google Shape;1018;p20"/>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9" name="Google Shape;1019;p20"/>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0" name="Google Shape;1020;p20"/>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1" name="Google Shape;1021;p20"/>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2" name="Google Shape;1022;p20"/>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3" name="Google Shape;1023;p20"/>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024" name="Google Shape;1024;p20"/>
          <p:cNvSpPr/>
          <p:nvPr/>
        </p:nvSpPr>
        <p:spPr>
          <a:xfrm rot="-29936" flipH="1">
            <a:off x="386098" y="778478"/>
            <a:ext cx="8371817" cy="4069057"/>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25" name="Google Shape;1025;p20"/>
          <p:cNvSpPr txBox="1">
            <a:spLocks noGrp="1"/>
          </p:cNvSpPr>
          <p:nvPr>
            <p:ph type="subTitle" idx="1"/>
          </p:nvPr>
        </p:nvSpPr>
        <p:spPr>
          <a:xfrm>
            <a:off x="2011650" y="4237800"/>
            <a:ext cx="5120700" cy="3657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6" name="Google Shape;1026;p20"/>
          <p:cNvSpPr txBox="1">
            <a:spLocks noGrp="1"/>
          </p:cNvSpPr>
          <p:nvPr>
            <p:ph type="title"/>
          </p:nvPr>
        </p:nvSpPr>
        <p:spPr>
          <a:xfrm rot="-30077">
            <a:off x="1965957" y="446744"/>
            <a:ext cx="5212099" cy="54872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429058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027"/>
        <p:cNvGrpSpPr/>
        <p:nvPr/>
      </p:nvGrpSpPr>
      <p:grpSpPr>
        <a:xfrm>
          <a:off x="0" y="0"/>
          <a:ext cx="0" cy="0"/>
          <a:chOff x="0" y="0"/>
          <a:chExt cx="0" cy="0"/>
        </a:xfrm>
      </p:grpSpPr>
      <p:grpSp>
        <p:nvGrpSpPr>
          <p:cNvPr id="1028" name="Google Shape;1028;p21"/>
          <p:cNvGrpSpPr/>
          <p:nvPr/>
        </p:nvGrpSpPr>
        <p:grpSpPr>
          <a:xfrm>
            <a:off x="-142100" y="-48200"/>
            <a:ext cx="9424500" cy="5259300"/>
            <a:chOff x="-142100" y="-48200"/>
            <a:chExt cx="9424500" cy="5259300"/>
          </a:xfrm>
        </p:grpSpPr>
        <p:cxnSp>
          <p:nvCxnSpPr>
            <p:cNvPr id="1029" name="Google Shape;1029;p2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0" name="Google Shape;1030;p2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1" name="Google Shape;1031;p2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2" name="Google Shape;1032;p2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3" name="Google Shape;1033;p2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4" name="Google Shape;1034;p2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5" name="Google Shape;1035;p2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6" name="Google Shape;1036;p2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7" name="Google Shape;1037;p2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8" name="Google Shape;1038;p2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9" name="Google Shape;1039;p2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0" name="Google Shape;1040;p2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1" name="Google Shape;1041;p2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2" name="Google Shape;1042;p2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3" name="Google Shape;1043;p2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4" name="Google Shape;1044;p2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5" name="Google Shape;1045;p2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6" name="Google Shape;1046;p2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7" name="Google Shape;1047;p2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8" name="Google Shape;1048;p2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9" name="Google Shape;1049;p2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0" name="Google Shape;1050;p2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1" name="Google Shape;1051;p2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2" name="Google Shape;1052;p2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3" name="Google Shape;1053;p2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4" name="Google Shape;1054;p2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5" name="Google Shape;1055;p2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6" name="Google Shape;1056;p2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7" name="Google Shape;1057;p2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8" name="Google Shape;1058;p2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59" name="Google Shape;1059;p2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0" name="Google Shape;1060;p2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1" name="Google Shape;1061;p2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2" name="Google Shape;1062;p2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3" name="Google Shape;1063;p2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4" name="Google Shape;1064;p2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5" name="Google Shape;1065;p2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6" name="Google Shape;1066;p2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7" name="Google Shape;1067;p2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8" name="Google Shape;1068;p2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9" name="Google Shape;1069;p2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0" name="Google Shape;1070;p2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1" name="Google Shape;1071;p2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2" name="Google Shape;1072;p2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073" name="Google Shape;1073;p21"/>
          <p:cNvSpPr/>
          <p:nvPr/>
        </p:nvSpPr>
        <p:spPr>
          <a:xfrm rot="-29936" flipH="1">
            <a:off x="386098" y="778478"/>
            <a:ext cx="8371817" cy="4069057"/>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74" name="Google Shape;1074;p21"/>
          <p:cNvSpPr txBox="1">
            <a:spLocks noGrp="1"/>
          </p:cNvSpPr>
          <p:nvPr>
            <p:ph type="subTitle" idx="1"/>
          </p:nvPr>
        </p:nvSpPr>
        <p:spPr>
          <a:xfrm>
            <a:off x="720000" y="1998275"/>
            <a:ext cx="2632500" cy="1354200"/>
          </a:xfrm>
          <a:prstGeom prst="rect">
            <a:avLst/>
          </a:prstGeom>
        </p:spPr>
        <p:txBody>
          <a:bodyPr spcFirstLastPara="1" wrap="square" lIns="91423" tIns="91423" rIns="91423" bIns="91423"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5" name="Google Shape;1075;p21"/>
          <p:cNvSpPr txBox="1">
            <a:spLocks noGrp="1"/>
          </p:cNvSpPr>
          <p:nvPr>
            <p:ph type="title"/>
          </p:nvPr>
        </p:nvSpPr>
        <p:spPr>
          <a:xfrm rot="-30035">
            <a:off x="707332" y="463361"/>
            <a:ext cx="3845847" cy="54872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747089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76"/>
        <p:cNvGrpSpPr/>
        <p:nvPr/>
      </p:nvGrpSpPr>
      <p:grpSpPr>
        <a:xfrm>
          <a:off x="0" y="0"/>
          <a:ext cx="0" cy="0"/>
          <a:chOff x="0" y="0"/>
          <a:chExt cx="0" cy="0"/>
        </a:xfrm>
      </p:grpSpPr>
      <p:grpSp>
        <p:nvGrpSpPr>
          <p:cNvPr id="1077" name="Google Shape;1077;p22"/>
          <p:cNvGrpSpPr/>
          <p:nvPr/>
        </p:nvGrpSpPr>
        <p:grpSpPr>
          <a:xfrm>
            <a:off x="-142100" y="-48200"/>
            <a:ext cx="9424500" cy="5259300"/>
            <a:chOff x="-142100" y="-48200"/>
            <a:chExt cx="9424500" cy="5259300"/>
          </a:xfrm>
        </p:grpSpPr>
        <p:cxnSp>
          <p:nvCxnSpPr>
            <p:cNvPr id="1078" name="Google Shape;1078;p2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79" name="Google Shape;1079;p2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0" name="Google Shape;1080;p2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1" name="Google Shape;1081;p2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2" name="Google Shape;1082;p2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3" name="Google Shape;1083;p2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4" name="Google Shape;1084;p2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5" name="Google Shape;1085;p2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6" name="Google Shape;1086;p2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7" name="Google Shape;1087;p2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8" name="Google Shape;1088;p2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9" name="Google Shape;1089;p2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0" name="Google Shape;1090;p2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1" name="Google Shape;1091;p2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2" name="Google Shape;1092;p2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3" name="Google Shape;1093;p2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4" name="Google Shape;1094;p2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5" name="Google Shape;1095;p2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6" name="Google Shape;1096;p2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7" name="Google Shape;1097;p2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8" name="Google Shape;1098;p2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9" name="Google Shape;1099;p2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0" name="Google Shape;1100;p2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1" name="Google Shape;1101;p2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2" name="Google Shape;1102;p2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3" name="Google Shape;1103;p2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4" name="Google Shape;1104;p2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5" name="Google Shape;1105;p2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6" name="Google Shape;1106;p2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7" name="Google Shape;1107;p2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8" name="Google Shape;1108;p2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9" name="Google Shape;1109;p2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0" name="Google Shape;1110;p2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1" name="Google Shape;1111;p2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2" name="Google Shape;1112;p2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3" name="Google Shape;1113;p2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4" name="Google Shape;1114;p2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5" name="Google Shape;1115;p2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6" name="Google Shape;1116;p2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7" name="Google Shape;1117;p2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8" name="Google Shape;1118;p2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9" name="Google Shape;1119;p2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0" name="Google Shape;1120;p2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1" name="Google Shape;1121;p2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22" name="Google Shape;1122;p22"/>
          <p:cNvSpPr/>
          <p:nvPr/>
        </p:nvSpPr>
        <p:spPr>
          <a:xfrm rot="-29936" flipH="1">
            <a:off x="386098" y="778478"/>
            <a:ext cx="8371817" cy="4069057"/>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23" name="Google Shape;1123;p22"/>
          <p:cNvSpPr txBox="1">
            <a:spLocks noGrp="1"/>
          </p:cNvSpPr>
          <p:nvPr>
            <p:ph type="subTitle" idx="1"/>
          </p:nvPr>
        </p:nvSpPr>
        <p:spPr>
          <a:xfrm>
            <a:off x="5957575" y="2000175"/>
            <a:ext cx="2466300" cy="1354200"/>
          </a:xfrm>
          <a:prstGeom prst="rect">
            <a:avLst/>
          </a:prstGeom>
        </p:spPr>
        <p:txBody>
          <a:bodyPr spcFirstLastPara="1" wrap="square" lIns="91423" tIns="91423" rIns="91423" bIns="91423"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4" name="Google Shape;1124;p22"/>
          <p:cNvSpPr txBox="1">
            <a:spLocks noGrp="1"/>
          </p:cNvSpPr>
          <p:nvPr>
            <p:ph type="title"/>
          </p:nvPr>
        </p:nvSpPr>
        <p:spPr>
          <a:xfrm rot="-30065">
            <a:off x="4569133" y="429530"/>
            <a:ext cx="3841947" cy="54872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877152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5"/>
        <p:cNvGrpSpPr/>
        <p:nvPr/>
      </p:nvGrpSpPr>
      <p:grpSpPr>
        <a:xfrm>
          <a:off x="0" y="0"/>
          <a:ext cx="0" cy="0"/>
          <a:chOff x="0" y="0"/>
          <a:chExt cx="0" cy="0"/>
        </a:xfrm>
      </p:grpSpPr>
      <p:grpSp>
        <p:nvGrpSpPr>
          <p:cNvPr id="1126" name="Google Shape;1126;p23"/>
          <p:cNvGrpSpPr/>
          <p:nvPr/>
        </p:nvGrpSpPr>
        <p:grpSpPr>
          <a:xfrm>
            <a:off x="-142100" y="-48200"/>
            <a:ext cx="9424500" cy="5259300"/>
            <a:chOff x="-142100" y="-48200"/>
            <a:chExt cx="9424500" cy="5259300"/>
          </a:xfrm>
        </p:grpSpPr>
        <p:cxnSp>
          <p:nvCxnSpPr>
            <p:cNvPr id="1127" name="Google Shape;1127;p2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28" name="Google Shape;1128;p2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29" name="Google Shape;1129;p2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0" name="Google Shape;1130;p2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1" name="Google Shape;1131;p2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2" name="Google Shape;1132;p2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3" name="Google Shape;1133;p2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4" name="Google Shape;1134;p2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5" name="Google Shape;1135;p2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6" name="Google Shape;1136;p2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7" name="Google Shape;1137;p2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8" name="Google Shape;1138;p2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9" name="Google Shape;1139;p2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0" name="Google Shape;1140;p2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1" name="Google Shape;1141;p2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2" name="Google Shape;1142;p2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3" name="Google Shape;1143;p2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4" name="Google Shape;1144;p2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5" name="Google Shape;1145;p2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6" name="Google Shape;1146;p2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7" name="Google Shape;1147;p2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8" name="Google Shape;1148;p2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9" name="Google Shape;1149;p2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0" name="Google Shape;1150;p2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1" name="Google Shape;1151;p2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2" name="Google Shape;1152;p2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3" name="Google Shape;1153;p2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4" name="Google Shape;1154;p2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5" name="Google Shape;1155;p2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6" name="Google Shape;1156;p2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7" name="Google Shape;1157;p2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8" name="Google Shape;1158;p2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9" name="Google Shape;1159;p2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0" name="Google Shape;1160;p2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1" name="Google Shape;1161;p2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2" name="Google Shape;1162;p2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3" name="Google Shape;1163;p2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4" name="Google Shape;1164;p2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5" name="Google Shape;1165;p2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6" name="Google Shape;1166;p2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7" name="Google Shape;1167;p2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8" name="Google Shape;1168;p2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9" name="Google Shape;1169;p2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70" name="Google Shape;1170;p2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71" name="Google Shape;1171;p23"/>
          <p:cNvSpPr/>
          <p:nvPr/>
        </p:nvSpPr>
        <p:spPr>
          <a:xfrm rot="-29936" flipH="1">
            <a:off x="386098" y="778478"/>
            <a:ext cx="8371817" cy="4069057"/>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72" name="Google Shape;1172;p23"/>
          <p:cNvSpPr txBox="1">
            <a:spLocks noGrp="1"/>
          </p:cNvSpPr>
          <p:nvPr>
            <p:ph type="subTitle" idx="1"/>
          </p:nvPr>
        </p:nvSpPr>
        <p:spPr>
          <a:xfrm>
            <a:off x="6252700" y="1654825"/>
            <a:ext cx="2171400" cy="2331600"/>
          </a:xfrm>
          <a:prstGeom prst="rect">
            <a:avLst/>
          </a:prstGeom>
          <a:solidFill>
            <a:schemeClr val="lt1"/>
          </a:solidFill>
          <a:ln>
            <a:noFill/>
          </a:ln>
        </p:spPr>
        <p:txBody>
          <a:bodyPr spcFirstLastPara="1" wrap="square" lIns="91423" tIns="91423" rIns="91423" bIns="91423"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3" name="Google Shape;1173;p23"/>
          <p:cNvSpPr txBox="1">
            <a:spLocks noGrp="1"/>
          </p:cNvSpPr>
          <p:nvPr>
            <p:ph type="title"/>
          </p:nvPr>
        </p:nvSpPr>
        <p:spPr>
          <a:xfrm rot="-30010">
            <a:off x="722314" y="426689"/>
            <a:ext cx="4501972" cy="54872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5586235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174"/>
        <p:cNvGrpSpPr/>
        <p:nvPr/>
      </p:nvGrpSpPr>
      <p:grpSpPr>
        <a:xfrm>
          <a:off x="0" y="0"/>
          <a:ext cx="0" cy="0"/>
          <a:chOff x="0" y="0"/>
          <a:chExt cx="0" cy="0"/>
        </a:xfrm>
      </p:grpSpPr>
      <p:grpSp>
        <p:nvGrpSpPr>
          <p:cNvPr id="1175" name="Google Shape;1175;p24"/>
          <p:cNvGrpSpPr/>
          <p:nvPr/>
        </p:nvGrpSpPr>
        <p:grpSpPr>
          <a:xfrm>
            <a:off x="-142100" y="-48200"/>
            <a:ext cx="9424500" cy="5259300"/>
            <a:chOff x="-142100" y="-48200"/>
            <a:chExt cx="9424500" cy="5259300"/>
          </a:xfrm>
        </p:grpSpPr>
        <p:cxnSp>
          <p:nvCxnSpPr>
            <p:cNvPr id="1176" name="Google Shape;1176;p24"/>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7" name="Google Shape;1177;p24"/>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8" name="Google Shape;1178;p24"/>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9" name="Google Shape;1179;p24"/>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0" name="Google Shape;1180;p24"/>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1" name="Google Shape;1181;p24"/>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2" name="Google Shape;1182;p24"/>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3" name="Google Shape;1183;p24"/>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4" name="Google Shape;1184;p24"/>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5" name="Google Shape;1185;p24"/>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6" name="Google Shape;1186;p24"/>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7" name="Google Shape;1187;p24"/>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8" name="Google Shape;1188;p24"/>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9" name="Google Shape;1189;p24"/>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0" name="Google Shape;1190;p24"/>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1" name="Google Shape;1191;p24"/>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2" name="Google Shape;1192;p24"/>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3" name="Google Shape;1193;p24"/>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4" name="Google Shape;1194;p24"/>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5" name="Google Shape;1195;p24"/>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6" name="Google Shape;1196;p24"/>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7" name="Google Shape;1197;p24"/>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8" name="Google Shape;1198;p24"/>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9" name="Google Shape;1199;p24"/>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0" name="Google Shape;1200;p24"/>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1" name="Google Shape;1201;p24"/>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2" name="Google Shape;1202;p24"/>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3" name="Google Shape;1203;p24"/>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4" name="Google Shape;1204;p24"/>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5" name="Google Shape;1205;p24"/>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6" name="Google Shape;1206;p24"/>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7" name="Google Shape;1207;p24"/>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8" name="Google Shape;1208;p24"/>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9" name="Google Shape;1209;p24"/>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0" name="Google Shape;1210;p24"/>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1" name="Google Shape;1211;p24"/>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2" name="Google Shape;1212;p24"/>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3" name="Google Shape;1213;p24"/>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4" name="Google Shape;1214;p24"/>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5" name="Google Shape;1215;p24"/>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6" name="Google Shape;1216;p24"/>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7" name="Google Shape;1217;p24"/>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8" name="Google Shape;1218;p24"/>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9" name="Google Shape;1219;p24"/>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220" name="Google Shape;1220;p24"/>
          <p:cNvSpPr/>
          <p:nvPr/>
        </p:nvSpPr>
        <p:spPr>
          <a:xfrm rot="-29936" flipH="1">
            <a:off x="386098" y="778478"/>
            <a:ext cx="8371817" cy="4069057"/>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21" name="Google Shape;1221;p24"/>
          <p:cNvSpPr txBox="1">
            <a:spLocks noGrp="1"/>
          </p:cNvSpPr>
          <p:nvPr>
            <p:ph type="title"/>
          </p:nvPr>
        </p:nvSpPr>
        <p:spPr>
          <a:xfrm rot="-60034">
            <a:off x="719941" y="3314871"/>
            <a:ext cx="2336456" cy="647795"/>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222" name="Google Shape;1222;p24"/>
          <p:cNvSpPr txBox="1">
            <a:spLocks noGrp="1"/>
          </p:cNvSpPr>
          <p:nvPr>
            <p:ph type="subTitle" idx="1"/>
          </p:nvPr>
        </p:nvSpPr>
        <p:spPr>
          <a:xfrm>
            <a:off x="720000" y="3962851"/>
            <a:ext cx="2336400" cy="6402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3" name="Google Shape;1223;p24"/>
          <p:cNvSpPr txBox="1">
            <a:spLocks noGrp="1"/>
          </p:cNvSpPr>
          <p:nvPr>
            <p:ph type="title" idx="2"/>
          </p:nvPr>
        </p:nvSpPr>
        <p:spPr>
          <a:xfrm rot="-60034">
            <a:off x="3403657" y="3314958"/>
            <a:ext cx="2336456" cy="647795"/>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224" name="Google Shape;1224;p24"/>
          <p:cNvSpPr txBox="1">
            <a:spLocks noGrp="1"/>
          </p:cNvSpPr>
          <p:nvPr>
            <p:ph type="subTitle" idx="3"/>
          </p:nvPr>
        </p:nvSpPr>
        <p:spPr>
          <a:xfrm>
            <a:off x="3403800" y="3962851"/>
            <a:ext cx="2336400" cy="6402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5" name="Google Shape;1225;p24"/>
          <p:cNvSpPr txBox="1">
            <a:spLocks noGrp="1"/>
          </p:cNvSpPr>
          <p:nvPr>
            <p:ph type="title" idx="4"/>
          </p:nvPr>
        </p:nvSpPr>
        <p:spPr>
          <a:xfrm rot="-60034">
            <a:off x="6087646" y="3314846"/>
            <a:ext cx="2336456" cy="648100"/>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226" name="Google Shape;1226;p24"/>
          <p:cNvSpPr txBox="1">
            <a:spLocks noGrp="1"/>
          </p:cNvSpPr>
          <p:nvPr>
            <p:ph type="subTitle" idx="5"/>
          </p:nvPr>
        </p:nvSpPr>
        <p:spPr>
          <a:xfrm>
            <a:off x="6087600" y="3962851"/>
            <a:ext cx="2336400" cy="6402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7" name="Google Shape;1227;p24"/>
          <p:cNvSpPr txBox="1">
            <a:spLocks noGrp="1"/>
          </p:cNvSpPr>
          <p:nvPr>
            <p:ph type="title" idx="6"/>
          </p:nvPr>
        </p:nvSpPr>
        <p:spPr>
          <a:xfrm rot="-30121">
            <a:off x="720010" y="446417"/>
            <a:ext cx="7703996" cy="54872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570658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228"/>
        <p:cNvGrpSpPr/>
        <p:nvPr/>
      </p:nvGrpSpPr>
      <p:grpSpPr>
        <a:xfrm>
          <a:off x="0" y="0"/>
          <a:ext cx="0" cy="0"/>
          <a:chOff x="0" y="0"/>
          <a:chExt cx="0" cy="0"/>
        </a:xfrm>
      </p:grpSpPr>
      <p:grpSp>
        <p:nvGrpSpPr>
          <p:cNvPr id="1229" name="Google Shape;1229;p25"/>
          <p:cNvGrpSpPr/>
          <p:nvPr/>
        </p:nvGrpSpPr>
        <p:grpSpPr>
          <a:xfrm>
            <a:off x="-142100" y="-48200"/>
            <a:ext cx="9424500" cy="5259300"/>
            <a:chOff x="-142100" y="-48200"/>
            <a:chExt cx="9424500" cy="5259300"/>
          </a:xfrm>
        </p:grpSpPr>
        <p:cxnSp>
          <p:nvCxnSpPr>
            <p:cNvPr id="1230" name="Google Shape;1230;p2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1" name="Google Shape;1231;p2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2" name="Google Shape;1232;p2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3" name="Google Shape;1233;p2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4" name="Google Shape;1234;p2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5" name="Google Shape;1235;p2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6" name="Google Shape;1236;p2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7" name="Google Shape;1237;p2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8" name="Google Shape;1238;p2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9" name="Google Shape;1239;p2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0" name="Google Shape;1240;p2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1" name="Google Shape;1241;p2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2" name="Google Shape;1242;p2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3" name="Google Shape;1243;p2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4" name="Google Shape;1244;p2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5" name="Google Shape;1245;p2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6" name="Google Shape;1246;p2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7" name="Google Shape;1247;p2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8" name="Google Shape;1248;p2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9" name="Google Shape;1249;p2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0" name="Google Shape;1250;p2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1" name="Google Shape;1251;p2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2" name="Google Shape;1252;p2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3" name="Google Shape;1253;p2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4" name="Google Shape;1254;p2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5" name="Google Shape;1255;p2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6" name="Google Shape;1256;p2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7" name="Google Shape;1257;p2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8" name="Google Shape;1258;p2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9" name="Google Shape;1259;p2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0" name="Google Shape;1260;p2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1" name="Google Shape;1261;p2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2" name="Google Shape;1262;p2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3" name="Google Shape;1263;p2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4" name="Google Shape;1264;p2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5" name="Google Shape;1265;p2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6" name="Google Shape;1266;p2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7" name="Google Shape;1267;p2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8" name="Google Shape;1268;p2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9" name="Google Shape;1269;p2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0" name="Google Shape;1270;p2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1" name="Google Shape;1271;p2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2" name="Google Shape;1272;p2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3" name="Google Shape;1273;p2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274" name="Google Shape;1274;p25"/>
          <p:cNvSpPr/>
          <p:nvPr/>
        </p:nvSpPr>
        <p:spPr>
          <a:xfrm rot="-29936" flipH="1">
            <a:off x="386098" y="778478"/>
            <a:ext cx="8371817" cy="4069057"/>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75" name="Google Shape;1275;p25"/>
          <p:cNvSpPr txBox="1">
            <a:spLocks noGrp="1"/>
          </p:cNvSpPr>
          <p:nvPr>
            <p:ph type="title"/>
          </p:nvPr>
        </p:nvSpPr>
        <p:spPr>
          <a:xfrm rot="-60034">
            <a:off x="1666465" y="1659334"/>
            <a:ext cx="2336456" cy="647795"/>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276" name="Google Shape;1276;p25"/>
          <p:cNvSpPr txBox="1">
            <a:spLocks noGrp="1"/>
          </p:cNvSpPr>
          <p:nvPr>
            <p:ph type="subTitle" idx="1"/>
          </p:nvPr>
        </p:nvSpPr>
        <p:spPr>
          <a:xfrm>
            <a:off x="4008300" y="1663123"/>
            <a:ext cx="3474600" cy="6402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7" name="Google Shape;1277;p25"/>
          <p:cNvSpPr txBox="1">
            <a:spLocks noGrp="1"/>
          </p:cNvSpPr>
          <p:nvPr>
            <p:ph type="title" idx="2"/>
          </p:nvPr>
        </p:nvSpPr>
        <p:spPr>
          <a:xfrm rot="-60034">
            <a:off x="5141074" y="2552373"/>
            <a:ext cx="2336456" cy="647795"/>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278" name="Google Shape;1278;p25"/>
          <p:cNvSpPr txBox="1">
            <a:spLocks noGrp="1"/>
          </p:cNvSpPr>
          <p:nvPr>
            <p:ph type="subTitle" idx="3"/>
          </p:nvPr>
        </p:nvSpPr>
        <p:spPr>
          <a:xfrm>
            <a:off x="1661093" y="2556165"/>
            <a:ext cx="3474600" cy="6402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9" name="Google Shape;1279;p25"/>
          <p:cNvSpPr txBox="1">
            <a:spLocks noGrp="1"/>
          </p:cNvSpPr>
          <p:nvPr>
            <p:ph type="title" idx="4"/>
          </p:nvPr>
        </p:nvSpPr>
        <p:spPr>
          <a:xfrm rot="-60034">
            <a:off x="1666471" y="3445413"/>
            <a:ext cx="2336456" cy="648100"/>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280" name="Google Shape;1280;p25"/>
          <p:cNvSpPr txBox="1">
            <a:spLocks noGrp="1"/>
          </p:cNvSpPr>
          <p:nvPr>
            <p:ph type="subTitle" idx="5"/>
          </p:nvPr>
        </p:nvSpPr>
        <p:spPr>
          <a:xfrm>
            <a:off x="4008454" y="3449356"/>
            <a:ext cx="3474600" cy="6402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1" name="Google Shape;1281;p25"/>
          <p:cNvSpPr txBox="1">
            <a:spLocks noGrp="1"/>
          </p:cNvSpPr>
          <p:nvPr>
            <p:ph type="title" idx="6"/>
          </p:nvPr>
        </p:nvSpPr>
        <p:spPr>
          <a:xfrm rot="-30121">
            <a:off x="720010" y="446417"/>
            <a:ext cx="7703996" cy="54872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393482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282"/>
        <p:cNvGrpSpPr/>
        <p:nvPr/>
      </p:nvGrpSpPr>
      <p:grpSpPr>
        <a:xfrm>
          <a:off x="0" y="0"/>
          <a:ext cx="0" cy="0"/>
          <a:chOff x="0" y="0"/>
          <a:chExt cx="0" cy="0"/>
        </a:xfrm>
      </p:grpSpPr>
      <p:grpSp>
        <p:nvGrpSpPr>
          <p:cNvPr id="1283" name="Google Shape;1283;p26"/>
          <p:cNvGrpSpPr/>
          <p:nvPr/>
        </p:nvGrpSpPr>
        <p:grpSpPr>
          <a:xfrm>
            <a:off x="-142100" y="-48200"/>
            <a:ext cx="9424500" cy="5259300"/>
            <a:chOff x="-142100" y="-48200"/>
            <a:chExt cx="9424500" cy="5259300"/>
          </a:xfrm>
        </p:grpSpPr>
        <p:cxnSp>
          <p:nvCxnSpPr>
            <p:cNvPr id="1284" name="Google Shape;1284;p26"/>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5" name="Google Shape;1285;p26"/>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6" name="Google Shape;1286;p26"/>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7" name="Google Shape;1287;p26"/>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8" name="Google Shape;1288;p26"/>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9" name="Google Shape;1289;p26"/>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0" name="Google Shape;1290;p26"/>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1" name="Google Shape;1291;p26"/>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2" name="Google Shape;1292;p26"/>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3" name="Google Shape;1293;p26"/>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4" name="Google Shape;1294;p26"/>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5" name="Google Shape;1295;p26"/>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6" name="Google Shape;1296;p26"/>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7" name="Google Shape;1297;p26"/>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8" name="Google Shape;1298;p26"/>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9" name="Google Shape;1299;p26"/>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0" name="Google Shape;1300;p26"/>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1" name="Google Shape;1301;p26"/>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2" name="Google Shape;1302;p26"/>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3" name="Google Shape;1303;p26"/>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4" name="Google Shape;1304;p26"/>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5" name="Google Shape;1305;p26"/>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6" name="Google Shape;1306;p26"/>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7" name="Google Shape;1307;p26"/>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8" name="Google Shape;1308;p26"/>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9" name="Google Shape;1309;p26"/>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0" name="Google Shape;1310;p26"/>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1" name="Google Shape;1311;p26"/>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2" name="Google Shape;1312;p26"/>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3" name="Google Shape;1313;p26"/>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4" name="Google Shape;1314;p26"/>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5" name="Google Shape;1315;p26"/>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6" name="Google Shape;1316;p26"/>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7" name="Google Shape;1317;p26"/>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8" name="Google Shape;1318;p26"/>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9" name="Google Shape;1319;p26"/>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0" name="Google Shape;1320;p26"/>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1" name="Google Shape;1321;p26"/>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2" name="Google Shape;1322;p26"/>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3" name="Google Shape;1323;p26"/>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4" name="Google Shape;1324;p26"/>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5" name="Google Shape;1325;p26"/>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6" name="Google Shape;1326;p26"/>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7" name="Google Shape;1327;p26"/>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328" name="Google Shape;1328;p26"/>
          <p:cNvSpPr/>
          <p:nvPr/>
        </p:nvSpPr>
        <p:spPr>
          <a:xfrm rot="-29936" flipH="1">
            <a:off x="386098" y="778478"/>
            <a:ext cx="8371817" cy="4069057"/>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29" name="Google Shape;1329;p26"/>
          <p:cNvSpPr txBox="1">
            <a:spLocks noGrp="1"/>
          </p:cNvSpPr>
          <p:nvPr>
            <p:ph type="title"/>
          </p:nvPr>
        </p:nvSpPr>
        <p:spPr>
          <a:xfrm rot="-60151">
            <a:off x="809458" y="2573311"/>
            <a:ext cx="1646052" cy="462076"/>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330" name="Google Shape;1330;p26"/>
          <p:cNvSpPr txBox="1">
            <a:spLocks noGrp="1"/>
          </p:cNvSpPr>
          <p:nvPr>
            <p:ph type="subTitle" idx="1"/>
          </p:nvPr>
        </p:nvSpPr>
        <p:spPr>
          <a:xfrm>
            <a:off x="718084" y="3105150"/>
            <a:ext cx="1828800" cy="5487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1" name="Google Shape;1331;p26"/>
          <p:cNvSpPr txBox="1">
            <a:spLocks noGrp="1"/>
          </p:cNvSpPr>
          <p:nvPr>
            <p:ph type="title" idx="2"/>
          </p:nvPr>
        </p:nvSpPr>
        <p:spPr>
          <a:xfrm rot="-60151">
            <a:off x="4726241" y="2573307"/>
            <a:ext cx="1646052" cy="457272"/>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332" name="Google Shape;1332;p26"/>
          <p:cNvSpPr txBox="1">
            <a:spLocks noGrp="1"/>
          </p:cNvSpPr>
          <p:nvPr>
            <p:ph type="subTitle" idx="3"/>
          </p:nvPr>
        </p:nvSpPr>
        <p:spPr>
          <a:xfrm>
            <a:off x="4634867" y="3105150"/>
            <a:ext cx="1828800" cy="5487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3" name="Google Shape;1333;p26"/>
          <p:cNvSpPr txBox="1">
            <a:spLocks noGrp="1"/>
          </p:cNvSpPr>
          <p:nvPr>
            <p:ph type="title" idx="4"/>
          </p:nvPr>
        </p:nvSpPr>
        <p:spPr>
          <a:xfrm rot="-60151">
            <a:off x="2767849" y="2573307"/>
            <a:ext cx="1646052" cy="457272"/>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334" name="Google Shape;1334;p26"/>
          <p:cNvSpPr txBox="1">
            <a:spLocks noGrp="1"/>
          </p:cNvSpPr>
          <p:nvPr>
            <p:ph type="subTitle" idx="5"/>
          </p:nvPr>
        </p:nvSpPr>
        <p:spPr>
          <a:xfrm>
            <a:off x="2676475" y="3105150"/>
            <a:ext cx="1828800" cy="5487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5" name="Google Shape;1335;p26"/>
          <p:cNvSpPr txBox="1">
            <a:spLocks noGrp="1"/>
          </p:cNvSpPr>
          <p:nvPr>
            <p:ph type="title" idx="6"/>
          </p:nvPr>
        </p:nvSpPr>
        <p:spPr>
          <a:xfrm rot="-60151">
            <a:off x="6686554" y="2574809"/>
            <a:ext cx="1646052" cy="45728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336" name="Google Shape;1336;p26"/>
          <p:cNvSpPr txBox="1">
            <a:spLocks noGrp="1"/>
          </p:cNvSpPr>
          <p:nvPr>
            <p:ph type="subTitle" idx="7"/>
          </p:nvPr>
        </p:nvSpPr>
        <p:spPr>
          <a:xfrm>
            <a:off x="6595180" y="3105150"/>
            <a:ext cx="1828800" cy="5487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7" name="Google Shape;1337;p26"/>
          <p:cNvSpPr txBox="1">
            <a:spLocks noGrp="1"/>
          </p:cNvSpPr>
          <p:nvPr>
            <p:ph type="title" idx="8"/>
          </p:nvPr>
        </p:nvSpPr>
        <p:spPr>
          <a:xfrm rot="-30121">
            <a:off x="720010" y="446417"/>
            <a:ext cx="7703996" cy="54872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0185609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338"/>
        <p:cNvGrpSpPr/>
        <p:nvPr/>
      </p:nvGrpSpPr>
      <p:grpSpPr>
        <a:xfrm>
          <a:off x="0" y="0"/>
          <a:ext cx="0" cy="0"/>
          <a:chOff x="0" y="0"/>
          <a:chExt cx="0" cy="0"/>
        </a:xfrm>
      </p:grpSpPr>
      <p:grpSp>
        <p:nvGrpSpPr>
          <p:cNvPr id="1339" name="Google Shape;1339;p27"/>
          <p:cNvGrpSpPr/>
          <p:nvPr/>
        </p:nvGrpSpPr>
        <p:grpSpPr>
          <a:xfrm>
            <a:off x="-142100" y="-48200"/>
            <a:ext cx="9424500" cy="5259300"/>
            <a:chOff x="-142100" y="-48200"/>
            <a:chExt cx="9424500" cy="5259300"/>
          </a:xfrm>
        </p:grpSpPr>
        <p:cxnSp>
          <p:nvCxnSpPr>
            <p:cNvPr id="1340" name="Google Shape;1340;p27"/>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1" name="Google Shape;1341;p27"/>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2" name="Google Shape;1342;p27"/>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3" name="Google Shape;1343;p27"/>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4" name="Google Shape;1344;p27"/>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5" name="Google Shape;1345;p27"/>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6" name="Google Shape;1346;p27"/>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7" name="Google Shape;1347;p27"/>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8" name="Google Shape;1348;p27"/>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9" name="Google Shape;1349;p27"/>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0" name="Google Shape;1350;p27"/>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1" name="Google Shape;1351;p27"/>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2" name="Google Shape;1352;p27"/>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3" name="Google Shape;1353;p27"/>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4" name="Google Shape;1354;p27"/>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5" name="Google Shape;1355;p27"/>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6" name="Google Shape;1356;p27"/>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7" name="Google Shape;1357;p27"/>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8" name="Google Shape;1358;p27"/>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9" name="Google Shape;1359;p27"/>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0" name="Google Shape;1360;p27"/>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1" name="Google Shape;1361;p27"/>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2" name="Google Shape;1362;p27"/>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3" name="Google Shape;1363;p27"/>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4" name="Google Shape;1364;p27"/>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5" name="Google Shape;1365;p27"/>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6" name="Google Shape;1366;p27"/>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7" name="Google Shape;1367;p27"/>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8" name="Google Shape;1368;p27"/>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9" name="Google Shape;1369;p27"/>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0" name="Google Shape;1370;p27"/>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1" name="Google Shape;1371;p27"/>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2" name="Google Shape;1372;p27"/>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3" name="Google Shape;1373;p27"/>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4" name="Google Shape;1374;p27"/>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5" name="Google Shape;1375;p27"/>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6" name="Google Shape;1376;p27"/>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7" name="Google Shape;1377;p27"/>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8" name="Google Shape;1378;p27"/>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9" name="Google Shape;1379;p27"/>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0" name="Google Shape;1380;p27"/>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1" name="Google Shape;1381;p27"/>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2" name="Google Shape;1382;p27"/>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3" name="Google Shape;1383;p27"/>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384" name="Google Shape;1384;p27"/>
          <p:cNvSpPr/>
          <p:nvPr/>
        </p:nvSpPr>
        <p:spPr>
          <a:xfrm rot="-29936" flipH="1">
            <a:off x="386098" y="778478"/>
            <a:ext cx="8371817" cy="4069057"/>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85" name="Google Shape;1385;p27"/>
          <p:cNvSpPr txBox="1">
            <a:spLocks noGrp="1"/>
          </p:cNvSpPr>
          <p:nvPr>
            <p:ph type="title"/>
          </p:nvPr>
        </p:nvSpPr>
        <p:spPr>
          <a:xfrm rot="-33422">
            <a:off x="1152037" y="1951729"/>
            <a:ext cx="2962340" cy="462197"/>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386" name="Google Shape;1386;p27"/>
          <p:cNvSpPr txBox="1">
            <a:spLocks noGrp="1"/>
          </p:cNvSpPr>
          <p:nvPr>
            <p:ph type="subTitle" idx="1"/>
          </p:nvPr>
        </p:nvSpPr>
        <p:spPr>
          <a:xfrm>
            <a:off x="988228" y="2483625"/>
            <a:ext cx="3291900" cy="274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7" name="Google Shape;1387;p27"/>
          <p:cNvSpPr txBox="1">
            <a:spLocks noGrp="1"/>
          </p:cNvSpPr>
          <p:nvPr>
            <p:ph type="title" idx="2"/>
          </p:nvPr>
        </p:nvSpPr>
        <p:spPr>
          <a:xfrm rot="-33429">
            <a:off x="5002114" y="1951735"/>
            <a:ext cx="2961740" cy="457382"/>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388" name="Google Shape;1388;p27"/>
          <p:cNvSpPr txBox="1">
            <a:spLocks noGrp="1"/>
          </p:cNvSpPr>
          <p:nvPr>
            <p:ph type="subTitle" idx="3"/>
          </p:nvPr>
        </p:nvSpPr>
        <p:spPr>
          <a:xfrm>
            <a:off x="4838355" y="2483625"/>
            <a:ext cx="3291900" cy="274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9" name="Google Shape;1389;p27"/>
          <p:cNvSpPr txBox="1">
            <a:spLocks noGrp="1"/>
          </p:cNvSpPr>
          <p:nvPr>
            <p:ph type="title" idx="4"/>
          </p:nvPr>
        </p:nvSpPr>
        <p:spPr>
          <a:xfrm rot="-33422">
            <a:off x="1152142" y="3487832"/>
            <a:ext cx="2962340" cy="45739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390" name="Google Shape;1390;p27"/>
          <p:cNvSpPr txBox="1">
            <a:spLocks noGrp="1"/>
          </p:cNvSpPr>
          <p:nvPr>
            <p:ph type="subTitle" idx="5"/>
          </p:nvPr>
        </p:nvSpPr>
        <p:spPr>
          <a:xfrm>
            <a:off x="988213" y="4019725"/>
            <a:ext cx="3291900" cy="274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1" name="Google Shape;1391;p27"/>
          <p:cNvSpPr txBox="1">
            <a:spLocks noGrp="1"/>
          </p:cNvSpPr>
          <p:nvPr>
            <p:ph type="title" idx="6"/>
          </p:nvPr>
        </p:nvSpPr>
        <p:spPr>
          <a:xfrm rot="-33429">
            <a:off x="5001898" y="3489328"/>
            <a:ext cx="2961740" cy="457399"/>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392" name="Google Shape;1392;p27"/>
          <p:cNvSpPr txBox="1">
            <a:spLocks noGrp="1"/>
          </p:cNvSpPr>
          <p:nvPr>
            <p:ph type="subTitle" idx="7"/>
          </p:nvPr>
        </p:nvSpPr>
        <p:spPr>
          <a:xfrm>
            <a:off x="4838378" y="4019725"/>
            <a:ext cx="3291900" cy="274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3" name="Google Shape;1393;p27"/>
          <p:cNvSpPr txBox="1">
            <a:spLocks noGrp="1"/>
          </p:cNvSpPr>
          <p:nvPr>
            <p:ph type="title" idx="8"/>
          </p:nvPr>
        </p:nvSpPr>
        <p:spPr>
          <a:xfrm rot="-30121">
            <a:off x="707260" y="446417"/>
            <a:ext cx="7703996" cy="54872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6228757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394"/>
        <p:cNvGrpSpPr/>
        <p:nvPr/>
      </p:nvGrpSpPr>
      <p:grpSpPr>
        <a:xfrm>
          <a:off x="0" y="0"/>
          <a:ext cx="0" cy="0"/>
          <a:chOff x="0" y="0"/>
          <a:chExt cx="0" cy="0"/>
        </a:xfrm>
      </p:grpSpPr>
      <p:grpSp>
        <p:nvGrpSpPr>
          <p:cNvPr id="1395" name="Google Shape;1395;p28"/>
          <p:cNvGrpSpPr/>
          <p:nvPr/>
        </p:nvGrpSpPr>
        <p:grpSpPr>
          <a:xfrm>
            <a:off x="-142100" y="-48200"/>
            <a:ext cx="9424500" cy="5259300"/>
            <a:chOff x="-142100" y="-48200"/>
            <a:chExt cx="9424500" cy="5259300"/>
          </a:xfrm>
        </p:grpSpPr>
        <p:cxnSp>
          <p:nvCxnSpPr>
            <p:cNvPr id="1396" name="Google Shape;1396;p2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7" name="Google Shape;1397;p2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8" name="Google Shape;1398;p2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9" name="Google Shape;1399;p2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0" name="Google Shape;1400;p2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1" name="Google Shape;1401;p2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2" name="Google Shape;1402;p2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3" name="Google Shape;1403;p2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4" name="Google Shape;1404;p2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5" name="Google Shape;1405;p2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6" name="Google Shape;1406;p2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7" name="Google Shape;1407;p2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8" name="Google Shape;1408;p2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9" name="Google Shape;1409;p2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0" name="Google Shape;1410;p2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1" name="Google Shape;1411;p2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2" name="Google Shape;1412;p2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3" name="Google Shape;1413;p2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4" name="Google Shape;1414;p2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5" name="Google Shape;1415;p2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6" name="Google Shape;1416;p2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7" name="Google Shape;1417;p2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8" name="Google Shape;1418;p2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9" name="Google Shape;1419;p2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0" name="Google Shape;1420;p2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1" name="Google Shape;1421;p2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2" name="Google Shape;1422;p2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3" name="Google Shape;1423;p2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4" name="Google Shape;1424;p2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5" name="Google Shape;1425;p2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6" name="Google Shape;1426;p2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7" name="Google Shape;1427;p2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8" name="Google Shape;1428;p2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9" name="Google Shape;1429;p2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0" name="Google Shape;1430;p2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1" name="Google Shape;1431;p2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2" name="Google Shape;1432;p2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3" name="Google Shape;1433;p2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4" name="Google Shape;1434;p2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5" name="Google Shape;1435;p2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6" name="Google Shape;1436;p2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7" name="Google Shape;1437;p2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8" name="Google Shape;1438;p2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9" name="Google Shape;1439;p2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440" name="Google Shape;1440;p28"/>
          <p:cNvSpPr/>
          <p:nvPr/>
        </p:nvSpPr>
        <p:spPr>
          <a:xfrm rot="-29936" flipH="1">
            <a:off x="386098" y="778478"/>
            <a:ext cx="8371817" cy="4069057"/>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41" name="Google Shape;1441;p28"/>
          <p:cNvSpPr txBox="1">
            <a:spLocks noGrp="1"/>
          </p:cNvSpPr>
          <p:nvPr>
            <p:ph type="title"/>
          </p:nvPr>
        </p:nvSpPr>
        <p:spPr>
          <a:xfrm rot="-60004">
            <a:off x="720060" y="2024722"/>
            <a:ext cx="2286048" cy="457272"/>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442" name="Google Shape;1442;p28"/>
          <p:cNvSpPr txBox="1">
            <a:spLocks noGrp="1"/>
          </p:cNvSpPr>
          <p:nvPr>
            <p:ph type="subTitle" idx="1"/>
          </p:nvPr>
        </p:nvSpPr>
        <p:spPr>
          <a:xfrm>
            <a:off x="720000" y="2498835"/>
            <a:ext cx="2286000" cy="274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3" name="Google Shape;1443;p28"/>
          <p:cNvSpPr txBox="1">
            <a:spLocks noGrp="1"/>
          </p:cNvSpPr>
          <p:nvPr>
            <p:ph type="title" idx="2"/>
          </p:nvPr>
        </p:nvSpPr>
        <p:spPr>
          <a:xfrm rot="-60004">
            <a:off x="3429060" y="2024722"/>
            <a:ext cx="2286048" cy="457272"/>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444" name="Google Shape;1444;p28"/>
          <p:cNvSpPr txBox="1">
            <a:spLocks noGrp="1"/>
          </p:cNvSpPr>
          <p:nvPr>
            <p:ph type="subTitle" idx="3"/>
          </p:nvPr>
        </p:nvSpPr>
        <p:spPr>
          <a:xfrm>
            <a:off x="3429000" y="2498835"/>
            <a:ext cx="2286000" cy="274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8"/>
          <p:cNvSpPr txBox="1">
            <a:spLocks noGrp="1"/>
          </p:cNvSpPr>
          <p:nvPr>
            <p:ph type="title" idx="4"/>
          </p:nvPr>
        </p:nvSpPr>
        <p:spPr>
          <a:xfrm rot="-60004">
            <a:off x="720060" y="3682774"/>
            <a:ext cx="2286048" cy="457272"/>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446" name="Google Shape;1446;p28"/>
          <p:cNvSpPr txBox="1">
            <a:spLocks noGrp="1"/>
          </p:cNvSpPr>
          <p:nvPr>
            <p:ph type="subTitle" idx="5"/>
          </p:nvPr>
        </p:nvSpPr>
        <p:spPr>
          <a:xfrm>
            <a:off x="720000" y="4156900"/>
            <a:ext cx="2286000" cy="274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7" name="Google Shape;1447;p28"/>
          <p:cNvSpPr txBox="1">
            <a:spLocks noGrp="1"/>
          </p:cNvSpPr>
          <p:nvPr>
            <p:ph type="title" idx="6"/>
          </p:nvPr>
        </p:nvSpPr>
        <p:spPr>
          <a:xfrm rot="-60004">
            <a:off x="3429060" y="3682774"/>
            <a:ext cx="2286048" cy="457272"/>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448" name="Google Shape;1448;p28"/>
          <p:cNvSpPr txBox="1">
            <a:spLocks noGrp="1"/>
          </p:cNvSpPr>
          <p:nvPr>
            <p:ph type="subTitle" idx="7"/>
          </p:nvPr>
        </p:nvSpPr>
        <p:spPr>
          <a:xfrm>
            <a:off x="3428998" y="4156900"/>
            <a:ext cx="2286000" cy="274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8"/>
          <p:cNvSpPr txBox="1">
            <a:spLocks noGrp="1"/>
          </p:cNvSpPr>
          <p:nvPr>
            <p:ph type="title" idx="8"/>
          </p:nvPr>
        </p:nvSpPr>
        <p:spPr>
          <a:xfrm rot="-60004">
            <a:off x="6138056" y="2024722"/>
            <a:ext cx="2286048" cy="457272"/>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450" name="Google Shape;1450;p28"/>
          <p:cNvSpPr txBox="1">
            <a:spLocks noGrp="1"/>
          </p:cNvSpPr>
          <p:nvPr>
            <p:ph type="subTitle" idx="9"/>
          </p:nvPr>
        </p:nvSpPr>
        <p:spPr>
          <a:xfrm>
            <a:off x="6137995" y="2498835"/>
            <a:ext cx="2286000" cy="274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8"/>
          <p:cNvSpPr txBox="1">
            <a:spLocks noGrp="1"/>
          </p:cNvSpPr>
          <p:nvPr>
            <p:ph type="title" idx="13"/>
          </p:nvPr>
        </p:nvSpPr>
        <p:spPr>
          <a:xfrm rot="-60004">
            <a:off x="6138056" y="3682774"/>
            <a:ext cx="2286048" cy="457272"/>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452" name="Google Shape;1452;p28"/>
          <p:cNvSpPr txBox="1">
            <a:spLocks noGrp="1"/>
          </p:cNvSpPr>
          <p:nvPr>
            <p:ph type="subTitle" idx="14"/>
          </p:nvPr>
        </p:nvSpPr>
        <p:spPr>
          <a:xfrm>
            <a:off x="6137995" y="4156900"/>
            <a:ext cx="2286000" cy="274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3" name="Google Shape;1453;p28"/>
          <p:cNvSpPr txBox="1">
            <a:spLocks noGrp="1"/>
          </p:cNvSpPr>
          <p:nvPr>
            <p:ph type="title" idx="15"/>
          </p:nvPr>
        </p:nvSpPr>
        <p:spPr>
          <a:xfrm rot="-30141">
            <a:off x="1920198" y="446537"/>
            <a:ext cx="5303604" cy="54872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928811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454"/>
        <p:cNvGrpSpPr/>
        <p:nvPr/>
      </p:nvGrpSpPr>
      <p:grpSpPr>
        <a:xfrm>
          <a:off x="0" y="0"/>
          <a:ext cx="0" cy="0"/>
          <a:chOff x="0" y="0"/>
          <a:chExt cx="0" cy="0"/>
        </a:xfrm>
      </p:grpSpPr>
      <p:grpSp>
        <p:nvGrpSpPr>
          <p:cNvPr id="1455" name="Google Shape;1455;p29"/>
          <p:cNvGrpSpPr/>
          <p:nvPr/>
        </p:nvGrpSpPr>
        <p:grpSpPr>
          <a:xfrm>
            <a:off x="-142100" y="-48200"/>
            <a:ext cx="9424500" cy="5259300"/>
            <a:chOff x="-142100" y="-48200"/>
            <a:chExt cx="9424500" cy="5259300"/>
          </a:xfrm>
        </p:grpSpPr>
        <p:cxnSp>
          <p:nvCxnSpPr>
            <p:cNvPr id="1456" name="Google Shape;1456;p29"/>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7" name="Google Shape;1457;p29"/>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8" name="Google Shape;1458;p29"/>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9" name="Google Shape;1459;p29"/>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0" name="Google Shape;1460;p29"/>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1" name="Google Shape;1461;p29"/>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2" name="Google Shape;1462;p29"/>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3" name="Google Shape;1463;p29"/>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4" name="Google Shape;1464;p29"/>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5" name="Google Shape;1465;p29"/>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6" name="Google Shape;1466;p29"/>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7" name="Google Shape;1467;p29"/>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8" name="Google Shape;1468;p29"/>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9" name="Google Shape;1469;p29"/>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0" name="Google Shape;1470;p29"/>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1" name="Google Shape;1471;p29"/>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2" name="Google Shape;1472;p29"/>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3" name="Google Shape;1473;p29"/>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4" name="Google Shape;1474;p29"/>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5" name="Google Shape;1475;p29"/>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6" name="Google Shape;1476;p29"/>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7" name="Google Shape;1477;p29"/>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8" name="Google Shape;1478;p29"/>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9" name="Google Shape;1479;p29"/>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0" name="Google Shape;1480;p29"/>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1" name="Google Shape;1481;p29"/>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2" name="Google Shape;1482;p29"/>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3" name="Google Shape;1483;p29"/>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4" name="Google Shape;1484;p29"/>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5" name="Google Shape;1485;p29"/>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6" name="Google Shape;1486;p29"/>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7" name="Google Shape;1487;p29"/>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8" name="Google Shape;1488;p29"/>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9" name="Google Shape;1489;p29"/>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0" name="Google Shape;1490;p29"/>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1" name="Google Shape;1491;p29"/>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2" name="Google Shape;1492;p29"/>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3" name="Google Shape;1493;p29"/>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4" name="Google Shape;1494;p29"/>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5" name="Google Shape;1495;p29"/>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6" name="Google Shape;1496;p29"/>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7" name="Google Shape;1497;p29"/>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8" name="Google Shape;1498;p29"/>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9" name="Google Shape;1499;p29"/>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500" name="Google Shape;1500;p29"/>
          <p:cNvSpPr/>
          <p:nvPr/>
        </p:nvSpPr>
        <p:spPr>
          <a:xfrm rot="-29936" flipH="1">
            <a:off x="386087" y="321266"/>
            <a:ext cx="8371817" cy="4526273"/>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01" name="Google Shape;1501;p29"/>
          <p:cNvSpPr txBox="1">
            <a:spLocks noGrp="1"/>
          </p:cNvSpPr>
          <p:nvPr>
            <p:ph type="title" hasCustomPrompt="1"/>
          </p:nvPr>
        </p:nvSpPr>
        <p:spPr>
          <a:xfrm>
            <a:off x="2194580" y="540000"/>
            <a:ext cx="4755000" cy="8283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300"/>
            </a:lvl2pPr>
            <a:lvl3pPr lvl="2" algn="ctr" rtl="0">
              <a:spcBef>
                <a:spcPts val="0"/>
              </a:spcBef>
              <a:spcAft>
                <a:spcPts val="0"/>
              </a:spcAft>
              <a:buSzPts val="6200"/>
              <a:buNone/>
              <a:defRPr sz="8300"/>
            </a:lvl3pPr>
            <a:lvl4pPr lvl="3" algn="ctr" rtl="0">
              <a:spcBef>
                <a:spcPts val="0"/>
              </a:spcBef>
              <a:spcAft>
                <a:spcPts val="0"/>
              </a:spcAft>
              <a:buSzPts val="6200"/>
              <a:buNone/>
              <a:defRPr sz="8300"/>
            </a:lvl4pPr>
            <a:lvl5pPr lvl="4" algn="ctr" rtl="0">
              <a:spcBef>
                <a:spcPts val="0"/>
              </a:spcBef>
              <a:spcAft>
                <a:spcPts val="0"/>
              </a:spcAft>
              <a:buSzPts val="6200"/>
              <a:buNone/>
              <a:defRPr sz="8300"/>
            </a:lvl5pPr>
            <a:lvl6pPr lvl="5" algn="ctr" rtl="0">
              <a:spcBef>
                <a:spcPts val="0"/>
              </a:spcBef>
              <a:spcAft>
                <a:spcPts val="0"/>
              </a:spcAft>
              <a:buSzPts val="6200"/>
              <a:buNone/>
              <a:defRPr sz="8300"/>
            </a:lvl6pPr>
            <a:lvl7pPr lvl="6" algn="ctr" rtl="0">
              <a:spcBef>
                <a:spcPts val="0"/>
              </a:spcBef>
              <a:spcAft>
                <a:spcPts val="0"/>
              </a:spcAft>
              <a:buSzPts val="6200"/>
              <a:buNone/>
              <a:defRPr sz="8300"/>
            </a:lvl7pPr>
            <a:lvl8pPr lvl="7" algn="ctr" rtl="0">
              <a:spcBef>
                <a:spcPts val="0"/>
              </a:spcBef>
              <a:spcAft>
                <a:spcPts val="0"/>
              </a:spcAft>
              <a:buSzPts val="6200"/>
              <a:buNone/>
              <a:defRPr sz="8300"/>
            </a:lvl8pPr>
            <a:lvl9pPr lvl="8" algn="ctr" rtl="0">
              <a:spcBef>
                <a:spcPts val="0"/>
              </a:spcBef>
              <a:spcAft>
                <a:spcPts val="0"/>
              </a:spcAft>
              <a:buSzPts val="6200"/>
              <a:buNone/>
              <a:defRPr sz="8300"/>
            </a:lvl9pPr>
          </a:lstStyle>
          <a:p>
            <a:r>
              <a:t>xx%</a:t>
            </a:r>
          </a:p>
        </p:txBody>
      </p:sp>
      <p:sp>
        <p:nvSpPr>
          <p:cNvPr id="1502" name="Google Shape;1502;p29"/>
          <p:cNvSpPr txBox="1">
            <a:spLocks noGrp="1"/>
          </p:cNvSpPr>
          <p:nvPr>
            <p:ph type="subTitle" idx="1"/>
          </p:nvPr>
        </p:nvSpPr>
        <p:spPr>
          <a:xfrm rot="-60081">
            <a:off x="2194516" y="1368532"/>
            <a:ext cx="4755126" cy="274242"/>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100">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3" name="Google Shape;1503;p29"/>
          <p:cNvSpPr txBox="1">
            <a:spLocks noGrp="1"/>
          </p:cNvSpPr>
          <p:nvPr>
            <p:ph type="title" idx="2" hasCustomPrompt="1"/>
          </p:nvPr>
        </p:nvSpPr>
        <p:spPr>
          <a:xfrm>
            <a:off x="2194580" y="2020488"/>
            <a:ext cx="4755000" cy="8283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300"/>
            </a:lvl2pPr>
            <a:lvl3pPr lvl="2" algn="ctr" rtl="0">
              <a:spcBef>
                <a:spcPts val="0"/>
              </a:spcBef>
              <a:spcAft>
                <a:spcPts val="0"/>
              </a:spcAft>
              <a:buSzPts val="6200"/>
              <a:buNone/>
              <a:defRPr sz="8300"/>
            </a:lvl3pPr>
            <a:lvl4pPr lvl="3" algn="ctr" rtl="0">
              <a:spcBef>
                <a:spcPts val="0"/>
              </a:spcBef>
              <a:spcAft>
                <a:spcPts val="0"/>
              </a:spcAft>
              <a:buSzPts val="6200"/>
              <a:buNone/>
              <a:defRPr sz="8300"/>
            </a:lvl4pPr>
            <a:lvl5pPr lvl="4" algn="ctr" rtl="0">
              <a:spcBef>
                <a:spcPts val="0"/>
              </a:spcBef>
              <a:spcAft>
                <a:spcPts val="0"/>
              </a:spcAft>
              <a:buSzPts val="6200"/>
              <a:buNone/>
              <a:defRPr sz="8300"/>
            </a:lvl5pPr>
            <a:lvl6pPr lvl="5" algn="ctr" rtl="0">
              <a:spcBef>
                <a:spcPts val="0"/>
              </a:spcBef>
              <a:spcAft>
                <a:spcPts val="0"/>
              </a:spcAft>
              <a:buSzPts val="6200"/>
              <a:buNone/>
              <a:defRPr sz="8300"/>
            </a:lvl6pPr>
            <a:lvl7pPr lvl="6" algn="ctr" rtl="0">
              <a:spcBef>
                <a:spcPts val="0"/>
              </a:spcBef>
              <a:spcAft>
                <a:spcPts val="0"/>
              </a:spcAft>
              <a:buSzPts val="6200"/>
              <a:buNone/>
              <a:defRPr sz="8300"/>
            </a:lvl7pPr>
            <a:lvl8pPr lvl="7" algn="ctr" rtl="0">
              <a:spcBef>
                <a:spcPts val="0"/>
              </a:spcBef>
              <a:spcAft>
                <a:spcPts val="0"/>
              </a:spcAft>
              <a:buSzPts val="6200"/>
              <a:buNone/>
              <a:defRPr sz="8300"/>
            </a:lvl8pPr>
            <a:lvl9pPr lvl="8" algn="ctr" rtl="0">
              <a:spcBef>
                <a:spcPts val="0"/>
              </a:spcBef>
              <a:spcAft>
                <a:spcPts val="0"/>
              </a:spcAft>
              <a:buSzPts val="6200"/>
              <a:buNone/>
              <a:defRPr sz="8300"/>
            </a:lvl9pPr>
          </a:lstStyle>
          <a:p>
            <a:r>
              <a:t>xx%</a:t>
            </a:r>
          </a:p>
        </p:txBody>
      </p:sp>
      <p:sp>
        <p:nvSpPr>
          <p:cNvPr id="1504" name="Google Shape;1504;p29"/>
          <p:cNvSpPr txBox="1">
            <a:spLocks noGrp="1"/>
          </p:cNvSpPr>
          <p:nvPr>
            <p:ph type="subTitle" idx="3"/>
          </p:nvPr>
        </p:nvSpPr>
        <p:spPr>
          <a:xfrm rot="60081">
            <a:off x="2194516" y="2848786"/>
            <a:ext cx="4755126" cy="274242"/>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100">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5" name="Google Shape;1505;p29"/>
          <p:cNvSpPr txBox="1">
            <a:spLocks noGrp="1"/>
          </p:cNvSpPr>
          <p:nvPr>
            <p:ph type="title" idx="4" hasCustomPrompt="1"/>
          </p:nvPr>
        </p:nvSpPr>
        <p:spPr>
          <a:xfrm>
            <a:off x="2194580" y="3500988"/>
            <a:ext cx="4755000" cy="8283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300"/>
            </a:lvl2pPr>
            <a:lvl3pPr lvl="2" algn="ctr" rtl="0">
              <a:spcBef>
                <a:spcPts val="0"/>
              </a:spcBef>
              <a:spcAft>
                <a:spcPts val="0"/>
              </a:spcAft>
              <a:buSzPts val="6200"/>
              <a:buNone/>
              <a:defRPr sz="8300"/>
            </a:lvl3pPr>
            <a:lvl4pPr lvl="3" algn="ctr" rtl="0">
              <a:spcBef>
                <a:spcPts val="0"/>
              </a:spcBef>
              <a:spcAft>
                <a:spcPts val="0"/>
              </a:spcAft>
              <a:buSzPts val="6200"/>
              <a:buNone/>
              <a:defRPr sz="8300"/>
            </a:lvl4pPr>
            <a:lvl5pPr lvl="4" algn="ctr" rtl="0">
              <a:spcBef>
                <a:spcPts val="0"/>
              </a:spcBef>
              <a:spcAft>
                <a:spcPts val="0"/>
              </a:spcAft>
              <a:buSzPts val="6200"/>
              <a:buNone/>
              <a:defRPr sz="8300"/>
            </a:lvl5pPr>
            <a:lvl6pPr lvl="5" algn="ctr" rtl="0">
              <a:spcBef>
                <a:spcPts val="0"/>
              </a:spcBef>
              <a:spcAft>
                <a:spcPts val="0"/>
              </a:spcAft>
              <a:buSzPts val="6200"/>
              <a:buNone/>
              <a:defRPr sz="8300"/>
            </a:lvl6pPr>
            <a:lvl7pPr lvl="6" algn="ctr" rtl="0">
              <a:spcBef>
                <a:spcPts val="0"/>
              </a:spcBef>
              <a:spcAft>
                <a:spcPts val="0"/>
              </a:spcAft>
              <a:buSzPts val="6200"/>
              <a:buNone/>
              <a:defRPr sz="8300"/>
            </a:lvl7pPr>
            <a:lvl8pPr lvl="7" algn="ctr" rtl="0">
              <a:spcBef>
                <a:spcPts val="0"/>
              </a:spcBef>
              <a:spcAft>
                <a:spcPts val="0"/>
              </a:spcAft>
              <a:buSzPts val="6200"/>
              <a:buNone/>
              <a:defRPr sz="8300"/>
            </a:lvl8pPr>
            <a:lvl9pPr lvl="8" algn="ctr" rtl="0">
              <a:spcBef>
                <a:spcPts val="0"/>
              </a:spcBef>
              <a:spcAft>
                <a:spcPts val="0"/>
              </a:spcAft>
              <a:buSzPts val="6200"/>
              <a:buNone/>
              <a:defRPr sz="8300"/>
            </a:lvl9pPr>
          </a:lstStyle>
          <a:p>
            <a:r>
              <a:t>xx%</a:t>
            </a:r>
          </a:p>
        </p:txBody>
      </p:sp>
      <p:sp>
        <p:nvSpPr>
          <p:cNvPr id="1506" name="Google Shape;1506;p29"/>
          <p:cNvSpPr txBox="1">
            <a:spLocks noGrp="1"/>
          </p:cNvSpPr>
          <p:nvPr>
            <p:ph type="subTitle" idx="5"/>
          </p:nvPr>
        </p:nvSpPr>
        <p:spPr>
          <a:xfrm rot="-60081">
            <a:off x="2194516" y="4329069"/>
            <a:ext cx="4755126" cy="274242"/>
          </a:xfrm>
          <a:prstGeom prst="rect">
            <a:avLst/>
          </a:prstGeom>
          <a:solidFill>
            <a:schemeClr val="accent3"/>
          </a:solidFill>
          <a:ln w="19050" cap="flat" cmpd="sng">
            <a:solidFill>
              <a:srgbClr val="000000"/>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100">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24807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2"/>
        </a:solidFill>
        <a:effectLst/>
      </p:bgPr>
    </p:bg>
    <p:spTree>
      <p:nvGrpSpPr>
        <p:cNvPr id="1" name="Shape 898"/>
        <p:cNvGrpSpPr/>
        <p:nvPr/>
      </p:nvGrpSpPr>
      <p:grpSpPr>
        <a:xfrm>
          <a:off x="0" y="0"/>
          <a:ext cx="0" cy="0"/>
          <a:chOff x="0" y="0"/>
          <a:chExt cx="0" cy="0"/>
        </a:xfrm>
      </p:grpSpPr>
      <p:grpSp>
        <p:nvGrpSpPr>
          <p:cNvPr id="899" name="Google Shape;899;p36"/>
          <p:cNvGrpSpPr/>
          <p:nvPr/>
        </p:nvGrpSpPr>
        <p:grpSpPr>
          <a:xfrm rot="10800000">
            <a:off x="-19" y="793449"/>
            <a:ext cx="9144057" cy="3545416"/>
            <a:chOff x="240700" y="2458750"/>
            <a:chExt cx="2132675" cy="826900"/>
          </a:xfrm>
        </p:grpSpPr>
        <p:sp>
          <p:nvSpPr>
            <p:cNvPr id="900" name="Google Shape;900;p36"/>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01" name="Google Shape;901;p36"/>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02" name="Google Shape;902;p36"/>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03" name="Google Shape;903;p36"/>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04" name="Google Shape;904;p36"/>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905" name="Google Shape;905;p36"/>
          <p:cNvGrpSpPr/>
          <p:nvPr/>
        </p:nvGrpSpPr>
        <p:grpSpPr>
          <a:xfrm>
            <a:off x="232093" y="4343712"/>
            <a:ext cx="744991" cy="745685"/>
            <a:chOff x="232084" y="4343700"/>
            <a:chExt cx="744991" cy="745685"/>
          </a:xfrm>
        </p:grpSpPr>
        <p:sp>
          <p:nvSpPr>
            <p:cNvPr id="906" name="Google Shape;906;p36"/>
            <p:cNvSpPr/>
            <p:nvPr/>
          </p:nvSpPr>
          <p:spPr>
            <a:xfrm>
              <a:off x="232084" y="4381560"/>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07" name="Google Shape;907;p36"/>
            <p:cNvSpPr/>
            <p:nvPr/>
          </p:nvSpPr>
          <p:spPr>
            <a:xfrm>
              <a:off x="561700"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08" name="Google Shape;908;p36"/>
            <p:cNvSpPr/>
            <p:nvPr/>
          </p:nvSpPr>
          <p:spPr>
            <a:xfrm>
              <a:off x="87597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909" name="Google Shape;909;p36"/>
          <p:cNvGrpSpPr/>
          <p:nvPr/>
        </p:nvGrpSpPr>
        <p:grpSpPr>
          <a:xfrm flipH="1">
            <a:off x="269394" y="340297"/>
            <a:ext cx="804107" cy="701546"/>
            <a:chOff x="8107818" y="3826445"/>
            <a:chExt cx="804107" cy="701546"/>
          </a:xfrm>
        </p:grpSpPr>
        <p:sp>
          <p:nvSpPr>
            <p:cNvPr id="910" name="Google Shape;910;p36"/>
            <p:cNvSpPr/>
            <p:nvPr/>
          </p:nvSpPr>
          <p:spPr>
            <a:xfrm>
              <a:off x="8107818" y="3826445"/>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11" name="Google Shape;911;p36"/>
            <p:cNvSpPr/>
            <p:nvPr/>
          </p:nvSpPr>
          <p:spPr>
            <a:xfrm>
              <a:off x="810782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12" name="Google Shape;912;p36"/>
            <p:cNvSpPr/>
            <p:nvPr/>
          </p:nvSpPr>
          <p:spPr>
            <a:xfrm>
              <a:off x="8810825" y="4405100"/>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913" name="Google Shape;913;p36"/>
          <p:cNvGrpSpPr/>
          <p:nvPr/>
        </p:nvGrpSpPr>
        <p:grpSpPr>
          <a:xfrm flipH="1">
            <a:off x="7798582" y="4259151"/>
            <a:ext cx="713803" cy="882266"/>
            <a:chOff x="1191373" y="4259140"/>
            <a:chExt cx="713803" cy="882266"/>
          </a:xfrm>
        </p:grpSpPr>
        <p:sp>
          <p:nvSpPr>
            <p:cNvPr id="914" name="Google Shape;914;p36"/>
            <p:cNvSpPr/>
            <p:nvPr/>
          </p:nvSpPr>
          <p:spPr>
            <a:xfrm rot="-1032883">
              <a:off x="1353515" y="4567384"/>
              <a:ext cx="342785" cy="514206"/>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15" name="Google Shape;915;p36"/>
            <p:cNvSpPr/>
            <p:nvPr/>
          </p:nvSpPr>
          <p:spPr>
            <a:xfrm rot="-1032883">
              <a:off x="1428108" y="4316812"/>
              <a:ext cx="438868" cy="324594"/>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16" name="Google Shape;916;p36"/>
            <p:cNvSpPr/>
            <p:nvPr/>
          </p:nvSpPr>
          <p:spPr>
            <a:xfrm rot="-1032883">
              <a:off x="1517746" y="4573606"/>
              <a:ext cx="114380" cy="114386"/>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17" name="Google Shape;917;p36"/>
            <p:cNvSpPr/>
            <p:nvPr/>
          </p:nvSpPr>
          <p:spPr>
            <a:xfrm rot="-1032883">
              <a:off x="1422164" y="4810247"/>
              <a:ext cx="276579" cy="219401"/>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18" name="Google Shape;918;p36"/>
            <p:cNvSpPr/>
            <p:nvPr/>
          </p:nvSpPr>
          <p:spPr>
            <a:xfrm>
              <a:off x="1191373" y="5011730"/>
              <a:ext cx="559982" cy="129675"/>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919" name="Google Shape;919;p36"/>
          <p:cNvSpPr/>
          <p:nvPr/>
        </p:nvSpPr>
        <p:spPr>
          <a:xfrm flipH="1">
            <a:off x="269412" y="2390692"/>
            <a:ext cx="1495564" cy="43068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920" name="Google Shape;920;p36"/>
          <p:cNvSpPr/>
          <p:nvPr/>
        </p:nvSpPr>
        <p:spPr>
          <a:xfrm flipH="1">
            <a:off x="6826860" y="909922"/>
            <a:ext cx="1495564" cy="43068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38534925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507"/>
        <p:cNvGrpSpPr/>
        <p:nvPr/>
      </p:nvGrpSpPr>
      <p:grpSpPr>
        <a:xfrm>
          <a:off x="0" y="0"/>
          <a:ext cx="0" cy="0"/>
          <a:chOff x="0" y="0"/>
          <a:chExt cx="0" cy="0"/>
        </a:xfrm>
      </p:grpSpPr>
      <p:grpSp>
        <p:nvGrpSpPr>
          <p:cNvPr id="1508" name="Google Shape;1508;p30"/>
          <p:cNvGrpSpPr/>
          <p:nvPr/>
        </p:nvGrpSpPr>
        <p:grpSpPr>
          <a:xfrm>
            <a:off x="-142100" y="-48200"/>
            <a:ext cx="9424500" cy="5259300"/>
            <a:chOff x="-142100" y="-48200"/>
            <a:chExt cx="9424500" cy="5259300"/>
          </a:xfrm>
        </p:grpSpPr>
        <p:cxnSp>
          <p:nvCxnSpPr>
            <p:cNvPr id="1509" name="Google Shape;1509;p30"/>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0" name="Google Shape;1510;p30"/>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1" name="Google Shape;1511;p30"/>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2" name="Google Shape;1512;p30"/>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3" name="Google Shape;1513;p30"/>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4" name="Google Shape;1514;p30"/>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5" name="Google Shape;1515;p30"/>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6" name="Google Shape;1516;p30"/>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7" name="Google Shape;1517;p30"/>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8" name="Google Shape;1518;p30"/>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9" name="Google Shape;1519;p30"/>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0" name="Google Shape;1520;p30"/>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1" name="Google Shape;1521;p30"/>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2" name="Google Shape;1522;p30"/>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3" name="Google Shape;1523;p30"/>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4" name="Google Shape;1524;p30"/>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5" name="Google Shape;1525;p30"/>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6" name="Google Shape;1526;p30"/>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7" name="Google Shape;1527;p30"/>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8" name="Google Shape;1528;p30"/>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9" name="Google Shape;1529;p30"/>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0" name="Google Shape;1530;p30"/>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1" name="Google Shape;1531;p30"/>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2" name="Google Shape;1532;p30"/>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3" name="Google Shape;1533;p30"/>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4" name="Google Shape;1534;p30"/>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5" name="Google Shape;1535;p30"/>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6" name="Google Shape;1536;p30"/>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7" name="Google Shape;1537;p30"/>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8" name="Google Shape;1538;p30"/>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39" name="Google Shape;1539;p30"/>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0" name="Google Shape;1540;p30"/>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1" name="Google Shape;1541;p30"/>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2" name="Google Shape;1542;p30"/>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3" name="Google Shape;1543;p30"/>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4" name="Google Shape;1544;p30"/>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5" name="Google Shape;1545;p30"/>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6" name="Google Shape;1546;p30"/>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7" name="Google Shape;1547;p30"/>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8" name="Google Shape;1548;p30"/>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9" name="Google Shape;1549;p30"/>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0" name="Google Shape;1550;p30"/>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1" name="Google Shape;1551;p30"/>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2" name="Google Shape;1552;p30"/>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553" name="Google Shape;1553;p30"/>
          <p:cNvSpPr/>
          <p:nvPr/>
        </p:nvSpPr>
        <p:spPr>
          <a:xfrm rot="-30003" flipH="1">
            <a:off x="997099" y="674729"/>
            <a:ext cx="7149872" cy="3799349"/>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54" name="Google Shape;1554;p30"/>
          <p:cNvSpPr txBox="1">
            <a:spLocks noGrp="1"/>
          </p:cNvSpPr>
          <p:nvPr>
            <p:ph type="title" hasCustomPrompt="1"/>
          </p:nvPr>
        </p:nvSpPr>
        <p:spPr>
          <a:xfrm>
            <a:off x="948600" y="1797332"/>
            <a:ext cx="2194500" cy="12801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300"/>
            </a:lvl2pPr>
            <a:lvl3pPr lvl="2" algn="ctr" rtl="0">
              <a:spcBef>
                <a:spcPts val="0"/>
              </a:spcBef>
              <a:spcAft>
                <a:spcPts val="0"/>
              </a:spcAft>
              <a:buSzPts val="6200"/>
              <a:buNone/>
              <a:defRPr sz="8300"/>
            </a:lvl3pPr>
            <a:lvl4pPr lvl="3" algn="ctr" rtl="0">
              <a:spcBef>
                <a:spcPts val="0"/>
              </a:spcBef>
              <a:spcAft>
                <a:spcPts val="0"/>
              </a:spcAft>
              <a:buSzPts val="6200"/>
              <a:buNone/>
              <a:defRPr sz="8300"/>
            </a:lvl4pPr>
            <a:lvl5pPr lvl="4" algn="ctr" rtl="0">
              <a:spcBef>
                <a:spcPts val="0"/>
              </a:spcBef>
              <a:spcAft>
                <a:spcPts val="0"/>
              </a:spcAft>
              <a:buSzPts val="6200"/>
              <a:buNone/>
              <a:defRPr sz="8300"/>
            </a:lvl5pPr>
            <a:lvl6pPr lvl="5" algn="ctr" rtl="0">
              <a:spcBef>
                <a:spcPts val="0"/>
              </a:spcBef>
              <a:spcAft>
                <a:spcPts val="0"/>
              </a:spcAft>
              <a:buSzPts val="6200"/>
              <a:buNone/>
              <a:defRPr sz="8300"/>
            </a:lvl6pPr>
            <a:lvl7pPr lvl="6" algn="ctr" rtl="0">
              <a:spcBef>
                <a:spcPts val="0"/>
              </a:spcBef>
              <a:spcAft>
                <a:spcPts val="0"/>
              </a:spcAft>
              <a:buSzPts val="6200"/>
              <a:buNone/>
              <a:defRPr sz="8300"/>
            </a:lvl7pPr>
            <a:lvl8pPr lvl="7" algn="ctr" rtl="0">
              <a:spcBef>
                <a:spcPts val="0"/>
              </a:spcBef>
              <a:spcAft>
                <a:spcPts val="0"/>
              </a:spcAft>
              <a:buSzPts val="6200"/>
              <a:buNone/>
              <a:defRPr sz="8300"/>
            </a:lvl8pPr>
            <a:lvl9pPr lvl="8" algn="ctr" rtl="0">
              <a:spcBef>
                <a:spcPts val="0"/>
              </a:spcBef>
              <a:spcAft>
                <a:spcPts val="0"/>
              </a:spcAft>
              <a:buSzPts val="6200"/>
              <a:buNone/>
              <a:defRPr sz="8300"/>
            </a:lvl9pPr>
          </a:lstStyle>
          <a:p>
            <a:r>
              <a:t>xx%</a:t>
            </a:r>
          </a:p>
        </p:txBody>
      </p:sp>
      <p:sp>
        <p:nvSpPr>
          <p:cNvPr id="1555" name="Google Shape;1555;p30"/>
          <p:cNvSpPr txBox="1">
            <a:spLocks noGrp="1"/>
          </p:cNvSpPr>
          <p:nvPr>
            <p:ph type="subTitle" idx="1"/>
          </p:nvPr>
        </p:nvSpPr>
        <p:spPr>
          <a:xfrm rot="-59781">
            <a:off x="1131530" y="2925091"/>
            <a:ext cx="1828777" cy="1005756"/>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100">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6" name="Google Shape;1556;p30"/>
          <p:cNvSpPr txBox="1">
            <a:spLocks noGrp="1"/>
          </p:cNvSpPr>
          <p:nvPr>
            <p:ph type="title" idx="2" hasCustomPrompt="1"/>
          </p:nvPr>
        </p:nvSpPr>
        <p:spPr>
          <a:xfrm>
            <a:off x="3474750" y="1797313"/>
            <a:ext cx="2194500" cy="12801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300"/>
            </a:lvl2pPr>
            <a:lvl3pPr lvl="2" algn="ctr" rtl="0">
              <a:spcBef>
                <a:spcPts val="0"/>
              </a:spcBef>
              <a:spcAft>
                <a:spcPts val="0"/>
              </a:spcAft>
              <a:buSzPts val="6200"/>
              <a:buNone/>
              <a:defRPr sz="8300"/>
            </a:lvl3pPr>
            <a:lvl4pPr lvl="3" algn="ctr" rtl="0">
              <a:spcBef>
                <a:spcPts val="0"/>
              </a:spcBef>
              <a:spcAft>
                <a:spcPts val="0"/>
              </a:spcAft>
              <a:buSzPts val="6200"/>
              <a:buNone/>
              <a:defRPr sz="8300"/>
            </a:lvl4pPr>
            <a:lvl5pPr lvl="4" algn="ctr" rtl="0">
              <a:spcBef>
                <a:spcPts val="0"/>
              </a:spcBef>
              <a:spcAft>
                <a:spcPts val="0"/>
              </a:spcAft>
              <a:buSzPts val="6200"/>
              <a:buNone/>
              <a:defRPr sz="8300"/>
            </a:lvl5pPr>
            <a:lvl6pPr lvl="5" algn="ctr" rtl="0">
              <a:spcBef>
                <a:spcPts val="0"/>
              </a:spcBef>
              <a:spcAft>
                <a:spcPts val="0"/>
              </a:spcAft>
              <a:buSzPts val="6200"/>
              <a:buNone/>
              <a:defRPr sz="8300"/>
            </a:lvl6pPr>
            <a:lvl7pPr lvl="6" algn="ctr" rtl="0">
              <a:spcBef>
                <a:spcPts val="0"/>
              </a:spcBef>
              <a:spcAft>
                <a:spcPts val="0"/>
              </a:spcAft>
              <a:buSzPts val="6200"/>
              <a:buNone/>
              <a:defRPr sz="8300"/>
            </a:lvl7pPr>
            <a:lvl8pPr lvl="7" algn="ctr" rtl="0">
              <a:spcBef>
                <a:spcPts val="0"/>
              </a:spcBef>
              <a:spcAft>
                <a:spcPts val="0"/>
              </a:spcAft>
              <a:buSzPts val="6200"/>
              <a:buNone/>
              <a:defRPr sz="8300"/>
            </a:lvl8pPr>
            <a:lvl9pPr lvl="8" algn="ctr" rtl="0">
              <a:spcBef>
                <a:spcPts val="0"/>
              </a:spcBef>
              <a:spcAft>
                <a:spcPts val="0"/>
              </a:spcAft>
              <a:buSzPts val="6200"/>
              <a:buNone/>
              <a:defRPr sz="8300"/>
            </a:lvl9pPr>
          </a:lstStyle>
          <a:p>
            <a:r>
              <a:t>xx%</a:t>
            </a:r>
          </a:p>
        </p:txBody>
      </p:sp>
      <p:sp>
        <p:nvSpPr>
          <p:cNvPr id="1557" name="Google Shape;1557;p30"/>
          <p:cNvSpPr txBox="1">
            <a:spLocks noGrp="1"/>
          </p:cNvSpPr>
          <p:nvPr>
            <p:ph type="subTitle" idx="3"/>
          </p:nvPr>
        </p:nvSpPr>
        <p:spPr>
          <a:xfrm rot="-59771">
            <a:off x="3657616" y="2925127"/>
            <a:ext cx="1829076" cy="1006056"/>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100">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8" name="Google Shape;1558;p30"/>
          <p:cNvSpPr txBox="1">
            <a:spLocks noGrp="1"/>
          </p:cNvSpPr>
          <p:nvPr>
            <p:ph type="title" idx="4" hasCustomPrompt="1"/>
          </p:nvPr>
        </p:nvSpPr>
        <p:spPr>
          <a:xfrm>
            <a:off x="6000900" y="1797313"/>
            <a:ext cx="2194500" cy="12801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300"/>
            </a:lvl2pPr>
            <a:lvl3pPr lvl="2" algn="ctr" rtl="0">
              <a:spcBef>
                <a:spcPts val="0"/>
              </a:spcBef>
              <a:spcAft>
                <a:spcPts val="0"/>
              </a:spcAft>
              <a:buSzPts val="6200"/>
              <a:buNone/>
              <a:defRPr sz="8300"/>
            </a:lvl3pPr>
            <a:lvl4pPr lvl="3" algn="ctr" rtl="0">
              <a:spcBef>
                <a:spcPts val="0"/>
              </a:spcBef>
              <a:spcAft>
                <a:spcPts val="0"/>
              </a:spcAft>
              <a:buSzPts val="6200"/>
              <a:buNone/>
              <a:defRPr sz="8300"/>
            </a:lvl4pPr>
            <a:lvl5pPr lvl="4" algn="ctr" rtl="0">
              <a:spcBef>
                <a:spcPts val="0"/>
              </a:spcBef>
              <a:spcAft>
                <a:spcPts val="0"/>
              </a:spcAft>
              <a:buSzPts val="6200"/>
              <a:buNone/>
              <a:defRPr sz="8300"/>
            </a:lvl5pPr>
            <a:lvl6pPr lvl="5" algn="ctr" rtl="0">
              <a:spcBef>
                <a:spcPts val="0"/>
              </a:spcBef>
              <a:spcAft>
                <a:spcPts val="0"/>
              </a:spcAft>
              <a:buSzPts val="6200"/>
              <a:buNone/>
              <a:defRPr sz="8300"/>
            </a:lvl6pPr>
            <a:lvl7pPr lvl="6" algn="ctr" rtl="0">
              <a:spcBef>
                <a:spcPts val="0"/>
              </a:spcBef>
              <a:spcAft>
                <a:spcPts val="0"/>
              </a:spcAft>
              <a:buSzPts val="6200"/>
              <a:buNone/>
              <a:defRPr sz="8300"/>
            </a:lvl7pPr>
            <a:lvl8pPr lvl="7" algn="ctr" rtl="0">
              <a:spcBef>
                <a:spcPts val="0"/>
              </a:spcBef>
              <a:spcAft>
                <a:spcPts val="0"/>
              </a:spcAft>
              <a:buSzPts val="6200"/>
              <a:buNone/>
              <a:defRPr sz="8300"/>
            </a:lvl8pPr>
            <a:lvl9pPr lvl="8" algn="ctr" rtl="0">
              <a:spcBef>
                <a:spcPts val="0"/>
              </a:spcBef>
              <a:spcAft>
                <a:spcPts val="0"/>
              </a:spcAft>
              <a:buSzPts val="6200"/>
              <a:buNone/>
              <a:defRPr sz="8300"/>
            </a:lvl9pPr>
          </a:lstStyle>
          <a:p>
            <a:r>
              <a:t>xx%</a:t>
            </a:r>
          </a:p>
        </p:txBody>
      </p:sp>
      <p:sp>
        <p:nvSpPr>
          <p:cNvPr id="1559" name="Google Shape;1559;p30"/>
          <p:cNvSpPr txBox="1">
            <a:spLocks noGrp="1"/>
          </p:cNvSpPr>
          <p:nvPr>
            <p:ph type="subTitle" idx="5"/>
          </p:nvPr>
        </p:nvSpPr>
        <p:spPr>
          <a:xfrm rot="-59771">
            <a:off x="6183766" y="2925127"/>
            <a:ext cx="1829076" cy="1006056"/>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100">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478897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60"/>
        <p:cNvGrpSpPr/>
        <p:nvPr/>
      </p:nvGrpSpPr>
      <p:grpSpPr>
        <a:xfrm>
          <a:off x="0" y="0"/>
          <a:ext cx="0" cy="0"/>
          <a:chOff x="0" y="0"/>
          <a:chExt cx="0" cy="0"/>
        </a:xfrm>
      </p:grpSpPr>
      <p:grpSp>
        <p:nvGrpSpPr>
          <p:cNvPr id="1561" name="Google Shape;1561;p31"/>
          <p:cNvGrpSpPr/>
          <p:nvPr/>
        </p:nvGrpSpPr>
        <p:grpSpPr>
          <a:xfrm>
            <a:off x="-142100" y="-48200"/>
            <a:ext cx="9424500" cy="5259300"/>
            <a:chOff x="-142100" y="-48200"/>
            <a:chExt cx="9424500" cy="5259300"/>
          </a:xfrm>
        </p:grpSpPr>
        <p:cxnSp>
          <p:nvCxnSpPr>
            <p:cNvPr id="1562" name="Google Shape;1562;p3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3" name="Google Shape;1563;p3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4" name="Google Shape;1564;p3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5" name="Google Shape;1565;p3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6" name="Google Shape;1566;p3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7" name="Google Shape;1567;p3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8" name="Google Shape;1568;p3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9" name="Google Shape;1569;p3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0" name="Google Shape;1570;p3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1" name="Google Shape;1571;p3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2" name="Google Shape;1572;p3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3" name="Google Shape;1573;p3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4" name="Google Shape;1574;p3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5" name="Google Shape;1575;p3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6" name="Google Shape;1576;p3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7" name="Google Shape;1577;p3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8" name="Google Shape;1578;p3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9" name="Google Shape;1579;p3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0" name="Google Shape;1580;p3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1" name="Google Shape;1581;p3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2" name="Google Shape;1582;p3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3" name="Google Shape;1583;p3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4" name="Google Shape;1584;p3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5" name="Google Shape;1585;p3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6" name="Google Shape;1586;p3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7" name="Google Shape;1587;p3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8" name="Google Shape;1588;p3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9" name="Google Shape;1589;p3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90" name="Google Shape;1590;p3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91" name="Google Shape;1591;p3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2" name="Google Shape;1592;p3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3" name="Google Shape;1593;p3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4" name="Google Shape;1594;p3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5" name="Google Shape;1595;p3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6" name="Google Shape;1596;p3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7" name="Google Shape;1597;p3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8" name="Google Shape;1598;p3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9" name="Google Shape;1599;p3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0" name="Google Shape;1600;p3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1" name="Google Shape;1601;p3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2" name="Google Shape;1602;p3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3" name="Google Shape;1603;p3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4" name="Google Shape;1604;p3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5" name="Google Shape;1605;p3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606" name="Google Shape;1606;p31"/>
          <p:cNvSpPr/>
          <p:nvPr/>
        </p:nvSpPr>
        <p:spPr>
          <a:xfrm rot="-29936" flipH="1">
            <a:off x="386087" y="321266"/>
            <a:ext cx="8371817" cy="4526273"/>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07" name="Google Shape;1607;p31"/>
          <p:cNvSpPr txBox="1">
            <a:spLocks noGrp="1"/>
          </p:cNvSpPr>
          <p:nvPr>
            <p:ph type="ctrTitle"/>
          </p:nvPr>
        </p:nvSpPr>
        <p:spPr>
          <a:xfrm>
            <a:off x="2376688" y="540000"/>
            <a:ext cx="4389000" cy="1645800"/>
          </a:xfrm>
          <a:prstGeom prst="rect">
            <a:avLst/>
          </a:prstGeom>
          <a:solidFill>
            <a:schemeClr val="lt2"/>
          </a:solidFill>
        </p:spPr>
        <p:txBody>
          <a:bodyPr spcFirstLastPara="1" wrap="square" lIns="91423" tIns="91423" rIns="91423" bIns="91423" anchor="ctr" anchorCtr="0">
            <a:noAutofit/>
          </a:bodyPr>
          <a:lstStyle>
            <a:lvl1pPr lvl="0" algn="ctr" rtl="0">
              <a:spcBef>
                <a:spcPts val="0"/>
              </a:spcBef>
              <a:spcAft>
                <a:spcPts val="0"/>
              </a:spcAft>
              <a:buSzPts val="5200"/>
              <a:buNone/>
              <a:defRPr sz="10700"/>
            </a:lvl1pPr>
            <a:lvl2pPr lvl="1" algn="ctr" rtl="0">
              <a:spcBef>
                <a:spcPts val="0"/>
              </a:spcBef>
              <a:spcAft>
                <a:spcPts val="0"/>
              </a:spcAft>
              <a:buSzPts val="5200"/>
              <a:buNone/>
              <a:defRPr sz="6900"/>
            </a:lvl2pPr>
            <a:lvl3pPr lvl="2" algn="ctr" rtl="0">
              <a:spcBef>
                <a:spcPts val="0"/>
              </a:spcBef>
              <a:spcAft>
                <a:spcPts val="0"/>
              </a:spcAft>
              <a:buSzPts val="5200"/>
              <a:buNone/>
              <a:defRPr sz="6900"/>
            </a:lvl3pPr>
            <a:lvl4pPr lvl="3" algn="ctr" rtl="0">
              <a:spcBef>
                <a:spcPts val="0"/>
              </a:spcBef>
              <a:spcAft>
                <a:spcPts val="0"/>
              </a:spcAft>
              <a:buSzPts val="5200"/>
              <a:buNone/>
              <a:defRPr sz="6900"/>
            </a:lvl4pPr>
            <a:lvl5pPr lvl="4" algn="ctr" rtl="0">
              <a:spcBef>
                <a:spcPts val="0"/>
              </a:spcBef>
              <a:spcAft>
                <a:spcPts val="0"/>
              </a:spcAft>
              <a:buSzPts val="5200"/>
              <a:buNone/>
              <a:defRPr sz="6900"/>
            </a:lvl5pPr>
            <a:lvl6pPr lvl="5" algn="ctr" rtl="0">
              <a:spcBef>
                <a:spcPts val="0"/>
              </a:spcBef>
              <a:spcAft>
                <a:spcPts val="0"/>
              </a:spcAft>
              <a:buSzPts val="5200"/>
              <a:buNone/>
              <a:defRPr sz="6900"/>
            </a:lvl6pPr>
            <a:lvl7pPr lvl="6" algn="ctr" rtl="0">
              <a:spcBef>
                <a:spcPts val="0"/>
              </a:spcBef>
              <a:spcAft>
                <a:spcPts val="0"/>
              </a:spcAft>
              <a:buSzPts val="5200"/>
              <a:buNone/>
              <a:defRPr sz="6900"/>
            </a:lvl7pPr>
            <a:lvl8pPr lvl="7" algn="ctr" rtl="0">
              <a:spcBef>
                <a:spcPts val="0"/>
              </a:spcBef>
              <a:spcAft>
                <a:spcPts val="0"/>
              </a:spcAft>
              <a:buSzPts val="5200"/>
              <a:buNone/>
              <a:defRPr sz="6900"/>
            </a:lvl8pPr>
            <a:lvl9pPr lvl="8" algn="ctr" rtl="0">
              <a:spcBef>
                <a:spcPts val="0"/>
              </a:spcBef>
              <a:spcAft>
                <a:spcPts val="0"/>
              </a:spcAft>
              <a:buSzPts val="5200"/>
              <a:buNone/>
              <a:defRPr sz="6900"/>
            </a:lvl9pPr>
          </a:lstStyle>
          <a:p>
            <a:endParaRPr/>
          </a:p>
        </p:txBody>
      </p:sp>
      <p:sp>
        <p:nvSpPr>
          <p:cNvPr id="1608" name="Google Shape;1608;p31"/>
          <p:cNvSpPr txBox="1">
            <a:spLocks noGrp="1"/>
          </p:cNvSpPr>
          <p:nvPr>
            <p:ph type="subTitle" idx="1"/>
          </p:nvPr>
        </p:nvSpPr>
        <p:spPr>
          <a:xfrm rot="-59779">
            <a:off x="1445515" y="2077074"/>
            <a:ext cx="6400868" cy="731519"/>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100"/>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609" name="Google Shape;1609;p31"/>
          <p:cNvSpPr txBox="1"/>
          <p:nvPr/>
        </p:nvSpPr>
        <p:spPr>
          <a:xfrm>
            <a:off x="2211200" y="3779850"/>
            <a:ext cx="4721700" cy="365700"/>
          </a:xfrm>
          <a:prstGeom prst="rect">
            <a:avLst/>
          </a:prstGeom>
          <a:noFill/>
          <a:ln>
            <a:noFill/>
          </a:ln>
        </p:spPr>
        <p:txBody>
          <a:bodyPr spcFirstLastPara="1" wrap="square" lIns="0" tIns="0" rIns="0" bIns="0" anchor="ctr" anchorCtr="0">
            <a:noAutofit/>
          </a:bodyPr>
          <a:lstStyle/>
          <a:p>
            <a:pPr algn="ctr">
              <a:spcBef>
                <a:spcPts val="400"/>
              </a:spcBef>
              <a:buClr>
                <a:srgbClr val="000000"/>
              </a:buClr>
              <a:buFont typeface="Arial"/>
              <a:buNone/>
            </a:pPr>
            <a:r>
              <a:rPr lang="en" sz="1600" kern="0">
                <a:solidFill>
                  <a:srgbClr val="434343"/>
                </a:solidFill>
                <a:latin typeface="Roboto"/>
                <a:ea typeface="Roboto"/>
                <a:cs typeface="Roboto"/>
                <a:sym typeface="Roboto"/>
              </a:rPr>
              <a:t>CREDITS: This presentation template was created by </a:t>
            </a:r>
            <a:r>
              <a:rPr lang="en" sz="1600" kern="0">
                <a:solidFill>
                  <a:srgbClr val="434343"/>
                </a:solidFill>
                <a:uFill>
                  <a:noFill/>
                </a:uFill>
                <a:latin typeface="Roboto"/>
                <a:ea typeface="Roboto"/>
                <a:cs typeface="Roboto"/>
                <a:sym typeface="Roboto"/>
                <a:hlinkClick r:id="rId2">
                  <a:extLst>
                    <a:ext uri="{A12FA001-AC4F-418D-AE19-62706E023703}">
                      <ahyp:hlinkClr xmlns:ahyp="http://schemas.microsoft.com/office/drawing/2018/hyperlinkcolor" val="tx"/>
                    </a:ext>
                  </a:extLst>
                </a:hlinkClick>
              </a:rPr>
              <a:t>Slidesgo</a:t>
            </a:r>
            <a:r>
              <a:rPr lang="en" sz="1600" kern="0">
                <a:solidFill>
                  <a:srgbClr val="434343"/>
                </a:solidFill>
                <a:latin typeface="Roboto"/>
                <a:ea typeface="Roboto"/>
                <a:cs typeface="Roboto"/>
                <a:sym typeface="Roboto"/>
              </a:rPr>
              <a:t>, including icons by </a:t>
            </a:r>
            <a:r>
              <a:rPr lang="en" sz="1600" kern="0">
                <a:solidFill>
                  <a:srgbClr val="434343"/>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Flaticon</a:t>
            </a:r>
            <a:r>
              <a:rPr lang="en" sz="1600" kern="0">
                <a:solidFill>
                  <a:srgbClr val="434343"/>
                </a:solidFill>
                <a:latin typeface="Roboto"/>
                <a:ea typeface="Roboto"/>
                <a:cs typeface="Roboto"/>
                <a:sym typeface="Roboto"/>
              </a:rPr>
              <a:t>, infographics &amp; images by </a:t>
            </a:r>
            <a:r>
              <a:rPr lang="en" sz="1600" kern="0">
                <a:solidFill>
                  <a:srgbClr val="434343"/>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Freepik</a:t>
            </a:r>
            <a:endParaRPr sz="1600" kern="0">
              <a:solidFill>
                <a:srgbClr val="434343"/>
              </a:solidFill>
              <a:latin typeface="Roboto"/>
              <a:ea typeface="Roboto"/>
              <a:cs typeface="Roboto"/>
              <a:sym typeface="Roboto"/>
            </a:endParaRPr>
          </a:p>
        </p:txBody>
      </p:sp>
      <p:grpSp>
        <p:nvGrpSpPr>
          <p:cNvPr id="1610" name="Google Shape;1610;p31"/>
          <p:cNvGrpSpPr/>
          <p:nvPr/>
        </p:nvGrpSpPr>
        <p:grpSpPr>
          <a:xfrm flipH="1">
            <a:off x="7580855" y="4295717"/>
            <a:ext cx="1336727" cy="630937"/>
            <a:chOff x="157977" y="4219508"/>
            <a:chExt cx="1336727" cy="630937"/>
          </a:xfrm>
        </p:grpSpPr>
        <p:sp>
          <p:nvSpPr>
            <p:cNvPr id="1611" name="Google Shape;1611;p31"/>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12" name="Google Shape;1612;p31"/>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13" name="Google Shape;1613;p31"/>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14" name="Google Shape;1614;p31"/>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15" name="Google Shape;1615;p31"/>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16" name="Google Shape;1616;p31"/>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17" name="Google Shape;1617;p31"/>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1618" name="Google Shape;1618;p31"/>
          <p:cNvGrpSpPr/>
          <p:nvPr/>
        </p:nvGrpSpPr>
        <p:grpSpPr>
          <a:xfrm rot="-500985" flipH="1">
            <a:off x="192009" y="265687"/>
            <a:ext cx="1097285" cy="548651"/>
            <a:chOff x="6697867" y="-312822"/>
            <a:chExt cx="786877" cy="390023"/>
          </a:xfrm>
        </p:grpSpPr>
        <p:sp>
          <p:nvSpPr>
            <p:cNvPr id="1619" name="Google Shape;1619;p31"/>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20" name="Google Shape;1620;p31"/>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21" name="Google Shape;1621;p31"/>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22" name="Google Shape;1622;p31"/>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23" name="Google Shape;1623;p31"/>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24" name="Google Shape;1624;p31"/>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25" name="Google Shape;1625;p31"/>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6891056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26"/>
        <p:cNvGrpSpPr/>
        <p:nvPr/>
      </p:nvGrpSpPr>
      <p:grpSpPr>
        <a:xfrm>
          <a:off x="0" y="0"/>
          <a:ext cx="0" cy="0"/>
          <a:chOff x="0" y="0"/>
          <a:chExt cx="0" cy="0"/>
        </a:xfrm>
      </p:grpSpPr>
      <p:grpSp>
        <p:nvGrpSpPr>
          <p:cNvPr id="1627" name="Google Shape;1627;p32"/>
          <p:cNvGrpSpPr/>
          <p:nvPr/>
        </p:nvGrpSpPr>
        <p:grpSpPr>
          <a:xfrm>
            <a:off x="-142100" y="-48200"/>
            <a:ext cx="9424500" cy="5259300"/>
            <a:chOff x="-142100" y="-48200"/>
            <a:chExt cx="9424500" cy="5259300"/>
          </a:xfrm>
        </p:grpSpPr>
        <p:cxnSp>
          <p:nvCxnSpPr>
            <p:cNvPr id="1628" name="Google Shape;1628;p3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29" name="Google Shape;1629;p3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0" name="Google Shape;1630;p3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1" name="Google Shape;1631;p3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2" name="Google Shape;1632;p3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3" name="Google Shape;1633;p3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4" name="Google Shape;1634;p3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5" name="Google Shape;1635;p3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6" name="Google Shape;1636;p3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7" name="Google Shape;1637;p3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8" name="Google Shape;1638;p3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9" name="Google Shape;1639;p3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0" name="Google Shape;1640;p3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1" name="Google Shape;1641;p3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2" name="Google Shape;1642;p3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3" name="Google Shape;1643;p3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4" name="Google Shape;1644;p3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5" name="Google Shape;1645;p3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6" name="Google Shape;1646;p3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7" name="Google Shape;1647;p3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8" name="Google Shape;1648;p3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9" name="Google Shape;1649;p3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0" name="Google Shape;1650;p3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1" name="Google Shape;1651;p3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2" name="Google Shape;1652;p3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3" name="Google Shape;1653;p3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4" name="Google Shape;1654;p3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5" name="Google Shape;1655;p3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6" name="Google Shape;1656;p3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7" name="Google Shape;1657;p3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58" name="Google Shape;1658;p3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59" name="Google Shape;1659;p3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0" name="Google Shape;1660;p3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1" name="Google Shape;1661;p3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2" name="Google Shape;1662;p3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3" name="Google Shape;1663;p3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4" name="Google Shape;1664;p3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5" name="Google Shape;1665;p3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6" name="Google Shape;1666;p3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7" name="Google Shape;1667;p3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8" name="Google Shape;1668;p3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9" name="Google Shape;1669;p3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70" name="Google Shape;1670;p3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71" name="Google Shape;1671;p3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Tree>
    <p:extLst>
      <p:ext uri="{BB962C8B-B14F-4D97-AF65-F5344CB8AC3E}">
        <p14:creationId xmlns:p14="http://schemas.microsoft.com/office/powerpoint/2010/main" val="10286608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72"/>
            <a:ext cx="2133600" cy="273844"/>
          </a:xfrm>
          <a:prstGeom prst="rect">
            <a:avLst/>
          </a:prstGeom>
        </p:spPr>
        <p:txBody>
          <a:bodyPr lIns="91438" tIns="45719" rIns="91438" bIns="45719"/>
          <a:lstStyle/>
          <a:p>
            <a:fld id="{B1CF2E77-4E87-4338-A6B2-93E833A84A3C}" type="datetimeFigureOut">
              <a:rPr lang="en-US">
                <a:solidFill>
                  <a:prstClr val="black">
                    <a:tint val="75000"/>
                  </a:prstClr>
                </a:solidFill>
              </a:rPr>
              <a:pPr/>
              <a:t>10/10/2022</a:t>
            </a:fld>
            <a:endParaRPr lang="en-US">
              <a:solidFill>
                <a:prstClr val="black">
                  <a:tint val="75000"/>
                </a:prstClr>
              </a:solidFill>
            </a:endParaRPr>
          </a:p>
        </p:txBody>
      </p:sp>
      <p:sp>
        <p:nvSpPr>
          <p:cNvPr id="5" name="Footer Placeholder 4"/>
          <p:cNvSpPr>
            <a:spLocks noGrp="1"/>
          </p:cNvSpPr>
          <p:nvPr>
            <p:ph type="ftr" sz="quarter" idx="11"/>
          </p:nvPr>
        </p:nvSpPr>
        <p:spPr>
          <a:xfrm>
            <a:off x="3124200" y="4767272"/>
            <a:ext cx="2895600" cy="273844"/>
          </a:xfrm>
          <a:prstGeom prst="rect">
            <a:avLst/>
          </a:prstGeom>
        </p:spPr>
        <p:txBody>
          <a:bodyPr lIns="91438" tIns="45719" rIns="91438" bIns="45719"/>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4767272"/>
            <a:ext cx="2133600" cy="273844"/>
          </a:xfrm>
          <a:prstGeom prst="rect">
            <a:avLst/>
          </a:prstGeom>
        </p:spPr>
        <p:txBody>
          <a:bodyPr lIns="91438" tIns="45719" rIns="91438" bIns="45719"/>
          <a:lstStyle/>
          <a:p>
            <a:fld id="{796E19DA-92E0-4635-8627-DEB5FDE3EBA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783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921"/>
        <p:cNvGrpSpPr/>
        <p:nvPr/>
      </p:nvGrpSpPr>
      <p:grpSpPr>
        <a:xfrm>
          <a:off x="0" y="0"/>
          <a:ext cx="0" cy="0"/>
          <a:chOff x="0" y="0"/>
          <a:chExt cx="0" cy="0"/>
        </a:xfrm>
      </p:grpSpPr>
      <p:grpSp>
        <p:nvGrpSpPr>
          <p:cNvPr id="922" name="Google Shape;922;p37"/>
          <p:cNvGrpSpPr/>
          <p:nvPr/>
        </p:nvGrpSpPr>
        <p:grpSpPr>
          <a:xfrm rot="10800000">
            <a:off x="10" y="796115"/>
            <a:ext cx="9144057" cy="3661718"/>
            <a:chOff x="240700" y="1004675"/>
            <a:chExt cx="2132675" cy="854025"/>
          </a:xfrm>
        </p:grpSpPr>
        <p:sp>
          <p:nvSpPr>
            <p:cNvPr id="923" name="Google Shape;923;p37"/>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24" name="Google Shape;924;p37"/>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25" name="Google Shape;925;p37"/>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26" name="Google Shape;926;p37"/>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27" name="Google Shape;927;p37"/>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928" name="Google Shape;928;p37"/>
          <p:cNvSpPr/>
          <p:nvPr/>
        </p:nvSpPr>
        <p:spPr>
          <a:xfrm flipH="1">
            <a:off x="2364811" y="506713"/>
            <a:ext cx="2000928" cy="419705"/>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929" name="Google Shape;929;p37"/>
          <p:cNvSpPr/>
          <p:nvPr/>
        </p:nvSpPr>
        <p:spPr>
          <a:xfrm flipH="1">
            <a:off x="474561" y="1027336"/>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930" name="Google Shape;930;p37"/>
          <p:cNvSpPr/>
          <p:nvPr/>
        </p:nvSpPr>
        <p:spPr>
          <a:xfrm flipH="1">
            <a:off x="2068566" y="1966810"/>
            <a:ext cx="1297387" cy="373592"/>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931" name="Google Shape;931;p37"/>
          <p:cNvGrpSpPr/>
          <p:nvPr/>
        </p:nvGrpSpPr>
        <p:grpSpPr>
          <a:xfrm flipH="1">
            <a:off x="7020432" y="4053372"/>
            <a:ext cx="1905167" cy="1088034"/>
            <a:chOff x="-3763673" y="2607529"/>
            <a:chExt cx="2515736" cy="1436728"/>
          </a:xfrm>
        </p:grpSpPr>
        <p:sp>
          <p:nvSpPr>
            <p:cNvPr id="932" name="Google Shape;932;p37"/>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33" name="Google Shape;933;p37"/>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34" name="Google Shape;934;p37"/>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35" name="Google Shape;935;p37"/>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36" name="Google Shape;936;p37"/>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37" name="Google Shape;937;p37"/>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38" name="Google Shape;938;p37"/>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39" name="Google Shape;939;p37"/>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40" name="Google Shape;940;p37"/>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41" name="Google Shape;941;p37"/>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1195604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942"/>
        <p:cNvGrpSpPr/>
        <p:nvPr/>
      </p:nvGrpSpPr>
      <p:grpSpPr>
        <a:xfrm>
          <a:off x="0" y="0"/>
          <a:ext cx="0" cy="0"/>
          <a:chOff x="0" y="0"/>
          <a:chExt cx="0" cy="0"/>
        </a:xfrm>
      </p:grpSpPr>
      <p:grpSp>
        <p:nvGrpSpPr>
          <p:cNvPr id="943" name="Google Shape;943;p38"/>
          <p:cNvGrpSpPr/>
          <p:nvPr/>
        </p:nvGrpSpPr>
        <p:grpSpPr>
          <a:xfrm>
            <a:off x="-19" y="793449"/>
            <a:ext cx="9144057" cy="3545416"/>
            <a:chOff x="240700" y="2458750"/>
            <a:chExt cx="2132675" cy="826900"/>
          </a:xfrm>
        </p:grpSpPr>
        <p:sp>
          <p:nvSpPr>
            <p:cNvPr id="944" name="Google Shape;944;p38"/>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45" name="Google Shape;945;p38"/>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46" name="Google Shape;946;p38"/>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47" name="Google Shape;947;p38"/>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48" name="Google Shape;948;p38"/>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949" name="Google Shape;949;p38"/>
          <p:cNvGrpSpPr/>
          <p:nvPr/>
        </p:nvGrpSpPr>
        <p:grpSpPr>
          <a:xfrm flipH="1">
            <a:off x="402273" y="1810182"/>
            <a:ext cx="8274335" cy="893824"/>
            <a:chOff x="-624307" y="1816938"/>
            <a:chExt cx="9603452" cy="1037401"/>
          </a:xfrm>
        </p:grpSpPr>
        <p:sp>
          <p:nvSpPr>
            <p:cNvPr id="950" name="Google Shape;950;p38"/>
            <p:cNvSpPr/>
            <p:nvPr/>
          </p:nvSpPr>
          <p:spPr>
            <a:xfrm>
              <a:off x="7947087" y="2557150"/>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51" name="Google Shape;951;p38"/>
            <p:cNvSpPr/>
            <p:nvPr/>
          </p:nvSpPr>
          <p:spPr>
            <a:xfrm flipH="1">
              <a:off x="6861573" y="1816938"/>
              <a:ext cx="1807340" cy="520459"/>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52" name="Google Shape;952;p38"/>
            <p:cNvSpPr/>
            <p:nvPr/>
          </p:nvSpPr>
          <p:spPr>
            <a:xfrm>
              <a:off x="-624307" y="1942454"/>
              <a:ext cx="2589338" cy="745664"/>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953" name="Google Shape;953;p38"/>
          <p:cNvGrpSpPr/>
          <p:nvPr/>
        </p:nvGrpSpPr>
        <p:grpSpPr>
          <a:xfrm flipH="1">
            <a:off x="252522" y="95395"/>
            <a:ext cx="8679841" cy="1262940"/>
            <a:chOff x="215334" y="102170"/>
            <a:chExt cx="8679841" cy="1262940"/>
          </a:xfrm>
        </p:grpSpPr>
        <p:grpSp>
          <p:nvGrpSpPr>
            <p:cNvPr id="954" name="Google Shape;954;p38"/>
            <p:cNvGrpSpPr/>
            <p:nvPr/>
          </p:nvGrpSpPr>
          <p:grpSpPr>
            <a:xfrm flipH="1">
              <a:off x="215334" y="619425"/>
              <a:ext cx="744991" cy="745685"/>
              <a:chOff x="215334" y="619425"/>
              <a:chExt cx="744991" cy="745685"/>
            </a:xfrm>
          </p:grpSpPr>
          <p:sp>
            <p:nvSpPr>
              <p:cNvPr id="955" name="Google Shape;955;p38"/>
              <p:cNvSpPr/>
              <p:nvPr/>
            </p:nvSpPr>
            <p:spPr>
              <a:xfrm>
                <a:off x="215334" y="657285"/>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56" name="Google Shape;956;p38"/>
              <p:cNvSpPr/>
              <p:nvPr/>
            </p:nvSpPr>
            <p:spPr>
              <a:xfrm>
                <a:off x="544950"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57" name="Google Shape;957;p38"/>
              <p:cNvSpPr/>
              <p:nvPr/>
            </p:nvSpPr>
            <p:spPr>
              <a:xfrm>
                <a:off x="859225"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958" name="Google Shape;958;p38"/>
            <p:cNvGrpSpPr/>
            <p:nvPr/>
          </p:nvGrpSpPr>
          <p:grpSpPr>
            <a:xfrm>
              <a:off x="8091068" y="102170"/>
              <a:ext cx="804107" cy="701546"/>
              <a:chOff x="8091068" y="102170"/>
              <a:chExt cx="804107" cy="701546"/>
            </a:xfrm>
          </p:grpSpPr>
          <p:sp>
            <p:nvSpPr>
              <p:cNvPr id="959" name="Google Shape;959;p38"/>
              <p:cNvSpPr/>
              <p:nvPr/>
            </p:nvSpPr>
            <p:spPr>
              <a:xfrm flipH="1">
                <a:off x="8219501" y="102170"/>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60" name="Google Shape;960;p38"/>
              <p:cNvSpPr/>
              <p:nvPr/>
            </p:nvSpPr>
            <p:spPr>
              <a:xfrm flipH="1">
                <a:off x="8794068"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61" name="Google Shape;961;p38"/>
              <p:cNvSpPr/>
              <p:nvPr/>
            </p:nvSpPr>
            <p:spPr>
              <a:xfrm flipH="1">
                <a:off x="8091068" y="680825"/>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grpSp>
        <p:nvGrpSpPr>
          <p:cNvPr id="962" name="Google Shape;962;p38"/>
          <p:cNvGrpSpPr/>
          <p:nvPr/>
        </p:nvGrpSpPr>
        <p:grpSpPr>
          <a:xfrm>
            <a:off x="3586868" y="4053372"/>
            <a:ext cx="1905167" cy="1088034"/>
            <a:chOff x="-3763673" y="2607529"/>
            <a:chExt cx="2515736" cy="1436728"/>
          </a:xfrm>
        </p:grpSpPr>
        <p:sp>
          <p:nvSpPr>
            <p:cNvPr id="963" name="Google Shape;963;p38"/>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64" name="Google Shape;964;p38"/>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65" name="Google Shape;965;p38"/>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66" name="Google Shape;966;p38"/>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67" name="Google Shape;967;p38"/>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68" name="Google Shape;968;p38"/>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69" name="Google Shape;969;p38"/>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70" name="Google Shape;970;p38"/>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71" name="Google Shape;971;p38"/>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72" name="Google Shape;972;p38"/>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3847383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75"/>
            <a:ext cx="2133600" cy="273844"/>
          </a:xfrm>
          <a:prstGeom prst="rect">
            <a:avLst/>
          </a:prstGeom>
        </p:spPr>
        <p:txBody>
          <a:bodyPr lIns="91438" tIns="45719" rIns="91438" bIns="45719"/>
          <a:lstStyle/>
          <a:p>
            <a:pPr>
              <a:buClr>
                <a:srgbClr val="000000"/>
              </a:buClr>
              <a:buFont typeface="Arial"/>
              <a:buNone/>
            </a:pPr>
            <a:fld id="{B1CF2E77-4E87-4338-A6B2-93E833A84A3C}" type="datetimeFigureOut">
              <a:rPr lang="en-US" sz="1900" kern="0">
                <a:solidFill>
                  <a:prstClr val="black">
                    <a:tint val="75000"/>
                  </a:prstClr>
                </a:solidFill>
                <a:cs typeface="Arial"/>
                <a:sym typeface="Arial"/>
              </a:rPr>
              <a:pPr>
                <a:buClr>
                  <a:srgbClr val="000000"/>
                </a:buClr>
                <a:buFont typeface="Arial"/>
                <a:buNone/>
              </a:pPr>
              <a:t>10/10/2022</a:t>
            </a:fld>
            <a:endParaRPr lang="en-US" sz="1900" kern="0">
              <a:solidFill>
                <a:prstClr val="black">
                  <a:tint val="75000"/>
                </a:prstClr>
              </a:solidFill>
              <a:cs typeface="Arial"/>
              <a:sym typeface="Arial"/>
            </a:endParaRPr>
          </a:p>
        </p:txBody>
      </p:sp>
      <p:sp>
        <p:nvSpPr>
          <p:cNvPr id="5" name="Footer Placeholder 4"/>
          <p:cNvSpPr>
            <a:spLocks noGrp="1"/>
          </p:cNvSpPr>
          <p:nvPr>
            <p:ph type="ftr" sz="quarter" idx="11"/>
          </p:nvPr>
        </p:nvSpPr>
        <p:spPr>
          <a:xfrm>
            <a:off x="3124200" y="4767275"/>
            <a:ext cx="2895600" cy="273844"/>
          </a:xfrm>
          <a:prstGeom prst="rect">
            <a:avLst/>
          </a:prstGeom>
        </p:spPr>
        <p:txBody>
          <a:bodyPr lIns="91438" tIns="45719" rIns="91438" bIns="45719"/>
          <a:lstStyle/>
          <a:p>
            <a:pPr>
              <a:buClr>
                <a:srgbClr val="000000"/>
              </a:buClr>
              <a:buFont typeface="Arial"/>
              <a:buNone/>
            </a:pPr>
            <a:endParaRPr lang="en-US" sz="1900" kern="0">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6553200" y="4767275"/>
            <a:ext cx="2133600" cy="273844"/>
          </a:xfrm>
          <a:prstGeom prst="rect">
            <a:avLst/>
          </a:prstGeom>
        </p:spPr>
        <p:txBody>
          <a:bodyPr lIns="91438" tIns="45719" rIns="91438" bIns="45719"/>
          <a:lstStyle/>
          <a:p>
            <a:pPr>
              <a:buClr>
                <a:srgbClr val="000000"/>
              </a:buClr>
              <a:buFont typeface="Arial"/>
              <a:buNone/>
            </a:pPr>
            <a:fld id="{796E19DA-92E0-4635-8627-DEB5FDE3EBA8}" type="slidenum">
              <a:rPr lang="en-US" sz="1900" kern="0">
                <a:solidFill>
                  <a:prstClr val="black">
                    <a:tint val="75000"/>
                  </a:prstClr>
                </a:solidFill>
                <a:cs typeface="Arial"/>
                <a:sym typeface="Arial"/>
              </a:rPr>
              <a:pPr>
                <a:buClr>
                  <a:srgbClr val="000000"/>
                </a:buClr>
                <a:buFont typeface="Arial"/>
                <a:buNone/>
              </a:pPr>
              <a:t>‹#›</a:t>
            </a:fld>
            <a:endParaRPr lang="en-US" sz="1900" kern="0">
              <a:solidFill>
                <a:prstClr val="black">
                  <a:tint val="75000"/>
                </a:prstClr>
              </a:solidFill>
              <a:cs typeface="Arial"/>
              <a:sym typeface="Arial"/>
            </a:endParaRPr>
          </a:p>
        </p:txBody>
      </p:sp>
    </p:spTree>
    <p:extLst>
      <p:ext uri="{BB962C8B-B14F-4D97-AF65-F5344CB8AC3E}">
        <p14:creationId xmlns:p14="http://schemas.microsoft.com/office/powerpoint/2010/main" val="3652179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E916F89-77CA-43AA-A711-569EC5F3AC62}" type="datetimeFigureOut">
              <a:rPr lang="en-US" smtClean="0">
                <a:solidFill>
                  <a:prstClr val="black">
                    <a:tint val="75000"/>
                  </a:prstClr>
                </a:solidFill>
              </a:rPr>
              <a:pPr/>
              <a:t>10/10/2022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6823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916F89-77CA-43AA-A711-569EC5F3AC62}" type="datetimeFigureOut">
              <a:rPr lang="en-US" smtClean="0">
                <a:solidFill>
                  <a:prstClr val="black">
                    <a:tint val="75000"/>
                  </a:prstClr>
                </a:solidFill>
              </a:rPr>
              <a:pPr/>
              <a:t>10/10/2022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4052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theme" Target="../theme/theme3.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84775" y="445025"/>
            <a:ext cx="8174400" cy="572700"/>
          </a:xfrm>
          <a:prstGeom prst="rect">
            <a:avLst/>
          </a:prstGeom>
          <a:noFill/>
          <a:ln>
            <a:noFill/>
          </a:ln>
        </p:spPr>
        <p:txBody>
          <a:bodyPr spcFirstLastPara="1" wrap="square" lIns="91423" tIns="91423" rIns="91423" bIns="91423" anchor="t" anchorCtr="0">
            <a:noAutofit/>
          </a:bodyPr>
          <a:lstStyle>
            <a:lvl1pPr lvl="0" rtl="0">
              <a:spcBef>
                <a:spcPts val="0"/>
              </a:spcBef>
              <a:spcAft>
                <a:spcPts val="0"/>
              </a:spcAft>
              <a:buClr>
                <a:schemeClr val="dk1"/>
              </a:buClr>
              <a:buSzPts val="3000"/>
              <a:buFont typeface="Life Savers ExtraBold"/>
              <a:buNone/>
              <a:defRPr sz="3000">
                <a:solidFill>
                  <a:schemeClr val="dk1"/>
                </a:solidFill>
                <a:latin typeface="Life Savers ExtraBold"/>
                <a:ea typeface="Life Savers ExtraBold"/>
                <a:cs typeface="Life Savers ExtraBold"/>
                <a:sym typeface="Life Savers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84775" y="1152475"/>
            <a:ext cx="8174400" cy="3416400"/>
          </a:xfrm>
          <a:prstGeom prst="rect">
            <a:avLst/>
          </a:prstGeom>
          <a:noFill/>
          <a:ln>
            <a:noFill/>
          </a:ln>
        </p:spPr>
        <p:txBody>
          <a:bodyPr spcFirstLastPara="1" wrap="square" lIns="91423" tIns="91423" rIns="91423" bIns="91423" anchor="t" anchorCtr="0">
            <a:noAutofit/>
          </a:bodyPr>
          <a:lstStyle>
            <a:lvl1pPr marL="457200" lvl="0" indent="-317500">
              <a:lnSpc>
                <a:spcPct val="100000"/>
              </a:lnSpc>
              <a:spcBef>
                <a:spcPts val="0"/>
              </a:spcBef>
              <a:spcAft>
                <a:spcPts val="0"/>
              </a:spcAft>
              <a:buClr>
                <a:schemeClr val="lt2"/>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74459123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73"/>
            <a:ext cx="20574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fld id="{6E916F89-77CA-43AA-A711-569EC5F3AC62}" type="datetimeFigureOut">
              <a:rPr lang="en-US" smtClean="0">
                <a:solidFill>
                  <a:prstClr val="black">
                    <a:tint val="75000"/>
                  </a:prstClr>
                </a:solidFill>
              </a:rPr>
              <a:pPr/>
              <a:t>10/10/2022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73"/>
            <a:ext cx="30861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73"/>
            <a:ext cx="20574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704527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3" tIns="91423" rIns="91423" bIns="91423" anchor="t" anchorCtr="0">
            <a:noAutofit/>
          </a:bodyPr>
          <a:lstStyle>
            <a:lvl1pPr lvl="0"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1pPr>
            <a:lvl2pPr lvl="1"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2pPr>
            <a:lvl3pPr lvl="2"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3pPr>
            <a:lvl4pPr lvl="3"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4pPr>
            <a:lvl5pPr lvl="4"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5pPr>
            <a:lvl6pPr lvl="5"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6pPr>
            <a:lvl7pPr lvl="6"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7pPr>
            <a:lvl8pPr lvl="7"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8pPr>
            <a:lvl9pPr lvl="8"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3" tIns="91423" rIns="91423" bIns="91423" anchor="t" anchorCtr="0">
            <a:noAutofit/>
          </a:bodyPr>
          <a:lstStyle>
            <a:lvl1pPr marL="457200" lvl="0"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1239515584"/>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18" Type="http://schemas.openxmlformats.org/officeDocument/2006/relationships/image" Target="../media/image8.png"/><Relationship Id="rId26" Type="http://schemas.openxmlformats.org/officeDocument/2006/relationships/image" Target="../media/image12.png"/><Relationship Id="rId39" Type="http://schemas.openxmlformats.org/officeDocument/2006/relationships/image" Target="../media/image21.png"/><Relationship Id="rId3" Type="http://schemas.openxmlformats.org/officeDocument/2006/relationships/audio" Target="../media/media1.mp3"/><Relationship Id="rId21" Type="http://schemas.microsoft.com/office/2007/relationships/hdphoto" Target="../media/hdphoto7.wdp"/><Relationship Id="rId34" Type="http://schemas.microsoft.com/office/2007/relationships/hdphoto" Target="../media/hdphoto12.wdp"/><Relationship Id="rId42" Type="http://schemas.microsoft.com/office/2007/relationships/hdphoto" Target="../media/hdphoto15.wdp"/><Relationship Id="rId7" Type="http://schemas.openxmlformats.org/officeDocument/2006/relationships/image" Target="../media/image2.png"/><Relationship Id="rId12" Type="http://schemas.openxmlformats.org/officeDocument/2006/relationships/image" Target="../media/image5.png"/><Relationship Id="rId17" Type="http://schemas.microsoft.com/office/2007/relationships/hdphoto" Target="../media/hdphoto5.wdp"/><Relationship Id="rId25" Type="http://schemas.microsoft.com/office/2007/relationships/hdphoto" Target="../media/hdphoto9.wdp"/><Relationship Id="rId33" Type="http://schemas.openxmlformats.org/officeDocument/2006/relationships/image" Target="../media/image17.png"/><Relationship Id="rId38" Type="http://schemas.microsoft.com/office/2007/relationships/hdphoto" Target="../media/hdphoto13.wdp"/><Relationship Id="rId2" Type="http://schemas.microsoft.com/office/2007/relationships/media" Target="../media/media1.mp3"/><Relationship Id="rId16" Type="http://schemas.openxmlformats.org/officeDocument/2006/relationships/image" Target="../media/image7.png"/><Relationship Id="rId20" Type="http://schemas.openxmlformats.org/officeDocument/2006/relationships/image" Target="../media/image9.png"/><Relationship Id="rId29" Type="http://schemas.microsoft.com/office/2007/relationships/hdphoto" Target="../media/hdphoto11.wdp"/><Relationship Id="rId41" Type="http://schemas.openxmlformats.org/officeDocument/2006/relationships/image" Target="../media/image22.png"/><Relationship Id="rId1" Type="http://schemas.openxmlformats.org/officeDocument/2006/relationships/tags" Target="../tags/tag2.xml"/><Relationship Id="rId6" Type="http://schemas.openxmlformats.org/officeDocument/2006/relationships/image" Target="../media/image1.png"/><Relationship Id="rId11" Type="http://schemas.microsoft.com/office/2007/relationships/hdphoto" Target="../media/hdphoto2.wdp"/><Relationship Id="rId24" Type="http://schemas.openxmlformats.org/officeDocument/2006/relationships/image" Target="../media/image11.png"/><Relationship Id="rId32" Type="http://schemas.openxmlformats.org/officeDocument/2006/relationships/image" Target="../media/image16.gif"/><Relationship Id="rId37" Type="http://schemas.openxmlformats.org/officeDocument/2006/relationships/image" Target="../media/image20.png"/><Relationship Id="rId40" Type="http://schemas.microsoft.com/office/2007/relationships/hdphoto" Target="../media/hdphoto14.wdp"/><Relationship Id="rId5" Type="http://schemas.openxmlformats.org/officeDocument/2006/relationships/notesSlide" Target="../notesSlides/notesSlide1.xml"/><Relationship Id="rId15" Type="http://schemas.microsoft.com/office/2007/relationships/hdphoto" Target="../media/hdphoto4.wdp"/><Relationship Id="rId23" Type="http://schemas.microsoft.com/office/2007/relationships/hdphoto" Target="../media/hdphoto8.wdp"/><Relationship Id="rId28" Type="http://schemas.openxmlformats.org/officeDocument/2006/relationships/image" Target="../media/image13.png"/><Relationship Id="rId36" Type="http://schemas.openxmlformats.org/officeDocument/2006/relationships/image" Target="../media/image19.png"/><Relationship Id="rId10" Type="http://schemas.openxmlformats.org/officeDocument/2006/relationships/image" Target="../media/image4.png"/><Relationship Id="rId19" Type="http://schemas.microsoft.com/office/2007/relationships/hdphoto" Target="../media/hdphoto6.wdp"/><Relationship Id="rId31" Type="http://schemas.openxmlformats.org/officeDocument/2006/relationships/image" Target="../media/image15.png"/><Relationship Id="rId4" Type="http://schemas.openxmlformats.org/officeDocument/2006/relationships/slideLayout" Target="../slideLayouts/slideLayout1.xml"/><Relationship Id="rId9" Type="http://schemas.openxmlformats.org/officeDocument/2006/relationships/image" Target="../media/image3.png"/><Relationship Id="rId14" Type="http://schemas.openxmlformats.org/officeDocument/2006/relationships/image" Target="../media/image6.png"/><Relationship Id="rId22" Type="http://schemas.openxmlformats.org/officeDocument/2006/relationships/image" Target="../media/image10.png"/><Relationship Id="rId27" Type="http://schemas.microsoft.com/office/2007/relationships/hdphoto" Target="../media/hdphoto10.wdp"/><Relationship Id="rId30" Type="http://schemas.openxmlformats.org/officeDocument/2006/relationships/image" Target="../media/image14.emf"/><Relationship Id="rId35" Type="http://schemas.openxmlformats.org/officeDocument/2006/relationships/image" Target="../media/image18.jpeg"/></Relationships>
</file>

<file path=ppt/slides/_rels/slide10.xml.rels><?xml version="1.0" encoding="UTF-8" standalone="yes"?>
<Relationships xmlns="http://schemas.openxmlformats.org/package/2006/relationships"><Relationship Id="rId8" Type="http://schemas.openxmlformats.org/officeDocument/2006/relationships/image" Target="../media/image38.tmp"/><Relationship Id="rId13" Type="http://schemas.openxmlformats.org/officeDocument/2006/relationships/image" Target="../media/image45.png"/><Relationship Id="rId3" Type="http://schemas.openxmlformats.org/officeDocument/2006/relationships/notesSlide" Target="../notesSlides/notesSlide10.xml"/><Relationship Id="rId7" Type="http://schemas.microsoft.com/office/2007/relationships/hdphoto" Target="../media/hdphoto19.wdp"/><Relationship Id="rId12" Type="http://schemas.openxmlformats.org/officeDocument/2006/relationships/image" Target="../media/image42.tmp"/><Relationship Id="rId2" Type="http://schemas.openxmlformats.org/officeDocument/2006/relationships/slideLayout" Target="../slideLayouts/slideLayout14.xml"/><Relationship Id="rId1" Type="http://schemas.openxmlformats.org/officeDocument/2006/relationships/tags" Target="../tags/tag11.xml"/><Relationship Id="rId6" Type="http://schemas.openxmlformats.org/officeDocument/2006/relationships/image" Target="../media/image44.png"/><Relationship Id="rId11" Type="http://schemas.openxmlformats.org/officeDocument/2006/relationships/image" Target="../media/image41.tmp"/><Relationship Id="rId5" Type="http://schemas.openxmlformats.org/officeDocument/2006/relationships/image" Target="../media/image43.png"/><Relationship Id="rId15" Type="http://schemas.microsoft.com/office/2007/relationships/hdphoto" Target="../media/hdphoto20.wdp"/><Relationship Id="rId10" Type="http://schemas.openxmlformats.org/officeDocument/2006/relationships/image" Target="../media/image40.tmp"/><Relationship Id="rId4" Type="http://schemas.openxmlformats.org/officeDocument/2006/relationships/image" Target="../media/image23.jpeg"/><Relationship Id="rId9" Type="http://schemas.openxmlformats.org/officeDocument/2006/relationships/image" Target="../media/image39.tmp"/><Relationship Id="rId14"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40.tmp"/><Relationship Id="rId3" Type="http://schemas.openxmlformats.org/officeDocument/2006/relationships/notesSlide" Target="../notesSlides/notesSlide11.xml"/><Relationship Id="rId7" Type="http://schemas.openxmlformats.org/officeDocument/2006/relationships/image" Target="../media/image39.tmp"/><Relationship Id="rId2" Type="http://schemas.openxmlformats.org/officeDocument/2006/relationships/slideLayout" Target="../slideLayouts/slideLayout14.xml"/><Relationship Id="rId1" Type="http://schemas.openxmlformats.org/officeDocument/2006/relationships/tags" Target="../tags/tag12.xml"/><Relationship Id="rId6" Type="http://schemas.openxmlformats.org/officeDocument/2006/relationships/image" Target="../media/image38.tmp"/><Relationship Id="rId11" Type="http://schemas.openxmlformats.org/officeDocument/2006/relationships/image" Target="../media/image43.png"/><Relationship Id="rId5" Type="http://schemas.openxmlformats.org/officeDocument/2006/relationships/image" Target="../media/image23.jpeg"/><Relationship Id="rId10" Type="http://schemas.openxmlformats.org/officeDocument/2006/relationships/image" Target="../media/image42.tmp"/><Relationship Id="rId4" Type="http://schemas.openxmlformats.org/officeDocument/2006/relationships/audio" Target="../media/audio5.wav"/><Relationship Id="rId9" Type="http://schemas.openxmlformats.org/officeDocument/2006/relationships/image" Target="../media/image41.tmp"/></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12.xml"/><Relationship Id="rId7" Type="http://schemas.microsoft.com/office/2007/relationships/hdphoto" Target="../media/hdphoto21.wdp"/><Relationship Id="rId2" Type="http://schemas.openxmlformats.org/officeDocument/2006/relationships/slideLayout" Target="../slideLayouts/slideLayout14.xml"/><Relationship Id="rId1" Type="http://schemas.openxmlformats.org/officeDocument/2006/relationships/tags" Target="../tags/tag13.xml"/><Relationship Id="rId6" Type="http://schemas.openxmlformats.org/officeDocument/2006/relationships/image" Target="../media/image47.png"/><Relationship Id="rId5" Type="http://schemas.openxmlformats.org/officeDocument/2006/relationships/image" Target="../media/image24.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tags" Target="../tags/tag14.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audio" Target="../media/audio5.wav"/></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14.xml"/><Relationship Id="rId7" Type="http://schemas.microsoft.com/office/2007/relationships/hdphoto" Target="../media/hdphoto21.wdp"/><Relationship Id="rId2" Type="http://schemas.openxmlformats.org/officeDocument/2006/relationships/slideLayout" Target="../slideLayouts/slideLayout14.xml"/><Relationship Id="rId1" Type="http://schemas.openxmlformats.org/officeDocument/2006/relationships/tags" Target="../tags/tag15.xml"/><Relationship Id="rId6" Type="http://schemas.openxmlformats.org/officeDocument/2006/relationships/image" Target="../media/image47.png"/><Relationship Id="rId5" Type="http://schemas.openxmlformats.org/officeDocument/2006/relationships/image" Target="../media/image24.pn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8" Type="http://schemas.openxmlformats.org/officeDocument/2006/relationships/image" Target="../media/image50.tmp"/><Relationship Id="rId3" Type="http://schemas.openxmlformats.org/officeDocument/2006/relationships/notesSlide" Target="../notesSlides/notesSlide15.xml"/><Relationship Id="rId7" Type="http://schemas.openxmlformats.org/officeDocument/2006/relationships/image" Target="../media/image49.tmp"/><Relationship Id="rId12" Type="http://schemas.openxmlformats.org/officeDocument/2006/relationships/image" Target="../media/image24.png"/><Relationship Id="rId2" Type="http://schemas.openxmlformats.org/officeDocument/2006/relationships/slideLayout" Target="../slideLayouts/slideLayout14.xml"/><Relationship Id="rId1" Type="http://schemas.openxmlformats.org/officeDocument/2006/relationships/tags" Target="../tags/tag16.xml"/><Relationship Id="rId6" Type="http://schemas.openxmlformats.org/officeDocument/2006/relationships/image" Target="../media/image48.tmp"/><Relationship Id="rId11" Type="http://schemas.openxmlformats.org/officeDocument/2006/relationships/image" Target="../media/image53.tmp"/><Relationship Id="rId5" Type="http://schemas.openxmlformats.org/officeDocument/2006/relationships/image" Target="../media/image23.jpeg"/><Relationship Id="rId10" Type="http://schemas.openxmlformats.org/officeDocument/2006/relationships/image" Target="../media/image52.tmp"/><Relationship Id="rId4" Type="http://schemas.openxmlformats.org/officeDocument/2006/relationships/audio" Target="../media/audio5.wav"/><Relationship Id="rId9" Type="http://schemas.openxmlformats.org/officeDocument/2006/relationships/image" Target="../media/image51.tmp"/></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6.xml"/><Relationship Id="rId7" Type="http://schemas.openxmlformats.org/officeDocument/2006/relationships/image" Target="../media/image57.png"/><Relationship Id="rId2" Type="http://schemas.openxmlformats.org/officeDocument/2006/relationships/slideLayout" Target="../slideLayouts/slideLayout14.xml"/><Relationship Id="rId1" Type="http://schemas.openxmlformats.org/officeDocument/2006/relationships/tags" Target="../tags/tag1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17.xml.rels><?xml version="1.0" encoding="UTF-8" standalone="yes"?>
<Relationships xmlns="http://schemas.openxmlformats.org/package/2006/relationships"><Relationship Id="rId8" Type="http://schemas.microsoft.com/office/2007/relationships/hdphoto" Target="../media/hdphoto22.wdp"/><Relationship Id="rId13" Type="http://schemas.openxmlformats.org/officeDocument/2006/relationships/slide" Target="slide24.xml"/><Relationship Id="rId18" Type="http://schemas.openxmlformats.org/officeDocument/2006/relationships/image" Target="../media/image64.png"/><Relationship Id="rId3" Type="http://schemas.openxmlformats.org/officeDocument/2006/relationships/notesSlide" Target="../notesSlides/notesSlide17.xml"/><Relationship Id="rId21" Type="http://schemas.openxmlformats.org/officeDocument/2006/relationships/slide" Target="slide22.xml"/><Relationship Id="rId7" Type="http://schemas.openxmlformats.org/officeDocument/2006/relationships/image" Target="../media/image58.png"/><Relationship Id="rId12" Type="http://schemas.openxmlformats.org/officeDocument/2006/relationships/image" Target="../media/image61.png"/><Relationship Id="rId17" Type="http://schemas.openxmlformats.org/officeDocument/2006/relationships/slide" Target="slide20.xml"/><Relationship Id="rId25" Type="http://schemas.openxmlformats.org/officeDocument/2006/relationships/image" Target="../media/image24.png"/><Relationship Id="rId2" Type="http://schemas.openxmlformats.org/officeDocument/2006/relationships/slideLayout" Target="../slideLayouts/slideLayout14.xml"/><Relationship Id="rId16" Type="http://schemas.openxmlformats.org/officeDocument/2006/relationships/image" Target="../media/image63.png"/><Relationship Id="rId20" Type="http://schemas.openxmlformats.org/officeDocument/2006/relationships/image" Target="../media/image65.png"/><Relationship Id="rId1" Type="http://schemas.openxmlformats.org/officeDocument/2006/relationships/tags" Target="../tags/tag18.xml"/><Relationship Id="rId6" Type="http://schemas.openxmlformats.org/officeDocument/2006/relationships/image" Target="../media/image54.jpeg"/><Relationship Id="rId11" Type="http://schemas.openxmlformats.org/officeDocument/2006/relationships/slide" Target="slide18.xml"/><Relationship Id="rId24" Type="http://schemas.openxmlformats.org/officeDocument/2006/relationships/image" Target="../media/image67.png"/><Relationship Id="rId5" Type="http://schemas.openxmlformats.org/officeDocument/2006/relationships/audio" Target="../media/audio7.wav"/><Relationship Id="rId15" Type="http://schemas.openxmlformats.org/officeDocument/2006/relationships/slide" Target="slide19.xml"/><Relationship Id="rId23" Type="http://schemas.openxmlformats.org/officeDocument/2006/relationships/slide" Target="slide21.xml"/><Relationship Id="rId10" Type="http://schemas.openxmlformats.org/officeDocument/2006/relationships/image" Target="../media/image60.gif"/><Relationship Id="rId19" Type="http://schemas.openxmlformats.org/officeDocument/2006/relationships/slide" Target="slide23.xml"/><Relationship Id="rId4" Type="http://schemas.openxmlformats.org/officeDocument/2006/relationships/audio" Target="../media/audio6.wav"/><Relationship Id="rId9" Type="http://schemas.openxmlformats.org/officeDocument/2006/relationships/image" Target="../media/image59.png"/><Relationship Id="rId14" Type="http://schemas.openxmlformats.org/officeDocument/2006/relationships/image" Target="../media/image62.png"/><Relationship Id="rId22" Type="http://schemas.openxmlformats.org/officeDocument/2006/relationships/image" Target="../media/image66.pn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8.xml"/><Relationship Id="rId7" Type="http://schemas.openxmlformats.org/officeDocument/2006/relationships/image" Target="../media/image68.png"/><Relationship Id="rId2" Type="http://schemas.openxmlformats.org/officeDocument/2006/relationships/slideLayout" Target="../slideLayouts/slideLayout14.xml"/><Relationship Id="rId1" Type="http://schemas.openxmlformats.org/officeDocument/2006/relationships/tags" Target="../tags/tag19.xml"/><Relationship Id="rId6" Type="http://schemas.openxmlformats.org/officeDocument/2006/relationships/slide" Target="slide17.xml"/><Relationship Id="rId5" Type="http://schemas.openxmlformats.org/officeDocument/2006/relationships/image" Target="../media/image54.jpeg"/><Relationship Id="rId4" Type="http://schemas.openxmlformats.org/officeDocument/2006/relationships/audio" Target="../media/audio4.wav"/><Relationship Id="rId9" Type="http://schemas.openxmlformats.org/officeDocument/2006/relationships/image" Target="../media/image69.tmp"/></Relationships>
</file>

<file path=ppt/slides/_rels/slide1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19.xml"/><Relationship Id="rId7" Type="http://schemas.openxmlformats.org/officeDocument/2006/relationships/slide" Target="slide17.xml"/><Relationship Id="rId2" Type="http://schemas.openxmlformats.org/officeDocument/2006/relationships/slideLayout" Target="../slideLayouts/slideLayout14.xml"/><Relationship Id="rId1" Type="http://schemas.openxmlformats.org/officeDocument/2006/relationships/tags" Target="../tags/tag20.xml"/><Relationship Id="rId6" Type="http://schemas.openxmlformats.org/officeDocument/2006/relationships/image" Target="../media/image54.jpeg"/><Relationship Id="rId5" Type="http://schemas.openxmlformats.org/officeDocument/2006/relationships/audio" Target="../media/audio4.wav"/><Relationship Id="rId4" Type="http://schemas.openxmlformats.org/officeDocument/2006/relationships/audio" Target="../media/audio1.wav"/><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notesSlide" Target="../notesSlides/notesSlide2.xml"/><Relationship Id="rId7" Type="http://schemas.microsoft.com/office/2007/relationships/hdphoto" Target="../media/hdphoto16.wdp"/><Relationship Id="rId2" Type="http://schemas.openxmlformats.org/officeDocument/2006/relationships/slideLayout" Target="../slideLayouts/slideLayout14.xml"/><Relationship Id="rId1" Type="http://schemas.openxmlformats.org/officeDocument/2006/relationships/tags" Target="../tags/tag3.xml"/><Relationship Id="rId6" Type="http://schemas.openxmlformats.org/officeDocument/2006/relationships/image" Target="../media/image25.png"/><Relationship Id="rId5" Type="http://schemas.openxmlformats.org/officeDocument/2006/relationships/image" Target="../media/image24.png"/><Relationship Id="rId10" Type="http://schemas.microsoft.com/office/2007/relationships/hdphoto" Target="../media/hdphoto17.wdp"/><Relationship Id="rId4" Type="http://schemas.openxmlformats.org/officeDocument/2006/relationships/image" Target="../media/image23.jpeg"/><Relationship Id="rId9" Type="http://schemas.openxmlformats.org/officeDocument/2006/relationships/image" Target="../media/image26.png"/></Relationships>
</file>

<file path=ppt/slides/_rels/slide2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20.xml"/><Relationship Id="rId7" Type="http://schemas.openxmlformats.org/officeDocument/2006/relationships/slide" Target="slide17.xml"/><Relationship Id="rId2" Type="http://schemas.openxmlformats.org/officeDocument/2006/relationships/slideLayout" Target="../slideLayouts/slideLayout14.xml"/><Relationship Id="rId1" Type="http://schemas.openxmlformats.org/officeDocument/2006/relationships/tags" Target="../tags/tag21.xml"/><Relationship Id="rId6" Type="http://schemas.openxmlformats.org/officeDocument/2006/relationships/image" Target="../media/image54.jpeg"/><Relationship Id="rId5" Type="http://schemas.openxmlformats.org/officeDocument/2006/relationships/audio" Target="../media/audio4.wav"/><Relationship Id="rId10" Type="http://schemas.openxmlformats.org/officeDocument/2006/relationships/image" Target="../media/image24.png"/><Relationship Id="rId4" Type="http://schemas.openxmlformats.org/officeDocument/2006/relationships/audio" Target="../media/audio1.wav"/><Relationship Id="rId9" Type="http://schemas.openxmlformats.org/officeDocument/2006/relationships/image" Target="../media/image72.png"/></Relationships>
</file>

<file path=ppt/slides/_rels/slide2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21.xml"/><Relationship Id="rId7" Type="http://schemas.openxmlformats.org/officeDocument/2006/relationships/slide" Target="slide17.xml"/><Relationship Id="rId2" Type="http://schemas.openxmlformats.org/officeDocument/2006/relationships/slideLayout" Target="../slideLayouts/slideLayout14.xml"/><Relationship Id="rId1" Type="http://schemas.openxmlformats.org/officeDocument/2006/relationships/tags" Target="../tags/tag22.xml"/><Relationship Id="rId6" Type="http://schemas.openxmlformats.org/officeDocument/2006/relationships/image" Target="../media/image54.jpeg"/><Relationship Id="rId5" Type="http://schemas.openxmlformats.org/officeDocument/2006/relationships/audio" Target="../media/audio4.wav"/><Relationship Id="rId10" Type="http://schemas.openxmlformats.org/officeDocument/2006/relationships/image" Target="../media/image74.tmp"/><Relationship Id="rId4" Type="http://schemas.openxmlformats.org/officeDocument/2006/relationships/audio" Target="../media/audio1.wav"/><Relationship Id="rId9"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22.xml"/><Relationship Id="rId7" Type="http://schemas.openxmlformats.org/officeDocument/2006/relationships/slide" Target="slide17.xml"/><Relationship Id="rId2" Type="http://schemas.openxmlformats.org/officeDocument/2006/relationships/slideLayout" Target="../slideLayouts/slideLayout14.xml"/><Relationship Id="rId1" Type="http://schemas.openxmlformats.org/officeDocument/2006/relationships/tags" Target="../tags/tag23.xml"/><Relationship Id="rId6" Type="http://schemas.openxmlformats.org/officeDocument/2006/relationships/image" Target="../media/image54.jpeg"/><Relationship Id="rId5" Type="http://schemas.openxmlformats.org/officeDocument/2006/relationships/audio" Target="../media/audio4.wav"/><Relationship Id="rId10" Type="http://schemas.openxmlformats.org/officeDocument/2006/relationships/image" Target="../media/image76.tmp"/><Relationship Id="rId4" Type="http://schemas.openxmlformats.org/officeDocument/2006/relationships/audio" Target="../media/audio1.wav"/><Relationship Id="rId9"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notesSlide" Target="../notesSlides/notesSlide23.xml"/><Relationship Id="rId7" Type="http://schemas.openxmlformats.org/officeDocument/2006/relationships/slide" Target="slide17.xml"/><Relationship Id="rId2" Type="http://schemas.openxmlformats.org/officeDocument/2006/relationships/slideLayout" Target="../slideLayouts/slideLayout14.xml"/><Relationship Id="rId1" Type="http://schemas.openxmlformats.org/officeDocument/2006/relationships/tags" Target="../tags/tag24.xml"/><Relationship Id="rId6" Type="http://schemas.openxmlformats.org/officeDocument/2006/relationships/image" Target="../media/image54.jpeg"/><Relationship Id="rId5" Type="http://schemas.openxmlformats.org/officeDocument/2006/relationships/audio" Target="../media/audio4.wav"/><Relationship Id="rId10" Type="http://schemas.openxmlformats.org/officeDocument/2006/relationships/image" Target="../media/image78.tmp"/><Relationship Id="rId4" Type="http://schemas.openxmlformats.org/officeDocument/2006/relationships/audio" Target="../media/audio1.wav"/><Relationship Id="rId9" Type="http://schemas.openxmlformats.org/officeDocument/2006/relationships/image" Target="../media/image24.png"/></Relationships>
</file>

<file path=ppt/slides/_rels/slide2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notesSlide" Target="../notesSlides/notesSlide24.xml"/><Relationship Id="rId7" Type="http://schemas.microsoft.com/office/2007/relationships/hdphoto" Target="../media/hdphoto23.wdp"/><Relationship Id="rId2" Type="http://schemas.openxmlformats.org/officeDocument/2006/relationships/slideLayout" Target="../slideLayouts/slideLayout14.xml"/><Relationship Id="rId1" Type="http://schemas.openxmlformats.org/officeDocument/2006/relationships/tags" Target="../tags/tag25.xml"/><Relationship Id="rId6" Type="http://schemas.openxmlformats.org/officeDocument/2006/relationships/image" Target="../media/image79.png"/><Relationship Id="rId5" Type="http://schemas.openxmlformats.org/officeDocument/2006/relationships/image" Target="../media/image24.png"/><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4.xml"/><Relationship Id="rId1" Type="http://schemas.openxmlformats.org/officeDocument/2006/relationships/tags" Target="../tags/tag26.xml"/><Relationship Id="rId6" Type="http://schemas.openxmlformats.org/officeDocument/2006/relationships/image" Target="../media/image81.jpeg"/><Relationship Id="rId5" Type="http://schemas.openxmlformats.org/officeDocument/2006/relationships/image" Target="../media/image24.png"/><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audio" Target="../media/media2.mp3"/><Relationship Id="rId7" Type="http://schemas.openxmlformats.org/officeDocument/2006/relationships/image" Target="../media/image83.png"/><Relationship Id="rId2" Type="http://schemas.microsoft.com/office/2007/relationships/media" Target="../media/media2.mp3"/><Relationship Id="rId1" Type="http://schemas.openxmlformats.org/officeDocument/2006/relationships/tags" Target="../tags/tag27.xml"/><Relationship Id="rId6" Type="http://schemas.openxmlformats.org/officeDocument/2006/relationships/image" Target="../media/image82.jpeg"/><Relationship Id="rId11" Type="http://schemas.openxmlformats.org/officeDocument/2006/relationships/image" Target="../media/image24.png"/><Relationship Id="rId5" Type="http://schemas.openxmlformats.org/officeDocument/2006/relationships/notesSlide" Target="../notesSlides/notesSlide26.xml"/><Relationship Id="rId10" Type="http://schemas.openxmlformats.org/officeDocument/2006/relationships/image" Target="../media/image15.png"/><Relationship Id="rId4" Type="http://schemas.openxmlformats.org/officeDocument/2006/relationships/slideLayout" Target="../slideLayouts/slideLayout43.xml"/><Relationship Id="rId9" Type="http://schemas.openxmlformats.org/officeDocument/2006/relationships/image" Target="../media/image8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microsoft.com/office/2007/relationships/hdphoto" Target="../media/hdphoto18.wdp"/><Relationship Id="rId2" Type="http://schemas.openxmlformats.org/officeDocument/2006/relationships/slideLayout" Target="../slideLayouts/slideLayout14.xml"/><Relationship Id="rId1" Type="http://schemas.openxmlformats.org/officeDocument/2006/relationships/tags" Target="../tags/tag4.xml"/><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notesSlide" Target="../notesSlides/notesSlide4.xml"/><Relationship Id="rId7" Type="http://schemas.openxmlformats.org/officeDocument/2006/relationships/image" Target="../media/image24.png"/><Relationship Id="rId2" Type="http://schemas.openxmlformats.org/officeDocument/2006/relationships/slideLayout" Target="../slideLayouts/slideLayout14.xml"/><Relationship Id="rId1" Type="http://schemas.openxmlformats.org/officeDocument/2006/relationships/tags" Target="../tags/tag5.xml"/><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image" Target="../media/image29.jpeg"/><Relationship Id="rId4" Type="http://schemas.openxmlformats.org/officeDocument/2006/relationships/audio" Target="../media/audio1.wav"/><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notesSlide" Target="../notesSlides/notesSlide5.xml"/><Relationship Id="rId7" Type="http://schemas.openxmlformats.org/officeDocument/2006/relationships/image" Target="../media/image24.png"/><Relationship Id="rId2" Type="http://schemas.openxmlformats.org/officeDocument/2006/relationships/slideLayout" Target="../slideLayouts/slideLayout14.xml"/><Relationship Id="rId1" Type="http://schemas.openxmlformats.org/officeDocument/2006/relationships/tags" Target="../tags/tag6.xml"/><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image" Target="../media/image31.jpeg"/><Relationship Id="rId4" Type="http://schemas.openxmlformats.org/officeDocument/2006/relationships/audio" Target="../media/audio1.wav"/><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notesSlide" Target="../notesSlides/notesSlide6.xml"/><Relationship Id="rId7" Type="http://schemas.openxmlformats.org/officeDocument/2006/relationships/image" Target="../media/image24.png"/><Relationship Id="rId2" Type="http://schemas.openxmlformats.org/officeDocument/2006/relationships/slideLayout" Target="../slideLayouts/slideLayout14.xml"/><Relationship Id="rId1" Type="http://schemas.openxmlformats.org/officeDocument/2006/relationships/tags" Target="../tags/tag7.xml"/><Relationship Id="rId6" Type="http://schemas.openxmlformats.org/officeDocument/2006/relationships/audio" Target="../media/audio3.wav"/><Relationship Id="rId5" Type="http://schemas.openxmlformats.org/officeDocument/2006/relationships/audio" Target="../media/audio4.wav"/><Relationship Id="rId10" Type="http://schemas.openxmlformats.org/officeDocument/2006/relationships/image" Target="../media/image33.png"/><Relationship Id="rId4" Type="http://schemas.openxmlformats.org/officeDocument/2006/relationships/audio" Target="../media/audio1.wav"/><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notesSlide" Target="../notesSlides/notesSlide7.xml"/><Relationship Id="rId7" Type="http://schemas.openxmlformats.org/officeDocument/2006/relationships/image" Target="../media/image24.png"/><Relationship Id="rId2" Type="http://schemas.openxmlformats.org/officeDocument/2006/relationships/slideLayout" Target="../slideLayouts/slideLayout14.xml"/><Relationship Id="rId1" Type="http://schemas.openxmlformats.org/officeDocument/2006/relationships/tags" Target="../tags/tag8.xml"/><Relationship Id="rId6" Type="http://schemas.openxmlformats.org/officeDocument/2006/relationships/audio" Target="../media/audio3.wav"/><Relationship Id="rId5" Type="http://schemas.openxmlformats.org/officeDocument/2006/relationships/audio" Target="../media/audio4.wav"/><Relationship Id="rId10" Type="http://schemas.openxmlformats.org/officeDocument/2006/relationships/image" Target="../media/image35.jpeg"/><Relationship Id="rId4" Type="http://schemas.openxmlformats.org/officeDocument/2006/relationships/audio" Target="../media/audio1.wav"/><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4.png"/><Relationship Id="rId2" Type="http://schemas.openxmlformats.org/officeDocument/2006/relationships/slideLayout" Target="../slideLayouts/slideLayout14.xml"/><Relationship Id="rId1" Type="http://schemas.openxmlformats.org/officeDocument/2006/relationships/tags" Target="../tags/tag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8" Type="http://schemas.openxmlformats.org/officeDocument/2006/relationships/image" Target="../media/image40.tmp"/><Relationship Id="rId3" Type="http://schemas.openxmlformats.org/officeDocument/2006/relationships/notesSlide" Target="../notesSlides/notesSlide9.xml"/><Relationship Id="rId7" Type="http://schemas.openxmlformats.org/officeDocument/2006/relationships/image" Target="../media/image39.tmp"/><Relationship Id="rId2" Type="http://schemas.openxmlformats.org/officeDocument/2006/relationships/slideLayout" Target="../slideLayouts/slideLayout14.xml"/><Relationship Id="rId1" Type="http://schemas.openxmlformats.org/officeDocument/2006/relationships/tags" Target="../tags/tag10.xml"/><Relationship Id="rId6" Type="http://schemas.openxmlformats.org/officeDocument/2006/relationships/image" Target="../media/image38.tmp"/><Relationship Id="rId11" Type="http://schemas.openxmlformats.org/officeDocument/2006/relationships/image" Target="../media/image24.png"/><Relationship Id="rId5" Type="http://schemas.openxmlformats.org/officeDocument/2006/relationships/image" Target="../media/image23.jpeg"/><Relationship Id="rId10" Type="http://schemas.openxmlformats.org/officeDocument/2006/relationships/image" Target="../media/image42.tmp"/><Relationship Id="rId4" Type="http://schemas.openxmlformats.org/officeDocument/2006/relationships/audio" Target="../media/audio5.wav"/><Relationship Id="rId9" Type="http://schemas.openxmlformats.org/officeDocument/2006/relationships/image" Target="../media/image41.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48"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38" y="1583037"/>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4" name="图片 38"/>
          <p:cNvPicPr>
            <a:picLocks noChangeAspect="1"/>
          </p:cNvPicPr>
          <p:nvPr/>
        </p:nvPicPr>
        <p:blipFill>
          <a:blip r:embed="rId7">
            <a:extLst>
              <a:ext uri="{BEBA8EAE-BF5A-486C-A8C5-ECC9F3942E4B}">
                <a14:imgProps xmlns:a14="http://schemas.microsoft.com/office/drawing/2010/main">
                  <a14:imgLayer r:embed="rId8">
                    <a14:imgEffect>
                      <a14:saturation sat="135000"/>
                    </a14:imgEffect>
                  </a14:imgLayer>
                </a14:imgProps>
              </a:ext>
              <a:ext uri="{28A0092B-C50C-407E-A947-70E740481C1C}">
                <a14:useLocalDpi xmlns:a14="http://schemas.microsoft.com/office/drawing/2010/main" val="0"/>
              </a:ext>
            </a:extLst>
          </a:blip>
          <a:stretch>
            <a:fillRect/>
          </a:stretch>
        </p:blipFill>
        <p:spPr>
          <a:xfrm>
            <a:off x="-524434" y="3676118"/>
            <a:ext cx="10713464" cy="1613145"/>
          </a:xfrm>
          <a:prstGeom prst="rect">
            <a:avLst/>
          </a:prstGeom>
        </p:spPr>
      </p:pic>
      <p:pic>
        <p:nvPicPr>
          <p:cNvPr id="93" name="图片 8">
            <a:extLst>
              <a:ext uri="{FF2B5EF4-FFF2-40B4-BE49-F238E27FC236}">
                <a16:creationId xmlns:a16="http://schemas.microsoft.com/office/drawing/2014/main" id="{A70BE0F2-6240-46DC-B88B-5F8E34652B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9177" y="3502111"/>
            <a:ext cx="1160919" cy="1494596"/>
          </a:xfrm>
          <a:prstGeom prst="rect">
            <a:avLst/>
          </a:prstGeom>
          <a:ln>
            <a:noFill/>
          </a:ln>
          <a:effectLst>
            <a:outerShdw blurRad="292100" dist="139700" dir="2700000" algn="tl" rotWithShape="0">
              <a:srgbClr val="333333">
                <a:alpha val="65000"/>
              </a:srgbClr>
            </a:outerShdw>
          </a:effectLst>
        </p:spPr>
      </p:pic>
      <p:sp>
        <p:nvSpPr>
          <p:cNvPr id="1057" name="Google Shape;1057;p41"/>
          <p:cNvSpPr/>
          <p:nvPr/>
        </p:nvSpPr>
        <p:spPr>
          <a:xfrm>
            <a:off x="7823491" y="362282"/>
            <a:ext cx="322127" cy="373607"/>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85" name="图片 37"/>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1529181" y="3377329"/>
            <a:ext cx="6442536" cy="1507016"/>
          </a:xfrm>
          <a:prstGeom prst="rect">
            <a:avLst/>
          </a:prstGeom>
        </p:spPr>
      </p:pic>
      <p:pic>
        <p:nvPicPr>
          <p:cNvPr id="86" name="Picture 18" descr="School Building, School Clipart, School, Yellow PNG Transparent Clipart  Image and PSD File for Free Download"/>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463" y="2025111"/>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0" descr="Cute Flower Cartoon. Flower and Grass Clipart Vector Illustration Stock  Vector - Illustration of flower, clipart: 223759667"/>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889" b="98222" l="9944" r="89916"/>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366949" y="3992945"/>
            <a:ext cx="682755" cy="86061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2" descr="Farm Cartoon Flowers Bouquet Decoration Background Stock Vector -  Illustration of botanical, invitation: 170046110"/>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6250" b="90000" l="10000" r="90000">
                        <a14:foregroundMark x1="43000" y1="24250" x2="61250" y2="27750"/>
                        <a14:foregroundMark x1="50750" y1="12750" x2="59500" y2="35000"/>
                        <a14:foregroundMark x1="42250" y1="20000" x2="54750" y2="33500"/>
                        <a14:foregroundMark x1="58500" y1="16500" x2="65500" y2="24500"/>
                        <a14:foregroundMark x1="28500" y1="34000" x2="36250" y2="35000"/>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4088" y="3407069"/>
            <a:ext cx="721347" cy="7213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63"/>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138 Preschool Children Sharing Illustrations &amp;amp; Clip Art - iStock"/>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1139643" y="3460124"/>
            <a:ext cx="1898693" cy="16068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6" descr="Red mushroom cartoon Royalty Free Vector Image"/>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3704" b="91852" l="5500" r="95400"/>
                    </a14:imgEffect>
                  </a14:imgLayer>
                </a14:imgProps>
              </a:ext>
              <a:ext uri="{28A0092B-C50C-407E-A947-70E740481C1C}">
                <a14:useLocalDpi xmlns:a14="http://schemas.microsoft.com/office/drawing/2010/main" val="0"/>
              </a:ext>
            </a:extLst>
          </a:blip>
          <a:srcRect/>
          <a:stretch>
            <a:fillRect/>
          </a:stretch>
        </p:blipFill>
        <p:spPr bwMode="auto">
          <a:xfrm>
            <a:off x="2360289" y="4688788"/>
            <a:ext cx="429361" cy="4637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Carved autumn leaf. Nature bright leaves of trees. Cartoon style. 3015600  Vector Art at Vecteezy"/>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10000" b="98061" l="10000" r="90000"/>
                    </a14:imgEffect>
                  </a14:imgLayer>
                </a14:imgProps>
              </a:ext>
              <a:ext uri="{28A0092B-C50C-407E-A947-70E740481C1C}">
                <a14:useLocalDpi xmlns:a14="http://schemas.microsoft.com/office/drawing/2010/main" val="0"/>
              </a:ext>
            </a:extLst>
          </a:blip>
          <a:srcRect l="10523" r="9333"/>
          <a:stretch/>
        </p:blipFill>
        <p:spPr bwMode="auto">
          <a:xfrm>
            <a:off x="8058079" y="1753946"/>
            <a:ext cx="314888" cy="3929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Carved autumn leaf. Nature bright leaves of trees. Cartoon style. 3218131  Vector Art at Vecteezy"/>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2755" b="96735" l="10000" r="90000"/>
                    </a14:imgEffect>
                  </a14:imgLayer>
                </a14:imgProps>
              </a:ext>
              <a:ext uri="{28A0092B-C50C-407E-A947-70E740481C1C}">
                <a14:useLocalDpi xmlns:a14="http://schemas.microsoft.com/office/drawing/2010/main" val="0"/>
              </a:ext>
            </a:extLst>
          </a:blip>
          <a:srcRect l="21191" r="19156"/>
          <a:stretch/>
        </p:blipFill>
        <p:spPr bwMode="auto">
          <a:xfrm rot="1402055">
            <a:off x="8694936" y="1476417"/>
            <a:ext cx="249142" cy="417652"/>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4" descr="Green bush with pink flowers Royalty Free Vector Image"/>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532" b="100000" l="0" r="100000">
                        <a14:backgroundMark x1="2100" y1="14468" x2="2100" y2="14468"/>
                        <a14:backgroundMark x1="91403" y1="5682" x2="95475" y2="17614"/>
                        <a14:backgroundMark x1="90498" y1="88636" x2="95928" y2="86932"/>
                        <a14:backgroundMark x1="4072" y1="83523" x2="18100" y2="89205"/>
                      </a14:backgroundRemoval>
                    </a14:imgEffect>
                    <a14:imgEffect>
                      <a14:saturation sat="200000"/>
                    </a14:imgEffect>
                  </a14:imgLayer>
                </a14:imgProps>
              </a:ext>
              <a:ext uri="{28A0092B-C50C-407E-A947-70E740481C1C}">
                <a14:useLocalDpi xmlns:a14="http://schemas.microsoft.com/office/drawing/2010/main" val="0"/>
              </a:ext>
            </a:extLst>
          </a:blip>
          <a:srcRect b="8601"/>
          <a:stretch/>
        </p:blipFill>
        <p:spPr bwMode="auto">
          <a:xfrm>
            <a:off x="2077662" y="3171332"/>
            <a:ext cx="588334" cy="428163"/>
          </a:xfrm>
          <a:prstGeom prst="rect">
            <a:avLst/>
          </a:prstGeom>
          <a:noFill/>
          <a:extLst>
            <a:ext uri="{909E8E84-426E-40DD-AFC4-6F175D3DCCD1}">
              <a14:hiddenFill xmlns:a14="http://schemas.microsoft.com/office/drawing/2010/main">
                <a:solidFill>
                  <a:srgbClr val="FFFFFF"/>
                </a:solidFill>
              </a14:hiddenFill>
            </a:ext>
          </a:extLst>
        </p:spPr>
      </p:pic>
      <p:pic>
        <p:nvPicPr>
          <p:cNvPr id="197" name="图片 5"/>
          <p:cNvPicPr>
            <a:picLocks noChangeAspect="1"/>
          </p:cNvPicPr>
          <p:nvPr/>
        </p:nvPicPr>
        <p:blipFill>
          <a:blip r:embed="rId30">
            <a:extLst>
              <a:ext uri="{28A0092B-C50C-407E-A947-70E740481C1C}">
                <a14:useLocalDpi xmlns:a14="http://schemas.microsoft.com/office/drawing/2010/main"/>
              </a:ext>
            </a:extLst>
          </a:blip>
          <a:srcRect/>
          <a:stretch>
            <a:fillRect/>
          </a:stretch>
        </p:blipFill>
        <p:spPr bwMode="auto">
          <a:xfrm>
            <a:off x="1121553" y="4726119"/>
            <a:ext cx="339646" cy="2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happy-ukulele-746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31"/>
          <a:stretch>
            <a:fillRect/>
          </a:stretch>
        </p:blipFill>
        <p:spPr>
          <a:xfrm>
            <a:off x="10450379" y="828921"/>
            <a:ext cx="609600" cy="609600"/>
          </a:xfrm>
          <a:prstGeom prst="rect">
            <a:avLst/>
          </a:prstGeom>
        </p:spPr>
      </p:pic>
      <p:pic>
        <p:nvPicPr>
          <p:cNvPr id="200" name="Picture 199" descr="200.gif"/>
          <p:cNvPicPr>
            <a:picLocks noChangeAspect="1"/>
          </p:cNvPicPr>
          <p:nvPr/>
        </p:nvPicPr>
        <p:blipFill>
          <a:blip r:embed="rId32" cstate="print"/>
          <a:stretch>
            <a:fillRect/>
          </a:stretch>
        </p:blipFill>
        <p:spPr>
          <a:xfrm>
            <a:off x="699586" y="643375"/>
            <a:ext cx="749768" cy="772957"/>
          </a:xfrm>
          <a:prstGeom prst="rect">
            <a:avLst/>
          </a:prstGeom>
          <a:ln>
            <a:noFill/>
          </a:ln>
          <a:effectLst>
            <a:outerShdw blurRad="292100" dist="139700" dir="2700000" algn="tl" rotWithShape="0">
              <a:srgbClr val="333333">
                <a:alpha val="65000"/>
              </a:srgbClr>
            </a:outerShdw>
          </a:effectLst>
        </p:spPr>
      </p:pic>
      <p:grpSp>
        <p:nvGrpSpPr>
          <p:cNvPr id="147" name="Google Shape;1248;p47"/>
          <p:cNvGrpSpPr/>
          <p:nvPr/>
        </p:nvGrpSpPr>
        <p:grpSpPr>
          <a:xfrm>
            <a:off x="3495255" y="4706843"/>
            <a:ext cx="4963561" cy="477744"/>
            <a:chOff x="1610262" y="4439258"/>
            <a:chExt cx="7532671" cy="703746"/>
          </a:xfrm>
        </p:grpSpPr>
        <p:sp>
          <p:nvSpPr>
            <p:cNvPr id="149" name="Google Shape;1250;p47"/>
            <p:cNvSpPr/>
            <p:nvPr/>
          </p:nvSpPr>
          <p:spPr>
            <a:xfrm flipH="1">
              <a:off x="1610262" y="4704922"/>
              <a:ext cx="1428999" cy="438079"/>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0" name="Google Shape;1251;p47"/>
            <p:cNvSpPr/>
            <p:nvPr/>
          </p:nvSpPr>
          <p:spPr>
            <a:xfrm>
              <a:off x="8236556" y="4776621"/>
              <a:ext cx="906377" cy="366383"/>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1" name="Google Shape;1252;p47"/>
            <p:cNvSpPr/>
            <p:nvPr/>
          </p:nvSpPr>
          <p:spPr>
            <a:xfrm>
              <a:off x="2692644" y="4710185"/>
              <a:ext cx="827519" cy="432816"/>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2" name="Google Shape;1253;p47"/>
            <p:cNvSpPr/>
            <p:nvPr/>
          </p:nvSpPr>
          <p:spPr>
            <a:xfrm>
              <a:off x="6034691" y="4514222"/>
              <a:ext cx="215092" cy="511778"/>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3" name="Google Shape;1254;p47"/>
            <p:cNvSpPr/>
            <p:nvPr/>
          </p:nvSpPr>
          <p:spPr>
            <a:xfrm>
              <a:off x="6271478" y="4527804"/>
              <a:ext cx="193299" cy="272261"/>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4" name="Google Shape;1255;p47"/>
            <p:cNvSpPr/>
            <p:nvPr/>
          </p:nvSpPr>
          <p:spPr>
            <a:xfrm>
              <a:off x="6238840" y="4527804"/>
              <a:ext cx="111705" cy="29689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5" name="Google Shape;1256;p47"/>
            <p:cNvSpPr/>
            <p:nvPr/>
          </p:nvSpPr>
          <p:spPr>
            <a:xfrm>
              <a:off x="6135344" y="4514222"/>
              <a:ext cx="114442" cy="298476"/>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6" name="Google Shape;1257;p47"/>
            <p:cNvSpPr/>
            <p:nvPr/>
          </p:nvSpPr>
          <p:spPr>
            <a:xfrm>
              <a:off x="5999315" y="4503377"/>
              <a:ext cx="226042" cy="26131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7" name="Google Shape;1258;p47"/>
            <p:cNvSpPr/>
            <p:nvPr/>
          </p:nvSpPr>
          <p:spPr>
            <a:xfrm>
              <a:off x="5909506" y="4500429"/>
              <a:ext cx="294054" cy="163609"/>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8" name="Google Shape;1259;p47"/>
            <p:cNvSpPr/>
            <p:nvPr/>
          </p:nvSpPr>
          <p:spPr>
            <a:xfrm>
              <a:off x="6124499" y="4439258"/>
              <a:ext cx="204248" cy="142447"/>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9" name="Google Shape;1260;p47"/>
            <p:cNvSpPr/>
            <p:nvPr/>
          </p:nvSpPr>
          <p:spPr>
            <a:xfrm>
              <a:off x="5931300" y="4764592"/>
              <a:ext cx="136130" cy="125286"/>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0" name="Google Shape;1261;p47"/>
            <p:cNvSpPr/>
            <p:nvPr/>
          </p:nvSpPr>
          <p:spPr>
            <a:xfrm>
              <a:off x="4861651" y="4647568"/>
              <a:ext cx="168873" cy="419235"/>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1" name="Google Shape;1262;p47"/>
            <p:cNvSpPr/>
            <p:nvPr/>
          </p:nvSpPr>
          <p:spPr>
            <a:xfrm>
              <a:off x="4872601" y="4537018"/>
              <a:ext cx="329324" cy="97070"/>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2" name="Google Shape;1263;p47"/>
            <p:cNvSpPr/>
            <p:nvPr/>
          </p:nvSpPr>
          <p:spPr>
            <a:xfrm>
              <a:off x="4633076" y="4647568"/>
              <a:ext cx="182455" cy="272261"/>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3" name="Google Shape;1264;p47"/>
            <p:cNvSpPr/>
            <p:nvPr/>
          </p:nvSpPr>
          <p:spPr>
            <a:xfrm>
              <a:off x="4736466" y="4647568"/>
              <a:ext cx="111705" cy="29689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4" name="Google Shape;1265;p47"/>
            <p:cNvSpPr/>
            <p:nvPr/>
          </p:nvSpPr>
          <p:spPr>
            <a:xfrm>
              <a:off x="4837119" y="4647568"/>
              <a:ext cx="125391" cy="288579"/>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5" name="Google Shape;1266;p47"/>
            <p:cNvSpPr/>
            <p:nvPr/>
          </p:nvSpPr>
          <p:spPr>
            <a:xfrm>
              <a:off x="4861651" y="4623141"/>
              <a:ext cx="226042" cy="26131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6" name="Google Shape;1267;p47"/>
            <p:cNvSpPr/>
            <p:nvPr/>
          </p:nvSpPr>
          <p:spPr>
            <a:xfrm>
              <a:off x="4883445" y="4620193"/>
              <a:ext cx="304898" cy="171716"/>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7" name="Google Shape;1268;p47"/>
            <p:cNvSpPr/>
            <p:nvPr/>
          </p:nvSpPr>
          <p:spPr>
            <a:xfrm>
              <a:off x="4758260" y="4561549"/>
              <a:ext cx="215092" cy="139920"/>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8" name="Google Shape;1269;p47"/>
            <p:cNvSpPr/>
            <p:nvPr/>
          </p:nvSpPr>
          <p:spPr>
            <a:xfrm>
              <a:off x="5019474" y="4884356"/>
              <a:ext cx="136236" cy="125286"/>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9" name="Google Shape;1270;p47"/>
            <p:cNvSpPr/>
            <p:nvPr/>
          </p:nvSpPr>
          <p:spPr>
            <a:xfrm>
              <a:off x="7202229" y="4699341"/>
              <a:ext cx="68223" cy="443660"/>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0" name="Google Shape;1271;p47"/>
            <p:cNvSpPr/>
            <p:nvPr/>
          </p:nvSpPr>
          <p:spPr>
            <a:xfrm>
              <a:off x="6919221" y="4646593"/>
              <a:ext cx="329429" cy="103598"/>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1" name="Google Shape;1272;p47"/>
            <p:cNvSpPr/>
            <p:nvPr/>
          </p:nvSpPr>
          <p:spPr>
            <a:xfrm>
              <a:off x="7305725" y="4688392"/>
              <a:ext cx="236886" cy="239623"/>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2" name="Google Shape;1273;p47"/>
            <p:cNvSpPr/>
            <p:nvPr/>
          </p:nvSpPr>
          <p:spPr>
            <a:xfrm>
              <a:off x="7283931" y="4699341"/>
              <a:ext cx="157924" cy="275103"/>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3" name="Google Shape;1274;p47"/>
            <p:cNvSpPr/>
            <p:nvPr/>
          </p:nvSpPr>
          <p:spPr>
            <a:xfrm>
              <a:off x="7226760" y="4699341"/>
              <a:ext cx="100755" cy="300897"/>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4" name="Google Shape;1275;p47"/>
            <p:cNvSpPr/>
            <p:nvPr/>
          </p:nvSpPr>
          <p:spPr>
            <a:xfrm>
              <a:off x="7090731" y="4688392"/>
              <a:ext cx="168768" cy="297107"/>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5" name="Google Shape;1276;p47"/>
            <p:cNvSpPr/>
            <p:nvPr/>
          </p:nvSpPr>
          <p:spPr>
            <a:xfrm>
              <a:off x="6976391" y="4688392"/>
              <a:ext cx="261311" cy="226042"/>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6" name="Google Shape;1277;p47"/>
            <p:cNvSpPr/>
            <p:nvPr/>
          </p:nvSpPr>
          <p:spPr>
            <a:xfrm>
              <a:off x="7134214" y="4635222"/>
              <a:ext cx="239623" cy="110441"/>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7" name="Google Shape;1278;p47"/>
            <p:cNvSpPr/>
            <p:nvPr/>
          </p:nvSpPr>
          <p:spPr>
            <a:xfrm>
              <a:off x="7033561" y="5006882"/>
              <a:ext cx="168768" cy="94017"/>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grpSp>
      <p:pic>
        <p:nvPicPr>
          <p:cNvPr id="14" name="Picture 14" descr="Tree branch with dry leaves Royalty Free Vector Image"/>
          <p:cNvPicPr>
            <a:picLocks noChangeAspect="1" noChangeArrowheads="1"/>
          </p:cNvPicPr>
          <p:nvPr/>
        </p:nvPicPr>
        <p:blipFill>
          <a:blip r:embed="rId33" cstate="print">
            <a:extLst>
              <a:ext uri="{BEBA8EAE-BF5A-486C-A8C5-ECC9F3942E4B}">
                <a14:imgProps xmlns:a14="http://schemas.microsoft.com/office/drawing/2010/main">
                  <a14:imgLayer r:embed="rId34">
                    <a14:imgEffect>
                      <a14:backgroundRemoval t="0" b="89735" l="0" r="100000">
                        <a14:foregroundMark x1="60400" y1="23068" x2="65400" y2="22145"/>
                        <a14:foregroundMark x1="73200" y1="20531" x2="74600" y2="23299"/>
                        <a14:foregroundMark x1="84800" y1="14764" x2="92800" y2="15456"/>
                        <a14:foregroundMark x1="86400" y1="32065" x2="86400" y2="32065"/>
                        <a14:foregroundMark x1="90400" y1="34371" x2="90400" y2="34371"/>
                        <a14:foregroundMark x1="6000" y1="17070" x2="10000" y2="20761"/>
                        <a14:foregroundMark x1="48000" y1="37370" x2="48000" y2="37370"/>
                        <a14:backgroundMark x1="58000" y1="39446" x2="58000" y2="39446"/>
                        <a14:backgroundMark x1="62800" y1="28143" x2="62800" y2="28143"/>
                      </a14:backgroundRemoval>
                    </a14:imgEffect>
                  </a14:imgLayer>
                </a14:imgProps>
              </a:ext>
              <a:ext uri="{28A0092B-C50C-407E-A947-70E740481C1C}">
                <a14:useLocalDpi xmlns:a14="http://schemas.microsoft.com/office/drawing/2010/main" val="0"/>
              </a:ext>
            </a:extLst>
          </a:blip>
          <a:srcRect/>
          <a:stretch>
            <a:fillRect/>
          </a:stretch>
        </p:blipFill>
        <p:spPr bwMode="auto">
          <a:xfrm rot="20096705" flipH="1">
            <a:off x="7672035" y="385135"/>
            <a:ext cx="2252860" cy="195323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7">
            <a:extLst>
              <a:ext uri="{FF2B5EF4-FFF2-40B4-BE49-F238E27FC236}">
                <a16:creationId xmlns:a16="http://schemas.microsoft.com/office/drawing/2014/main" id="{226515EE-1FEC-4474-98D7-30A4E2B3CA23}"/>
              </a:ext>
            </a:extLst>
          </p:cNvPr>
          <p:cNvPicPr>
            <a:picLocks noChangeAspect="1"/>
          </p:cNvPicPr>
          <p:nvPr/>
        </p:nvPicPr>
        <p:blipFill>
          <a:blip r:embed="rId35" cstate="print">
            <a:alphaModFix/>
            <a:extLst>
              <a:ext uri="{28A0092B-C50C-407E-A947-70E740481C1C}">
                <a14:useLocalDpi xmlns:a14="http://schemas.microsoft.com/office/drawing/2010/main"/>
              </a:ext>
            </a:extLst>
          </a:blip>
          <a:stretch>
            <a:fillRect/>
          </a:stretch>
        </p:blipFill>
        <p:spPr>
          <a:xfrm rot="20815360">
            <a:off x="7425484" y="3695806"/>
            <a:ext cx="869289" cy="1212125"/>
          </a:xfrm>
          <a:prstGeom prst="rect">
            <a:avLst/>
          </a:prstGeom>
          <a:ln>
            <a:solidFill>
              <a:schemeClr val="tx2"/>
            </a:solidFill>
          </a:ln>
        </p:spPr>
      </p:pic>
      <p:pic>
        <p:nvPicPr>
          <p:cNvPr id="4" name="Picture 3"/>
          <p:cNvPicPr>
            <a:picLocks noChangeAspect="1"/>
          </p:cNvPicPr>
          <p:nvPr/>
        </p:nvPicPr>
        <p:blipFill rotWithShape="1">
          <a:blip r:embed="rId36">
            <a:extLst>
              <a:ext uri="{28A0092B-C50C-407E-A947-70E740481C1C}">
                <a14:useLocalDpi xmlns:a14="http://schemas.microsoft.com/office/drawing/2010/main" val="0"/>
              </a:ext>
            </a:extLst>
          </a:blip>
          <a:srcRect l="11207" t="28323" r="29018" b="25384"/>
          <a:stretch/>
        </p:blipFill>
        <p:spPr>
          <a:xfrm>
            <a:off x="1571067" y="403165"/>
            <a:ext cx="5714813" cy="2488325"/>
          </a:xfrm>
          <a:prstGeom prst="rect">
            <a:avLst/>
          </a:prstGeom>
        </p:spPr>
      </p:pic>
      <p:pic>
        <p:nvPicPr>
          <p:cNvPr id="59" name="Picture 2" descr="Children Playing Park Stock Vector Image by ©yusufdemirci #318430298"/>
          <p:cNvPicPr>
            <a:picLocks noChangeAspect="1" noChangeArrowheads="1"/>
          </p:cNvPicPr>
          <p:nvPr/>
        </p:nvPicPr>
        <p:blipFill rotWithShape="1">
          <a:blip r:embed="rId37" cstate="print">
            <a:extLst>
              <a:ext uri="{BEBA8EAE-BF5A-486C-A8C5-ECC9F3942E4B}">
                <a14:imgProps xmlns:a14="http://schemas.microsoft.com/office/drawing/2010/main">
                  <a14:imgLayer r:embed="rId38">
                    <a14:imgEffect>
                      <a14:backgroundRemoval t="36739" b="75258" l="2563" r="24438"/>
                    </a14:imgEffect>
                  </a14:imgLayer>
                </a14:imgProps>
              </a:ext>
              <a:ext uri="{28A0092B-C50C-407E-A947-70E740481C1C}">
                <a14:useLocalDpi xmlns:a14="http://schemas.microsoft.com/office/drawing/2010/main" val="0"/>
              </a:ext>
            </a:extLst>
          </a:blip>
          <a:srcRect t="35199" r="74324" b="23028"/>
          <a:stretch/>
        </p:blipFill>
        <p:spPr bwMode="auto">
          <a:xfrm>
            <a:off x="1090521" y="2803393"/>
            <a:ext cx="691550" cy="7502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6" name="Picture 22" descr="Kid playing football Royalty Free Vector Image"/>
          <p:cNvPicPr>
            <a:picLocks noChangeAspect="1" noChangeArrowheads="1"/>
          </p:cNvPicPr>
          <p:nvPr/>
        </p:nvPicPr>
        <p:blipFill rotWithShape="1">
          <a:blip r:embed="rId39" cstate="print">
            <a:extLst>
              <a:ext uri="{BEBA8EAE-BF5A-486C-A8C5-ECC9F3942E4B}">
                <a14:imgProps xmlns:a14="http://schemas.microsoft.com/office/drawing/2010/main">
                  <a14:imgLayer r:embed="rId40">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56615"/>
          <a:stretch/>
        </p:blipFill>
        <p:spPr bwMode="auto">
          <a:xfrm>
            <a:off x="4678107" y="2871359"/>
            <a:ext cx="702129" cy="17478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7" name="Picture 22" descr="Kid playing football Royalty Free Vector Image"/>
          <p:cNvPicPr>
            <a:picLocks noChangeAspect="1" noChangeArrowheads="1"/>
          </p:cNvPicPr>
          <p:nvPr/>
        </p:nvPicPr>
        <p:blipFill rotWithShape="1">
          <a:blip r:embed="rId41" cstate="print">
            <a:extLst>
              <a:ext uri="{BEBA8EAE-BF5A-486C-A8C5-ECC9F3942E4B}">
                <a14:imgProps xmlns:a14="http://schemas.microsoft.com/office/drawing/2010/main">
                  <a14:imgLayer r:embed="rId42">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1" r="44055"/>
          <a:stretch/>
        </p:blipFill>
        <p:spPr bwMode="auto">
          <a:xfrm>
            <a:off x="2835288" y="2791904"/>
            <a:ext cx="906769" cy="17504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1595448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99"/>
                                        </p:tgtEl>
                                      </p:cBhvr>
                                    </p:cmd>
                                  </p:childTnLst>
                                </p:cTn>
                              </p:par>
                              <p:par>
                                <p:cTn id="7" presetID="0" presetClass="path" presetSubtype="0" repeatCount="indefinite" accel="50000" decel="50000" fill="hold" nodeType="withEffect">
                                  <p:stCondLst>
                                    <p:cond delay="0"/>
                                  </p:stCondLst>
                                  <p:childTnLst>
                                    <p:animMotion origin="layout" path="M -4.16667E-6 2.96296E-6 L -0.00017 0.00031 C -0.00173 0.0074 -0.00416 0.01419 -0.00503 0.02222 C -0.0059 0.03024 -0.00538 0.03889 -0.0059 0.04753 C -0.00625 0.05771 -0.00659 0.06759 -0.00694 0.07808 C -0.00902 0.09382 -0.01059 0.10956 -0.01284 0.12531 C -0.01319 0.12839 -0.01371 0.1321 -0.0151 0.13487 C -0.01632 0.13765 -0.0184 0.13858 -0.01996 0.14105 C -0.03177 0.16111 -0.02222 0.14815 -0.03402 0.17037 C -0.0368 0.175 -0.03975 0.1787 -0.0427 0.18364 C -0.04427 0.18642 -0.04583 0.1895 -0.04757 0.19228 C -0.05538 0.21913 -0.04375 0.17315 -0.04288 0.20432 C -0.04184 0.23889 -0.04375 0.24012 -0.05191 0.25555 C -0.05312 0.26481 -0.05416 0.27376 -0.05572 0.28271 C -0.05625 0.28611 -0.05711 0.28889 -0.05798 0.29259 C -0.05902 0.29784 -0.06007 0.3037 -0.06093 0.30895 C -0.06857 0.36234 -0.06232 0.32747 -0.06822 0.35895 C -0.06996 0.37222 -0.07135 0.38549 -0.07326 0.39876 C -0.07326 0.39907 -0.07691 0.41389 -0.0776 0.41543 C -0.08038 0.41882 -0.0842 0.41913 -0.08697 0.42315 L -0.0901 0.42747 L -0.09027 0.42777 " pathEditMode="relative" rAng="540000" ptsTypes="AAAAAAAAAAAAAAAAAAAAAA">
                                      <p:cBhvr>
                                        <p:cTn id="8" dur="3250" fill="hold"/>
                                        <p:tgtEl>
                                          <p:spTgt spid="17"/>
                                        </p:tgtEl>
                                        <p:attrNameLst>
                                          <p:attrName>ppt_x</p:attrName>
                                          <p:attrName>ppt_y</p:attrName>
                                        </p:attrNameLst>
                                      </p:cBhvr>
                                      <p:rCtr x="-4514" y="21389"/>
                                    </p:animMotion>
                                  </p:childTnLst>
                                </p:cTn>
                              </p:par>
                              <p:par>
                                <p:cTn id="9" presetID="0" presetClass="path" presetSubtype="0" repeatCount="indefinite" accel="50000" decel="50000" fill="hold" nodeType="withEffect">
                                  <p:stCondLst>
                                    <p:cond delay="0"/>
                                  </p:stCondLst>
                                  <p:childTnLst>
                                    <p:animMotion origin="layout" path="M -3.33333E-6 6.41975E-6 L -3.33333E-6 6.41975E-6 C -0.00052 0.00927 -0.00035 0.01852 -0.00156 0.02778 C -0.00191 0.03087 -0.00364 0.03272 -0.00434 0.0355 C -0.00555 0.03951 -0.00608 0.04414 -0.00729 0.04815 C -0.00799 0.05093 -0.0092 0.05309 -0.01007 0.05587 C -0.01736 0.0784 -0.00885 0.05494 -0.0158 0.07346 C -0.01441 0.07686 -0.01302 0.08056 -0.01146 0.08365 C -0.00972 0.08735 -0.00625 0.0892 -0.00573 0.09383 C -0.00382 0.11513 -0.00677 0.12686 -0.01007 0.14476 C -0.01215 0.15587 -0.01076 0.15001 -0.01441 0.16235 C -0.01892 0.20309 -0.01667 0.17809 -0.01441 0.26389 C -0.01406 0.27778 -0.01337 0.27902 -0.01146 0.28951 C -0.01198 0.2997 -0.01215 0.30988 -0.01302 0.31976 C -0.01319 0.32254 -0.01406 0.32501 -0.01441 0.32748 C -0.0151 0.33427 -0.01545 0.34106 -0.0158 0.34785 C -0.01788 0.3818 -0.0151 0.36636 -0.02014 0.38859 C -0.02257 0.41914 -0.02031 0.39476 -0.02292 0.41636 C -0.02378 0.42346 -0.02361 0.43149 -0.02726 0.43673 C -0.02847 0.43828 -0.03003 0.43828 -0.03142 0.4392 C -0.03333 0.44445 -0.03576 0.44908 -0.03715 0.45464 C -0.03854 0.45927 -0.03906 0.46482 -0.0401 0.46976 C -0.04062 0.47223 -0.0408 0.47501 -0.04149 0.47748 C -0.04531 0.49075 -0.04601 0.49198 -0.04861 0.50525 C -0.04965 0.51019 -0.05035 0.51575 -0.05156 0.52068 C -0.05278 0.52593 -0.05451 0.53056 -0.05573 0.53581 C -0.05677 0.53982 -0.05781 0.54414 -0.05868 0.54846 C -0.0592 0.55093 -0.0592 0.55402 -0.06007 0.55618 C -0.06111 0.55834 -0.06285 0.55957 -0.06441 0.56112 C -0.0658 0.56019 -0.06719 0.55865 -0.06858 0.55865 C -0.07205 0.55865 -0.07535 0.55957 -0.07864 0.56112 C -0.08212 0.56297 -0.0875 0.57007 -0.0901 0.57377 C -0.09305 0.57871 -0.09531 0.58519 -0.09861 0.5892 L -0.10295 0.59414 C -0.10364 0.59877 -0.10399 0.6068 -0.10868 0.60433 C -0.11094 0.60309 -0.11424 0.59661 -0.11424 0.59661 L -0.11424 0.59661 " pathEditMode="relative" ptsTypes="AAAAAAAAAAAAAAAAAAAAAAAAAAAAAAAAAAAAA">
                                      <p:cBhvr>
                                        <p:cTn id="10" dur="3250" fill="hold"/>
                                        <p:tgtEl>
                                          <p:spTgt spid="16"/>
                                        </p:tgtEl>
                                        <p:attrNameLst>
                                          <p:attrName>ppt_x</p:attrName>
                                          <p:attrName>ppt_y</p:attrName>
                                        </p:attrNameLst>
                                      </p:cBhvr>
                                    </p:animMotion>
                                  </p:childTnLst>
                                </p:cTn>
                              </p:par>
                              <p:par>
                                <p:cTn id="11" presetID="42" presetClass="path" presetSubtype="0" repeatCount="indefinite" accel="50000" decel="50000" fill="hold" nodeType="withEffect">
                                  <p:stCondLst>
                                    <p:cond delay="0"/>
                                  </p:stCondLst>
                                  <p:childTnLst>
                                    <p:animMotion origin="layout" path="M -1.66667E-6 -4.44444E-6 L 0.02057 0.00787 " pathEditMode="relative" rAng="0" ptsTypes="AA">
                                      <p:cBhvr>
                                        <p:cTn id="12" dur="1250" fill="hold"/>
                                        <p:tgtEl>
                                          <p:spTgt spid="59"/>
                                        </p:tgtEl>
                                        <p:attrNameLst>
                                          <p:attrName>ppt_x</p:attrName>
                                          <p:attrName>ppt_y</p:attrName>
                                        </p:attrNameLst>
                                      </p:cBhvr>
                                      <p:rCtr x="1029" y="394"/>
                                    </p:animMotion>
                                  </p:childTnLst>
                                </p:cTn>
                              </p:par>
                              <p:par>
                                <p:cTn id="13" presetID="42" presetClass="path" presetSubtype="0" repeatCount="indefinite" accel="50000" decel="50000" fill="hold" nodeType="withEffect">
                                  <p:stCondLst>
                                    <p:cond delay="0"/>
                                  </p:stCondLst>
                                  <p:childTnLst>
                                    <p:animMotion origin="layout" path="M -0.01106 -0.00579 L -0.0625 0.00023 " pathEditMode="relative" rAng="0" ptsTypes="AA">
                                      <p:cBhvr>
                                        <p:cTn id="14" dur="2000" fill="hold"/>
                                        <p:tgtEl>
                                          <p:spTgt spid="56"/>
                                        </p:tgtEl>
                                        <p:attrNameLst>
                                          <p:attrName>ppt_x</p:attrName>
                                          <p:attrName>ppt_y</p:attrName>
                                        </p:attrNameLst>
                                      </p:cBhvr>
                                      <p:rCtr x="-2578" y="301"/>
                                    </p:animMotion>
                                  </p:childTnLst>
                                </p:cTn>
                              </p:par>
                              <p:par>
                                <p:cTn id="15" presetID="42" presetClass="path" presetSubtype="0" repeatCount="indefinite" accel="50000" decel="50000" fill="hold" nodeType="withEffect">
                                  <p:stCondLst>
                                    <p:cond delay="0"/>
                                  </p:stCondLst>
                                  <p:childTnLst>
                                    <p:animMotion origin="layout" path="M 3.33333E-6 -1.85185E-6 L 0.02526 -1.85185E-6 " pathEditMode="relative" rAng="0" ptsTypes="AA">
                                      <p:cBhvr>
                                        <p:cTn id="16" dur="1500" fill="hold"/>
                                        <p:tgtEl>
                                          <p:spTgt spid="57"/>
                                        </p:tgtEl>
                                        <p:attrNameLst>
                                          <p:attrName>ppt_x</p:attrName>
                                          <p:attrName>ppt_y</p:attrName>
                                        </p:attrNameLst>
                                      </p:cBhvr>
                                      <p:rCtr x="1263"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9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Hình nền Tài Liệu Học Tập Mùa Học, đơn Giản, Màu Xanh Da Trời, Bông Hoa  Vector để tải xuống miễn ph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9" y="0"/>
            <a:ext cx="9143998"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3633" y="235745"/>
            <a:ext cx="1175147"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9229" l="0" r="99762">
                        <a14:foregroundMark x1="48929" y1="80591" x2="48929" y2="80591"/>
                        <a14:backgroundMark x1="49762" y1="80334" x2="49762" y2="80334"/>
                        <a14:backgroundMark x1="49167" y1="75707" x2="48452" y2="82519"/>
                        <a14:backgroundMark x1="54167" y1="77892" x2="54762" y2="82519"/>
                        <a14:backgroundMark x1="55476" y1="88432" x2="55714" y2="91645"/>
                        <a14:backgroundMark x1="47976" y1="87661" x2="47976" y2="91388"/>
                      </a14:backgroundRemoval>
                    </a14:imgEffect>
                  </a14:imgLayer>
                </a14:imgProps>
              </a:ext>
              <a:ext uri="{28A0092B-C50C-407E-A947-70E740481C1C}">
                <a14:useLocalDpi xmlns:a14="http://schemas.microsoft.com/office/drawing/2010/main" val="0"/>
              </a:ext>
            </a:extLst>
          </a:blip>
          <a:srcRect l="544" t="4128" r="-544" b="4128"/>
          <a:stretch/>
        </p:blipFill>
        <p:spPr bwMode="auto">
          <a:xfrm>
            <a:off x="1067674" y="453013"/>
            <a:ext cx="6171326" cy="3571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1524000" y="915084"/>
            <a:ext cx="1463040" cy="731520"/>
            <a:chOff x="419096" y="644236"/>
            <a:chExt cx="2209794" cy="1600200"/>
          </a:xfrm>
        </p:grpSpPr>
        <p:pic>
          <p:nvPicPr>
            <p:cNvPr id="5" name="Picture 4" descr="Screen Clipping"/>
            <p:cNvPicPr>
              <a:picLocks noChangeAspect="1"/>
            </p:cNvPicPr>
            <p:nvPr/>
          </p:nvPicPr>
          <p:blipFill rotWithShape="1">
            <a:blip r:embed="rId8">
              <a:extLst>
                <a:ext uri="{28A0092B-C50C-407E-A947-70E740481C1C}">
                  <a14:useLocalDpi xmlns:a14="http://schemas.microsoft.com/office/drawing/2010/main" val="0"/>
                </a:ext>
              </a:extLst>
            </a:blip>
            <a:srcRect l="5609" t="10628"/>
            <a:stretch/>
          </p:blipFill>
          <p:spPr>
            <a:xfrm>
              <a:off x="609593" y="822618"/>
              <a:ext cx="1828800" cy="1255040"/>
            </a:xfrm>
            <a:prstGeom prst="rect">
              <a:avLst/>
            </a:prstGeom>
          </p:spPr>
        </p:pic>
        <p:sp>
          <p:nvSpPr>
            <p:cNvPr id="6" name="Rounded Rectangle 5"/>
            <p:cNvSpPr/>
            <p:nvPr/>
          </p:nvSpPr>
          <p:spPr>
            <a:xfrm>
              <a:off x="419096" y="644236"/>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3424537" y="931042"/>
            <a:ext cx="1463040" cy="731520"/>
            <a:chOff x="3212356" y="299651"/>
            <a:chExt cx="2209794" cy="1600200"/>
          </a:xfrm>
        </p:grpSpPr>
        <p:pic>
          <p:nvPicPr>
            <p:cNvPr id="8" name="Picture 7"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02853" y="516722"/>
              <a:ext cx="1828800" cy="1319140"/>
            </a:xfrm>
            <a:prstGeom prst="rect">
              <a:avLst/>
            </a:prstGeom>
          </p:spPr>
        </p:pic>
        <p:sp>
          <p:nvSpPr>
            <p:cNvPr id="9" name="Rounded Rectangle 8"/>
            <p:cNvSpPr/>
            <p:nvPr/>
          </p:nvSpPr>
          <p:spPr>
            <a:xfrm>
              <a:off x="3212356" y="299651"/>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5403285" y="936813"/>
            <a:ext cx="1463040" cy="731520"/>
            <a:chOff x="5873441" y="516722"/>
            <a:chExt cx="2209794" cy="1600200"/>
          </a:xfrm>
        </p:grpSpPr>
        <p:pic>
          <p:nvPicPr>
            <p:cNvPr id="11" name="Picture 10" descr="Screen Clippi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73441" y="516731"/>
              <a:ext cx="2209794" cy="1600191"/>
            </a:xfrm>
            <a:prstGeom prst="rect">
              <a:avLst/>
            </a:prstGeom>
          </p:spPr>
        </p:pic>
        <p:sp>
          <p:nvSpPr>
            <p:cNvPr id="12" name="Rounded Rectangle 11"/>
            <p:cNvSpPr/>
            <p:nvPr/>
          </p:nvSpPr>
          <p:spPr>
            <a:xfrm>
              <a:off x="5873441" y="516722"/>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362200" y="1943425"/>
            <a:ext cx="1463040" cy="731520"/>
            <a:chOff x="609593" y="2669481"/>
            <a:chExt cx="2209794" cy="1600200"/>
          </a:xfrm>
        </p:grpSpPr>
        <p:pic>
          <p:nvPicPr>
            <p:cNvPr id="14" name="Picture 13" descr="Screen Clippi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4394" y="2796651"/>
              <a:ext cx="1828800" cy="1345860"/>
            </a:xfrm>
            <a:prstGeom prst="rect">
              <a:avLst/>
            </a:prstGeom>
          </p:spPr>
        </p:pic>
        <p:sp>
          <p:nvSpPr>
            <p:cNvPr id="15" name="Rounded Rectangle 14"/>
            <p:cNvSpPr/>
            <p:nvPr/>
          </p:nvSpPr>
          <p:spPr>
            <a:xfrm>
              <a:off x="609593" y="2669481"/>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4375375" y="1943425"/>
            <a:ext cx="1463040" cy="731520"/>
            <a:chOff x="3586257" y="2542311"/>
            <a:chExt cx="2209794" cy="1600200"/>
          </a:xfrm>
        </p:grpSpPr>
        <p:pic>
          <p:nvPicPr>
            <p:cNvPr id="17" name="Picture 16" descr="Screen Clippi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76754" y="2571741"/>
              <a:ext cx="1828800" cy="1400300"/>
            </a:xfrm>
            <a:prstGeom prst="rect">
              <a:avLst/>
            </a:prstGeom>
          </p:spPr>
        </p:pic>
        <p:sp>
          <p:nvSpPr>
            <p:cNvPr id="18" name="Rounded Rectangle 17"/>
            <p:cNvSpPr/>
            <p:nvPr/>
          </p:nvSpPr>
          <p:spPr>
            <a:xfrm>
              <a:off x="3586257" y="2542311"/>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9"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66325" y="2549988"/>
            <a:ext cx="2277675" cy="2277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descr="https://i.pinimg.com/564x/e5/4e/7a/e54e7a828d8b0955026eac4a4ec841cd.jpg"/>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000" b="90000" l="10000" r="90000">
                        <a14:foregroundMark x1="23268" y1="11189" x2="20959" y2="71562"/>
                        <a14:backgroundMark x1="23446" y1="64103" x2="23446" y2="64103"/>
                      </a14:backgroundRemoval>
                    </a14:imgEffect>
                  </a14:imgLayer>
                </a14:imgProps>
              </a:ext>
              <a:ext uri="{28A0092B-C50C-407E-A947-70E740481C1C}">
                <a14:useLocalDpi xmlns:a14="http://schemas.microsoft.com/office/drawing/2010/main" val="0"/>
              </a:ext>
            </a:extLst>
          </a:blip>
          <a:srcRect l="9968" t="8723" r="60219" b="23373"/>
          <a:stretch/>
        </p:blipFill>
        <p:spPr bwMode="auto">
          <a:xfrm>
            <a:off x="1746185" y="2492243"/>
            <a:ext cx="1598746" cy="2774731"/>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ular Callout 22"/>
          <p:cNvSpPr/>
          <p:nvPr/>
        </p:nvSpPr>
        <p:spPr>
          <a:xfrm>
            <a:off x="7162800" y="1733550"/>
            <a:ext cx="1295400" cy="655770"/>
          </a:xfrm>
          <a:prstGeom prst="wedgeRoundRectCallout">
            <a:avLst>
              <a:gd name="adj1" fmla="val 37140"/>
              <a:gd name="adj2" fmla="val 76970"/>
              <a:gd name="adj3" fmla="val 16667"/>
            </a:avLst>
          </a:prstGeom>
          <a:solidFill>
            <a:schemeClr val="accent4">
              <a:lumMod val="20000"/>
              <a:lumOff val="80000"/>
            </a:schemeClr>
          </a:solidFill>
          <a:ln w="28575" cap="flat" cmpd="sng" algn="ctr">
            <a:solidFill>
              <a:srgbClr val="00B050"/>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dirty="0">
                <a:solidFill>
                  <a:srgbClr val="FF0000"/>
                </a:solidFill>
                <a:latin typeface="Myriad Pro" panose="020B0503030403020204" pitchFamily="34" charset="0"/>
              </a:rPr>
              <a:t>frogs</a:t>
            </a:r>
            <a:endParaRPr kumimoji="0" lang="en-US" sz="2800" b="0" i="0" u="none" strike="noStrike" kern="0" cap="none" spc="0" normalizeH="0" baseline="0" noProof="0" dirty="0">
              <a:ln>
                <a:noFill/>
              </a:ln>
              <a:solidFill>
                <a:srgbClr val="FF0000"/>
              </a:solidFill>
              <a:effectLst/>
              <a:uLnTx/>
              <a:uFillTx/>
              <a:latin typeface="Myriad Pro" panose="020B0503030403020204" pitchFamily="34" charset="0"/>
            </a:endParaRPr>
          </a:p>
        </p:txBody>
      </p:sp>
      <p:sp>
        <p:nvSpPr>
          <p:cNvPr id="25" name="Rounded Rectangle 24"/>
          <p:cNvSpPr/>
          <p:nvPr/>
        </p:nvSpPr>
        <p:spPr>
          <a:xfrm>
            <a:off x="168280" y="110113"/>
            <a:ext cx="3985057" cy="3429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dirty="0">
                <a:solidFill>
                  <a:srgbClr val="002060"/>
                </a:solidFill>
                <a:latin typeface="Comic Sans MS" panose="030F0702030302020204" pitchFamily="66" charset="0"/>
              </a:rPr>
              <a:t>Game “Slap the board”</a:t>
            </a:r>
          </a:p>
        </p:txBody>
      </p:sp>
    </p:spTree>
    <p:custDataLst>
      <p:tags r:id="rId1"/>
    </p:custDataLst>
    <p:extLst>
      <p:ext uri="{BB962C8B-B14F-4D97-AF65-F5344CB8AC3E}">
        <p14:creationId xmlns:p14="http://schemas.microsoft.com/office/powerpoint/2010/main" val="340198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29"/>
                                        </p:tgtEl>
                                        <p:attrNameLst>
                                          <p:attrName>r</p:attrName>
                                        </p:attrNameLst>
                                      </p:cBhvr>
                                    </p:animRot>
                                    <p:animRot by="-240000">
                                      <p:cBhvr>
                                        <p:cTn id="7" dur="200" fill="hold">
                                          <p:stCondLst>
                                            <p:cond delay="200"/>
                                          </p:stCondLst>
                                        </p:cTn>
                                        <p:tgtEl>
                                          <p:spTgt spid="1029"/>
                                        </p:tgtEl>
                                        <p:attrNameLst>
                                          <p:attrName>r</p:attrName>
                                        </p:attrNameLst>
                                      </p:cBhvr>
                                    </p:animRot>
                                    <p:animRot by="240000">
                                      <p:cBhvr>
                                        <p:cTn id="8" dur="200" fill="hold">
                                          <p:stCondLst>
                                            <p:cond delay="400"/>
                                          </p:stCondLst>
                                        </p:cTn>
                                        <p:tgtEl>
                                          <p:spTgt spid="1029"/>
                                        </p:tgtEl>
                                        <p:attrNameLst>
                                          <p:attrName>r</p:attrName>
                                        </p:attrNameLst>
                                      </p:cBhvr>
                                    </p:animRot>
                                    <p:animRot by="-240000">
                                      <p:cBhvr>
                                        <p:cTn id="9" dur="200" fill="hold">
                                          <p:stCondLst>
                                            <p:cond delay="600"/>
                                          </p:stCondLst>
                                        </p:cTn>
                                        <p:tgtEl>
                                          <p:spTgt spid="1029"/>
                                        </p:tgtEl>
                                        <p:attrNameLst>
                                          <p:attrName>r</p:attrName>
                                        </p:attrNameLst>
                                      </p:cBhvr>
                                    </p:animRot>
                                    <p:animRot by="120000">
                                      <p:cBhvr>
                                        <p:cTn id="10" dur="200" fill="hold">
                                          <p:stCondLst>
                                            <p:cond delay="800"/>
                                          </p:stCondLst>
                                        </p:cTn>
                                        <p:tgtEl>
                                          <p:spTgt spid="1029"/>
                                        </p:tgtEl>
                                        <p:attrNameLst>
                                          <p:attrName>r</p:attrName>
                                        </p:attrNameLst>
                                      </p:cBhvr>
                                    </p:animRot>
                                  </p:childTnLst>
                                </p:cTn>
                              </p:par>
                              <p:par>
                                <p:cTn id="11" presetID="42" presetClass="entr" presetSubtype="0" repeatCount="indefinite"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par>
                                <p:cTn id="16" presetID="56" presetClass="path" presetSubtype="0" repeatCount="indefinite" accel="50000" decel="50000" fill="hold" nodeType="withEffect">
                                  <p:stCondLst>
                                    <p:cond delay="0"/>
                                  </p:stCondLst>
                                  <p:childTnLst>
                                    <p:animMotion origin="layout" path="M 1.38889E-6 3.0945E-6 L 0.1967 -0.18036 " pathEditMode="relative" rAng="0" ptsTypes="AA">
                                      <p:cBhvr>
                                        <p:cTn id="17" dur="2000" fill="hold"/>
                                        <p:tgtEl>
                                          <p:spTgt spid="1031"/>
                                        </p:tgtEl>
                                        <p:attrNameLst>
                                          <p:attrName>ppt_x</p:attrName>
                                          <p:attrName>ppt_y</p:attrName>
                                        </p:attrNameLst>
                                      </p:cBhvr>
                                      <p:rCtr x="9826" y="-90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Hình nền Tài Liệu Học Tập Mùa Học, đơn Giản, Màu Xanh Da Trời, Bông Hoa  Vector để tải xuống miễn ph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3998"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0754" y="2231950"/>
            <a:ext cx="2560320" cy="369329"/>
          </a:xfrm>
          <a:prstGeom prst="rect">
            <a:avLst/>
          </a:prstGeom>
          <a:solidFill>
            <a:schemeClr val="accent4">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dirty="0">
                <a:solidFill>
                  <a:prstClr val="black"/>
                </a:solidFill>
                <a:latin typeface="Comic Sans MS" panose="030F0702030302020204" pitchFamily="66" charset="0"/>
              </a:rPr>
              <a:t>1 _____ red vans</a:t>
            </a:r>
          </a:p>
        </p:txBody>
      </p:sp>
      <p:grpSp>
        <p:nvGrpSpPr>
          <p:cNvPr id="13" name="Group 12"/>
          <p:cNvGrpSpPr/>
          <p:nvPr/>
        </p:nvGrpSpPr>
        <p:grpSpPr>
          <a:xfrm>
            <a:off x="421267" y="727712"/>
            <a:ext cx="2019297" cy="1372312"/>
            <a:chOff x="419096" y="644236"/>
            <a:chExt cx="2209794" cy="1600200"/>
          </a:xfrm>
        </p:grpSpPr>
        <p:pic>
          <p:nvPicPr>
            <p:cNvPr id="3" name="Picture 2" descr="Screen Clipping"/>
            <p:cNvPicPr>
              <a:picLocks noChangeAspect="1"/>
            </p:cNvPicPr>
            <p:nvPr/>
          </p:nvPicPr>
          <p:blipFill rotWithShape="1">
            <a:blip r:embed="rId6">
              <a:extLst>
                <a:ext uri="{28A0092B-C50C-407E-A947-70E740481C1C}">
                  <a14:useLocalDpi xmlns:a14="http://schemas.microsoft.com/office/drawing/2010/main" val="0"/>
                </a:ext>
              </a:extLst>
            </a:blip>
            <a:srcRect l="5609" t="10628"/>
            <a:stretch/>
          </p:blipFill>
          <p:spPr>
            <a:xfrm>
              <a:off x="609593" y="822618"/>
              <a:ext cx="1828800" cy="1255040"/>
            </a:xfrm>
            <a:prstGeom prst="rect">
              <a:avLst/>
            </a:prstGeom>
          </p:spPr>
        </p:pic>
        <p:sp>
          <p:nvSpPr>
            <p:cNvPr id="12" name="Rounded Rectangle 11"/>
            <p:cNvSpPr/>
            <p:nvPr/>
          </p:nvSpPr>
          <p:spPr>
            <a:xfrm>
              <a:off x="419096" y="644236"/>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3564179" y="732687"/>
            <a:ext cx="2019297" cy="1372312"/>
            <a:chOff x="3212356" y="299651"/>
            <a:chExt cx="2209794" cy="1600200"/>
          </a:xfrm>
        </p:grpSpPr>
        <p:pic>
          <p:nvPicPr>
            <p:cNvPr id="5" name="Picture 4"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2853" y="516722"/>
              <a:ext cx="1828800" cy="1319140"/>
            </a:xfrm>
            <a:prstGeom prst="rect">
              <a:avLst/>
            </a:prstGeom>
          </p:spPr>
        </p:pic>
        <p:sp>
          <p:nvSpPr>
            <p:cNvPr id="14" name="Rounded Rectangle 13"/>
            <p:cNvSpPr/>
            <p:nvPr/>
          </p:nvSpPr>
          <p:spPr>
            <a:xfrm>
              <a:off x="3212356" y="299651"/>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6475118" y="720395"/>
            <a:ext cx="2019297" cy="1372312"/>
            <a:chOff x="5873441" y="516722"/>
            <a:chExt cx="2209794" cy="1600200"/>
          </a:xfrm>
        </p:grpSpPr>
        <p:pic>
          <p:nvPicPr>
            <p:cNvPr id="9" name="Picture 8"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63938" y="516731"/>
              <a:ext cx="1828800" cy="1383120"/>
            </a:xfrm>
            <a:prstGeom prst="rect">
              <a:avLst/>
            </a:prstGeom>
          </p:spPr>
        </p:pic>
        <p:sp>
          <p:nvSpPr>
            <p:cNvPr id="15" name="Rounded Rectangle 14"/>
            <p:cNvSpPr/>
            <p:nvPr/>
          </p:nvSpPr>
          <p:spPr>
            <a:xfrm>
              <a:off x="5873441" y="516722"/>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1835375" y="3027909"/>
            <a:ext cx="2019297" cy="1372312"/>
            <a:chOff x="609593" y="2669481"/>
            <a:chExt cx="2209794" cy="1600200"/>
          </a:xfrm>
        </p:grpSpPr>
        <p:pic>
          <p:nvPicPr>
            <p:cNvPr id="10" name="Picture 9"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4394" y="2796651"/>
              <a:ext cx="1828800" cy="1345860"/>
            </a:xfrm>
            <a:prstGeom prst="rect">
              <a:avLst/>
            </a:prstGeom>
          </p:spPr>
        </p:pic>
        <p:sp>
          <p:nvSpPr>
            <p:cNvPr id="16" name="Rounded Rectangle 15"/>
            <p:cNvSpPr/>
            <p:nvPr/>
          </p:nvSpPr>
          <p:spPr>
            <a:xfrm>
              <a:off x="609593" y="2669481"/>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5095900" y="3002670"/>
            <a:ext cx="2019297" cy="1372312"/>
            <a:chOff x="3586257" y="2542311"/>
            <a:chExt cx="2209794" cy="1600200"/>
          </a:xfrm>
        </p:grpSpPr>
        <p:pic>
          <p:nvPicPr>
            <p:cNvPr id="11" name="Picture 10" descr="Screen Clippi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76754" y="2571741"/>
              <a:ext cx="1828800" cy="1400300"/>
            </a:xfrm>
            <a:prstGeom prst="rect">
              <a:avLst/>
            </a:prstGeom>
          </p:spPr>
        </p:pic>
        <p:sp>
          <p:nvSpPr>
            <p:cNvPr id="17" name="Rounded Rectangle 16"/>
            <p:cNvSpPr/>
            <p:nvPr/>
          </p:nvSpPr>
          <p:spPr>
            <a:xfrm>
              <a:off x="3586257" y="2542311"/>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43633" y="235745"/>
            <a:ext cx="1175147"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3293666" y="2232786"/>
            <a:ext cx="2560320" cy="369329"/>
          </a:xfrm>
          <a:prstGeom prst="rect">
            <a:avLst/>
          </a:prstGeom>
          <a:solidFill>
            <a:schemeClr val="accent4">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dirty="0">
                <a:solidFill>
                  <a:prstClr val="black"/>
                </a:solidFill>
                <a:latin typeface="Comic Sans MS" panose="030F0702030302020204" pitchFamily="66" charset="0"/>
              </a:rPr>
              <a:t>2 _____ yellow ducks</a:t>
            </a:r>
          </a:p>
        </p:txBody>
      </p:sp>
      <p:sp>
        <p:nvSpPr>
          <p:cNvPr id="24" name="TextBox 23"/>
          <p:cNvSpPr txBox="1"/>
          <p:nvPr/>
        </p:nvSpPr>
        <p:spPr>
          <a:xfrm>
            <a:off x="6341141" y="2202449"/>
            <a:ext cx="2560320" cy="369329"/>
          </a:xfrm>
          <a:prstGeom prst="rect">
            <a:avLst/>
          </a:prstGeom>
          <a:solidFill>
            <a:schemeClr val="accent4">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dirty="0">
                <a:solidFill>
                  <a:prstClr val="black"/>
                </a:solidFill>
                <a:latin typeface="Comic Sans MS" panose="030F0702030302020204" pitchFamily="66" charset="0"/>
              </a:rPr>
              <a:t>3 _____ red ants</a:t>
            </a:r>
          </a:p>
        </p:txBody>
      </p:sp>
      <p:sp>
        <p:nvSpPr>
          <p:cNvPr id="25" name="TextBox 24"/>
          <p:cNvSpPr txBox="1"/>
          <p:nvPr/>
        </p:nvSpPr>
        <p:spPr>
          <a:xfrm>
            <a:off x="1575492" y="4526669"/>
            <a:ext cx="2560320" cy="369329"/>
          </a:xfrm>
          <a:prstGeom prst="rect">
            <a:avLst/>
          </a:prstGeom>
          <a:solidFill>
            <a:schemeClr val="accent4">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dirty="0">
                <a:solidFill>
                  <a:prstClr val="black"/>
                </a:solidFill>
                <a:latin typeface="Comic Sans MS" panose="030F0702030302020204" pitchFamily="66" charset="0"/>
              </a:rPr>
              <a:t>4 _____ white eggs</a:t>
            </a:r>
          </a:p>
        </p:txBody>
      </p:sp>
      <p:sp>
        <p:nvSpPr>
          <p:cNvPr id="26" name="TextBox 25"/>
          <p:cNvSpPr txBox="1"/>
          <p:nvPr/>
        </p:nvSpPr>
        <p:spPr>
          <a:xfrm>
            <a:off x="4924447" y="4526669"/>
            <a:ext cx="2560320" cy="369329"/>
          </a:xfrm>
          <a:prstGeom prst="rect">
            <a:avLst/>
          </a:prstGeom>
          <a:solidFill>
            <a:schemeClr val="accent4">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dirty="0">
                <a:solidFill>
                  <a:prstClr val="black"/>
                </a:solidFill>
                <a:latin typeface="Comic Sans MS" panose="030F0702030302020204" pitchFamily="66" charset="0"/>
              </a:rPr>
              <a:t>5 _____ green frogs</a:t>
            </a:r>
          </a:p>
        </p:txBody>
      </p:sp>
      <p:sp>
        <p:nvSpPr>
          <p:cNvPr id="22" name="TextBox 21"/>
          <p:cNvSpPr txBox="1"/>
          <p:nvPr/>
        </p:nvSpPr>
        <p:spPr>
          <a:xfrm>
            <a:off x="574559" y="2231950"/>
            <a:ext cx="797013" cy="369332"/>
          </a:xfrm>
          <a:prstGeom prst="rect">
            <a:avLst/>
          </a:prstGeom>
          <a:noFill/>
        </p:spPr>
        <p:txBody>
          <a:bodyPr wrap="none" lIns="91438" tIns="45719" rIns="91438" bIns="45719" rtlCol="0">
            <a:spAutoFit/>
          </a:bodyPr>
          <a:lstStyle/>
          <a:p>
            <a:r>
              <a:rPr lang="en-US" b="1" dirty="0">
                <a:solidFill>
                  <a:srgbClr val="FF0000"/>
                </a:solidFill>
                <a:latin typeface="Comic Sans MS" panose="030F0702030302020204" pitchFamily="66" charset="0"/>
              </a:rPr>
              <a:t>three</a:t>
            </a:r>
          </a:p>
        </p:txBody>
      </p:sp>
      <p:sp>
        <p:nvSpPr>
          <p:cNvPr id="28" name="TextBox 27"/>
          <p:cNvSpPr txBox="1"/>
          <p:nvPr/>
        </p:nvSpPr>
        <p:spPr>
          <a:xfrm>
            <a:off x="3584933" y="2202450"/>
            <a:ext cx="607859" cy="369332"/>
          </a:xfrm>
          <a:prstGeom prst="rect">
            <a:avLst/>
          </a:prstGeom>
          <a:noFill/>
        </p:spPr>
        <p:txBody>
          <a:bodyPr wrap="none" lIns="91438" tIns="45719" rIns="91438" bIns="45719" rtlCol="0">
            <a:spAutoFit/>
          </a:bodyPr>
          <a:lstStyle/>
          <a:p>
            <a:r>
              <a:rPr lang="en-US" b="1" dirty="0">
                <a:solidFill>
                  <a:srgbClr val="FF0000"/>
                </a:solidFill>
                <a:latin typeface="Comic Sans MS" panose="030F0702030302020204" pitchFamily="66" charset="0"/>
              </a:rPr>
              <a:t>five</a:t>
            </a:r>
          </a:p>
        </p:txBody>
      </p:sp>
      <p:sp>
        <p:nvSpPr>
          <p:cNvPr id="29" name="TextBox 28"/>
          <p:cNvSpPr txBox="1"/>
          <p:nvPr/>
        </p:nvSpPr>
        <p:spPr>
          <a:xfrm>
            <a:off x="6824289" y="2187837"/>
            <a:ext cx="574196" cy="369332"/>
          </a:xfrm>
          <a:prstGeom prst="rect">
            <a:avLst/>
          </a:prstGeom>
          <a:noFill/>
        </p:spPr>
        <p:txBody>
          <a:bodyPr wrap="none" lIns="91438" tIns="45719" rIns="91438" bIns="45719" rtlCol="0">
            <a:spAutoFit/>
          </a:bodyPr>
          <a:lstStyle/>
          <a:p>
            <a:r>
              <a:rPr lang="en-US" b="1" dirty="0">
                <a:solidFill>
                  <a:srgbClr val="FF0000"/>
                </a:solidFill>
                <a:latin typeface="Comic Sans MS" panose="030F0702030302020204" pitchFamily="66" charset="0"/>
              </a:rPr>
              <a:t>two</a:t>
            </a:r>
          </a:p>
        </p:txBody>
      </p:sp>
      <p:sp>
        <p:nvSpPr>
          <p:cNvPr id="30" name="TextBox 29"/>
          <p:cNvSpPr txBox="1"/>
          <p:nvPr/>
        </p:nvSpPr>
        <p:spPr>
          <a:xfrm>
            <a:off x="2017863" y="4512057"/>
            <a:ext cx="497252" cy="369332"/>
          </a:xfrm>
          <a:prstGeom prst="rect">
            <a:avLst/>
          </a:prstGeom>
          <a:noFill/>
        </p:spPr>
        <p:txBody>
          <a:bodyPr wrap="none" lIns="91438" tIns="45719" rIns="91438" bIns="45719" rtlCol="0">
            <a:spAutoFit/>
          </a:bodyPr>
          <a:lstStyle/>
          <a:p>
            <a:r>
              <a:rPr lang="en-US" b="1" dirty="0">
                <a:solidFill>
                  <a:srgbClr val="FF0000"/>
                </a:solidFill>
                <a:latin typeface="Comic Sans MS" panose="030F0702030302020204" pitchFamily="66" charset="0"/>
              </a:rPr>
              <a:t>six</a:t>
            </a:r>
          </a:p>
        </p:txBody>
      </p:sp>
      <p:sp>
        <p:nvSpPr>
          <p:cNvPr id="31" name="TextBox 30"/>
          <p:cNvSpPr txBox="1"/>
          <p:nvPr/>
        </p:nvSpPr>
        <p:spPr>
          <a:xfrm>
            <a:off x="5304675" y="4512057"/>
            <a:ext cx="654346" cy="369332"/>
          </a:xfrm>
          <a:prstGeom prst="rect">
            <a:avLst/>
          </a:prstGeom>
          <a:noFill/>
        </p:spPr>
        <p:txBody>
          <a:bodyPr wrap="none" lIns="91438" tIns="45719" rIns="91438" bIns="45719" rtlCol="0">
            <a:spAutoFit/>
          </a:bodyPr>
          <a:lstStyle/>
          <a:p>
            <a:r>
              <a:rPr lang="en-US" b="1" dirty="0">
                <a:solidFill>
                  <a:srgbClr val="FF0000"/>
                </a:solidFill>
                <a:latin typeface="Comic Sans MS" panose="030F0702030302020204" pitchFamily="66" charset="0"/>
              </a:rPr>
              <a:t>four</a:t>
            </a:r>
          </a:p>
        </p:txBody>
      </p:sp>
      <p:sp>
        <p:nvSpPr>
          <p:cNvPr id="32" name="Rounded Rectangle 31"/>
          <p:cNvSpPr/>
          <p:nvPr/>
        </p:nvSpPr>
        <p:spPr>
          <a:xfrm>
            <a:off x="150755" y="193965"/>
            <a:ext cx="3985057" cy="3429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dirty="0">
                <a:solidFill>
                  <a:srgbClr val="002060"/>
                </a:solidFill>
                <a:latin typeface="Comic Sans MS" panose="030F0702030302020204" pitchFamily="66" charset="0"/>
              </a:rPr>
              <a:t>Count, write and say</a:t>
            </a:r>
          </a:p>
        </p:txBody>
      </p:sp>
    </p:spTree>
    <p:custDataLst>
      <p:tags r:id="rId1"/>
    </p:custDataLst>
    <p:extLst>
      <p:ext uri="{BB962C8B-B14F-4D97-AF65-F5344CB8AC3E}">
        <p14:creationId xmlns:p14="http://schemas.microsoft.com/office/powerpoint/2010/main" val="329914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8" grpId="0"/>
      <p:bldP spid="29" grpId="0"/>
      <p:bldP spid="30"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Hình nền Tài Liệu Học Tập Mùa Học, đơn Giản, Màu Xanh Da Trời, Bông Hoa  Vector để tải xuống miễn ph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3998"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42ECE55-CB84-462F-8104-326FE5DC196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41514" y="169309"/>
            <a:ext cx="1173108" cy="562483"/>
          </a:xfrm>
          <a:prstGeom prst="rect">
            <a:avLst/>
          </a:prstGeom>
        </p:spPr>
      </p:pic>
      <p:grpSp>
        <p:nvGrpSpPr>
          <p:cNvPr id="3" name="Group 2"/>
          <p:cNvGrpSpPr/>
          <p:nvPr/>
        </p:nvGrpSpPr>
        <p:grpSpPr>
          <a:xfrm>
            <a:off x="1085316" y="1584791"/>
            <a:ext cx="7372884" cy="986959"/>
            <a:chOff x="2003724" y="1800206"/>
            <a:chExt cx="6910898" cy="986959"/>
          </a:xfrm>
        </p:grpSpPr>
        <p:pic>
          <p:nvPicPr>
            <p:cNvPr id="9"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1227" b="99628" l="4461" r="91822"/>
                      </a14:imgEffect>
                    </a14:imgLayer>
                  </a14:imgProps>
                </a:ext>
                <a:ext uri="{28A0092B-C50C-407E-A947-70E740481C1C}">
                  <a14:useLocalDpi xmlns:a14="http://schemas.microsoft.com/office/drawing/2010/main" val="0"/>
                </a:ext>
              </a:extLst>
            </a:blip>
            <a:srcRect l="3110" t="80890" r="5963"/>
            <a:stretch/>
          </p:blipFill>
          <p:spPr bwMode="auto">
            <a:xfrm>
              <a:off x="2003724" y="1800206"/>
              <a:ext cx="6910898" cy="986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2334047" y="2013128"/>
              <a:ext cx="6082110" cy="769439"/>
            </a:xfrm>
            <a:prstGeom prst="rect">
              <a:avLst/>
            </a:prstGeom>
          </p:spPr>
          <p:txBody>
            <a:bodyPr wrap="none" lIns="91438" tIns="45719" rIns="91438" bIns="45719">
              <a:spAutoFit/>
            </a:bodyPr>
            <a:lstStyle/>
            <a:p>
              <a:r>
                <a:rPr lang="en-US" sz="4400" b="1" kern="0" dirty="0">
                  <a:solidFill>
                    <a:schemeClr val="bg1"/>
                  </a:solidFill>
                  <a:latin typeface="Comic Sans MS" panose="030F0702030302020204" pitchFamily="66" charset="0"/>
                </a:rPr>
                <a:t>Task 2: </a:t>
              </a:r>
              <a:r>
                <a:rPr lang="en-US" sz="4400" dirty="0">
                  <a:solidFill>
                    <a:schemeClr val="bg1"/>
                  </a:solidFill>
                  <a:latin typeface="Comic Sans MS" panose="030F0702030302020204" pitchFamily="66" charset="0"/>
                </a:rPr>
                <a:t>Match and say</a:t>
              </a:r>
            </a:p>
          </p:txBody>
        </p:sp>
      </p:grpSp>
      <p:sp>
        <p:nvSpPr>
          <p:cNvPr id="11" name="TextBox 10"/>
          <p:cNvSpPr txBox="1"/>
          <p:nvPr/>
        </p:nvSpPr>
        <p:spPr>
          <a:xfrm>
            <a:off x="2505296" y="768261"/>
            <a:ext cx="4083165" cy="923328"/>
          </a:xfrm>
          <a:prstGeom prst="rect">
            <a:avLst/>
          </a:prstGeom>
          <a:noFill/>
        </p:spPr>
        <p:txBody>
          <a:bodyPr wrap="none" lIns="91438" tIns="45719" rIns="91438" bIns="45719" rtlCol="0">
            <a:spAutoFit/>
          </a:bodyPr>
          <a:lstStyle/>
          <a:p>
            <a:r>
              <a:rPr lang="en-US" sz="5400" b="1" dirty="0">
                <a:solidFill>
                  <a:srgbClr val="FF0000"/>
                </a:solidFill>
                <a:latin typeface="Comic Sans MS" pitchFamily="66" charset="0"/>
              </a:rPr>
              <a:t>2. REVIEW</a:t>
            </a:r>
          </a:p>
        </p:txBody>
      </p:sp>
      <p:grpSp>
        <p:nvGrpSpPr>
          <p:cNvPr id="4" name="Group 3"/>
          <p:cNvGrpSpPr/>
          <p:nvPr/>
        </p:nvGrpSpPr>
        <p:grpSpPr>
          <a:xfrm>
            <a:off x="3581400" y="2883841"/>
            <a:ext cx="2514600" cy="990600"/>
            <a:chOff x="3124200" y="2918114"/>
            <a:chExt cx="2514600" cy="990600"/>
          </a:xfrm>
        </p:grpSpPr>
        <p:pic>
          <p:nvPicPr>
            <p:cNvPr id="12" name="Picture 11"/>
            <p:cNvPicPr>
              <a:picLocks noChangeAspect="1"/>
            </p:cNvPicPr>
            <p:nvPr/>
          </p:nvPicPr>
          <p:blipFill rotWithShape="1">
            <a:blip r:embed="rId8"/>
            <a:srcRect l="26979" t="12359" r="4030" b="13436"/>
            <a:stretch/>
          </p:blipFill>
          <p:spPr>
            <a:xfrm>
              <a:off x="3438633" y="2971800"/>
              <a:ext cx="1943858" cy="814682"/>
            </a:xfrm>
            <a:prstGeom prst="rect">
              <a:avLst/>
            </a:prstGeom>
          </p:spPr>
        </p:pic>
        <p:sp>
          <p:nvSpPr>
            <p:cNvPr id="13" name="Rounded Rectangle 12"/>
            <p:cNvSpPr/>
            <p:nvPr/>
          </p:nvSpPr>
          <p:spPr>
            <a:xfrm>
              <a:off x="3124200" y="2918114"/>
              <a:ext cx="2514600" cy="990600"/>
            </a:xfrm>
            <a:prstGeom prst="roundRect">
              <a:avLst/>
            </a:prstGeom>
            <a:noFill/>
            <a:ln w="1905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433015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Hình nền Tài Liệu Học Tập Mùa Học, đơn Giản, Màu Xanh Da Trời, Bông Hoa  Vector để tải xuống miễn ph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3998"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685801" y="626269"/>
            <a:ext cx="3312015" cy="3429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dirty="0">
                <a:solidFill>
                  <a:srgbClr val="002060"/>
                </a:solidFill>
                <a:latin typeface="Myriad Pro"/>
              </a:rPr>
              <a:t>Match and say </a:t>
            </a:r>
          </a:p>
        </p:txBody>
      </p:sp>
      <p:sp>
        <p:nvSpPr>
          <p:cNvPr id="6" name="TextBox 5"/>
          <p:cNvSpPr txBox="1"/>
          <p:nvPr/>
        </p:nvSpPr>
        <p:spPr>
          <a:xfrm>
            <a:off x="1193826" y="1531217"/>
            <a:ext cx="3200400" cy="457200"/>
          </a:xfrm>
          <a:prstGeom prst="rect">
            <a:avLst/>
          </a:prstGeom>
          <a:solidFill>
            <a:schemeClr val="accent4">
              <a:lumMod val="20000"/>
              <a:lumOff val="80000"/>
            </a:schemeClr>
          </a:solidFill>
          <a:ln w="28575">
            <a:solidFill>
              <a:srgbClr val="0070C0"/>
            </a:solidFill>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r>
              <a:rPr lang="en-US" sz="2400" dirty="0">
                <a:solidFill>
                  <a:prstClr val="black"/>
                </a:solidFill>
                <a:latin typeface="Comic Sans MS" panose="030F0702030302020204" pitchFamily="66" charset="0"/>
              </a:rPr>
              <a:t>1 Hi. I’m Mai.</a:t>
            </a:r>
          </a:p>
        </p:txBody>
      </p:sp>
      <p:sp>
        <p:nvSpPr>
          <p:cNvPr id="9" name="TextBox 8"/>
          <p:cNvSpPr txBox="1"/>
          <p:nvPr/>
        </p:nvSpPr>
        <p:spPr>
          <a:xfrm>
            <a:off x="5366915" y="1537532"/>
            <a:ext cx="3348603" cy="457200"/>
          </a:xfrm>
          <a:prstGeom prst="rect">
            <a:avLst/>
          </a:prstGeom>
          <a:solidFill>
            <a:schemeClr val="accent4">
              <a:lumMod val="20000"/>
              <a:lumOff val="80000"/>
            </a:schemeClr>
          </a:solidFill>
          <a:ln w="28575">
            <a:solidFill>
              <a:srgbClr val="0070C0"/>
            </a:solidFill>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r>
              <a:rPr lang="en-US" sz="2400" dirty="0">
                <a:solidFill>
                  <a:prstClr val="black"/>
                </a:solidFill>
                <a:latin typeface="Comic Sans MS" panose="030F0702030302020204" pitchFamily="66" charset="0"/>
              </a:rPr>
              <a:t>a I’m six years old. </a:t>
            </a:r>
          </a:p>
        </p:txBody>
      </p:sp>
      <p:sp>
        <p:nvSpPr>
          <p:cNvPr id="13" name="Rectangle 12"/>
          <p:cNvSpPr/>
          <p:nvPr/>
        </p:nvSpPr>
        <p:spPr>
          <a:xfrm>
            <a:off x="1166118" y="2272659"/>
            <a:ext cx="3228108" cy="461662"/>
          </a:xfrm>
          <a:prstGeom prst="rect">
            <a:avLst/>
          </a:prstGeom>
          <a:solidFill>
            <a:schemeClr val="accent4">
              <a:lumMod val="20000"/>
              <a:lumOff val="80000"/>
            </a:schemeClr>
          </a:solidFill>
          <a:ln w="28575">
            <a:solidFill>
              <a:srgbClr val="0070C0"/>
            </a:solidFill>
            <a:prstDash val="sysDot"/>
          </a:ln>
        </p:spPr>
        <p:txBody>
          <a:bodyPr wrap="square" lIns="91438" tIns="45719" rIns="91438" bIns="45719">
            <a:spAutoFit/>
          </a:bodyPr>
          <a:lstStyle/>
          <a:p>
            <a:pPr lvl="0"/>
            <a:r>
              <a:rPr lang="en-US" sz="2400" dirty="0">
                <a:solidFill>
                  <a:prstClr val="black"/>
                </a:solidFill>
                <a:latin typeface="Comic Sans MS" panose="030F0702030302020204" pitchFamily="66" charset="0"/>
              </a:rPr>
              <a:t>2 How are you? </a:t>
            </a:r>
          </a:p>
        </p:txBody>
      </p:sp>
      <p:sp>
        <p:nvSpPr>
          <p:cNvPr id="14" name="Rectangle 13"/>
          <p:cNvSpPr/>
          <p:nvPr/>
        </p:nvSpPr>
        <p:spPr>
          <a:xfrm>
            <a:off x="1137628" y="3065101"/>
            <a:ext cx="3256597" cy="461662"/>
          </a:xfrm>
          <a:prstGeom prst="rect">
            <a:avLst/>
          </a:prstGeom>
          <a:solidFill>
            <a:schemeClr val="accent4">
              <a:lumMod val="20000"/>
              <a:lumOff val="80000"/>
            </a:schemeClr>
          </a:solidFill>
          <a:ln w="28575">
            <a:solidFill>
              <a:srgbClr val="0070C0"/>
            </a:solidFill>
            <a:prstDash val="sysDot"/>
          </a:ln>
        </p:spPr>
        <p:txBody>
          <a:bodyPr wrap="square" lIns="91438" tIns="45719" rIns="91438" bIns="45719">
            <a:spAutoFit/>
          </a:bodyPr>
          <a:lstStyle/>
          <a:p>
            <a:pPr lvl="0"/>
            <a:r>
              <a:rPr lang="en-US" sz="2400" dirty="0">
                <a:solidFill>
                  <a:prstClr val="black"/>
                </a:solidFill>
                <a:latin typeface="Comic Sans MS" panose="030F0702030302020204" pitchFamily="66" charset="0"/>
              </a:rPr>
              <a:t>3 How old are you? </a:t>
            </a:r>
          </a:p>
        </p:txBody>
      </p:sp>
      <p:sp>
        <p:nvSpPr>
          <p:cNvPr id="15" name="Rectangle 14"/>
          <p:cNvSpPr/>
          <p:nvPr/>
        </p:nvSpPr>
        <p:spPr>
          <a:xfrm>
            <a:off x="1141093" y="3885876"/>
            <a:ext cx="3253132" cy="461662"/>
          </a:xfrm>
          <a:prstGeom prst="rect">
            <a:avLst/>
          </a:prstGeom>
          <a:solidFill>
            <a:schemeClr val="accent4">
              <a:lumMod val="20000"/>
              <a:lumOff val="80000"/>
            </a:schemeClr>
          </a:solidFill>
          <a:ln w="28575">
            <a:solidFill>
              <a:srgbClr val="0070C0"/>
            </a:solidFill>
            <a:prstDash val="sysDot"/>
          </a:ln>
        </p:spPr>
        <p:txBody>
          <a:bodyPr wrap="square" lIns="91438" tIns="45719" rIns="91438" bIns="45719">
            <a:spAutoFit/>
          </a:bodyPr>
          <a:lstStyle/>
          <a:p>
            <a:pPr lvl="0"/>
            <a:r>
              <a:rPr lang="en-US" sz="2400" dirty="0">
                <a:solidFill>
                  <a:prstClr val="black"/>
                </a:solidFill>
                <a:latin typeface="Comic Sans MS" panose="030F0702030302020204" pitchFamily="66" charset="0"/>
              </a:rPr>
              <a:t>4 Goodbye, Nam. </a:t>
            </a:r>
          </a:p>
        </p:txBody>
      </p:sp>
      <p:sp>
        <p:nvSpPr>
          <p:cNvPr id="16" name="Rectangle 15"/>
          <p:cNvSpPr/>
          <p:nvPr/>
        </p:nvSpPr>
        <p:spPr>
          <a:xfrm>
            <a:off x="5342485" y="2300774"/>
            <a:ext cx="3373034" cy="461662"/>
          </a:xfrm>
          <a:prstGeom prst="rect">
            <a:avLst/>
          </a:prstGeom>
          <a:solidFill>
            <a:schemeClr val="accent4">
              <a:lumMod val="20000"/>
              <a:lumOff val="80000"/>
            </a:schemeClr>
          </a:solidFill>
          <a:ln w="28575">
            <a:solidFill>
              <a:srgbClr val="0070C0"/>
            </a:solidFill>
            <a:prstDash val="sysDot"/>
          </a:ln>
        </p:spPr>
        <p:txBody>
          <a:bodyPr wrap="none" lIns="91438" tIns="45719" rIns="91438" bIns="45719">
            <a:spAutoFit/>
          </a:bodyPr>
          <a:lstStyle/>
          <a:p>
            <a:pPr lvl="0"/>
            <a:r>
              <a:rPr lang="en-US" sz="2400" dirty="0">
                <a:solidFill>
                  <a:prstClr val="black"/>
                </a:solidFill>
                <a:latin typeface="Comic Sans MS" panose="030F0702030302020204" pitchFamily="66" charset="0"/>
              </a:rPr>
              <a:t>b I’m fine. Thank you. </a:t>
            </a:r>
          </a:p>
        </p:txBody>
      </p:sp>
      <p:sp>
        <p:nvSpPr>
          <p:cNvPr id="17" name="Rectangle 16"/>
          <p:cNvSpPr/>
          <p:nvPr/>
        </p:nvSpPr>
        <p:spPr>
          <a:xfrm>
            <a:off x="5332094" y="3028522"/>
            <a:ext cx="3383424" cy="461662"/>
          </a:xfrm>
          <a:prstGeom prst="rect">
            <a:avLst/>
          </a:prstGeom>
          <a:solidFill>
            <a:schemeClr val="accent4">
              <a:lumMod val="20000"/>
              <a:lumOff val="80000"/>
            </a:schemeClr>
          </a:solidFill>
          <a:ln w="28575">
            <a:solidFill>
              <a:srgbClr val="0070C0"/>
            </a:solidFill>
            <a:prstDash val="sysDot"/>
          </a:ln>
        </p:spPr>
        <p:txBody>
          <a:bodyPr wrap="square" lIns="91438" tIns="45719" rIns="91438" bIns="45719">
            <a:spAutoFit/>
          </a:bodyPr>
          <a:lstStyle/>
          <a:p>
            <a:pPr lvl="0"/>
            <a:r>
              <a:rPr lang="en-US" sz="2400" dirty="0">
                <a:solidFill>
                  <a:prstClr val="black"/>
                </a:solidFill>
                <a:latin typeface="Comic Sans MS" panose="030F0702030302020204" pitchFamily="66" charset="0"/>
              </a:rPr>
              <a:t>c Hi, Mai. I’m John. </a:t>
            </a:r>
          </a:p>
        </p:txBody>
      </p:sp>
      <p:sp>
        <p:nvSpPr>
          <p:cNvPr id="19" name="Rectangle 18"/>
          <p:cNvSpPr/>
          <p:nvPr/>
        </p:nvSpPr>
        <p:spPr>
          <a:xfrm>
            <a:off x="5321703" y="3884038"/>
            <a:ext cx="3393816" cy="461662"/>
          </a:xfrm>
          <a:prstGeom prst="rect">
            <a:avLst/>
          </a:prstGeom>
          <a:solidFill>
            <a:schemeClr val="accent4">
              <a:lumMod val="20000"/>
              <a:lumOff val="80000"/>
            </a:schemeClr>
          </a:solidFill>
          <a:ln w="28575">
            <a:solidFill>
              <a:srgbClr val="0070C0"/>
            </a:solidFill>
            <a:prstDash val="sysDot"/>
          </a:ln>
        </p:spPr>
        <p:txBody>
          <a:bodyPr wrap="square" lIns="91438" tIns="45719" rIns="91438" bIns="45719">
            <a:spAutoFit/>
          </a:bodyPr>
          <a:lstStyle/>
          <a:p>
            <a:pPr lvl="0"/>
            <a:r>
              <a:rPr lang="en-US" sz="2400" dirty="0">
                <a:solidFill>
                  <a:prstClr val="black"/>
                </a:solidFill>
                <a:latin typeface="Comic Sans MS" panose="030F0702030302020204" pitchFamily="66" charset="0"/>
              </a:rPr>
              <a:t>d Bye, Alex.   </a:t>
            </a:r>
          </a:p>
        </p:txBody>
      </p:sp>
      <p:cxnSp>
        <p:nvCxnSpPr>
          <p:cNvPr id="21" name="Straight Arrow Connector 20"/>
          <p:cNvCxnSpPr/>
          <p:nvPr/>
        </p:nvCxnSpPr>
        <p:spPr>
          <a:xfrm>
            <a:off x="4417695" y="1759494"/>
            <a:ext cx="904009" cy="153643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16" idx="1"/>
          </p:cNvCxnSpPr>
          <p:nvPr/>
        </p:nvCxnSpPr>
        <p:spPr>
          <a:xfrm>
            <a:off x="4417694" y="2527714"/>
            <a:ext cx="924791" cy="389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4" idx="3"/>
            <a:endCxn id="9" idx="1"/>
          </p:cNvCxnSpPr>
          <p:nvPr/>
        </p:nvCxnSpPr>
        <p:spPr>
          <a:xfrm flipV="1">
            <a:off x="4394225" y="1766132"/>
            <a:ext cx="972690" cy="1529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5" idx="3"/>
            <a:endCxn id="19" idx="1"/>
          </p:cNvCxnSpPr>
          <p:nvPr/>
        </p:nvCxnSpPr>
        <p:spPr>
          <a:xfrm flipV="1">
            <a:off x="4394225" y="4114869"/>
            <a:ext cx="927478" cy="183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742ECE55-CB84-462F-8104-326FE5DC196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41514" y="169309"/>
            <a:ext cx="1173108" cy="562483"/>
          </a:xfrm>
          <a:prstGeom prst="rect">
            <a:avLst/>
          </a:prstGeom>
        </p:spPr>
      </p:pic>
    </p:spTree>
    <p:custDataLst>
      <p:tags r:id="rId1"/>
    </p:custDataLst>
    <p:extLst>
      <p:ext uri="{BB962C8B-B14F-4D97-AF65-F5344CB8AC3E}">
        <p14:creationId xmlns:p14="http://schemas.microsoft.com/office/powerpoint/2010/main" val="426742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500"/>
                                        <p:tgtEl>
                                          <p:spTgt spid="31"/>
                                        </p:tgtEl>
                                      </p:cBhvr>
                                    </p:animEffect>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Hình nền Tài Liệu Học Tập Mùa Học, đơn Giản, Màu Xanh Da Trời, Bông Hoa  Vector để tải xuống miễn ph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3998"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42ECE55-CB84-462F-8104-326FE5DC196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41514" y="169309"/>
            <a:ext cx="1173108" cy="562483"/>
          </a:xfrm>
          <a:prstGeom prst="rect">
            <a:avLst/>
          </a:prstGeom>
        </p:spPr>
      </p:pic>
      <p:grpSp>
        <p:nvGrpSpPr>
          <p:cNvPr id="3" name="Group 2"/>
          <p:cNvGrpSpPr/>
          <p:nvPr/>
        </p:nvGrpSpPr>
        <p:grpSpPr>
          <a:xfrm>
            <a:off x="1066800" y="1737189"/>
            <a:ext cx="7543800" cy="986959"/>
            <a:chOff x="1166302" y="1737189"/>
            <a:chExt cx="7162800" cy="986959"/>
          </a:xfrm>
        </p:grpSpPr>
        <p:pic>
          <p:nvPicPr>
            <p:cNvPr id="4099"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1227" b="99628" l="4461" r="91822"/>
                      </a14:imgEffect>
                    </a14:imgLayer>
                  </a14:imgProps>
                </a:ext>
                <a:ext uri="{28A0092B-C50C-407E-A947-70E740481C1C}">
                  <a14:useLocalDpi xmlns:a14="http://schemas.microsoft.com/office/drawing/2010/main" val="0"/>
                </a:ext>
              </a:extLst>
            </a:blip>
            <a:srcRect l="3110" t="80890" r="5963"/>
            <a:stretch/>
          </p:blipFill>
          <p:spPr bwMode="auto">
            <a:xfrm>
              <a:off x="1166302" y="1737189"/>
              <a:ext cx="7162800" cy="986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560641" y="1951243"/>
              <a:ext cx="6235998" cy="769439"/>
            </a:xfrm>
            <a:prstGeom prst="rect">
              <a:avLst/>
            </a:prstGeom>
          </p:spPr>
          <p:txBody>
            <a:bodyPr wrap="none" lIns="91438" tIns="45719" rIns="91438" bIns="45719">
              <a:spAutoFit/>
            </a:bodyPr>
            <a:lstStyle/>
            <a:p>
              <a:r>
                <a:rPr lang="en-US" sz="4400" b="1" kern="0" dirty="0">
                  <a:solidFill>
                    <a:schemeClr val="bg1"/>
                  </a:solidFill>
                  <a:latin typeface="Comic Sans MS" panose="030F0702030302020204" pitchFamily="66" charset="0"/>
                </a:rPr>
                <a:t>Task 3: Write and say</a:t>
              </a:r>
              <a:endParaRPr lang="en-US" sz="4400" dirty="0">
                <a:solidFill>
                  <a:schemeClr val="bg1"/>
                </a:solidFill>
                <a:latin typeface="Comic Sans MS" panose="030F0702030302020204" pitchFamily="66" charset="0"/>
              </a:endParaRPr>
            </a:p>
          </p:txBody>
        </p:sp>
      </p:grpSp>
      <p:sp>
        <p:nvSpPr>
          <p:cNvPr id="11" name="TextBox 10"/>
          <p:cNvSpPr txBox="1"/>
          <p:nvPr/>
        </p:nvSpPr>
        <p:spPr>
          <a:xfrm>
            <a:off x="2590800" y="813861"/>
            <a:ext cx="4083165" cy="923328"/>
          </a:xfrm>
          <a:prstGeom prst="rect">
            <a:avLst/>
          </a:prstGeom>
          <a:noFill/>
        </p:spPr>
        <p:txBody>
          <a:bodyPr wrap="none" lIns="91438" tIns="45719" rIns="91438" bIns="45719" rtlCol="0">
            <a:spAutoFit/>
          </a:bodyPr>
          <a:lstStyle/>
          <a:p>
            <a:r>
              <a:rPr lang="en-US" sz="5400" b="1" dirty="0">
                <a:solidFill>
                  <a:srgbClr val="FF0000"/>
                </a:solidFill>
                <a:latin typeface="Comic Sans MS" pitchFamily="66" charset="0"/>
              </a:rPr>
              <a:t>2. REVIEW</a:t>
            </a:r>
          </a:p>
        </p:txBody>
      </p:sp>
      <p:pic>
        <p:nvPicPr>
          <p:cNvPr id="12" name="Picture 11"/>
          <p:cNvPicPr>
            <a:picLocks noChangeAspect="1"/>
          </p:cNvPicPr>
          <p:nvPr/>
        </p:nvPicPr>
        <p:blipFill rotWithShape="1">
          <a:blip r:embed="rId8"/>
          <a:srcRect l="31044" t="14678" r="4349" b="8798"/>
          <a:stretch/>
        </p:blipFill>
        <p:spPr>
          <a:xfrm>
            <a:off x="3927764" y="2937561"/>
            <a:ext cx="1676400" cy="773723"/>
          </a:xfrm>
          <a:prstGeom prst="rect">
            <a:avLst/>
          </a:prstGeom>
        </p:spPr>
      </p:pic>
      <p:sp>
        <p:nvSpPr>
          <p:cNvPr id="9" name="Rounded Rectangle 8"/>
          <p:cNvSpPr/>
          <p:nvPr/>
        </p:nvSpPr>
        <p:spPr>
          <a:xfrm>
            <a:off x="3508664" y="2829123"/>
            <a:ext cx="2514600" cy="990600"/>
          </a:xfrm>
          <a:prstGeom prst="roundRect">
            <a:avLst/>
          </a:prstGeom>
          <a:noFill/>
          <a:ln w="1905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43240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Hình nền Tài Liệu Học Tập Mùa Học, đơn Giản, Màu Xanh Da Trời, Bông Hoa  Vector để tải xuống miễn ph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3998"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767498" y="173831"/>
            <a:ext cx="2931015" cy="3429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dirty="0">
                <a:solidFill>
                  <a:srgbClr val="002060"/>
                </a:solidFill>
                <a:latin typeface="Myriad Pro"/>
              </a:rPr>
              <a:t>Write and say</a:t>
            </a:r>
          </a:p>
        </p:txBody>
      </p:sp>
      <p:sp>
        <p:nvSpPr>
          <p:cNvPr id="6" name="TextBox 5"/>
          <p:cNvSpPr txBox="1"/>
          <p:nvPr/>
        </p:nvSpPr>
        <p:spPr>
          <a:xfrm>
            <a:off x="1877198" y="917832"/>
            <a:ext cx="2490128" cy="461665"/>
          </a:xfrm>
          <a:prstGeom prst="rect">
            <a:avLst/>
          </a:prstGeom>
          <a:solidFill>
            <a:schemeClr val="accent4">
              <a:lumMod val="40000"/>
              <a:lumOff val="60000"/>
            </a:schemeClr>
          </a:solidFill>
          <a:ln w="28575">
            <a:solidFill>
              <a:srgbClr val="0070C0"/>
            </a:solidFill>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r>
              <a:rPr lang="en-US" sz="2400" dirty="0">
                <a:solidFill>
                  <a:prstClr val="black"/>
                </a:solidFill>
                <a:latin typeface="Myriad Pro"/>
              </a:rPr>
              <a:t>1 _____ talk!</a:t>
            </a:r>
          </a:p>
        </p:txBody>
      </p:sp>
      <p:pic>
        <p:nvPicPr>
          <p:cNvPr id="3" name="Picture 2"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585" y="701866"/>
            <a:ext cx="914400" cy="1144280"/>
          </a:xfrm>
          <a:prstGeom prst="rect">
            <a:avLst/>
          </a:prstGeom>
        </p:spPr>
      </p:pic>
      <p:pic>
        <p:nvPicPr>
          <p:cNvPr id="5" name="Picture 4"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6585" y="2154368"/>
            <a:ext cx="914400" cy="1049490"/>
          </a:xfrm>
          <a:prstGeom prst="rect">
            <a:avLst/>
          </a:prstGeom>
        </p:spPr>
      </p:pic>
      <p:pic>
        <p:nvPicPr>
          <p:cNvPr id="11" name="Picture 10"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3443" y="3448051"/>
            <a:ext cx="914400" cy="1075490"/>
          </a:xfrm>
          <a:prstGeom prst="rect">
            <a:avLst/>
          </a:prstGeom>
        </p:spPr>
      </p:pic>
      <p:pic>
        <p:nvPicPr>
          <p:cNvPr id="12" name="Picture 11"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62601" y="759656"/>
            <a:ext cx="914400" cy="1028700"/>
          </a:xfrm>
          <a:prstGeom prst="rect">
            <a:avLst/>
          </a:prstGeom>
        </p:spPr>
      </p:pic>
      <p:pic>
        <p:nvPicPr>
          <p:cNvPr id="13" name="Picture 12" descr="Screen Clippi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27146" y="2154368"/>
            <a:ext cx="914400" cy="1049490"/>
          </a:xfrm>
          <a:prstGeom prst="rect">
            <a:avLst/>
          </a:prstGeom>
        </p:spPr>
      </p:pic>
      <p:pic>
        <p:nvPicPr>
          <p:cNvPr id="14" name="Picture 13" descr="Screen Clippi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27146" y="3448051"/>
            <a:ext cx="914400" cy="1075490"/>
          </a:xfrm>
          <a:prstGeom prst="rect">
            <a:avLst/>
          </a:prstGeom>
        </p:spPr>
      </p:pic>
      <p:sp>
        <p:nvSpPr>
          <p:cNvPr id="16" name="TextBox 15"/>
          <p:cNvSpPr txBox="1"/>
          <p:nvPr/>
        </p:nvSpPr>
        <p:spPr>
          <a:xfrm>
            <a:off x="1828801" y="2448281"/>
            <a:ext cx="2490128" cy="461665"/>
          </a:xfrm>
          <a:prstGeom prst="rect">
            <a:avLst/>
          </a:prstGeom>
          <a:solidFill>
            <a:schemeClr val="accent4">
              <a:lumMod val="40000"/>
              <a:lumOff val="60000"/>
            </a:schemeClr>
          </a:solidFill>
          <a:ln w="28575">
            <a:solidFill>
              <a:srgbClr val="0070C0"/>
            </a:solidFill>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r>
              <a:rPr lang="en-US" sz="2400" dirty="0">
                <a:solidFill>
                  <a:prstClr val="black"/>
                </a:solidFill>
                <a:latin typeface="Myriad Pro"/>
              </a:rPr>
              <a:t>2 _____ up!</a:t>
            </a:r>
          </a:p>
        </p:txBody>
      </p:sp>
      <p:sp>
        <p:nvSpPr>
          <p:cNvPr id="17" name="TextBox 16"/>
          <p:cNvSpPr txBox="1"/>
          <p:nvPr/>
        </p:nvSpPr>
        <p:spPr>
          <a:xfrm>
            <a:off x="1853272" y="3754964"/>
            <a:ext cx="2490128" cy="461665"/>
          </a:xfrm>
          <a:prstGeom prst="rect">
            <a:avLst/>
          </a:prstGeom>
          <a:solidFill>
            <a:schemeClr val="accent4">
              <a:lumMod val="40000"/>
              <a:lumOff val="60000"/>
            </a:schemeClr>
          </a:solidFill>
          <a:ln w="28575">
            <a:solidFill>
              <a:srgbClr val="0070C0"/>
            </a:solidFill>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r>
              <a:rPr lang="en-US" sz="2400" dirty="0">
                <a:solidFill>
                  <a:prstClr val="black"/>
                </a:solidFill>
                <a:latin typeface="Myriad Pro"/>
              </a:rPr>
              <a:t>3 _____ down!</a:t>
            </a:r>
          </a:p>
        </p:txBody>
      </p:sp>
      <p:sp>
        <p:nvSpPr>
          <p:cNvPr id="18" name="TextBox 17"/>
          <p:cNvSpPr txBox="1"/>
          <p:nvPr/>
        </p:nvSpPr>
        <p:spPr>
          <a:xfrm>
            <a:off x="5638800" y="917832"/>
            <a:ext cx="3200400" cy="461665"/>
          </a:xfrm>
          <a:prstGeom prst="rect">
            <a:avLst/>
          </a:prstGeom>
          <a:solidFill>
            <a:schemeClr val="accent4">
              <a:lumMod val="40000"/>
              <a:lumOff val="60000"/>
            </a:schemeClr>
          </a:solidFill>
          <a:ln w="28575">
            <a:solidFill>
              <a:srgbClr val="0070C0"/>
            </a:solidFill>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r>
              <a:rPr lang="en-US" sz="2400" dirty="0">
                <a:solidFill>
                  <a:prstClr val="black"/>
                </a:solidFill>
                <a:latin typeface="Myriad Pro"/>
              </a:rPr>
              <a:t>4 May I come ____?</a:t>
            </a:r>
          </a:p>
        </p:txBody>
      </p:sp>
      <p:sp>
        <p:nvSpPr>
          <p:cNvPr id="19" name="TextBox 18"/>
          <p:cNvSpPr txBox="1"/>
          <p:nvPr/>
        </p:nvSpPr>
        <p:spPr>
          <a:xfrm>
            <a:off x="5638799" y="2340918"/>
            <a:ext cx="3200400" cy="461665"/>
          </a:xfrm>
          <a:prstGeom prst="rect">
            <a:avLst/>
          </a:prstGeom>
          <a:solidFill>
            <a:schemeClr val="accent4">
              <a:lumMod val="40000"/>
              <a:lumOff val="60000"/>
            </a:schemeClr>
          </a:solidFill>
          <a:ln w="28575">
            <a:solidFill>
              <a:srgbClr val="0070C0"/>
            </a:solidFill>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r>
              <a:rPr lang="en-US" sz="2400" dirty="0">
                <a:solidFill>
                  <a:prstClr val="black"/>
                </a:solidFill>
                <a:latin typeface="Myriad Pro"/>
              </a:rPr>
              <a:t>5 May I go  _____?</a:t>
            </a:r>
          </a:p>
        </p:txBody>
      </p:sp>
      <p:sp>
        <p:nvSpPr>
          <p:cNvPr id="20" name="TextBox 19"/>
          <p:cNvSpPr txBox="1"/>
          <p:nvPr/>
        </p:nvSpPr>
        <p:spPr>
          <a:xfrm>
            <a:off x="5638800" y="3748810"/>
            <a:ext cx="3200400" cy="461665"/>
          </a:xfrm>
          <a:prstGeom prst="rect">
            <a:avLst/>
          </a:prstGeom>
          <a:solidFill>
            <a:schemeClr val="accent4">
              <a:lumMod val="40000"/>
              <a:lumOff val="60000"/>
            </a:schemeClr>
          </a:solidFill>
          <a:ln w="28575">
            <a:solidFill>
              <a:srgbClr val="0070C0"/>
            </a:solidFill>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r>
              <a:rPr lang="en-US" sz="2400" dirty="0">
                <a:solidFill>
                  <a:prstClr val="black"/>
                </a:solidFill>
                <a:latin typeface="Myriad Pro"/>
              </a:rPr>
              <a:t>6 ____ at the board!</a:t>
            </a:r>
          </a:p>
        </p:txBody>
      </p:sp>
      <p:sp>
        <p:nvSpPr>
          <p:cNvPr id="21" name="TextBox 20"/>
          <p:cNvSpPr txBox="1"/>
          <p:nvPr/>
        </p:nvSpPr>
        <p:spPr>
          <a:xfrm>
            <a:off x="2135788" y="926127"/>
            <a:ext cx="970137" cy="461665"/>
          </a:xfrm>
          <a:prstGeom prst="rect">
            <a:avLst/>
          </a:prstGeom>
          <a:noFill/>
        </p:spPr>
        <p:txBody>
          <a:bodyPr wrap="none" lIns="91438" tIns="45719" rIns="91438" bIns="45719" rtlCol="0">
            <a:spAutoFit/>
          </a:bodyPr>
          <a:lstStyle/>
          <a:p>
            <a:r>
              <a:rPr lang="en-US" sz="2400" b="1" dirty="0">
                <a:solidFill>
                  <a:srgbClr val="0070C0"/>
                </a:solidFill>
                <a:latin typeface="Myriad Pro"/>
              </a:rPr>
              <a:t>Don’t</a:t>
            </a:r>
          </a:p>
        </p:txBody>
      </p:sp>
      <p:sp>
        <p:nvSpPr>
          <p:cNvPr id="22" name="TextBox 21"/>
          <p:cNvSpPr txBox="1"/>
          <p:nvPr/>
        </p:nvSpPr>
        <p:spPr>
          <a:xfrm>
            <a:off x="2098326" y="2448281"/>
            <a:ext cx="1039067" cy="461665"/>
          </a:xfrm>
          <a:prstGeom prst="rect">
            <a:avLst/>
          </a:prstGeom>
          <a:noFill/>
        </p:spPr>
        <p:txBody>
          <a:bodyPr wrap="none" lIns="91438" tIns="45719" rIns="91438" bIns="45719" rtlCol="0">
            <a:spAutoFit/>
          </a:bodyPr>
          <a:lstStyle/>
          <a:p>
            <a:r>
              <a:rPr lang="en-US" sz="2400" b="1" dirty="0">
                <a:solidFill>
                  <a:srgbClr val="0070C0"/>
                </a:solidFill>
                <a:latin typeface="Myriad Pro"/>
              </a:rPr>
              <a:t>Stand</a:t>
            </a:r>
          </a:p>
        </p:txBody>
      </p:sp>
      <p:sp>
        <p:nvSpPr>
          <p:cNvPr id="23" name="TextBox 22"/>
          <p:cNvSpPr txBox="1"/>
          <p:nvPr/>
        </p:nvSpPr>
        <p:spPr>
          <a:xfrm>
            <a:off x="2233005" y="3754964"/>
            <a:ext cx="577402" cy="461665"/>
          </a:xfrm>
          <a:prstGeom prst="rect">
            <a:avLst/>
          </a:prstGeom>
          <a:noFill/>
        </p:spPr>
        <p:txBody>
          <a:bodyPr wrap="none" lIns="91438" tIns="45719" rIns="91438" bIns="45719" rtlCol="0">
            <a:spAutoFit/>
          </a:bodyPr>
          <a:lstStyle/>
          <a:p>
            <a:r>
              <a:rPr lang="en-US" sz="2400" b="1" dirty="0">
                <a:solidFill>
                  <a:srgbClr val="0070C0"/>
                </a:solidFill>
                <a:latin typeface="Myriad Pro"/>
              </a:rPr>
              <a:t>Sit</a:t>
            </a:r>
          </a:p>
        </p:txBody>
      </p:sp>
      <p:sp>
        <p:nvSpPr>
          <p:cNvPr id="24" name="TextBox 23"/>
          <p:cNvSpPr txBox="1"/>
          <p:nvPr/>
        </p:nvSpPr>
        <p:spPr>
          <a:xfrm>
            <a:off x="7726314" y="908776"/>
            <a:ext cx="457176" cy="461665"/>
          </a:xfrm>
          <a:prstGeom prst="rect">
            <a:avLst/>
          </a:prstGeom>
          <a:noFill/>
        </p:spPr>
        <p:txBody>
          <a:bodyPr wrap="none" lIns="91438" tIns="45719" rIns="91438" bIns="45719" rtlCol="0">
            <a:spAutoFit/>
          </a:bodyPr>
          <a:lstStyle/>
          <a:p>
            <a:r>
              <a:rPr lang="en-US" sz="2400" b="1" dirty="0">
                <a:solidFill>
                  <a:srgbClr val="0070C0"/>
                </a:solidFill>
                <a:latin typeface="Myriad Pro"/>
              </a:rPr>
              <a:t>in</a:t>
            </a:r>
          </a:p>
        </p:txBody>
      </p:sp>
      <p:sp>
        <p:nvSpPr>
          <p:cNvPr id="25" name="TextBox 24"/>
          <p:cNvSpPr txBox="1"/>
          <p:nvPr/>
        </p:nvSpPr>
        <p:spPr>
          <a:xfrm>
            <a:off x="7412452" y="2338789"/>
            <a:ext cx="662361" cy="461665"/>
          </a:xfrm>
          <a:prstGeom prst="rect">
            <a:avLst/>
          </a:prstGeom>
          <a:noFill/>
        </p:spPr>
        <p:txBody>
          <a:bodyPr wrap="none" lIns="91438" tIns="45719" rIns="91438" bIns="45719" rtlCol="0">
            <a:spAutoFit/>
          </a:bodyPr>
          <a:lstStyle/>
          <a:p>
            <a:r>
              <a:rPr lang="en-US" sz="2400" b="1" dirty="0">
                <a:solidFill>
                  <a:srgbClr val="0070C0"/>
                </a:solidFill>
                <a:latin typeface="Myriad Pro"/>
              </a:rPr>
              <a:t>out</a:t>
            </a:r>
          </a:p>
        </p:txBody>
      </p:sp>
      <p:sp>
        <p:nvSpPr>
          <p:cNvPr id="26" name="TextBox 25"/>
          <p:cNvSpPr txBox="1"/>
          <p:nvPr/>
        </p:nvSpPr>
        <p:spPr>
          <a:xfrm>
            <a:off x="5867401" y="3748809"/>
            <a:ext cx="918841" cy="461665"/>
          </a:xfrm>
          <a:prstGeom prst="rect">
            <a:avLst/>
          </a:prstGeom>
          <a:noFill/>
        </p:spPr>
        <p:txBody>
          <a:bodyPr wrap="none" lIns="91438" tIns="45719" rIns="91438" bIns="45719" rtlCol="0">
            <a:spAutoFit/>
          </a:bodyPr>
          <a:lstStyle/>
          <a:p>
            <a:r>
              <a:rPr lang="en-US" sz="2400" b="1" dirty="0">
                <a:solidFill>
                  <a:srgbClr val="0070C0"/>
                </a:solidFill>
                <a:latin typeface="Myriad Pro"/>
              </a:rPr>
              <a:t>Look</a:t>
            </a:r>
          </a:p>
        </p:txBody>
      </p:sp>
      <p:pic>
        <p:nvPicPr>
          <p:cNvPr id="27" name="Picture 26">
            <a:extLst>
              <a:ext uri="{FF2B5EF4-FFF2-40B4-BE49-F238E27FC236}">
                <a16:creationId xmlns:a16="http://schemas.microsoft.com/office/drawing/2014/main" id="{742ECE55-CB84-462F-8104-326FE5DC196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741514" y="169309"/>
            <a:ext cx="1173108" cy="562483"/>
          </a:xfrm>
          <a:prstGeom prst="rect">
            <a:avLst/>
          </a:prstGeom>
        </p:spPr>
      </p:pic>
    </p:spTree>
    <p:custDataLst>
      <p:tags r:id="rId1"/>
    </p:custDataLst>
    <p:extLst>
      <p:ext uri="{BB962C8B-B14F-4D97-AF65-F5344CB8AC3E}">
        <p14:creationId xmlns:p14="http://schemas.microsoft.com/office/powerpoint/2010/main" val="137376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oraemon wallpaper,residential  area,house,home,property,green,illustration,real estate,natural  landscape,cartoon,neighbourhood, #1044039 - Wallpaperkiss">
            <a:extLst>
              <a:ext uri="{FF2B5EF4-FFF2-40B4-BE49-F238E27FC236}">
                <a16:creationId xmlns:a16="http://schemas.microsoft.com/office/drawing/2014/main" id="{31D959BC-F1D2-45FE-8A02-4EB8AB9792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734" b="13382"/>
          <a:stretch/>
        </p:blipFill>
        <p:spPr bwMode="auto">
          <a:xfrm>
            <a:off x="1" y="-10190"/>
            <a:ext cx="9144000" cy="51434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0CA23FD-7812-4A6F-A1D9-C8D796DA68D4}"/>
              </a:ext>
            </a:extLst>
          </p:cNvPr>
          <p:cNvPicPr>
            <a:picLocks noChangeAspect="1"/>
          </p:cNvPicPr>
          <p:nvPr/>
        </p:nvPicPr>
        <p:blipFill rotWithShape="1">
          <a:blip r:embed="rId5"/>
          <a:srcRect t="28473" r="25393"/>
          <a:stretch/>
        </p:blipFill>
        <p:spPr>
          <a:xfrm>
            <a:off x="4242042" y="0"/>
            <a:ext cx="4901960" cy="2220658"/>
          </a:xfrm>
          <a:prstGeom prst="rect">
            <a:avLst/>
          </a:prstGeom>
        </p:spPr>
      </p:pic>
      <p:pic>
        <p:nvPicPr>
          <p:cNvPr id="1026" name="Picture 2" descr="Download Nobi Child Nobita Cartoon Doraemon PNG Download Free HQ PNG Image  | FreePNGImg">
            <a:extLst>
              <a:ext uri="{FF2B5EF4-FFF2-40B4-BE49-F238E27FC236}">
                <a16:creationId xmlns:a16="http://schemas.microsoft.com/office/drawing/2014/main" id="{3D0F50FD-8CD3-4F6F-A18D-771F3B9686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8543" y="1124985"/>
            <a:ext cx="7272499" cy="38980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91FA7AC-4284-413E-9473-45D7D8556B25}"/>
              </a:ext>
            </a:extLst>
          </p:cNvPr>
          <p:cNvSpPr txBox="1"/>
          <p:nvPr/>
        </p:nvSpPr>
        <p:spPr>
          <a:xfrm>
            <a:off x="5029201" y="1124985"/>
            <a:ext cx="4114800" cy="746356"/>
          </a:xfrm>
          <a:prstGeom prst="rect">
            <a:avLst/>
          </a:prstGeom>
          <a:noFill/>
        </p:spPr>
        <p:txBody>
          <a:bodyPr wrap="square" lIns="68579" tIns="34289" rIns="68579" bIns="34289" rtlCol="0">
            <a:spAutoFit/>
          </a:bodyPr>
          <a:lstStyle/>
          <a:p>
            <a:pPr algn="ctr" defTabSz="685783"/>
            <a:r>
              <a:rPr lang="en-US" sz="4400" dirty="0">
                <a:ln w="19050">
                  <a:solidFill>
                    <a:prstClr val="white"/>
                  </a:solidFill>
                </a:ln>
                <a:solidFill>
                  <a:srgbClr val="FF0000"/>
                </a:solidFill>
                <a:effectLst>
                  <a:outerShdw blurRad="38100" dist="25400" dir="5400000" algn="ctr" rotWithShape="0">
                    <a:srgbClr val="6E747A">
                      <a:alpha val="43000"/>
                    </a:srgbClr>
                  </a:outerShdw>
                </a:effectLst>
                <a:latin typeface="Comic Sans MS" panose="030F0702030302020204" pitchFamily="66" charset="0"/>
              </a:rPr>
              <a:t>Puzzles</a:t>
            </a:r>
          </a:p>
        </p:txBody>
      </p:sp>
      <p:pic>
        <p:nvPicPr>
          <p:cNvPr id="1030" name="Picture 6" descr="100+ hình ảnh doremon yasuo - hinhanhsieudep.net">
            <a:extLst>
              <a:ext uri="{FF2B5EF4-FFF2-40B4-BE49-F238E27FC236}">
                <a16:creationId xmlns:a16="http://schemas.microsoft.com/office/drawing/2014/main" id="{774CE22B-387C-4B5E-BF1F-31EEC31C810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80760" y="185120"/>
            <a:ext cx="4363241" cy="9050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42ECE55-CB84-462F-8104-326FE5DC196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741514" y="169305"/>
            <a:ext cx="1173108" cy="562483"/>
          </a:xfrm>
          <a:prstGeom prst="rect">
            <a:avLst/>
          </a:prstGeom>
        </p:spPr>
      </p:pic>
    </p:spTree>
    <p:custDataLst>
      <p:tags r:id="rId1"/>
    </p:custDataLst>
    <p:extLst>
      <p:ext uri="{BB962C8B-B14F-4D97-AF65-F5344CB8AC3E}">
        <p14:creationId xmlns:p14="http://schemas.microsoft.com/office/powerpoint/2010/main" val="29371463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 3.33333E-6 L 0 -0.07223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descr="doraemon wallpaper,residential  area,house,home,property,green,illustration,real estate,natural  landscape,cartoon,neighbourhood, #1044039 - Wallpaperkiss">
            <a:extLst>
              <a:ext uri="{FF2B5EF4-FFF2-40B4-BE49-F238E27FC236}">
                <a16:creationId xmlns:a16="http://schemas.microsoft.com/office/drawing/2014/main" id="{31D959BC-F1D2-45FE-8A02-4EB8AB97923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8734" b="13382"/>
          <a:stretch/>
        </p:blipFill>
        <p:spPr bwMode="auto">
          <a:xfrm>
            <a:off x="1" y="-10190"/>
            <a:ext cx="9144000" cy="51434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9992" r="89927"/>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576692" y="641172"/>
            <a:ext cx="3707740" cy="3885623"/>
          </a:xfrm>
          <a:prstGeom prst="rect">
            <a:avLst/>
          </a:prstGeom>
        </p:spPr>
      </p:pic>
      <p:sp>
        <p:nvSpPr>
          <p:cNvPr id="6" name="TextBox 5"/>
          <p:cNvSpPr txBox="1"/>
          <p:nvPr/>
        </p:nvSpPr>
        <p:spPr>
          <a:xfrm>
            <a:off x="3698819" y="859031"/>
            <a:ext cx="1372492" cy="3170099"/>
          </a:xfrm>
          <a:prstGeom prst="rect">
            <a:avLst/>
          </a:prstGeom>
          <a:noFill/>
        </p:spPr>
        <p:txBody>
          <a:bodyPr wrap="none" rtlCol="0">
            <a:spAutoFit/>
          </a:bodyPr>
          <a:lstStyle/>
          <a:p>
            <a:r>
              <a:rPr lang="en-US" sz="20000" dirty="0">
                <a:solidFill>
                  <a:schemeClr val="bg1"/>
                </a:solidFill>
              </a:rPr>
              <a:t>?</a:t>
            </a:r>
          </a:p>
        </p:txBody>
      </p:sp>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96706" y="504844"/>
            <a:ext cx="3424265" cy="4122815"/>
          </a:xfrm>
          <a:prstGeom prst="rect">
            <a:avLst/>
          </a:prstGeom>
        </p:spPr>
      </p:pic>
      <p:sp>
        <p:nvSpPr>
          <p:cNvPr id="9" name="Oval Callout 8"/>
          <p:cNvSpPr/>
          <p:nvPr/>
        </p:nvSpPr>
        <p:spPr>
          <a:xfrm>
            <a:off x="501386" y="3284038"/>
            <a:ext cx="3046617" cy="1178729"/>
          </a:xfrm>
          <a:prstGeom prst="wedgeEllipseCallout">
            <a:avLst>
              <a:gd name="adj1" fmla="val 41503"/>
              <a:gd name="adj2" fmla="val -5173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latin typeface="Comic Sans MS" panose="030F0702030302020204" pitchFamily="66" charset="0"/>
              </a:rPr>
              <a:t>It’s a magic door.      </a:t>
            </a:r>
          </a:p>
        </p:txBody>
      </p:sp>
      <p:sp>
        <p:nvSpPr>
          <p:cNvPr id="17" name="5-Point Star 16"/>
          <p:cNvSpPr/>
          <p:nvPr/>
        </p:nvSpPr>
        <p:spPr>
          <a:xfrm>
            <a:off x="5714216" y="763366"/>
            <a:ext cx="1188720" cy="118872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ysClr val="windowText" lastClr="000000"/>
                </a:solidFill>
              </a:rPr>
              <a:t>20</a:t>
            </a:r>
          </a:p>
        </p:txBody>
      </p:sp>
      <p:pic>
        <p:nvPicPr>
          <p:cNvPr id="30" name="CẤM BUÔN BÁN, CẤM REUP" descr="Káº¿t quáº£ hÃ¬nh áº£nh cho win text gif">
            <a:extLst>
              <a:ext uri="{FF2B5EF4-FFF2-40B4-BE49-F238E27FC236}">
                <a16:creationId xmlns:a16="http://schemas.microsoft.com/office/drawing/2014/main" id="{1EF07EA3-5CBA-439C-8525-B1455F3ABCB8}"/>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322028" y="1158028"/>
            <a:ext cx="2871102" cy="28711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11" action="ppaction://hlinksldjump"/>
            <a:extLst>
              <a:ext uri="{FF2B5EF4-FFF2-40B4-BE49-F238E27FC236}">
                <a16:creationId xmlns:a16="http://schemas.microsoft.com/office/drawing/2014/main" id="{CC6DFC17-25C7-4C08-BF20-E44A7DEAFF8B}"/>
              </a:ext>
            </a:extLst>
          </p:cNvPr>
          <p:cNvPicPr>
            <a:picLocks noChangeAspect="1"/>
          </p:cNvPicPr>
          <p:nvPr/>
        </p:nvPicPr>
        <p:blipFill>
          <a:blip r:embed="rId12"/>
          <a:stretch>
            <a:fillRect/>
          </a:stretch>
        </p:blipFill>
        <p:spPr>
          <a:xfrm>
            <a:off x="0" y="2572556"/>
            <a:ext cx="3712786" cy="2601694"/>
          </a:xfrm>
          <a:prstGeom prst="rect">
            <a:avLst/>
          </a:prstGeom>
        </p:spPr>
      </p:pic>
      <p:pic>
        <p:nvPicPr>
          <p:cNvPr id="2050" name="Picture 2">
            <a:hlinkClick r:id="rId13" action="ppaction://hlinksldjump"/>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924800" y="4576629"/>
            <a:ext cx="1080777" cy="540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hlinkClick r:id="rId15" action="ppaction://hlinksldjump"/>
            <a:extLst>
              <a:ext uri="{FF2B5EF4-FFF2-40B4-BE49-F238E27FC236}">
                <a16:creationId xmlns:a16="http://schemas.microsoft.com/office/drawing/2014/main" id="{FDEE5D25-8E8A-4121-801F-0B215229D059}"/>
              </a:ext>
            </a:extLst>
          </p:cNvPr>
          <p:cNvPicPr>
            <a:picLocks noChangeAspect="1"/>
          </p:cNvPicPr>
          <p:nvPr/>
        </p:nvPicPr>
        <p:blipFill rotWithShape="1">
          <a:blip r:embed="rId16"/>
          <a:srcRect t="5617"/>
          <a:stretch/>
        </p:blipFill>
        <p:spPr>
          <a:xfrm>
            <a:off x="0" y="-4337"/>
            <a:ext cx="3058933" cy="3154680"/>
          </a:xfrm>
          <a:prstGeom prst="rect">
            <a:avLst/>
          </a:prstGeom>
        </p:spPr>
      </p:pic>
      <p:pic>
        <p:nvPicPr>
          <p:cNvPr id="4" name="Picture 3">
            <a:hlinkClick r:id="rId17" action="ppaction://hlinksldjump"/>
            <a:extLst>
              <a:ext uri="{FF2B5EF4-FFF2-40B4-BE49-F238E27FC236}">
                <a16:creationId xmlns:a16="http://schemas.microsoft.com/office/drawing/2014/main" id="{C9694E0D-6587-4BDB-BE71-B92CC45243E5}"/>
              </a:ext>
            </a:extLst>
          </p:cNvPr>
          <p:cNvPicPr>
            <a:picLocks noChangeAspect="1"/>
          </p:cNvPicPr>
          <p:nvPr/>
        </p:nvPicPr>
        <p:blipFill rotWithShape="1">
          <a:blip r:embed="rId18"/>
          <a:srcRect t="5368"/>
          <a:stretch/>
        </p:blipFill>
        <p:spPr>
          <a:xfrm>
            <a:off x="2399457" y="-3542"/>
            <a:ext cx="3708214" cy="2587526"/>
          </a:xfrm>
          <a:prstGeom prst="rect">
            <a:avLst/>
          </a:prstGeom>
        </p:spPr>
      </p:pic>
      <p:pic>
        <p:nvPicPr>
          <p:cNvPr id="7" name="Picture 6">
            <a:hlinkClick r:id="rId19" action="ppaction://hlinksldjump"/>
            <a:extLst>
              <a:ext uri="{FF2B5EF4-FFF2-40B4-BE49-F238E27FC236}">
                <a16:creationId xmlns:a16="http://schemas.microsoft.com/office/drawing/2014/main" id="{77F541A2-23F9-4560-84E9-1608064B1211}"/>
              </a:ext>
            </a:extLst>
          </p:cNvPr>
          <p:cNvPicPr>
            <a:picLocks noChangeAspect="1"/>
          </p:cNvPicPr>
          <p:nvPr/>
        </p:nvPicPr>
        <p:blipFill>
          <a:blip r:embed="rId20"/>
          <a:stretch>
            <a:fillRect/>
          </a:stretch>
        </p:blipFill>
        <p:spPr>
          <a:xfrm>
            <a:off x="5431214" y="-19050"/>
            <a:ext cx="3712786" cy="2597121"/>
          </a:xfrm>
          <a:prstGeom prst="rect">
            <a:avLst/>
          </a:prstGeom>
        </p:spPr>
      </p:pic>
      <p:pic>
        <p:nvPicPr>
          <p:cNvPr id="11" name="Picture 10">
            <a:hlinkClick r:id="rId21" action="ppaction://hlinksldjump"/>
            <a:extLst>
              <a:ext uri="{FF2B5EF4-FFF2-40B4-BE49-F238E27FC236}">
                <a16:creationId xmlns:a16="http://schemas.microsoft.com/office/drawing/2014/main" id="{8E951F9F-1C59-49B8-A567-1ED70C6C6A21}"/>
              </a:ext>
            </a:extLst>
          </p:cNvPr>
          <p:cNvPicPr>
            <a:picLocks noChangeAspect="1"/>
          </p:cNvPicPr>
          <p:nvPr/>
        </p:nvPicPr>
        <p:blipFill>
          <a:blip r:embed="rId22"/>
          <a:stretch>
            <a:fillRect/>
          </a:stretch>
        </p:blipFill>
        <p:spPr>
          <a:xfrm>
            <a:off x="6087188" y="2016060"/>
            <a:ext cx="3058933" cy="3154954"/>
          </a:xfrm>
          <a:prstGeom prst="rect">
            <a:avLst/>
          </a:prstGeom>
        </p:spPr>
      </p:pic>
      <p:pic>
        <p:nvPicPr>
          <p:cNvPr id="12" name="Picture 11">
            <a:hlinkClick r:id="rId23" action="ppaction://hlinksldjump"/>
            <a:extLst>
              <a:ext uri="{FF2B5EF4-FFF2-40B4-BE49-F238E27FC236}">
                <a16:creationId xmlns:a16="http://schemas.microsoft.com/office/drawing/2014/main" id="{7EDD3AAF-DB8E-4561-93C6-EEAC45E531CF}"/>
              </a:ext>
            </a:extLst>
          </p:cNvPr>
          <p:cNvPicPr>
            <a:picLocks noChangeAspect="1"/>
          </p:cNvPicPr>
          <p:nvPr/>
        </p:nvPicPr>
        <p:blipFill>
          <a:blip r:embed="rId24"/>
          <a:stretch>
            <a:fillRect/>
          </a:stretch>
        </p:blipFill>
        <p:spPr>
          <a:xfrm>
            <a:off x="3049365" y="2576097"/>
            <a:ext cx="3708214" cy="2601694"/>
          </a:xfrm>
          <a:prstGeom prst="rect">
            <a:avLst/>
          </a:prstGeom>
        </p:spPr>
      </p:pic>
      <p:pic>
        <p:nvPicPr>
          <p:cNvPr id="10" name="Picture 9">
            <a:extLst>
              <a:ext uri="{FF2B5EF4-FFF2-40B4-BE49-F238E27FC236}">
                <a16:creationId xmlns:a16="http://schemas.microsoft.com/office/drawing/2014/main" id="{742ECE55-CB84-462F-8104-326FE5DC196D}"/>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7741514" y="169305"/>
            <a:ext cx="1173108" cy="562483"/>
          </a:xfrm>
          <a:prstGeom prst="rect">
            <a:avLst/>
          </a:prstGeom>
        </p:spPr>
      </p:pic>
    </p:spTree>
    <p:custDataLst>
      <p:tags r:id="rId1"/>
    </p:custDataLst>
    <p:extLst>
      <p:ext uri="{BB962C8B-B14F-4D97-AF65-F5344CB8AC3E}">
        <p14:creationId xmlns:p14="http://schemas.microsoft.com/office/powerpoint/2010/main" val="136334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42"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3"/>
                                        </p:tgtEl>
                                      </p:cBhvr>
                                    </p:animEffect>
                                    <p:animScale>
                                      <p:cBhvr>
                                        <p:cTn id="34" dur="250" autoRev="1" fill="hold"/>
                                        <p:tgtEl>
                                          <p:spTgt spid="3"/>
                                        </p:tgtEl>
                                      </p:cBhvr>
                                      <p:by x="105000" y="105000"/>
                                    </p:animScale>
                                  </p:childTnLst>
                                </p:cTn>
                              </p:par>
                            </p:childTnLst>
                          </p:cTn>
                        </p:par>
                        <p:par>
                          <p:cTn id="35" fill="hold">
                            <p:stCondLst>
                              <p:cond delay="500"/>
                            </p:stCondLst>
                            <p:childTnLst>
                              <p:par>
                                <p:cTn id="36" presetID="10" presetClass="exit" presetSubtype="0" fill="hold" nodeType="afterEffect">
                                  <p:stCondLst>
                                    <p:cond delay="0"/>
                                  </p:stCondLst>
                                  <p:childTnLst>
                                    <p:animEffect transition="out" filter="fade">
                                      <p:cBhvr>
                                        <p:cTn id="37" dur="500"/>
                                        <p:tgtEl>
                                          <p:spTgt spid="3"/>
                                        </p:tgtEl>
                                      </p:cBhvr>
                                    </p:animEffect>
                                    <p:set>
                                      <p:cBhvr>
                                        <p:cTn id="38"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5" name="Am-thanh-phep-thuat-www_nhacchuongvui_com.wav"/>
                                        </p:tgtEl>
                                      </p:cMediaNode>
                                    </p:audio>
                                  </p:subTnLst>
                                </p:cTn>
                              </p:par>
                            </p:childTnLst>
                          </p:cTn>
                        </p:par>
                      </p:childTnLst>
                    </p:cTn>
                  </p:par>
                </p:childTnLst>
              </p:cTn>
              <p:nextCondLst>
                <p:cond evt="onClick" delay="0">
                  <p:tgtEl>
                    <p:spTgt spid="3"/>
                  </p:tgtEl>
                </p:cond>
              </p:nextCondLst>
            </p:seq>
            <p:seq concurrent="1" nextAc="seek">
              <p:cTn id="39" restart="whenNotActive" fill="hold" evtFilter="cancelBubble" nodeType="interactiveSeq">
                <p:stCondLst>
                  <p:cond evt="onClick" delay="0">
                    <p:tgtEl>
                      <p:spTgt spid="4"/>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withEffect">
                                  <p:stCondLst>
                                    <p:cond delay="0"/>
                                  </p:stCondLst>
                                  <p:childTnLst>
                                    <p:animEffect transition="out" filter="fade">
                                      <p:cBhvr>
                                        <p:cTn id="43" dur="500" tmFilter="0, 0; .2, .5; .8, .5; 1, 0"/>
                                        <p:tgtEl>
                                          <p:spTgt spid="4"/>
                                        </p:tgtEl>
                                      </p:cBhvr>
                                    </p:animEffect>
                                    <p:animScale>
                                      <p:cBhvr>
                                        <p:cTn id="44" dur="250" autoRev="1" fill="hold"/>
                                        <p:tgtEl>
                                          <p:spTgt spid="4"/>
                                        </p:tgtEl>
                                      </p:cBhvr>
                                      <p:by x="105000" y="105000"/>
                                    </p:animScale>
                                  </p:childTnLst>
                                </p:cTn>
                              </p:par>
                            </p:childTnLst>
                          </p:cTn>
                        </p:par>
                        <p:par>
                          <p:cTn id="45" fill="hold">
                            <p:stCondLst>
                              <p:cond delay="500"/>
                            </p:stCondLst>
                            <p:childTnLst>
                              <p:par>
                                <p:cTn id="46" presetID="10" presetClass="exit" presetSubtype="0" fill="hold" nodeType="afterEffect">
                                  <p:stCondLst>
                                    <p:cond delay="0"/>
                                  </p:stCondLst>
                                  <p:childTnLst>
                                    <p:animEffect transition="out" filter="fade">
                                      <p:cBhvr>
                                        <p:cTn id="47" dur="500"/>
                                        <p:tgtEl>
                                          <p:spTgt spid="4"/>
                                        </p:tgtEl>
                                      </p:cBhvr>
                                    </p:animEffect>
                                    <p:set>
                                      <p:cBhvr>
                                        <p:cTn id="48"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5" name="Am-thanh-phep-thuat-www_nhacchuongvui_com.wav"/>
                                        </p:tgtEl>
                                      </p:cMediaNode>
                                    </p:audio>
                                  </p:subTnLst>
                                </p:cTn>
                              </p:par>
                            </p:childTnLst>
                          </p:cTn>
                        </p:par>
                      </p:childTnLst>
                    </p:cTn>
                  </p:par>
                </p:childTnLst>
              </p:cTn>
              <p:nextCondLst>
                <p:cond evt="onClick" delay="0">
                  <p:tgtEl>
                    <p:spTgt spid="4"/>
                  </p:tgtEl>
                </p:cond>
              </p:nextCondLst>
            </p:seq>
            <p:seq concurrent="1" nextAc="seek">
              <p:cTn id="49" restart="whenNotActive" fill="hold" evtFilter="cancelBubble" nodeType="interactiveSeq">
                <p:stCondLst>
                  <p:cond evt="onClick" delay="0">
                    <p:tgtEl>
                      <p:spTgt spid="7"/>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withEffect">
                                  <p:stCondLst>
                                    <p:cond delay="0"/>
                                  </p:stCondLst>
                                  <p:childTnLst>
                                    <p:animEffect transition="out" filter="fade">
                                      <p:cBhvr>
                                        <p:cTn id="53" dur="500" tmFilter="0, 0; .2, .5; .8, .5; 1, 0"/>
                                        <p:tgtEl>
                                          <p:spTgt spid="7"/>
                                        </p:tgtEl>
                                      </p:cBhvr>
                                    </p:animEffect>
                                    <p:animScale>
                                      <p:cBhvr>
                                        <p:cTn id="54" dur="250" autoRev="1" fill="hold"/>
                                        <p:tgtEl>
                                          <p:spTgt spid="7"/>
                                        </p:tgtEl>
                                      </p:cBhvr>
                                      <p:by x="105000" y="105000"/>
                                    </p:animScale>
                                  </p:childTnLst>
                                </p:cTn>
                              </p:par>
                            </p:childTnLst>
                          </p:cTn>
                        </p:par>
                        <p:par>
                          <p:cTn id="55" fill="hold">
                            <p:stCondLst>
                              <p:cond delay="500"/>
                            </p:stCondLst>
                            <p:childTnLst>
                              <p:par>
                                <p:cTn id="56" presetID="10" presetClass="exit" presetSubtype="0" fill="hold" nodeType="afterEffect">
                                  <p:stCondLst>
                                    <p:cond delay="0"/>
                                  </p:stCondLst>
                                  <p:childTnLst>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5" name="Am-thanh-phep-thuat-www_nhacchuongvui_com.wav"/>
                                        </p:tgtEl>
                                      </p:cMediaNode>
                                    </p:audio>
                                  </p:subTnLst>
                                </p:cTn>
                              </p:par>
                            </p:childTnLst>
                          </p:cTn>
                        </p:par>
                      </p:childTnLst>
                    </p:cTn>
                  </p:par>
                </p:childTnLst>
              </p:cTn>
              <p:nextCondLst>
                <p:cond evt="onClick" delay="0">
                  <p:tgtEl>
                    <p:spTgt spid="7"/>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26" presetClass="emph" presetSubtype="0" fill="hold" nodeType="withEffect">
                                  <p:stCondLst>
                                    <p:cond delay="0"/>
                                  </p:stCondLst>
                                  <p:childTnLst>
                                    <p:animEffect transition="out" filter="fade">
                                      <p:cBhvr>
                                        <p:cTn id="63" dur="500" tmFilter="0, 0; .2, .5; .8, .5; 1, 0"/>
                                        <p:tgtEl>
                                          <p:spTgt spid="11"/>
                                        </p:tgtEl>
                                      </p:cBhvr>
                                    </p:animEffect>
                                    <p:animScale>
                                      <p:cBhvr>
                                        <p:cTn id="64" dur="250" autoRev="1" fill="hold"/>
                                        <p:tgtEl>
                                          <p:spTgt spid="11"/>
                                        </p:tgtEl>
                                      </p:cBhvr>
                                      <p:by x="105000" y="105000"/>
                                    </p:animScale>
                                  </p:childTnLst>
                                </p:cTn>
                              </p:par>
                            </p:childTnLst>
                          </p:cTn>
                        </p:par>
                        <p:par>
                          <p:cTn id="65" fill="hold">
                            <p:stCondLst>
                              <p:cond delay="500"/>
                            </p:stCondLst>
                            <p:childTnLst>
                              <p:par>
                                <p:cTn id="66" presetID="10" presetClass="exit" presetSubtype="0" fill="hold" nodeType="afterEffect">
                                  <p:stCondLst>
                                    <p:cond delay="0"/>
                                  </p:stCondLst>
                                  <p:childTnLst>
                                    <p:animEffect transition="out" filter="fade">
                                      <p:cBhvr>
                                        <p:cTn id="67" dur="500"/>
                                        <p:tgtEl>
                                          <p:spTgt spid="11"/>
                                        </p:tgtEl>
                                      </p:cBhvr>
                                    </p:animEffect>
                                    <p:set>
                                      <p:cBhvr>
                                        <p:cTn id="68"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5" name="Am-thanh-phep-thuat-www_nhacchuongvui_com.wav"/>
                                        </p:tgtEl>
                                      </p:cMediaNode>
                                    </p:audio>
                                  </p:subTnLst>
                                </p:cTn>
                              </p:par>
                            </p:childTnLst>
                          </p:cTn>
                        </p:par>
                      </p:childTnLst>
                    </p:cTn>
                  </p:par>
                </p:childTnLst>
              </p:cTn>
              <p:nextCondLst>
                <p:cond evt="onClick" delay="0">
                  <p:tgtEl>
                    <p:spTgt spid="11"/>
                  </p:tgtEl>
                </p:cond>
              </p:nextCondLst>
            </p:seq>
            <p:seq concurrent="1" nextAc="seek">
              <p:cTn id="69" restart="whenNotActive" fill="hold" evtFilter="cancelBubble" nodeType="interactiveSeq">
                <p:stCondLst>
                  <p:cond evt="onClick" delay="0">
                    <p:tgtEl>
                      <p:spTgt spid="12"/>
                    </p:tgtEl>
                  </p:cond>
                </p:stCondLst>
                <p:endSync evt="end" delay="0">
                  <p:rtn val="all"/>
                </p:endSync>
                <p:childTnLst>
                  <p:par>
                    <p:cTn id="70" fill="hold">
                      <p:stCondLst>
                        <p:cond delay="0"/>
                      </p:stCondLst>
                      <p:childTnLst>
                        <p:par>
                          <p:cTn id="71" fill="hold">
                            <p:stCondLst>
                              <p:cond delay="0"/>
                            </p:stCondLst>
                            <p:childTnLst>
                              <p:par>
                                <p:cTn id="72" presetID="26" presetClass="emph" presetSubtype="0" fill="hold" nodeType="withEffect">
                                  <p:stCondLst>
                                    <p:cond delay="0"/>
                                  </p:stCondLst>
                                  <p:childTnLst>
                                    <p:animEffect transition="out" filter="fade">
                                      <p:cBhvr>
                                        <p:cTn id="73" dur="500" tmFilter="0, 0; .2, .5; .8, .5; 1, 0"/>
                                        <p:tgtEl>
                                          <p:spTgt spid="12"/>
                                        </p:tgtEl>
                                      </p:cBhvr>
                                    </p:animEffect>
                                    <p:animScale>
                                      <p:cBhvr>
                                        <p:cTn id="74" dur="250" autoRev="1" fill="hold"/>
                                        <p:tgtEl>
                                          <p:spTgt spid="12"/>
                                        </p:tgtEl>
                                      </p:cBhvr>
                                      <p:by x="105000" y="105000"/>
                                    </p:animScale>
                                  </p:childTnLst>
                                </p:cTn>
                              </p:par>
                            </p:childTnLst>
                          </p:cTn>
                        </p:par>
                        <p:par>
                          <p:cTn id="75" fill="hold">
                            <p:stCondLst>
                              <p:cond delay="500"/>
                            </p:stCondLst>
                            <p:childTnLst>
                              <p:par>
                                <p:cTn id="76" presetID="10" presetClass="exit" presetSubtype="0" fill="hold" nodeType="afterEffect">
                                  <p:stCondLst>
                                    <p:cond delay="0"/>
                                  </p:stCondLst>
                                  <p:childTnLst>
                                    <p:animEffect transition="out" filter="fade">
                                      <p:cBhvr>
                                        <p:cTn id="77" dur="500"/>
                                        <p:tgtEl>
                                          <p:spTgt spid="12"/>
                                        </p:tgtEl>
                                      </p:cBhvr>
                                    </p:animEffect>
                                    <p:set>
                                      <p:cBhvr>
                                        <p:cTn id="78"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5" name="Am-thanh-phep-thuat-www_nhacchuongvui_com.wav"/>
                                        </p:tgtEl>
                                      </p:cMediaNode>
                                    </p:audio>
                                  </p:subTnLst>
                                </p:cTn>
                              </p:par>
                            </p:childTnLst>
                          </p:cTn>
                        </p:par>
                      </p:childTnLst>
                    </p:cTn>
                  </p:par>
                </p:childTnLst>
              </p:cTn>
              <p:nextCondLst>
                <p:cond evt="onClick" delay="0">
                  <p:tgtEl>
                    <p:spTgt spid="12"/>
                  </p:tgtEl>
                </p:cond>
              </p:nextCondLst>
            </p:seq>
            <p:seq concurrent="1" nextAc="seek">
              <p:cTn id="79" restart="whenNotActive" fill="hold" evtFilter="cancelBubble" nodeType="interactiveSeq">
                <p:stCondLst>
                  <p:cond evt="onClick" delay="0">
                    <p:tgtEl>
                      <p:spTgt spid="2"/>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withEffect">
                                  <p:stCondLst>
                                    <p:cond delay="0"/>
                                  </p:stCondLst>
                                  <p:childTnLst>
                                    <p:animEffect transition="out" filter="fade">
                                      <p:cBhvr>
                                        <p:cTn id="83" dur="500" tmFilter="0, 0; .2, .5; .8, .5; 1, 0"/>
                                        <p:tgtEl>
                                          <p:spTgt spid="2"/>
                                        </p:tgtEl>
                                      </p:cBhvr>
                                    </p:animEffect>
                                    <p:animScale>
                                      <p:cBhvr>
                                        <p:cTn id="84" dur="250" autoRev="1" fill="hold"/>
                                        <p:tgtEl>
                                          <p:spTgt spid="2"/>
                                        </p:tgtEl>
                                      </p:cBhvr>
                                      <p:by x="105000" y="105000"/>
                                    </p:animScale>
                                  </p:childTnLst>
                                </p:cTn>
                              </p:par>
                            </p:childTnLst>
                          </p:cTn>
                        </p:par>
                        <p:par>
                          <p:cTn id="85" fill="hold">
                            <p:stCondLst>
                              <p:cond delay="500"/>
                            </p:stCondLst>
                            <p:childTnLst>
                              <p:par>
                                <p:cTn id="86" presetID="10" presetClass="exit" presetSubtype="0" fill="hold" nodeType="afterEffect">
                                  <p:stCondLst>
                                    <p:cond delay="0"/>
                                  </p:stCondLst>
                                  <p:childTnLst>
                                    <p:animEffect transition="out" filter="fade">
                                      <p:cBhvr>
                                        <p:cTn id="87" dur="500"/>
                                        <p:tgtEl>
                                          <p:spTgt spid="2"/>
                                        </p:tgtEl>
                                      </p:cBhvr>
                                    </p:animEffect>
                                    <p:set>
                                      <p:cBhvr>
                                        <p:cTn id="88"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5" name="Am-thanh-phep-thuat-www_nhacchuongvui_com.wav"/>
                                        </p:tgtEl>
                                      </p:cMediaNode>
                                    </p:audio>
                                  </p:subTnLst>
                                </p:cTn>
                              </p:par>
                            </p:childTnLst>
                          </p:cTn>
                        </p:par>
                      </p:childTnLst>
                    </p:cTn>
                  </p:par>
                </p:childTnLst>
              </p:cTn>
              <p:nextCondLst>
                <p:cond evt="onClick" delay="0">
                  <p:tgtEl>
                    <p:spTgt spid="2"/>
                  </p:tgtEl>
                </p:cond>
              </p:nextCondLst>
            </p:seq>
          </p:childTnLst>
        </p:cTn>
      </p:par>
    </p:tnLst>
    <p:bldLst>
      <p:bldP spid="6" grpId="0"/>
      <p:bldP spid="6" grpId="1"/>
      <p:bldP spid="9"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710" b="13383"/>
          <a:stretch/>
        </p:blipFill>
        <p:spPr bwMode="auto">
          <a:xfrm>
            <a:off x="0" y="0"/>
            <a:ext cx="9144000" cy="51434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ổng hợp ảnh Doremon PNG">
            <a:hlinkClick r:id="rId6" action="ppaction://hlinksldjump"/>
            <a:extLst>
              <a:ext uri="{FF2B5EF4-FFF2-40B4-BE49-F238E27FC236}">
                <a16:creationId xmlns:a16="http://schemas.microsoft.com/office/drawing/2014/main" id="{4241643B-8F17-4847-AF1F-AEA5E867318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0732" y="2781667"/>
            <a:ext cx="1492329" cy="214466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9A04C41-C12B-4474-BCD3-95E387E0F5CC}"/>
              </a:ext>
            </a:extLst>
          </p:cNvPr>
          <p:cNvSpPr/>
          <p:nvPr/>
        </p:nvSpPr>
        <p:spPr>
          <a:xfrm>
            <a:off x="3623310" y="2535921"/>
            <a:ext cx="5200650" cy="990235"/>
          </a:xfrm>
          <a:prstGeom prst="roundRect">
            <a:avLst/>
          </a:prstGeom>
        </p:spPr>
        <p:style>
          <a:lnRef idx="2">
            <a:schemeClr val="dk1"/>
          </a:lnRef>
          <a:fillRef idx="1">
            <a:schemeClr val="lt1"/>
          </a:fillRef>
          <a:effectRef idx="0">
            <a:schemeClr val="dk1"/>
          </a:effectRef>
          <a:fontRef idx="minor">
            <a:schemeClr val="dk1"/>
          </a:fontRef>
        </p:style>
        <p:txBody>
          <a:bodyPr lIns="68579" tIns="34289" rIns="68579" bIns="34289" rtlCol="0" anchor="ctr"/>
          <a:lstStyle/>
          <a:p>
            <a:pPr lvl="1" algn="ctr" defTabSz="685783"/>
            <a:r>
              <a:rPr lang="en-US" sz="2800" b="1" dirty="0">
                <a:solidFill>
                  <a:srgbClr val="FF0000"/>
                </a:solidFill>
                <a:latin typeface="Times New Roman" panose="02020603050405020304" pitchFamily="18" charset="0"/>
                <a:cs typeface="Times New Roman" panose="02020603050405020304" pitchFamily="18" charset="0"/>
              </a:rPr>
              <a:t>insect</a:t>
            </a:r>
          </a:p>
        </p:txBody>
      </p:sp>
      <p:sp>
        <p:nvSpPr>
          <p:cNvPr id="6" name="Speech Bubble: Rectangle with Corners Rounded 5">
            <a:extLst>
              <a:ext uri="{FF2B5EF4-FFF2-40B4-BE49-F238E27FC236}">
                <a16:creationId xmlns:a16="http://schemas.microsoft.com/office/drawing/2014/main" id="{897582DE-79E5-42C2-8C98-E6D9EA76386C}"/>
              </a:ext>
            </a:extLst>
          </p:cNvPr>
          <p:cNvSpPr/>
          <p:nvPr/>
        </p:nvSpPr>
        <p:spPr>
          <a:xfrm>
            <a:off x="754380" y="217170"/>
            <a:ext cx="6179820" cy="1691640"/>
          </a:xfrm>
          <a:prstGeom prst="wedgeRoundRectCallout">
            <a:avLst>
              <a:gd name="adj1" fmla="val -40521"/>
              <a:gd name="adj2" fmla="val 92905"/>
              <a:gd name="adj3" fmla="val 16667"/>
            </a:avLst>
          </a:prstGeom>
        </p:spPr>
        <p:style>
          <a:lnRef idx="2">
            <a:schemeClr val="dk1"/>
          </a:lnRef>
          <a:fillRef idx="1">
            <a:schemeClr val="lt1"/>
          </a:fillRef>
          <a:effectRef idx="0">
            <a:schemeClr val="dk1"/>
          </a:effectRef>
          <a:fontRef idx="minor">
            <a:schemeClr val="dk1"/>
          </a:fontRef>
        </p:style>
        <p:txBody>
          <a:bodyPr lIns="68579" tIns="34289" rIns="68579" bIns="34289" rtlCol="0" anchor="ctr"/>
          <a:lstStyle/>
          <a:p>
            <a:pPr defTabSz="685783"/>
            <a:r>
              <a:rPr lang="en-US" sz="2800" b="1" dirty="0">
                <a:solidFill>
                  <a:srgbClr val="002060"/>
                </a:solidFill>
                <a:latin typeface="Comic Sans MS" panose="030F0702030302020204" pitchFamily="66" charset="0"/>
                <a:cs typeface="Times New Roman" panose="02020603050405020304" pitchFamily="18" charset="0"/>
              </a:rPr>
              <a:t>Reorder the word: </a:t>
            </a:r>
          </a:p>
          <a:p>
            <a:pPr defTabSz="685783"/>
            <a:r>
              <a:rPr lang="en-US" sz="2800" b="1" dirty="0">
                <a:solidFill>
                  <a:srgbClr val="002060"/>
                </a:solidFill>
                <a:latin typeface="Comic Sans MS" panose="030F0702030302020204" pitchFamily="66" charset="0"/>
                <a:cs typeface="Times New Roman" panose="02020603050405020304" pitchFamily="18" charset="0"/>
              </a:rPr>
              <a:t>“inestc”</a:t>
            </a:r>
          </a:p>
        </p:txBody>
      </p:sp>
      <p:pic>
        <p:nvPicPr>
          <p:cNvPr id="7" name="Picture 6">
            <a:extLst>
              <a:ext uri="{FF2B5EF4-FFF2-40B4-BE49-F238E27FC236}">
                <a16:creationId xmlns:a16="http://schemas.microsoft.com/office/drawing/2014/main" id="{742ECE55-CB84-462F-8104-326FE5DC196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741514" y="169305"/>
            <a:ext cx="1173108" cy="562483"/>
          </a:xfrm>
          <a:prstGeom prst="rect">
            <a:avLst/>
          </a:prstGeom>
        </p:spPr>
      </p:pic>
      <p:pic>
        <p:nvPicPr>
          <p:cNvPr id="2" name="Picture 1"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2000" y="321569"/>
            <a:ext cx="2070108" cy="1482842"/>
          </a:xfrm>
          <a:prstGeom prst="rect">
            <a:avLst/>
          </a:prstGeom>
        </p:spPr>
      </p:pic>
    </p:spTree>
    <p:custDataLst>
      <p:tags r:id="rId1"/>
    </p:custDataLst>
    <p:extLst>
      <p:ext uri="{BB962C8B-B14F-4D97-AF65-F5344CB8AC3E}">
        <p14:creationId xmlns:p14="http://schemas.microsoft.com/office/powerpoint/2010/main" val="316065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080"/>
                                        </p:tgtEl>
                                        <p:attrNameLst>
                                          <p:attrName>r</p:attrName>
                                        </p:attrNameLst>
                                      </p:cBhvr>
                                    </p:animRot>
                                    <p:animRot by="-240000">
                                      <p:cBhvr>
                                        <p:cTn id="10" dur="200" fill="hold">
                                          <p:stCondLst>
                                            <p:cond delay="200"/>
                                          </p:stCondLst>
                                        </p:cTn>
                                        <p:tgtEl>
                                          <p:spTgt spid="3080"/>
                                        </p:tgtEl>
                                        <p:attrNameLst>
                                          <p:attrName>r</p:attrName>
                                        </p:attrNameLst>
                                      </p:cBhvr>
                                    </p:animRot>
                                    <p:animRot by="240000">
                                      <p:cBhvr>
                                        <p:cTn id="11" dur="200" fill="hold">
                                          <p:stCondLst>
                                            <p:cond delay="400"/>
                                          </p:stCondLst>
                                        </p:cTn>
                                        <p:tgtEl>
                                          <p:spTgt spid="3080"/>
                                        </p:tgtEl>
                                        <p:attrNameLst>
                                          <p:attrName>r</p:attrName>
                                        </p:attrNameLst>
                                      </p:cBhvr>
                                    </p:animRot>
                                    <p:animRot by="-240000">
                                      <p:cBhvr>
                                        <p:cTn id="12" dur="200" fill="hold">
                                          <p:stCondLst>
                                            <p:cond delay="600"/>
                                          </p:stCondLst>
                                        </p:cTn>
                                        <p:tgtEl>
                                          <p:spTgt spid="3080"/>
                                        </p:tgtEl>
                                        <p:attrNameLst>
                                          <p:attrName>r</p:attrName>
                                        </p:attrNameLst>
                                      </p:cBhvr>
                                    </p:animRot>
                                    <p:animRot by="120000">
                                      <p:cBhvr>
                                        <p:cTn id="13" dur="200" fill="hold">
                                          <p:stCondLst>
                                            <p:cond delay="800"/>
                                          </p:stCondLst>
                                        </p:cTn>
                                        <p:tgtEl>
                                          <p:spTgt spid="308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872" r="796" b="13383"/>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7" action="ppaction://hlinksldjump"/>
            <a:extLst>
              <a:ext uri="{FF2B5EF4-FFF2-40B4-BE49-F238E27FC236}">
                <a16:creationId xmlns:a16="http://schemas.microsoft.com/office/drawing/2014/main" id="{4241643B-8F17-4847-AF1F-AEA5E86731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flipH="1">
            <a:off x="0" y="2845923"/>
            <a:ext cx="2308806" cy="24118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9A04C41-C12B-4474-BCD3-95E387E0F5CC}"/>
              </a:ext>
            </a:extLst>
          </p:cNvPr>
          <p:cNvSpPr/>
          <p:nvPr/>
        </p:nvSpPr>
        <p:spPr>
          <a:xfrm>
            <a:off x="5943600" y="2535921"/>
            <a:ext cx="1676400" cy="990235"/>
          </a:xfrm>
          <a:prstGeom prst="roundRect">
            <a:avLst/>
          </a:prstGeom>
          <a:ln w="19050">
            <a:solidFill>
              <a:srgbClr val="0070C0"/>
            </a:solidFill>
            <a:prstDash val="sysDot"/>
          </a:ln>
        </p:spPr>
        <p:style>
          <a:lnRef idx="2">
            <a:schemeClr val="dk1"/>
          </a:lnRef>
          <a:fillRef idx="1">
            <a:schemeClr val="lt1"/>
          </a:fillRef>
          <a:effectRef idx="0">
            <a:schemeClr val="dk1"/>
          </a:effectRef>
          <a:fontRef idx="minor">
            <a:schemeClr val="dk1"/>
          </a:fontRef>
        </p:style>
        <p:txBody>
          <a:bodyPr lIns="68579" tIns="34289" rIns="68579" bIns="34289" rtlCol="0" anchor="ctr"/>
          <a:lstStyle/>
          <a:p>
            <a:pPr lvl="1" defTabSz="685783"/>
            <a:r>
              <a:rPr lang="en-US" sz="2800" b="1" dirty="0">
                <a:solidFill>
                  <a:srgbClr val="FF0000"/>
                </a:solidFill>
                <a:latin typeface="Comic Sans MS" panose="030F0702030302020204" pitchFamily="66" charset="0"/>
                <a:cs typeface="Times New Roman" panose="02020603050405020304" pitchFamily="18" charset="0"/>
              </a:rPr>
              <a:t>duck</a:t>
            </a:r>
          </a:p>
        </p:txBody>
      </p:sp>
      <p:sp>
        <p:nvSpPr>
          <p:cNvPr id="6" name="Speech Bubble: Rectangle with Corners Rounded 5">
            <a:extLst>
              <a:ext uri="{FF2B5EF4-FFF2-40B4-BE49-F238E27FC236}">
                <a16:creationId xmlns:a16="http://schemas.microsoft.com/office/drawing/2014/main" id="{897582DE-79E5-42C2-8C98-E6D9EA76386C}"/>
              </a:ext>
            </a:extLst>
          </p:cNvPr>
          <p:cNvSpPr/>
          <p:nvPr/>
        </p:nvSpPr>
        <p:spPr>
          <a:xfrm>
            <a:off x="754380" y="217170"/>
            <a:ext cx="5875020" cy="1691640"/>
          </a:xfrm>
          <a:prstGeom prst="wedgeRoundRectCallout">
            <a:avLst>
              <a:gd name="adj1" fmla="val -40521"/>
              <a:gd name="adj2" fmla="val 92905"/>
              <a:gd name="adj3" fmla="val 16667"/>
            </a:avLst>
          </a:prstGeom>
          <a:ln w="19050">
            <a:solidFill>
              <a:srgbClr val="0070C0"/>
            </a:solidFill>
            <a:prstDash val="sysDot"/>
          </a:ln>
        </p:spPr>
        <p:style>
          <a:lnRef idx="2">
            <a:schemeClr val="dk1"/>
          </a:lnRef>
          <a:fillRef idx="1">
            <a:schemeClr val="lt1"/>
          </a:fillRef>
          <a:effectRef idx="0">
            <a:schemeClr val="dk1"/>
          </a:effectRef>
          <a:fontRef idx="minor">
            <a:schemeClr val="dk1"/>
          </a:fontRef>
        </p:style>
        <p:txBody>
          <a:bodyPr lIns="68579" tIns="34289" rIns="68579" bIns="34289" rtlCol="0" anchor="ctr"/>
          <a:lstStyle/>
          <a:p>
            <a:pPr algn="ctr" defTabSz="685783"/>
            <a:r>
              <a:rPr lang="en-US" sz="2800" b="1" dirty="0">
                <a:solidFill>
                  <a:srgbClr val="002060"/>
                </a:solidFill>
                <a:latin typeface="Comic Sans MS" panose="030F0702030302020204" pitchFamily="66" charset="0"/>
                <a:cs typeface="Times New Roman" panose="02020603050405020304" pitchFamily="18" charset="0"/>
              </a:rPr>
              <a:t>What letters are missing? </a:t>
            </a:r>
          </a:p>
          <a:p>
            <a:pPr algn="ctr" defTabSz="685783"/>
            <a:r>
              <a:rPr lang="en-US" sz="2800" b="1" dirty="0">
                <a:solidFill>
                  <a:srgbClr val="002060"/>
                </a:solidFill>
                <a:latin typeface="Comic Sans MS" panose="030F0702030302020204" pitchFamily="66" charset="0"/>
                <a:cs typeface="Times New Roman" panose="02020603050405020304" pitchFamily="18" charset="0"/>
              </a:rPr>
              <a:t>“_u_k”</a:t>
            </a:r>
          </a:p>
        </p:txBody>
      </p:sp>
      <p:pic>
        <p:nvPicPr>
          <p:cNvPr id="7" name="Picture 6">
            <a:extLst>
              <a:ext uri="{FF2B5EF4-FFF2-40B4-BE49-F238E27FC236}">
                <a16:creationId xmlns:a16="http://schemas.microsoft.com/office/drawing/2014/main" id="{742ECE55-CB84-462F-8104-326FE5DC196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741514" y="169305"/>
            <a:ext cx="1173108" cy="562483"/>
          </a:xfrm>
          <a:prstGeom prst="rect">
            <a:avLst/>
          </a:prstGeom>
        </p:spPr>
      </p:pic>
    </p:spTree>
    <p:custDataLst>
      <p:tags r:id="rId1"/>
    </p:custDataLst>
    <p:extLst>
      <p:ext uri="{BB962C8B-B14F-4D97-AF65-F5344CB8AC3E}">
        <p14:creationId xmlns:p14="http://schemas.microsoft.com/office/powerpoint/2010/main" val="379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par>
                                <p:cTn id="8" presetID="32" presetClass="emph" presetSubtype="0" repeatCount="indefinite" fill="hold" nodeType="withEffect">
                                  <p:stCondLst>
                                    <p:cond delay="0"/>
                                  </p:stCondLst>
                                  <p:childTnLst>
                                    <p:animRot by="120000">
                                      <p:cBhvr>
                                        <p:cTn id="9" dur="100" fill="hold">
                                          <p:stCondLst>
                                            <p:cond delay="0"/>
                                          </p:stCondLst>
                                        </p:cTn>
                                        <p:tgtEl>
                                          <p:spTgt spid="3080"/>
                                        </p:tgtEl>
                                        <p:attrNameLst>
                                          <p:attrName>r</p:attrName>
                                        </p:attrNameLst>
                                      </p:cBhvr>
                                    </p:animRot>
                                    <p:animRot by="-240000">
                                      <p:cBhvr>
                                        <p:cTn id="10" dur="200" fill="hold">
                                          <p:stCondLst>
                                            <p:cond delay="200"/>
                                          </p:stCondLst>
                                        </p:cTn>
                                        <p:tgtEl>
                                          <p:spTgt spid="3080"/>
                                        </p:tgtEl>
                                        <p:attrNameLst>
                                          <p:attrName>r</p:attrName>
                                        </p:attrNameLst>
                                      </p:cBhvr>
                                    </p:animRot>
                                    <p:animRot by="240000">
                                      <p:cBhvr>
                                        <p:cTn id="11" dur="200" fill="hold">
                                          <p:stCondLst>
                                            <p:cond delay="400"/>
                                          </p:stCondLst>
                                        </p:cTn>
                                        <p:tgtEl>
                                          <p:spTgt spid="3080"/>
                                        </p:tgtEl>
                                        <p:attrNameLst>
                                          <p:attrName>r</p:attrName>
                                        </p:attrNameLst>
                                      </p:cBhvr>
                                    </p:animRot>
                                    <p:animRot by="-240000">
                                      <p:cBhvr>
                                        <p:cTn id="12" dur="200" fill="hold">
                                          <p:stCondLst>
                                            <p:cond delay="600"/>
                                          </p:stCondLst>
                                        </p:cTn>
                                        <p:tgtEl>
                                          <p:spTgt spid="3080"/>
                                        </p:tgtEl>
                                        <p:attrNameLst>
                                          <p:attrName>r</p:attrName>
                                        </p:attrNameLst>
                                      </p:cBhvr>
                                    </p:animRot>
                                    <p:animRot by="120000">
                                      <p:cBhvr>
                                        <p:cTn id="13" dur="200" fill="hold">
                                          <p:stCondLst>
                                            <p:cond delay="800"/>
                                          </p:stCondLst>
                                        </p:cTn>
                                        <p:tgtEl>
                                          <p:spTgt spid="308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5"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Hình nền Tài Liệu Học Tập Mùa Học, đơn Giản, Màu Xanh Da Trời, Bông Hoa  Vector để tải xuống miễn ph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3998"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42ECE55-CB84-462F-8104-326FE5DC196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41514" y="169309"/>
            <a:ext cx="1173108" cy="562483"/>
          </a:xfrm>
          <a:prstGeom prst="rect">
            <a:avLst/>
          </a:prstGeom>
        </p:spPr>
      </p:pic>
      <p:sp>
        <p:nvSpPr>
          <p:cNvPr id="3" name="Title 1"/>
          <p:cNvSpPr txBox="1">
            <a:spLocks/>
          </p:cNvSpPr>
          <p:nvPr/>
        </p:nvSpPr>
        <p:spPr>
          <a:xfrm>
            <a:off x="1211580" y="1205273"/>
            <a:ext cx="6789420" cy="1447800"/>
          </a:xfrm>
          <a:prstGeom prst="rect">
            <a:avLst/>
          </a:prstGeom>
        </p:spPr>
        <p:txBody>
          <a:bodyPr lIns="91438" tIns="45719" rIns="91438" bIns="45719"/>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7200">
                <a:solidFill>
                  <a:srgbClr val="FF0000"/>
                </a:solidFill>
                <a:latin typeface="Comic Sans MS" panose="030F0702030302020204" pitchFamily="66" charset="0"/>
              </a:rPr>
              <a:t>Review 1</a:t>
            </a:r>
            <a:endParaRPr lang="en-US" sz="7200" dirty="0">
              <a:solidFill>
                <a:srgbClr val="FF0000"/>
              </a:solidFill>
              <a:latin typeface="Comic Sans MS" panose="030F0702030302020204" pitchFamily="66" charset="0"/>
            </a:endParaRPr>
          </a:p>
        </p:txBody>
      </p:sp>
      <p:sp>
        <p:nvSpPr>
          <p:cNvPr id="4" name="Google Shape;792;p29"/>
          <p:cNvSpPr txBox="1">
            <a:spLocks/>
          </p:cNvSpPr>
          <p:nvPr/>
        </p:nvSpPr>
        <p:spPr>
          <a:xfrm>
            <a:off x="2234566" y="2411755"/>
            <a:ext cx="4743449" cy="482636"/>
          </a:xfrm>
          <a:prstGeom prst="rect">
            <a:avLst/>
          </a:prstGeom>
        </p:spPr>
        <p:txBody>
          <a:bodyPr spcFirstLastPara="1" wrap="square" lIns="91423" tIns="91423" rIns="91423" bIns="9142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3600" b="1" dirty="0">
                <a:solidFill>
                  <a:srgbClr val="002060"/>
                </a:solidFill>
                <a:latin typeface="Comic Sans MS" panose="030F0702030302020204" pitchFamily="66" charset="0"/>
              </a:rPr>
              <a:t>Part 1</a:t>
            </a:r>
          </a:p>
        </p:txBody>
      </p:sp>
      <p:pic>
        <p:nvPicPr>
          <p:cNvPr id="5" name="Picture 2"/>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875" b="99750" l="9894" r="96996"/>
                    </a14:imgEffect>
                  </a14:imgLayer>
                </a14:imgProps>
              </a:ext>
              <a:ext uri="{28A0092B-C50C-407E-A947-70E740481C1C}">
                <a14:useLocalDpi xmlns:a14="http://schemas.microsoft.com/office/drawing/2010/main" val="0"/>
              </a:ext>
            </a:extLst>
          </a:blip>
          <a:srcRect l="16750" t="291" r="14758" b="-1"/>
          <a:stretch/>
        </p:blipFill>
        <p:spPr bwMode="auto">
          <a:xfrm>
            <a:off x="7543800" y="1937832"/>
            <a:ext cx="1245677" cy="2563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200.gif"/>
          <p:cNvPicPr>
            <a:picLocks noChangeAspect="1"/>
          </p:cNvPicPr>
          <p:nvPr/>
        </p:nvPicPr>
        <p:blipFill>
          <a:blip r:embed="rId8" cstate="print"/>
          <a:stretch>
            <a:fillRect/>
          </a:stretch>
        </p:blipFill>
        <p:spPr>
          <a:xfrm>
            <a:off x="699586" y="643375"/>
            <a:ext cx="749768" cy="772957"/>
          </a:xfrm>
          <a:prstGeom prst="rect">
            <a:avLst/>
          </a:prstGeom>
          <a:ln>
            <a:noFill/>
          </a:ln>
          <a:effectLst>
            <a:outerShdw blurRad="292100" dist="139700" dir="2700000" algn="tl" rotWithShape="0">
              <a:srgbClr val="333333">
                <a:alpha val="65000"/>
              </a:srgbClr>
            </a:outerShdw>
          </a:effectLst>
        </p:spPr>
      </p:pic>
      <p:pic>
        <p:nvPicPr>
          <p:cNvPr id="1028" name="Picture 4" descr="https://i.pinimg.com/564x/43/48/bf/4348bfbfb89f702a46b7b5cd4678458d.jpg"/>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9948" b="98691" l="2131" r="95915">
                        <a14:foregroundMark x1="12611" y1="79319" x2="12611" y2="85079"/>
                        <a14:foregroundMark x1="87744" y1="76178" x2="87922" y2="85602"/>
                        <a14:backgroundMark x1="30728" y1="54712" x2="30195" y2="66492"/>
                        <a14:backgroundMark x1="53996" y1="58901" x2="53996" y2="64398"/>
                        <a14:backgroundMark x1="48490" y1="48429" x2="50089" y2="49476"/>
                        <a14:backgroundMark x1="52753" y1="35079" x2="53286" y2="37958"/>
                        <a14:backgroundMark x1="69449" y1="35864" x2="68384" y2="39791"/>
                        <a14:backgroundMark x1="20249" y1="80105" x2="20249" y2="80105"/>
                        <a14:backgroundMark x1="19893" y1="78272" x2="19893" y2="78272"/>
                        <a14:backgroundMark x1="15453" y1="80628" x2="15453" y2="80628"/>
                        <a14:backgroundMark x1="41385" y1="79319" x2="41385" y2="79319"/>
                        <a14:backgroundMark x1="68206" y1="77749" x2="68206" y2="77749"/>
                      </a14:backgroundRemoval>
                    </a14:imgEffect>
                  </a14:imgLayer>
                </a14:imgProps>
              </a:ext>
              <a:ext uri="{28A0092B-C50C-407E-A947-70E740481C1C}">
                <a14:useLocalDpi xmlns:a14="http://schemas.microsoft.com/office/drawing/2010/main" val="0"/>
              </a:ext>
            </a:extLst>
          </a:blip>
          <a:srcRect l="9818" t="8758" r="8994" b="7282"/>
          <a:stretch/>
        </p:blipFill>
        <p:spPr bwMode="auto">
          <a:xfrm>
            <a:off x="1236690" y="2914492"/>
            <a:ext cx="3203864" cy="224805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95797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385" b="13383"/>
          <a:stretch/>
        </p:blipFill>
        <p:spPr bwMode="auto">
          <a:xfrm>
            <a:off x="0" y="0"/>
            <a:ext cx="9144000" cy="51434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7" action="ppaction://hlinksldjump"/>
            <a:extLst>
              <a:ext uri="{FF2B5EF4-FFF2-40B4-BE49-F238E27FC236}">
                <a16:creationId xmlns:a16="http://schemas.microsoft.com/office/drawing/2014/main" id="{4241643B-8F17-4847-AF1F-AEA5E86731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flipH="1">
            <a:off x="1" y="2353376"/>
            <a:ext cx="2166699" cy="257295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9A04C41-C12B-4474-BCD3-95E387E0F5CC}"/>
              </a:ext>
            </a:extLst>
          </p:cNvPr>
          <p:cNvSpPr/>
          <p:nvPr/>
        </p:nvSpPr>
        <p:spPr>
          <a:xfrm>
            <a:off x="3623310" y="2535921"/>
            <a:ext cx="5200650" cy="990235"/>
          </a:xfrm>
          <a:prstGeom prst="roundRect">
            <a:avLst/>
          </a:prstGeom>
        </p:spPr>
        <p:style>
          <a:lnRef idx="2">
            <a:schemeClr val="dk1"/>
          </a:lnRef>
          <a:fillRef idx="1">
            <a:schemeClr val="lt1"/>
          </a:fillRef>
          <a:effectRef idx="0">
            <a:schemeClr val="dk1"/>
          </a:effectRef>
          <a:fontRef idx="minor">
            <a:schemeClr val="dk1"/>
          </a:fontRef>
        </p:style>
        <p:txBody>
          <a:bodyPr lIns="68579" tIns="34289" rIns="68579" bIns="34289" rtlCol="0" anchor="ctr"/>
          <a:lstStyle/>
          <a:p>
            <a:pPr lvl="1" algn="ctr" defTabSz="685783"/>
            <a:r>
              <a:rPr lang="en-US" sz="2800" b="1" dirty="0">
                <a:solidFill>
                  <a:srgbClr val="FF0000"/>
                </a:solidFill>
                <a:latin typeface="Comic Sans MS" panose="030F0702030302020204" pitchFamily="66" charset="0"/>
                <a:cs typeface="Times New Roman" panose="02020603050405020304" pitchFamily="18" charset="0"/>
              </a:rPr>
              <a:t>How old are you?</a:t>
            </a:r>
          </a:p>
        </p:txBody>
      </p:sp>
      <p:grpSp>
        <p:nvGrpSpPr>
          <p:cNvPr id="2" name="Group 1"/>
          <p:cNvGrpSpPr/>
          <p:nvPr/>
        </p:nvGrpSpPr>
        <p:grpSpPr>
          <a:xfrm>
            <a:off x="754380" y="217170"/>
            <a:ext cx="6484620" cy="1691640"/>
            <a:chOff x="754380" y="217170"/>
            <a:chExt cx="6484620" cy="1691640"/>
          </a:xfrm>
        </p:grpSpPr>
        <p:sp>
          <p:nvSpPr>
            <p:cNvPr id="6" name="Speech Bubble: Rectangle with Corners Rounded 5">
              <a:extLst>
                <a:ext uri="{FF2B5EF4-FFF2-40B4-BE49-F238E27FC236}">
                  <a16:creationId xmlns:a16="http://schemas.microsoft.com/office/drawing/2014/main" id="{897582DE-79E5-42C2-8C98-E6D9EA76386C}"/>
                </a:ext>
              </a:extLst>
            </p:cNvPr>
            <p:cNvSpPr/>
            <p:nvPr/>
          </p:nvSpPr>
          <p:spPr>
            <a:xfrm>
              <a:off x="754380" y="217170"/>
              <a:ext cx="6484620" cy="1691640"/>
            </a:xfrm>
            <a:prstGeom prst="wedgeRoundRectCallout">
              <a:avLst>
                <a:gd name="adj1" fmla="val -40521"/>
                <a:gd name="adj2" fmla="val 92905"/>
                <a:gd name="adj3" fmla="val 16667"/>
              </a:avLst>
            </a:prstGeom>
          </p:spPr>
          <p:style>
            <a:lnRef idx="2">
              <a:schemeClr val="dk1"/>
            </a:lnRef>
            <a:fillRef idx="1">
              <a:schemeClr val="lt1"/>
            </a:fillRef>
            <a:effectRef idx="0">
              <a:schemeClr val="dk1"/>
            </a:effectRef>
            <a:fontRef idx="minor">
              <a:schemeClr val="dk1"/>
            </a:fontRef>
          </p:style>
          <p:txBody>
            <a:bodyPr lIns="68579" tIns="34289" rIns="68579" bIns="34289" rtlCol="0" anchor="t"/>
            <a:lstStyle/>
            <a:p>
              <a:pPr defTabSz="685783"/>
              <a:r>
                <a:rPr lang="en-US" sz="2800" b="1" dirty="0">
                  <a:solidFill>
                    <a:srgbClr val="002060"/>
                  </a:solidFill>
                  <a:latin typeface="Comic Sans MS" panose="030F0702030302020204" pitchFamily="66" charset="0"/>
                  <a:cs typeface="Times New Roman" panose="02020603050405020304" pitchFamily="18" charset="0"/>
                </a:rPr>
                <a:t>Make a question! </a:t>
              </a:r>
            </a:p>
            <a:p>
              <a:pPr defTabSz="685783"/>
              <a:r>
                <a:rPr lang="en-US" sz="2800" b="1" dirty="0">
                  <a:solidFill>
                    <a:srgbClr val="002060"/>
                  </a:solidFill>
                  <a:latin typeface="Comic Sans MS" panose="030F0702030302020204" pitchFamily="66" charset="0"/>
                  <a:cs typeface="Times New Roman" panose="02020603050405020304" pitchFamily="18" charset="0"/>
                </a:rPr>
                <a:t>“______________?</a:t>
              </a:r>
            </a:p>
            <a:p>
              <a:pPr defTabSz="685783"/>
              <a:r>
                <a:rPr lang="en-US" sz="2800" b="1" dirty="0">
                  <a:solidFill>
                    <a:srgbClr val="002060"/>
                  </a:solidFill>
                  <a:latin typeface="Comic Sans MS" panose="030F0702030302020204" pitchFamily="66" charset="0"/>
                  <a:cs typeface="Times New Roman" panose="02020603050405020304" pitchFamily="18" charset="0"/>
                </a:rPr>
                <a:t>I’m seven years old.”</a:t>
              </a:r>
            </a:p>
          </p:txBody>
        </p:sp>
        <p:pic>
          <p:nvPicPr>
            <p:cNvPr id="1026"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74710" t="13628" r="4471" b="72892"/>
            <a:stretch/>
          </p:blipFill>
          <p:spPr bwMode="auto">
            <a:xfrm>
              <a:off x="5101936" y="314189"/>
              <a:ext cx="1706989" cy="1561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 name="Picture 8">
            <a:extLst>
              <a:ext uri="{FF2B5EF4-FFF2-40B4-BE49-F238E27FC236}">
                <a16:creationId xmlns:a16="http://schemas.microsoft.com/office/drawing/2014/main" id="{742ECE55-CB84-462F-8104-326FE5DC196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741514" y="169309"/>
            <a:ext cx="1173108" cy="562483"/>
          </a:xfrm>
          <a:prstGeom prst="rect">
            <a:avLst/>
          </a:prstGeom>
        </p:spPr>
      </p:pic>
    </p:spTree>
    <p:custDataLst>
      <p:tags r:id="rId1"/>
    </p:custDataLst>
    <p:extLst>
      <p:ext uri="{BB962C8B-B14F-4D97-AF65-F5344CB8AC3E}">
        <p14:creationId xmlns:p14="http://schemas.microsoft.com/office/powerpoint/2010/main" val="404726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080"/>
                                        </p:tgtEl>
                                        <p:attrNameLst>
                                          <p:attrName>r</p:attrName>
                                        </p:attrNameLst>
                                      </p:cBhvr>
                                    </p:animRot>
                                    <p:animRot by="-240000">
                                      <p:cBhvr>
                                        <p:cTn id="7" dur="200" fill="hold">
                                          <p:stCondLst>
                                            <p:cond delay="200"/>
                                          </p:stCondLst>
                                        </p:cTn>
                                        <p:tgtEl>
                                          <p:spTgt spid="3080"/>
                                        </p:tgtEl>
                                        <p:attrNameLst>
                                          <p:attrName>r</p:attrName>
                                        </p:attrNameLst>
                                      </p:cBhvr>
                                    </p:animRot>
                                    <p:animRot by="240000">
                                      <p:cBhvr>
                                        <p:cTn id="8" dur="200" fill="hold">
                                          <p:stCondLst>
                                            <p:cond delay="400"/>
                                          </p:stCondLst>
                                        </p:cTn>
                                        <p:tgtEl>
                                          <p:spTgt spid="3080"/>
                                        </p:tgtEl>
                                        <p:attrNameLst>
                                          <p:attrName>r</p:attrName>
                                        </p:attrNameLst>
                                      </p:cBhvr>
                                    </p:animRot>
                                    <p:animRot by="-240000">
                                      <p:cBhvr>
                                        <p:cTn id="9" dur="200" fill="hold">
                                          <p:stCondLst>
                                            <p:cond delay="600"/>
                                          </p:stCondLst>
                                        </p:cTn>
                                        <p:tgtEl>
                                          <p:spTgt spid="3080"/>
                                        </p:tgtEl>
                                        <p:attrNameLst>
                                          <p:attrName>r</p:attrName>
                                        </p:attrNameLst>
                                      </p:cBhvr>
                                    </p:animRot>
                                    <p:animRot by="120000">
                                      <p:cBhvr>
                                        <p:cTn id="10" dur="200" fill="hold">
                                          <p:stCondLst>
                                            <p:cond delay="800"/>
                                          </p:stCondLst>
                                        </p:cTn>
                                        <p:tgtEl>
                                          <p:spTgt spid="3080"/>
                                        </p:tgtEl>
                                        <p:attrNameLst>
                                          <p:attrName>r</p:attrName>
                                        </p:attrNameLst>
                                      </p:cBhvr>
                                    </p:animRo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4" name="camera.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5"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710" b="13383"/>
          <a:stretch/>
        </p:blipFill>
        <p:spPr bwMode="auto">
          <a:xfrm>
            <a:off x="0" y="0"/>
            <a:ext cx="9144000" cy="51434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7" action="ppaction://hlinksldjump"/>
            <a:extLst>
              <a:ext uri="{FF2B5EF4-FFF2-40B4-BE49-F238E27FC236}">
                <a16:creationId xmlns:a16="http://schemas.microsoft.com/office/drawing/2014/main" id="{4241643B-8F17-4847-AF1F-AEA5E86731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223598" y="2535919"/>
            <a:ext cx="2932509" cy="23477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9A04C41-C12B-4474-BCD3-95E387E0F5CC}"/>
              </a:ext>
            </a:extLst>
          </p:cNvPr>
          <p:cNvSpPr/>
          <p:nvPr/>
        </p:nvSpPr>
        <p:spPr>
          <a:xfrm>
            <a:off x="3623310" y="2535921"/>
            <a:ext cx="3920490" cy="990235"/>
          </a:xfrm>
          <a:prstGeom prst="roundRect">
            <a:avLst/>
          </a:prstGeom>
          <a:ln w="19050">
            <a:solidFill>
              <a:srgbClr val="0070C0"/>
            </a:solidFill>
            <a:prstDash val="sysDot"/>
          </a:ln>
        </p:spPr>
        <p:style>
          <a:lnRef idx="2">
            <a:schemeClr val="dk1"/>
          </a:lnRef>
          <a:fillRef idx="1">
            <a:schemeClr val="lt1"/>
          </a:fillRef>
          <a:effectRef idx="0">
            <a:schemeClr val="dk1"/>
          </a:effectRef>
          <a:fontRef idx="minor">
            <a:schemeClr val="dk1"/>
          </a:fontRef>
        </p:style>
        <p:txBody>
          <a:bodyPr lIns="68579" tIns="34289" rIns="68579" bIns="34289" rtlCol="0" anchor="ctr"/>
          <a:lstStyle/>
          <a:p>
            <a:pPr lvl="1" defTabSz="685783"/>
            <a:r>
              <a:rPr lang="en-US" sz="2800" b="1" dirty="0">
                <a:solidFill>
                  <a:srgbClr val="FF0000"/>
                </a:solidFill>
                <a:latin typeface="Comic Sans MS" panose="030F0702030302020204" pitchFamily="66" charset="0"/>
                <a:cs typeface="Times New Roman" panose="02020603050405020304" pitchFamily="18" charset="0"/>
              </a:rPr>
              <a:t>What colour is it?</a:t>
            </a:r>
          </a:p>
          <a:p>
            <a:pPr lvl="1" defTabSz="685783"/>
            <a:r>
              <a:rPr lang="en-US" sz="2800" b="1" dirty="0">
                <a:solidFill>
                  <a:srgbClr val="FF0000"/>
                </a:solidFill>
                <a:latin typeface="Comic Sans MS" panose="030F0702030302020204" pitchFamily="66" charset="0"/>
                <a:cs typeface="Times New Roman" panose="02020603050405020304" pitchFamily="18" charset="0"/>
              </a:rPr>
              <a:t>- It’s black.  </a:t>
            </a:r>
          </a:p>
        </p:txBody>
      </p:sp>
      <p:pic>
        <p:nvPicPr>
          <p:cNvPr id="7" name="Picture 6">
            <a:extLst>
              <a:ext uri="{FF2B5EF4-FFF2-40B4-BE49-F238E27FC236}">
                <a16:creationId xmlns:a16="http://schemas.microsoft.com/office/drawing/2014/main" id="{742ECE55-CB84-462F-8104-326FE5DC196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741514" y="169305"/>
            <a:ext cx="1173108" cy="562483"/>
          </a:xfrm>
          <a:prstGeom prst="rect">
            <a:avLst/>
          </a:prstGeom>
        </p:spPr>
      </p:pic>
      <p:grpSp>
        <p:nvGrpSpPr>
          <p:cNvPr id="3" name="Group 2"/>
          <p:cNvGrpSpPr/>
          <p:nvPr/>
        </p:nvGrpSpPr>
        <p:grpSpPr>
          <a:xfrm>
            <a:off x="754380" y="217170"/>
            <a:ext cx="6179820" cy="1691640"/>
            <a:chOff x="754380" y="217170"/>
            <a:chExt cx="6179820" cy="1691640"/>
          </a:xfrm>
        </p:grpSpPr>
        <p:sp>
          <p:nvSpPr>
            <p:cNvPr id="6" name="Speech Bubble: Rectangle with Corners Rounded 5">
              <a:extLst>
                <a:ext uri="{FF2B5EF4-FFF2-40B4-BE49-F238E27FC236}">
                  <a16:creationId xmlns:a16="http://schemas.microsoft.com/office/drawing/2014/main" id="{897582DE-79E5-42C2-8C98-E6D9EA76386C}"/>
                </a:ext>
              </a:extLst>
            </p:cNvPr>
            <p:cNvSpPr/>
            <p:nvPr/>
          </p:nvSpPr>
          <p:spPr>
            <a:xfrm>
              <a:off x="754380" y="217170"/>
              <a:ext cx="6179820" cy="1691640"/>
            </a:xfrm>
            <a:prstGeom prst="wedgeRoundRectCallout">
              <a:avLst>
                <a:gd name="adj1" fmla="val -40521"/>
                <a:gd name="adj2" fmla="val 92905"/>
                <a:gd name="adj3" fmla="val 16667"/>
              </a:avLst>
            </a:prstGeom>
            <a:ln w="19050">
              <a:solidFill>
                <a:srgbClr val="0070C0"/>
              </a:solidFill>
              <a:prstDash val="sysDot"/>
            </a:ln>
          </p:spPr>
          <p:style>
            <a:lnRef idx="2">
              <a:schemeClr val="dk1"/>
            </a:lnRef>
            <a:fillRef idx="1">
              <a:schemeClr val="lt1"/>
            </a:fillRef>
            <a:effectRef idx="0">
              <a:schemeClr val="dk1"/>
            </a:effectRef>
            <a:fontRef idx="minor">
              <a:schemeClr val="dk1"/>
            </a:fontRef>
          </p:style>
          <p:txBody>
            <a:bodyPr lIns="68579" tIns="34289" rIns="68579" bIns="34289" rtlCol="0" anchor="t"/>
            <a:lstStyle/>
            <a:p>
              <a:pPr defTabSz="685783"/>
              <a:r>
                <a:rPr lang="en-US" sz="2800" b="1" dirty="0">
                  <a:solidFill>
                    <a:srgbClr val="002060"/>
                  </a:solidFill>
                  <a:latin typeface="Comic Sans MS" panose="030F0702030302020204" pitchFamily="66" charset="0"/>
                  <a:cs typeface="Times New Roman" panose="02020603050405020304" pitchFamily="18" charset="0"/>
                </a:rPr>
                <a:t>Fill in the blank</a:t>
              </a:r>
            </a:p>
            <a:p>
              <a:pPr defTabSz="685783"/>
              <a:r>
                <a:rPr lang="en-US" sz="2800" b="1" dirty="0">
                  <a:solidFill>
                    <a:srgbClr val="002060"/>
                  </a:solidFill>
                  <a:latin typeface="Comic Sans MS" panose="030F0702030302020204" pitchFamily="66" charset="0"/>
                  <a:cs typeface="Times New Roman" panose="02020603050405020304" pitchFamily="18" charset="0"/>
                </a:rPr>
                <a:t>“What ______ is it?”</a:t>
              </a:r>
            </a:p>
            <a:p>
              <a:pPr defTabSz="685783"/>
              <a:r>
                <a:rPr lang="en-US" sz="2800" b="1" dirty="0">
                  <a:solidFill>
                    <a:srgbClr val="002060"/>
                  </a:solidFill>
                  <a:latin typeface="Comic Sans MS" panose="030F0702030302020204" pitchFamily="66" charset="0"/>
                  <a:cs typeface="Times New Roman" panose="02020603050405020304" pitchFamily="18" charset="0"/>
                </a:rPr>
                <a:t>- It’s _______.  </a:t>
              </a:r>
            </a:p>
          </p:txBody>
        </p:sp>
        <p:pic>
          <p:nvPicPr>
            <p:cNvPr id="2" name="Picture 1" descr="Screen Clippi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86400" y="295823"/>
              <a:ext cx="1371600" cy="1534333"/>
            </a:xfrm>
            <a:prstGeom prst="rect">
              <a:avLst/>
            </a:prstGeom>
          </p:spPr>
        </p:pic>
      </p:grpSp>
    </p:spTree>
    <p:custDataLst>
      <p:tags r:id="rId1"/>
    </p:custDataLst>
    <p:extLst>
      <p:ext uri="{BB962C8B-B14F-4D97-AF65-F5344CB8AC3E}">
        <p14:creationId xmlns:p14="http://schemas.microsoft.com/office/powerpoint/2010/main" val="154926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080"/>
                                        </p:tgtEl>
                                        <p:attrNameLst>
                                          <p:attrName>r</p:attrName>
                                        </p:attrNameLst>
                                      </p:cBhvr>
                                    </p:animRot>
                                    <p:animRot by="-240000">
                                      <p:cBhvr>
                                        <p:cTn id="7" dur="200" fill="hold">
                                          <p:stCondLst>
                                            <p:cond delay="200"/>
                                          </p:stCondLst>
                                        </p:cTn>
                                        <p:tgtEl>
                                          <p:spTgt spid="3080"/>
                                        </p:tgtEl>
                                        <p:attrNameLst>
                                          <p:attrName>r</p:attrName>
                                        </p:attrNameLst>
                                      </p:cBhvr>
                                    </p:animRot>
                                    <p:animRot by="240000">
                                      <p:cBhvr>
                                        <p:cTn id="8" dur="200" fill="hold">
                                          <p:stCondLst>
                                            <p:cond delay="400"/>
                                          </p:stCondLst>
                                        </p:cTn>
                                        <p:tgtEl>
                                          <p:spTgt spid="3080"/>
                                        </p:tgtEl>
                                        <p:attrNameLst>
                                          <p:attrName>r</p:attrName>
                                        </p:attrNameLst>
                                      </p:cBhvr>
                                    </p:animRot>
                                    <p:animRot by="-240000">
                                      <p:cBhvr>
                                        <p:cTn id="9" dur="200" fill="hold">
                                          <p:stCondLst>
                                            <p:cond delay="600"/>
                                          </p:stCondLst>
                                        </p:cTn>
                                        <p:tgtEl>
                                          <p:spTgt spid="3080"/>
                                        </p:tgtEl>
                                        <p:attrNameLst>
                                          <p:attrName>r</p:attrName>
                                        </p:attrNameLst>
                                      </p:cBhvr>
                                    </p:animRot>
                                    <p:animRot by="120000">
                                      <p:cBhvr>
                                        <p:cTn id="10" dur="200" fill="hold">
                                          <p:stCondLst>
                                            <p:cond delay="800"/>
                                          </p:stCondLst>
                                        </p:cTn>
                                        <p:tgtEl>
                                          <p:spTgt spid="3080"/>
                                        </p:tgtEl>
                                        <p:attrNameLst>
                                          <p:attrName>r</p:attrName>
                                        </p:attrNameLst>
                                      </p:cBhvr>
                                    </p:animRo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4" name="camera.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5"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872" b="13383"/>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7" action="ppaction://hlinksldjump"/>
            <a:extLst>
              <a:ext uri="{FF2B5EF4-FFF2-40B4-BE49-F238E27FC236}">
                <a16:creationId xmlns:a16="http://schemas.microsoft.com/office/drawing/2014/main" id="{4241643B-8F17-4847-AF1F-AEA5E86731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flipH="1">
            <a:off x="1" y="2366949"/>
            <a:ext cx="2155269" cy="255938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9A04C41-C12B-4474-BCD3-95E387E0F5CC}"/>
              </a:ext>
            </a:extLst>
          </p:cNvPr>
          <p:cNvSpPr/>
          <p:nvPr/>
        </p:nvSpPr>
        <p:spPr>
          <a:xfrm>
            <a:off x="5638800" y="2535921"/>
            <a:ext cx="3185160" cy="990235"/>
          </a:xfrm>
          <a:prstGeom prst="roundRect">
            <a:avLst/>
          </a:prstGeom>
          <a:ln w="19050">
            <a:solidFill>
              <a:srgbClr val="0070C0"/>
            </a:solidFill>
            <a:prstDash val="sysDot"/>
          </a:ln>
        </p:spPr>
        <p:style>
          <a:lnRef idx="2">
            <a:schemeClr val="dk1"/>
          </a:lnRef>
          <a:fillRef idx="1">
            <a:schemeClr val="lt1"/>
          </a:fillRef>
          <a:effectRef idx="0">
            <a:schemeClr val="dk1"/>
          </a:effectRef>
          <a:fontRef idx="minor">
            <a:schemeClr val="dk1"/>
          </a:fontRef>
        </p:style>
        <p:txBody>
          <a:bodyPr lIns="68579" tIns="34289" rIns="68579" bIns="34289" rtlCol="0" anchor="ctr"/>
          <a:lstStyle/>
          <a:p>
            <a:pPr lvl="1" algn="ctr" defTabSz="685783"/>
            <a:r>
              <a:rPr lang="en-US" sz="2800" b="1" dirty="0">
                <a:solidFill>
                  <a:srgbClr val="FF0000"/>
                </a:solidFill>
                <a:latin typeface="Comic Sans MS" panose="030F0702030302020204" pitchFamily="66" charset="0"/>
                <a:cs typeface="Times New Roman" panose="02020603050405020304" pitchFamily="18" charset="0"/>
              </a:rPr>
              <a:t>Sit down!</a:t>
            </a:r>
          </a:p>
        </p:txBody>
      </p:sp>
      <p:pic>
        <p:nvPicPr>
          <p:cNvPr id="7" name="Picture 6">
            <a:extLst>
              <a:ext uri="{FF2B5EF4-FFF2-40B4-BE49-F238E27FC236}">
                <a16:creationId xmlns:a16="http://schemas.microsoft.com/office/drawing/2014/main" id="{742ECE55-CB84-462F-8104-326FE5DC196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741514" y="169305"/>
            <a:ext cx="1173108" cy="562483"/>
          </a:xfrm>
          <a:prstGeom prst="rect">
            <a:avLst/>
          </a:prstGeom>
        </p:spPr>
      </p:pic>
      <p:grpSp>
        <p:nvGrpSpPr>
          <p:cNvPr id="3" name="Group 2"/>
          <p:cNvGrpSpPr/>
          <p:nvPr/>
        </p:nvGrpSpPr>
        <p:grpSpPr>
          <a:xfrm>
            <a:off x="754380" y="217170"/>
            <a:ext cx="6865620" cy="1761504"/>
            <a:chOff x="754380" y="217170"/>
            <a:chExt cx="6865620" cy="1761504"/>
          </a:xfrm>
        </p:grpSpPr>
        <p:sp>
          <p:nvSpPr>
            <p:cNvPr id="6" name="Speech Bubble: Rectangle with Corners Rounded 5">
              <a:extLst>
                <a:ext uri="{FF2B5EF4-FFF2-40B4-BE49-F238E27FC236}">
                  <a16:creationId xmlns:a16="http://schemas.microsoft.com/office/drawing/2014/main" id="{897582DE-79E5-42C2-8C98-E6D9EA76386C}"/>
                </a:ext>
              </a:extLst>
            </p:cNvPr>
            <p:cNvSpPr/>
            <p:nvPr/>
          </p:nvSpPr>
          <p:spPr>
            <a:xfrm>
              <a:off x="754380" y="217170"/>
              <a:ext cx="6865620" cy="1750667"/>
            </a:xfrm>
            <a:prstGeom prst="wedgeRoundRectCallout">
              <a:avLst>
                <a:gd name="adj1" fmla="val -40521"/>
                <a:gd name="adj2" fmla="val 92905"/>
                <a:gd name="adj3" fmla="val 16667"/>
              </a:avLst>
            </a:prstGeom>
            <a:ln w="19050">
              <a:solidFill>
                <a:srgbClr val="0070C0"/>
              </a:solidFill>
              <a:prstDash val="sysDot"/>
            </a:ln>
          </p:spPr>
          <p:style>
            <a:lnRef idx="2">
              <a:schemeClr val="dk1"/>
            </a:lnRef>
            <a:fillRef idx="1">
              <a:schemeClr val="lt1"/>
            </a:fillRef>
            <a:effectRef idx="0">
              <a:schemeClr val="dk1"/>
            </a:effectRef>
            <a:fontRef idx="minor">
              <a:schemeClr val="dk1"/>
            </a:fontRef>
          </p:style>
          <p:txBody>
            <a:bodyPr lIns="68579" tIns="34289" rIns="68579" bIns="34289" rtlCol="0" anchor="ctr"/>
            <a:lstStyle/>
            <a:p>
              <a:pPr defTabSz="685783"/>
              <a:r>
                <a:rPr lang="en-US" sz="2800" b="1" dirty="0">
                  <a:solidFill>
                    <a:srgbClr val="002060"/>
                  </a:solidFill>
                  <a:latin typeface="Comic Sans MS" panose="030F0702030302020204" pitchFamily="66" charset="0"/>
                  <a:cs typeface="Times New Roman" panose="02020603050405020304" pitchFamily="18" charset="0"/>
                </a:rPr>
                <a:t>What command is it?</a:t>
              </a:r>
            </a:p>
          </p:txBody>
        </p:sp>
        <p:pic>
          <p:nvPicPr>
            <p:cNvPr id="2" name="Picture 1" descr="Screen Clippi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86400" y="225829"/>
              <a:ext cx="1028844" cy="1752845"/>
            </a:xfrm>
            <a:prstGeom prst="rect">
              <a:avLst/>
            </a:prstGeom>
          </p:spPr>
        </p:pic>
      </p:grpSp>
    </p:spTree>
    <p:custDataLst>
      <p:tags r:id="rId1"/>
    </p:custDataLst>
    <p:extLst>
      <p:ext uri="{BB962C8B-B14F-4D97-AF65-F5344CB8AC3E}">
        <p14:creationId xmlns:p14="http://schemas.microsoft.com/office/powerpoint/2010/main" val="83627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080"/>
                                        </p:tgtEl>
                                        <p:attrNameLst>
                                          <p:attrName>r</p:attrName>
                                        </p:attrNameLst>
                                      </p:cBhvr>
                                    </p:animRot>
                                    <p:animRot by="-240000">
                                      <p:cBhvr>
                                        <p:cTn id="7" dur="200" fill="hold">
                                          <p:stCondLst>
                                            <p:cond delay="200"/>
                                          </p:stCondLst>
                                        </p:cTn>
                                        <p:tgtEl>
                                          <p:spTgt spid="3080"/>
                                        </p:tgtEl>
                                        <p:attrNameLst>
                                          <p:attrName>r</p:attrName>
                                        </p:attrNameLst>
                                      </p:cBhvr>
                                    </p:animRot>
                                    <p:animRot by="240000">
                                      <p:cBhvr>
                                        <p:cTn id="8" dur="200" fill="hold">
                                          <p:stCondLst>
                                            <p:cond delay="400"/>
                                          </p:stCondLst>
                                        </p:cTn>
                                        <p:tgtEl>
                                          <p:spTgt spid="3080"/>
                                        </p:tgtEl>
                                        <p:attrNameLst>
                                          <p:attrName>r</p:attrName>
                                        </p:attrNameLst>
                                      </p:cBhvr>
                                    </p:animRot>
                                    <p:animRot by="-240000">
                                      <p:cBhvr>
                                        <p:cTn id="9" dur="200" fill="hold">
                                          <p:stCondLst>
                                            <p:cond delay="600"/>
                                          </p:stCondLst>
                                        </p:cTn>
                                        <p:tgtEl>
                                          <p:spTgt spid="3080"/>
                                        </p:tgtEl>
                                        <p:attrNameLst>
                                          <p:attrName>r</p:attrName>
                                        </p:attrNameLst>
                                      </p:cBhvr>
                                    </p:animRot>
                                    <p:animRot by="120000">
                                      <p:cBhvr>
                                        <p:cTn id="10" dur="200" fill="hold">
                                          <p:stCondLst>
                                            <p:cond delay="800"/>
                                          </p:stCondLst>
                                        </p:cTn>
                                        <p:tgtEl>
                                          <p:spTgt spid="3080"/>
                                        </p:tgtEl>
                                        <p:attrNameLst>
                                          <p:attrName>r</p:attrName>
                                        </p:attrNameLst>
                                      </p:cBhvr>
                                    </p:animRo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4" name="camera.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5"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222" r="1023" b="13383"/>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7" action="ppaction://hlinksldjump"/>
            <a:extLst>
              <a:ext uri="{FF2B5EF4-FFF2-40B4-BE49-F238E27FC236}">
                <a16:creationId xmlns:a16="http://schemas.microsoft.com/office/drawing/2014/main" id="{4241643B-8F17-4847-AF1F-AEA5E86731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flipH="1">
            <a:off x="505749" y="2781667"/>
            <a:ext cx="1153775" cy="214466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9A04C41-C12B-4474-BCD3-95E387E0F5CC}"/>
              </a:ext>
            </a:extLst>
          </p:cNvPr>
          <p:cNvSpPr/>
          <p:nvPr/>
        </p:nvSpPr>
        <p:spPr>
          <a:xfrm>
            <a:off x="4572000" y="2535921"/>
            <a:ext cx="4251960" cy="990235"/>
          </a:xfrm>
          <a:prstGeom prst="roundRect">
            <a:avLst/>
          </a:prstGeom>
          <a:ln w="19050">
            <a:solidFill>
              <a:srgbClr val="0070C0"/>
            </a:solidFill>
            <a:prstDash val="sysDot"/>
          </a:ln>
        </p:spPr>
        <p:style>
          <a:lnRef idx="2">
            <a:schemeClr val="dk1"/>
          </a:lnRef>
          <a:fillRef idx="1">
            <a:schemeClr val="lt1"/>
          </a:fillRef>
          <a:effectRef idx="0">
            <a:schemeClr val="dk1"/>
          </a:effectRef>
          <a:fontRef idx="minor">
            <a:schemeClr val="dk1"/>
          </a:fontRef>
        </p:style>
        <p:txBody>
          <a:bodyPr lIns="68579" tIns="34289" rIns="68579" bIns="34289" rtlCol="0" anchor="ctr"/>
          <a:lstStyle/>
          <a:p>
            <a:pPr lvl="1" defTabSz="685783"/>
            <a:r>
              <a:rPr lang="en-US" sz="2800" b="1" dirty="0">
                <a:solidFill>
                  <a:srgbClr val="FF0000"/>
                </a:solidFill>
                <a:latin typeface="Comic Sans MS" panose="030F0702030302020204" pitchFamily="66" charset="0"/>
                <a:cs typeface="Myanmar Text" panose="020B0502040204020203" pitchFamily="34" charset="0"/>
              </a:rPr>
              <a:t>Look at the board!</a:t>
            </a:r>
          </a:p>
        </p:txBody>
      </p:sp>
      <p:pic>
        <p:nvPicPr>
          <p:cNvPr id="7" name="Picture 6">
            <a:extLst>
              <a:ext uri="{FF2B5EF4-FFF2-40B4-BE49-F238E27FC236}">
                <a16:creationId xmlns:a16="http://schemas.microsoft.com/office/drawing/2014/main" id="{742ECE55-CB84-462F-8104-326FE5DC196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741514" y="169305"/>
            <a:ext cx="1173108" cy="562483"/>
          </a:xfrm>
          <a:prstGeom prst="rect">
            <a:avLst/>
          </a:prstGeom>
        </p:spPr>
      </p:pic>
      <p:grpSp>
        <p:nvGrpSpPr>
          <p:cNvPr id="3" name="Group 2"/>
          <p:cNvGrpSpPr/>
          <p:nvPr/>
        </p:nvGrpSpPr>
        <p:grpSpPr>
          <a:xfrm>
            <a:off x="754380" y="217170"/>
            <a:ext cx="6865620" cy="1897380"/>
            <a:chOff x="754380" y="217170"/>
            <a:chExt cx="6865620" cy="1897380"/>
          </a:xfrm>
        </p:grpSpPr>
        <p:sp>
          <p:nvSpPr>
            <p:cNvPr id="6" name="Speech Bubble: Rectangle with Corners Rounded 5">
              <a:extLst>
                <a:ext uri="{FF2B5EF4-FFF2-40B4-BE49-F238E27FC236}">
                  <a16:creationId xmlns:a16="http://schemas.microsoft.com/office/drawing/2014/main" id="{897582DE-79E5-42C2-8C98-E6D9EA76386C}"/>
                </a:ext>
              </a:extLst>
            </p:cNvPr>
            <p:cNvSpPr/>
            <p:nvPr/>
          </p:nvSpPr>
          <p:spPr>
            <a:xfrm>
              <a:off x="754380" y="217170"/>
              <a:ext cx="6865620" cy="1897380"/>
            </a:xfrm>
            <a:prstGeom prst="wedgeRoundRectCallout">
              <a:avLst>
                <a:gd name="adj1" fmla="val -40521"/>
                <a:gd name="adj2" fmla="val 92905"/>
                <a:gd name="adj3" fmla="val 16667"/>
              </a:avLst>
            </a:prstGeom>
            <a:ln w="19050">
              <a:solidFill>
                <a:srgbClr val="0070C0"/>
              </a:solidFill>
              <a:prstDash val="sysDot"/>
            </a:ln>
          </p:spPr>
          <p:style>
            <a:lnRef idx="2">
              <a:schemeClr val="dk1"/>
            </a:lnRef>
            <a:fillRef idx="1">
              <a:schemeClr val="lt1"/>
            </a:fillRef>
            <a:effectRef idx="0">
              <a:schemeClr val="dk1"/>
            </a:effectRef>
            <a:fontRef idx="minor">
              <a:schemeClr val="dk1"/>
            </a:fontRef>
          </p:style>
          <p:txBody>
            <a:bodyPr lIns="68579" tIns="34289" rIns="68579" bIns="34289" rtlCol="0" anchor="ctr"/>
            <a:lstStyle/>
            <a:p>
              <a:pPr defTabSz="685783"/>
              <a:r>
                <a:rPr lang="en-US" sz="2800" b="1" dirty="0">
                  <a:solidFill>
                    <a:srgbClr val="002060"/>
                  </a:solidFill>
                  <a:latin typeface="Comic Sans MS" panose="030F0702030302020204" pitchFamily="66" charset="0"/>
                  <a:cs typeface="Myanmar Text" panose="020B0502040204020203" pitchFamily="34" charset="0"/>
                </a:rPr>
                <a:t>What command is it?</a:t>
              </a:r>
            </a:p>
          </p:txBody>
        </p:sp>
        <p:pic>
          <p:nvPicPr>
            <p:cNvPr id="2" name="Picture 1" descr="Screen Clippi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24400" y="285750"/>
              <a:ext cx="2734057" cy="1828800"/>
            </a:xfrm>
            <a:prstGeom prst="rect">
              <a:avLst/>
            </a:prstGeom>
          </p:spPr>
        </p:pic>
      </p:grpSp>
    </p:spTree>
    <p:custDataLst>
      <p:tags r:id="rId1"/>
    </p:custDataLst>
    <p:extLst>
      <p:ext uri="{BB962C8B-B14F-4D97-AF65-F5344CB8AC3E}">
        <p14:creationId xmlns:p14="http://schemas.microsoft.com/office/powerpoint/2010/main" val="32609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par>
                                <p:cTn id="8" presetID="32" presetClass="emph" presetSubtype="0" repeatCount="indefinite" fill="hold" nodeType="withEffect">
                                  <p:stCondLst>
                                    <p:cond delay="0"/>
                                  </p:stCondLst>
                                  <p:childTnLst>
                                    <p:animRot by="120000">
                                      <p:cBhvr>
                                        <p:cTn id="9" dur="100" fill="hold">
                                          <p:stCondLst>
                                            <p:cond delay="0"/>
                                          </p:stCondLst>
                                        </p:cTn>
                                        <p:tgtEl>
                                          <p:spTgt spid="3080"/>
                                        </p:tgtEl>
                                        <p:attrNameLst>
                                          <p:attrName>r</p:attrName>
                                        </p:attrNameLst>
                                      </p:cBhvr>
                                    </p:animRot>
                                    <p:animRot by="-240000">
                                      <p:cBhvr>
                                        <p:cTn id="10" dur="200" fill="hold">
                                          <p:stCondLst>
                                            <p:cond delay="200"/>
                                          </p:stCondLst>
                                        </p:cTn>
                                        <p:tgtEl>
                                          <p:spTgt spid="3080"/>
                                        </p:tgtEl>
                                        <p:attrNameLst>
                                          <p:attrName>r</p:attrName>
                                        </p:attrNameLst>
                                      </p:cBhvr>
                                    </p:animRot>
                                    <p:animRot by="240000">
                                      <p:cBhvr>
                                        <p:cTn id="11" dur="200" fill="hold">
                                          <p:stCondLst>
                                            <p:cond delay="400"/>
                                          </p:stCondLst>
                                        </p:cTn>
                                        <p:tgtEl>
                                          <p:spTgt spid="3080"/>
                                        </p:tgtEl>
                                        <p:attrNameLst>
                                          <p:attrName>r</p:attrName>
                                        </p:attrNameLst>
                                      </p:cBhvr>
                                    </p:animRot>
                                    <p:animRot by="-240000">
                                      <p:cBhvr>
                                        <p:cTn id="12" dur="200" fill="hold">
                                          <p:stCondLst>
                                            <p:cond delay="600"/>
                                          </p:stCondLst>
                                        </p:cTn>
                                        <p:tgtEl>
                                          <p:spTgt spid="3080"/>
                                        </p:tgtEl>
                                        <p:attrNameLst>
                                          <p:attrName>r</p:attrName>
                                        </p:attrNameLst>
                                      </p:cBhvr>
                                    </p:animRot>
                                    <p:animRot by="120000">
                                      <p:cBhvr>
                                        <p:cTn id="13" dur="200" fill="hold">
                                          <p:stCondLst>
                                            <p:cond delay="800"/>
                                          </p:stCondLst>
                                        </p:cTn>
                                        <p:tgtEl>
                                          <p:spTgt spid="308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5"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Hình nền Tài Liệu Học Tập Mùa Học, đơn Giản, Màu Xanh Da Trời, Bông Hoa  Vector để tải xuống miễn ph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3998"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42ECE55-CB84-462F-8104-326FE5DC196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41514" y="169305"/>
            <a:ext cx="1173108" cy="562483"/>
          </a:xfrm>
          <a:prstGeom prst="rect">
            <a:avLst/>
          </a:prstGeom>
        </p:spPr>
      </p:pic>
      <p:sp>
        <p:nvSpPr>
          <p:cNvPr id="3" name="TextBox 2"/>
          <p:cNvSpPr txBox="1"/>
          <p:nvPr/>
        </p:nvSpPr>
        <p:spPr>
          <a:xfrm>
            <a:off x="1227306" y="1100329"/>
            <a:ext cx="6633543" cy="830995"/>
          </a:xfrm>
          <a:prstGeom prst="rect">
            <a:avLst/>
          </a:prstGeom>
          <a:noFill/>
        </p:spPr>
        <p:txBody>
          <a:bodyPr wrap="none" lIns="91438" tIns="45719" rIns="91438" bIns="45719" rtlCol="0">
            <a:spAutoFit/>
          </a:bodyPr>
          <a:lstStyle/>
          <a:p>
            <a:r>
              <a:rPr lang="en-US" sz="4800" b="1" dirty="0">
                <a:solidFill>
                  <a:srgbClr val="FF0000"/>
                </a:solidFill>
                <a:latin typeface="Comic Sans MS" pitchFamily="66" charset="0"/>
              </a:rPr>
              <a:t>3. EXTRA ACTIVITY</a:t>
            </a:r>
          </a:p>
        </p:txBody>
      </p:sp>
      <p:grpSp>
        <p:nvGrpSpPr>
          <p:cNvPr id="4" name="Group 3"/>
          <p:cNvGrpSpPr/>
          <p:nvPr/>
        </p:nvGrpSpPr>
        <p:grpSpPr>
          <a:xfrm>
            <a:off x="1752600" y="1749491"/>
            <a:ext cx="5638799" cy="994936"/>
            <a:chOff x="2371763" y="1879981"/>
            <a:chExt cx="4721794" cy="994936"/>
          </a:xfrm>
        </p:grpSpPr>
        <p:pic>
          <p:nvPicPr>
            <p:cNvPr id="2050" name="Picture 2" descr="https://i.pinimg.com/564x/fe/7e/b2/fe7eb2480efbcf32948c5f2f6cbef632.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9752" b="79433" l="4078" r="91844"/>
                      </a14:imgEffect>
                    </a14:imgLayer>
                  </a14:imgProps>
                </a:ext>
                <a:ext uri="{28A0092B-C50C-407E-A947-70E740481C1C}">
                  <a14:useLocalDpi xmlns:a14="http://schemas.microsoft.com/office/drawing/2010/main" val="0"/>
                </a:ext>
              </a:extLst>
            </a:blip>
            <a:srcRect l="2427" t="59491" r="7990" b="20254"/>
            <a:stretch/>
          </p:blipFill>
          <p:spPr bwMode="auto">
            <a:xfrm>
              <a:off x="2371763" y="1879981"/>
              <a:ext cx="4721794" cy="9949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59926" y="2092640"/>
              <a:ext cx="3663606" cy="707884"/>
            </a:xfrm>
            <a:prstGeom prst="rect">
              <a:avLst/>
            </a:prstGeom>
            <a:noFill/>
          </p:spPr>
          <p:txBody>
            <a:bodyPr wrap="none" lIns="91438" tIns="45719" rIns="91438" bIns="45719" rtlCol="0">
              <a:spAutoFit/>
            </a:bodyPr>
            <a:lstStyle/>
            <a:p>
              <a:r>
                <a:rPr lang="en-US" sz="4000" b="1" dirty="0">
                  <a:solidFill>
                    <a:schemeClr val="bg1"/>
                  </a:solidFill>
                  <a:latin typeface="Myriad Pro" panose="020B0503030403020204" pitchFamily="34" charset="0"/>
                </a:rPr>
                <a:t>Introduce yourself</a:t>
              </a:r>
              <a:endParaRPr lang="en-US" sz="4000" dirty="0">
                <a:solidFill>
                  <a:schemeClr val="bg1"/>
                </a:solidFill>
                <a:latin typeface="Myriad Pro" panose="020B0503030403020204" pitchFamily="34" charset="0"/>
              </a:endParaRPr>
            </a:p>
          </p:txBody>
        </p:sp>
      </p:grpSp>
      <p:pic>
        <p:nvPicPr>
          <p:cNvPr id="8" name="Picture 6" descr="Say Icon #1566 - Free Icons Library">
            <a:extLst>
              <a:ext uri="{FF2B5EF4-FFF2-40B4-BE49-F238E27FC236}">
                <a16:creationId xmlns:a16="http://schemas.microsoft.com/office/drawing/2014/main" id="{EDD622AB-EE07-4F4E-A65F-66B24E0774F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82803" y="3262986"/>
            <a:ext cx="522551" cy="522551"/>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4043295" y="3018808"/>
            <a:ext cx="1057414" cy="973394"/>
          </a:xfrm>
          <a:prstGeom prst="roundRect">
            <a:avLst/>
          </a:prstGeom>
          <a:noFill/>
          <a:ln w="25400" cap="flat" cmpd="sng" algn="ctr">
            <a:solidFill>
              <a:srgbClr val="0076D2">
                <a:shade val="50000"/>
              </a:srgbClr>
            </a:solidFill>
            <a:prstDash val="dash"/>
          </a:ln>
          <a:effectLst/>
        </p:spPr>
        <p:txBody>
          <a:bodyPr lIns="91438" tIns="45719" rIns="91438" bIns="45719" rtlCol="0" anchor="ctr"/>
          <a:lstStyle/>
          <a:p>
            <a:pPr algn="ctr">
              <a:defRPr/>
            </a:pPr>
            <a:endParaRPr lang="en-US" kern="0">
              <a:solidFill>
                <a:srgbClr val="FFFFFF"/>
              </a:solidFill>
              <a:latin typeface="Arial"/>
            </a:endParaRPr>
          </a:p>
        </p:txBody>
      </p:sp>
    </p:spTree>
    <p:custDataLst>
      <p:tags r:id="rId1"/>
    </p:custDataLst>
    <p:extLst>
      <p:ext uri="{BB962C8B-B14F-4D97-AF65-F5344CB8AC3E}">
        <p14:creationId xmlns:p14="http://schemas.microsoft.com/office/powerpoint/2010/main" val="2270959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Hình nền Tài Liệu Học Tập Mùa Học, đơn Giản, Màu Xanh Da Trời, Bông Hoa  Vector để tải xuống miễn ph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3998"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42ECE55-CB84-462F-8104-326FE5DC196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41514" y="169305"/>
            <a:ext cx="1173108" cy="562483"/>
          </a:xfrm>
          <a:prstGeom prst="rect">
            <a:avLst/>
          </a:prstGeom>
        </p:spPr>
      </p:pic>
      <p:pic>
        <p:nvPicPr>
          <p:cNvPr id="2050" name="Picture 2" descr="https://i.pinimg.com/564x/ae/31/14/ae31146919ae0dc8fe3b40d350fdc13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1885950"/>
            <a:ext cx="5176204" cy="2689416"/>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a:xfrm>
            <a:off x="388883" y="971550"/>
            <a:ext cx="4876800" cy="1102978"/>
          </a:xfrm>
          <a:prstGeom prst="wedgeRoundRectCallout">
            <a:avLst>
              <a:gd name="adj1" fmla="val 1654"/>
              <a:gd name="adj2" fmla="val 94702"/>
              <a:gd name="adj3" fmla="val 16667"/>
            </a:avLst>
          </a:prstGeom>
          <a:solidFill>
            <a:schemeClr val="accent4">
              <a:lumMod val="20000"/>
              <a:lumOff val="80000"/>
            </a:schemeClr>
          </a:solidFill>
          <a:ln w="28575" cap="flat" cmpd="sng" algn="ctr">
            <a:solidFill>
              <a:srgbClr val="00B050"/>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accent5">
                    <a:lumMod val="50000"/>
                  </a:schemeClr>
                </a:solidFill>
                <a:effectLst/>
                <a:uLnTx/>
                <a:uFillTx/>
                <a:latin typeface="Myriad Pro" panose="020B0503030403020204" pitchFamily="34" charset="0"/>
                <a:ea typeface="+mn-ea"/>
                <a:cs typeface="+mn-cs"/>
              </a:rPr>
              <a:t>Hello.</a:t>
            </a:r>
            <a:r>
              <a:rPr kumimoji="0" lang="en-US" sz="2800" b="0" i="0" u="none" strike="noStrike" kern="0" cap="none" spc="0" normalizeH="0" noProof="0" dirty="0">
                <a:ln>
                  <a:noFill/>
                </a:ln>
                <a:solidFill>
                  <a:schemeClr val="accent5">
                    <a:lumMod val="50000"/>
                  </a:schemeClr>
                </a:solidFill>
                <a:effectLst/>
                <a:uLnTx/>
                <a:uFillTx/>
                <a:latin typeface="Myriad Pro" panose="020B0503030403020204" pitchFamily="34" charset="0"/>
                <a:ea typeface="+mn-ea"/>
                <a:cs typeface="+mn-cs"/>
              </a:rPr>
              <a:t> My name is Mary.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noProof="0" dirty="0">
                <a:ln>
                  <a:noFill/>
                </a:ln>
                <a:solidFill>
                  <a:schemeClr val="accent5">
                    <a:lumMod val="50000"/>
                  </a:schemeClr>
                </a:solidFill>
                <a:effectLst/>
                <a:uLnTx/>
                <a:uFillTx/>
                <a:latin typeface="Myriad Pro" panose="020B0503030403020204" pitchFamily="34" charset="0"/>
                <a:ea typeface="+mn-ea"/>
                <a:cs typeface="+mn-cs"/>
              </a:rPr>
              <a:t>I’m eight years old. I like red. </a:t>
            </a:r>
            <a:endParaRPr kumimoji="0" lang="en-US" sz="2800" b="0" i="0" u="none" strike="noStrike" kern="0" cap="none" spc="0" normalizeH="0" baseline="0" noProof="0" dirty="0">
              <a:ln>
                <a:noFill/>
              </a:ln>
              <a:solidFill>
                <a:schemeClr val="accent5">
                  <a:lumMod val="50000"/>
                </a:schemeClr>
              </a:solidFill>
              <a:effectLst/>
              <a:uLnTx/>
              <a:uFillTx/>
              <a:latin typeface="Myriad Pro" panose="020B0503030403020204" pitchFamily="34" charset="0"/>
              <a:ea typeface="+mn-ea"/>
              <a:cs typeface="+mn-cs"/>
            </a:endParaRPr>
          </a:p>
        </p:txBody>
      </p:sp>
      <p:sp>
        <p:nvSpPr>
          <p:cNvPr id="7" name="Explosion 2 6"/>
          <p:cNvSpPr/>
          <p:nvPr/>
        </p:nvSpPr>
        <p:spPr>
          <a:xfrm rot="1560928">
            <a:off x="5936154" y="1101419"/>
            <a:ext cx="3327919" cy="1429744"/>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Myriad Pro"/>
              </a:rPr>
              <a:t>Example</a:t>
            </a:r>
          </a:p>
        </p:txBody>
      </p:sp>
    </p:spTree>
    <p:custDataLst>
      <p:tags r:id="rId1"/>
    </p:custDataLst>
    <p:extLst>
      <p:ext uri="{BB962C8B-B14F-4D97-AF65-F5344CB8AC3E}">
        <p14:creationId xmlns:p14="http://schemas.microsoft.com/office/powerpoint/2010/main" val="4241583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6"/>
          <a:stretch>
            <a:fillRect/>
          </a:stretch>
        </p:blipFill>
        <p:spPr>
          <a:xfrm>
            <a:off x="0" y="0"/>
            <a:ext cx="9144000" cy="5143500"/>
          </a:xfrm>
          <a:prstGeom prst="rect">
            <a:avLst/>
          </a:prstGeom>
          <a:noFill/>
          <a:ln w="9525">
            <a:noFill/>
          </a:ln>
        </p:spPr>
      </p:pic>
      <p:pic>
        <p:nvPicPr>
          <p:cNvPr id="64545" name="图片 64544" descr="2"/>
          <p:cNvPicPr>
            <a:picLocks noChangeAspect="1"/>
          </p:cNvPicPr>
          <p:nvPr/>
        </p:nvPicPr>
        <p:blipFill>
          <a:blip r:embed="rId7"/>
          <a:stretch>
            <a:fillRect/>
          </a:stretch>
        </p:blipFill>
        <p:spPr>
          <a:xfrm>
            <a:off x="6838711" y="1203798"/>
            <a:ext cx="1675149" cy="560106"/>
          </a:xfrm>
          <a:prstGeom prst="rect">
            <a:avLst/>
          </a:prstGeom>
          <a:noFill/>
          <a:ln w="9525">
            <a:noFill/>
          </a:ln>
        </p:spPr>
      </p:pic>
      <p:pic>
        <p:nvPicPr>
          <p:cNvPr id="64546" name="图片 64545" descr="3"/>
          <p:cNvPicPr>
            <a:picLocks noChangeAspect="1"/>
          </p:cNvPicPr>
          <p:nvPr/>
        </p:nvPicPr>
        <p:blipFill>
          <a:blip r:embed="rId8"/>
          <a:stretch>
            <a:fillRect/>
          </a:stretch>
        </p:blipFill>
        <p:spPr>
          <a:xfrm>
            <a:off x="155347" y="821202"/>
            <a:ext cx="8677340" cy="8644596"/>
          </a:xfrm>
          <a:prstGeom prst="rect">
            <a:avLst/>
          </a:prstGeom>
          <a:noFill/>
          <a:ln w="9525">
            <a:noFill/>
          </a:ln>
        </p:spPr>
      </p:pic>
      <p:pic>
        <p:nvPicPr>
          <p:cNvPr id="64548" name="图片 64547" descr="1-16"/>
          <p:cNvPicPr>
            <a:picLocks noChangeAspect="1"/>
          </p:cNvPicPr>
          <p:nvPr/>
        </p:nvPicPr>
        <p:blipFill>
          <a:blip r:embed="rId9"/>
          <a:stretch>
            <a:fillRect/>
          </a:stretch>
        </p:blipFill>
        <p:spPr>
          <a:xfrm>
            <a:off x="44056" y="525649"/>
            <a:ext cx="1270149" cy="591128"/>
          </a:xfrm>
          <a:prstGeom prst="rect">
            <a:avLst/>
          </a:prstGeom>
          <a:noFill/>
          <a:ln w="9525">
            <a:noFill/>
          </a:ln>
        </p:spPr>
      </p:pic>
      <p:sp>
        <p:nvSpPr>
          <p:cNvPr id="64534" name="文本框 64533"/>
          <p:cNvSpPr txBox="1"/>
          <p:nvPr/>
        </p:nvSpPr>
        <p:spPr>
          <a:xfrm>
            <a:off x="2026877" y="2495550"/>
            <a:ext cx="5090246" cy="230832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38" tIns="45719" rIns="91438" bIns="45719">
            <a:spAutoFit/>
          </a:bodyPr>
          <a:lstStyle/>
          <a:p>
            <a:pPr algn="ctr" defTabSz="1085885">
              <a:spcBef>
                <a:spcPct val="50000"/>
              </a:spcBef>
            </a:pPr>
            <a:r>
              <a:rPr lang="en-US" altLang="zh-CN" sz="7200" b="1" dirty="0">
                <a:solidFill>
                  <a:srgbClr val="E15C7A"/>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rPr>
              <a:t>Thank you &amp; goodbye!</a:t>
            </a:r>
            <a:endParaRPr lang="zh-CN" altLang="en-US" sz="7200" b="1" dirty="0">
              <a:solidFill>
                <a:srgbClr val="E15C7A"/>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endParaRPr>
          </a:p>
        </p:txBody>
      </p:sp>
      <p:pic>
        <p:nvPicPr>
          <p:cNvPr id="2" name="🎵 Mr. Sunny Face - Wayne Jones 🎧 No Copyright Music 🎶 YouTube Audio Library">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98859" y="655755"/>
            <a:ext cx="330894" cy="330894"/>
          </a:xfrm>
          <a:prstGeom prst="rect">
            <a:avLst/>
          </a:prstGeom>
        </p:spPr>
      </p:pic>
      <p:pic>
        <p:nvPicPr>
          <p:cNvPr id="9" name="Picture 8">
            <a:extLst>
              <a:ext uri="{FF2B5EF4-FFF2-40B4-BE49-F238E27FC236}">
                <a16:creationId xmlns:a16="http://schemas.microsoft.com/office/drawing/2014/main" id="{742ECE55-CB84-462F-8104-326FE5DC196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741514" y="169306"/>
            <a:ext cx="1173108" cy="562483"/>
          </a:xfrm>
          <a:prstGeom prst="rect">
            <a:avLst/>
          </a:prstGeom>
        </p:spPr>
      </p:pic>
    </p:spTree>
    <p:custDataLst>
      <p:tags r:id="rId1"/>
    </p:custDataLst>
    <p:extLst>
      <p:ext uri="{BB962C8B-B14F-4D97-AF65-F5344CB8AC3E}">
        <p14:creationId xmlns:p14="http://schemas.microsoft.com/office/powerpoint/2010/main" val="1700247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10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4548"/>
                                        </p:tgtEl>
                                        <p:attrNameLst>
                                          <p:attrName>style.visibility</p:attrName>
                                        </p:attrNameLst>
                                      </p:cBhvr>
                                      <p:to>
                                        <p:strVal val="visible"/>
                                      </p:to>
                                    </p:set>
                                    <p:animEffect transition="in" filter="fade">
                                      <p:cBhvr>
                                        <p:cTn id="18" dur="1000"/>
                                        <p:tgtEl>
                                          <p:spTgt spid="64548"/>
                                        </p:tgtEl>
                                      </p:cBhvr>
                                    </p:animEffect>
                                    <p:anim calcmode="lin" valueType="num">
                                      <p:cBhvr>
                                        <p:cTn id="19" dur="1000" fill="hold"/>
                                        <p:tgtEl>
                                          <p:spTgt spid="64548"/>
                                        </p:tgtEl>
                                        <p:attrNameLst>
                                          <p:attrName>ppt_x</p:attrName>
                                        </p:attrNameLst>
                                      </p:cBhvr>
                                      <p:tavLst>
                                        <p:tav tm="0">
                                          <p:val>
                                            <p:strVal val="#ppt_x"/>
                                          </p:val>
                                        </p:tav>
                                        <p:tav tm="100000">
                                          <p:val>
                                            <p:strVal val="#ppt_x"/>
                                          </p:val>
                                        </p:tav>
                                      </p:tavLst>
                                    </p:anim>
                                    <p:anim calcmode="lin" valueType="num">
                                      <p:cBhvr>
                                        <p:cTn id="20" dur="1000" fill="hold"/>
                                        <p:tgtEl>
                                          <p:spTgt spid="64548"/>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111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repeatCount="indefinite" fill="hold" display="0">
                  <p:stCondLst>
                    <p:cond delay="indefinite"/>
                  </p:stCondLst>
                  <p:endCondLst>
                    <p:cond evt="onStopAudio" delay="0">
                      <p:tgtEl>
                        <p:sldTgt/>
                      </p:tgtEl>
                    </p:cond>
                  </p:endCondLst>
                </p:cTn>
                <p:tgtEl>
                  <p:spTgt spid="2"/>
                </p:tgtEl>
              </p:cMediaNode>
            </p:audio>
          </p:childTnLst>
        </p:cTn>
      </p:par>
    </p:tnLst>
    <p:bldLst>
      <p:bldP spid="645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Hình nền Tài Liệu Học Tập Mùa Học, đơn Giản, Màu Xanh Da Trời, Bông Hoa  Vector để tải xuống miễn ph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3998"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42ECE55-CB84-462F-8104-326FE5DC196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41514" y="169309"/>
            <a:ext cx="1173108" cy="562483"/>
          </a:xfrm>
          <a:prstGeom prst="rect">
            <a:avLst/>
          </a:prstGeom>
        </p:spPr>
      </p:pic>
      <p:sp>
        <p:nvSpPr>
          <p:cNvPr id="3" name="TextBox 2"/>
          <p:cNvSpPr txBox="1"/>
          <p:nvPr/>
        </p:nvSpPr>
        <p:spPr>
          <a:xfrm>
            <a:off x="2509279" y="977581"/>
            <a:ext cx="4666658" cy="923328"/>
          </a:xfrm>
          <a:prstGeom prst="rect">
            <a:avLst/>
          </a:prstGeom>
          <a:noFill/>
        </p:spPr>
        <p:txBody>
          <a:bodyPr wrap="none" lIns="91438" tIns="45719" rIns="91438" bIns="45719" rtlCol="0">
            <a:spAutoFit/>
          </a:bodyPr>
          <a:lstStyle/>
          <a:p>
            <a:r>
              <a:rPr lang="en-US" sz="5400" b="1" dirty="0">
                <a:solidFill>
                  <a:srgbClr val="FF0000"/>
                </a:solidFill>
                <a:latin typeface="Comic Sans MS" pitchFamily="66" charset="0"/>
              </a:rPr>
              <a:t>1. WARM UP</a:t>
            </a:r>
          </a:p>
        </p:txBody>
      </p:sp>
      <p:grpSp>
        <p:nvGrpSpPr>
          <p:cNvPr id="4" name="Group 3"/>
          <p:cNvGrpSpPr/>
          <p:nvPr/>
        </p:nvGrpSpPr>
        <p:grpSpPr>
          <a:xfrm>
            <a:off x="1657221" y="1894591"/>
            <a:ext cx="6084293" cy="1146428"/>
            <a:chOff x="2067957" y="1919959"/>
            <a:chExt cx="6084293" cy="1146428"/>
          </a:xfrm>
        </p:grpSpPr>
        <p:pic>
          <p:nvPicPr>
            <p:cNvPr id="6147"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9681" b="39007" l="2837" r="91667"/>
                      </a14:imgEffect>
                    </a14:imgLayer>
                  </a14:imgProps>
                </a:ext>
                <a:ext uri="{28A0092B-C50C-407E-A947-70E740481C1C}">
                  <a14:useLocalDpi xmlns:a14="http://schemas.microsoft.com/office/drawing/2010/main" val="0"/>
                </a:ext>
              </a:extLst>
            </a:blip>
            <a:srcRect l="3505" t="19933" r="6968" b="59573"/>
            <a:stretch/>
          </p:blipFill>
          <p:spPr bwMode="auto">
            <a:xfrm>
              <a:off x="2067957" y="1919959"/>
              <a:ext cx="6084293" cy="1146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513451" y="2170008"/>
              <a:ext cx="4998480" cy="769439"/>
            </a:xfrm>
            <a:prstGeom prst="rect">
              <a:avLst/>
            </a:prstGeom>
            <a:noFill/>
          </p:spPr>
          <p:txBody>
            <a:bodyPr wrap="none" lIns="91438" tIns="45719" rIns="91438" bIns="45719" rtlCol="0">
              <a:spAutoFit/>
            </a:bodyPr>
            <a:lstStyle/>
            <a:p>
              <a:r>
                <a:rPr lang="en-US" sz="4400" b="1" dirty="0">
                  <a:ln>
                    <a:solidFill>
                      <a:prstClr val="white"/>
                    </a:solidFill>
                  </a:ln>
                  <a:solidFill>
                    <a:schemeClr val="bg1"/>
                  </a:solidFill>
                  <a:latin typeface="Comic Sans MS" panose="030F0702030302020204" pitchFamily="66" charset="0"/>
                </a:rPr>
                <a:t>Guess the colours</a:t>
              </a:r>
            </a:p>
          </p:txBody>
        </p:sp>
      </p:grpSp>
    </p:spTree>
    <p:custDataLst>
      <p:tags r:id="rId1"/>
    </p:custDataLst>
    <p:extLst>
      <p:ext uri="{BB962C8B-B14F-4D97-AF65-F5344CB8AC3E}">
        <p14:creationId xmlns:p14="http://schemas.microsoft.com/office/powerpoint/2010/main" val="2713040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2ECE55-CB84-462F-8104-326FE5DC196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741514" y="169309"/>
            <a:ext cx="1173108" cy="562483"/>
          </a:xfrm>
          <a:prstGeom prst="rect">
            <a:avLst/>
          </a:prstGeom>
        </p:spPr>
      </p:pic>
      <p:pic>
        <p:nvPicPr>
          <p:cNvPr id="3" name="Picture 10" descr="Hình nền Tài Liệu Học Tập Mùa Học, đơn Giản, Màu Xanh Da Trời, Bông Hoa  Vector để tải xuống miễn phí"/>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3998"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2438400" y="590551"/>
            <a:ext cx="4381655" cy="523220"/>
            <a:chOff x="2590800" y="590550"/>
            <a:chExt cx="3954002" cy="523220"/>
          </a:xfrm>
        </p:grpSpPr>
        <p:sp>
          <p:nvSpPr>
            <p:cNvPr id="5" name="Rounded Rectangle 4"/>
            <p:cNvSpPr/>
            <p:nvPr/>
          </p:nvSpPr>
          <p:spPr>
            <a:xfrm>
              <a:off x="2590800" y="590550"/>
              <a:ext cx="3850717" cy="52322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702480" y="590550"/>
              <a:ext cx="3842322" cy="523220"/>
            </a:xfrm>
            <a:prstGeom prst="rect">
              <a:avLst/>
            </a:prstGeom>
            <a:noFill/>
          </p:spPr>
          <p:txBody>
            <a:bodyPr wrap="none" rtlCol="0">
              <a:spAutoFit/>
            </a:bodyPr>
            <a:lstStyle/>
            <a:p>
              <a:r>
                <a:rPr lang="en-US" sz="2800" b="1" dirty="0">
                  <a:solidFill>
                    <a:srgbClr val="002060"/>
                  </a:solidFill>
                  <a:latin typeface="Myriad Pro"/>
                </a:rPr>
                <a:t>What colour is the fish?</a:t>
              </a:r>
            </a:p>
          </p:txBody>
        </p:sp>
      </p:grpSp>
      <p:pic>
        <p:nvPicPr>
          <p:cNvPr id="2050"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32622" t="20386" r="30081" b="35353"/>
          <a:stretch/>
        </p:blipFill>
        <p:spPr bwMode="auto">
          <a:xfrm>
            <a:off x="2860707" y="1276351"/>
            <a:ext cx="3422584" cy="2283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41900" y="2048531"/>
            <a:ext cx="1931894" cy="461665"/>
          </a:xfrm>
          <a:prstGeom prst="rect">
            <a:avLst/>
          </a:prstGeom>
          <a:solidFill>
            <a:schemeClr val="accent6">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400" b="1" dirty="0">
                <a:solidFill>
                  <a:schemeClr val="tx1"/>
                </a:solidFill>
                <a:latin typeface="Myriad Pro"/>
              </a:rPr>
              <a:t>It’s</a:t>
            </a:r>
            <a:r>
              <a:rPr lang="en-US" sz="2400" b="1" dirty="0">
                <a:solidFill>
                  <a:srgbClr val="FF0000"/>
                </a:solidFill>
                <a:latin typeface="Myriad Pro"/>
              </a:rPr>
              <a:t> red. </a:t>
            </a:r>
          </a:p>
        </p:txBody>
      </p:sp>
      <p:sp>
        <p:nvSpPr>
          <p:cNvPr id="7" name="TextBox 6"/>
          <p:cNvSpPr txBox="1"/>
          <p:nvPr/>
        </p:nvSpPr>
        <p:spPr>
          <a:xfrm>
            <a:off x="6625408" y="2040875"/>
            <a:ext cx="1931894" cy="461665"/>
          </a:xfrm>
          <a:prstGeom prst="rect">
            <a:avLst/>
          </a:prstGeom>
          <a:solidFill>
            <a:schemeClr val="accent6">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400" b="1" dirty="0">
                <a:solidFill>
                  <a:schemeClr val="tx1"/>
                </a:solidFill>
                <a:latin typeface="Myriad Pro"/>
              </a:rPr>
              <a:t>It’s</a:t>
            </a:r>
            <a:r>
              <a:rPr lang="en-US" sz="2400" b="1" dirty="0">
                <a:solidFill>
                  <a:srgbClr val="FF0000"/>
                </a:solidFill>
                <a:latin typeface="Myriad Pro"/>
              </a:rPr>
              <a:t> </a:t>
            </a:r>
            <a:r>
              <a:rPr lang="en-US" sz="2400" b="1" dirty="0">
                <a:solidFill>
                  <a:schemeClr val="accent2"/>
                </a:solidFill>
                <a:latin typeface="Myriad Pro"/>
              </a:rPr>
              <a:t>orange</a:t>
            </a:r>
            <a:r>
              <a:rPr lang="en-US" sz="2400" b="1" dirty="0">
                <a:solidFill>
                  <a:srgbClr val="FF0000"/>
                </a:solidFill>
                <a:latin typeface="Myriad Pro"/>
              </a:rPr>
              <a:t>. </a:t>
            </a:r>
          </a:p>
        </p:txBody>
      </p:sp>
      <p:pic>
        <p:nvPicPr>
          <p:cNvPr id="2051" name="Picture 3"/>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2858" t="10261" r="19555" b="7046"/>
          <a:stretch/>
        </p:blipFill>
        <p:spPr bwMode="auto">
          <a:xfrm>
            <a:off x="2854291" y="1302327"/>
            <a:ext cx="3429000" cy="2257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a:extLst>
              <a:ext uri="{FF2B5EF4-FFF2-40B4-BE49-F238E27FC236}">
                <a16:creationId xmlns:a16="http://schemas.microsoft.com/office/drawing/2014/main" id="{742ECE55-CB84-462F-8104-326FE5DC196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893914" y="321709"/>
            <a:ext cx="1173108" cy="562483"/>
          </a:xfrm>
          <a:prstGeom prst="rect">
            <a:avLst/>
          </a:prstGeom>
        </p:spPr>
      </p:pic>
    </p:spTree>
    <p:custDataLst>
      <p:tags r:id="rId1"/>
    </p:custDataLst>
    <p:extLst>
      <p:ext uri="{BB962C8B-B14F-4D97-AF65-F5344CB8AC3E}">
        <p14:creationId xmlns:p14="http://schemas.microsoft.com/office/powerpoint/2010/main" val="147844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6" presetClass="entr" presetSubtype="32"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circle(out)">
                                      <p:cBhvr>
                                        <p:cTn id="11" dur="2000"/>
                                        <p:tgtEl>
                                          <p:spTgt spid="2050"/>
                                        </p:tgtEl>
                                      </p:cBhvr>
                                    </p:animEffect>
                                  </p:childTnLst>
                                  <p:subTnLst>
                                    <p:audio>
                                      <p:cMediaNode>
                                        <p:cTn display="0" masterRel="sameClick">
                                          <p:stCondLst>
                                            <p:cond evt="begin" delay="0">
                                              <p:tn val="9"/>
                                            </p:cond>
                                          </p:stCondLst>
                                          <p:endCondLst>
                                            <p:cond evt="onStopAudio" delay="0">
                                              <p:tgtEl>
                                                <p:sldTgt/>
                                              </p:tgtEl>
                                            </p:cond>
                                          </p:endCondLst>
                                        </p:cTn>
                                        <p:tgtEl>
                                          <p:sndTgt r:embed="rId4" name="camera.wav"/>
                                        </p:tgtEl>
                                      </p:cMediaNode>
                                    </p:audio>
                                  </p:subTnLst>
                                </p:cTn>
                              </p:par>
                              <p:par>
                                <p:cTn id="12" presetID="22" presetClass="entr" presetSubtype="4"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subTnLst>
                                    <p:audio>
                                      <p:cMediaNode>
                                        <p:cTn display="0" masterRel="sameClick">
                                          <p:stCondLst>
                                            <p:cond evt="begin" delay="0">
                                              <p:tn val="12"/>
                                            </p:cond>
                                          </p:stCondLst>
                                          <p:endCondLst>
                                            <p:cond evt="onStopAudio" delay="0">
                                              <p:tgtEl>
                                                <p:sldTgt/>
                                              </p:tgtEl>
                                            </p:cond>
                                          </p:endCondLst>
                                        </p:cTn>
                                        <p:tgtEl>
                                          <p:sndTgt r:embed="rId4" name="camera.wav"/>
                                        </p:tgtEl>
                                      </p:cMediaNode>
                                    </p:audio>
                                  </p:subTnLst>
                                </p:cTn>
                              </p:par>
                              <p:par>
                                <p:cTn id="15" presetID="2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051"/>
                                        </p:tgtEl>
                                        <p:attrNameLst>
                                          <p:attrName>style.visibility</p:attrName>
                                        </p:attrNameLst>
                                      </p:cBhvr>
                                      <p:to>
                                        <p:strVal val="visible"/>
                                      </p:to>
                                    </p:set>
                                    <p:anim calcmode="lin" valueType="num">
                                      <p:cBhvr>
                                        <p:cTn id="23" dur="500" fill="hold"/>
                                        <p:tgtEl>
                                          <p:spTgt spid="2051"/>
                                        </p:tgtEl>
                                        <p:attrNameLst>
                                          <p:attrName>ppt_w</p:attrName>
                                        </p:attrNameLst>
                                      </p:cBhvr>
                                      <p:tavLst>
                                        <p:tav tm="0">
                                          <p:val>
                                            <p:fltVal val="0"/>
                                          </p:val>
                                        </p:tav>
                                        <p:tav tm="100000">
                                          <p:val>
                                            <p:strVal val="#ppt_w"/>
                                          </p:val>
                                        </p:tav>
                                      </p:tavLst>
                                    </p:anim>
                                    <p:anim calcmode="lin" valueType="num">
                                      <p:cBhvr>
                                        <p:cTn id="24" dur="500" fill="hold"/>
                                        <p:tgtEl>
                                          <p:spTgt spid="2051"/>
                                        </p:tgtEl>
                                        <p:attrNameLst>
                                          <p:attrName>ppt_h</p:attrName>
                                        </p:attrNameLst>
                                      </p:cBhvr>
                                      <p:tavLst>
                                        <p:tav tm="0">
                                          <p:val>
                                            <p:fltVal val="0"/>
                                          </p:val>
                                        </p:tav>
                                        <p:tav tm="100000">
                                          <p:val>
                                            <p:strVal val="#ppt_h"/>
                                          </p:val>
                                        </p:tav>
                                      </p:tavLst>
                                    </p:anim>
                                    <p:animEffect transition="in" filter="fade">
                                      <p:cBhvr>
                                        <p:cTn id="25" dur="500"/>
                                        <p:tgtEl>
                                          <p:spTgt spid="2051"/>
                                        </p:tgtEl>
                                      </p:cBhvr>
                                    </p:animEffect>
                                  </p:childTnLst>
                                  <p:subTnLst>
                                    <p:audio>
                                      <p:cMediaNode>
                                        <p:cTn display="0" masterRel="sameClick">
                                          <p:stCondLst>
                                            <p:cond evt="begin" delay="0">
                                              <p:tn val="21"/>
                                            </p:cond>
                                          </p:stCondLst>
                                          <p:endCondLst>
                                            <p:cond evt="onStopAudio" delay="0">
                                              <p:tgtEl>
                                                <p:sldTgt/>
                                              </p:tgtEl>
                                            </p:cond>
                                          </p:endCondLst>
                                        </p:cTn>
                                        <p:tgtEl>
                                          <p:sndTgt r:embed="rId5" name="applause.wav"/>
                                        </p:tgtEl>
                                      </p:cMediaNode>
                                    </p:audio>
                                  </p:subTnLst>
                                </p:cTn>
                              </p:par>
                              <p:par>
                                <p:cTn id="26" presetID="1" presetClass="exit" presetSubtype="0" fill="hold" nodeType="withEffect">
                                  <p:stCondLst>
                                    <p:cond delay="0"/>
                                  </p:stCondLst>
                                  <p:childTnLst>
                                    <p:set>
                                      <p:cBhvr>
                                        <p:cTn id="27" dur="1" fill="hold">
                                          <p:stCondLst>
                                            <p:cond delay="0"/>
                                          </p:stCondLst>
                                        </p:cTn>
                                        <p:tgtEl>
                                          <p:spTgt spid="2050"/>
                                        </p:tgtEl>
                                        <p:attrNameLst>
                                          <p:attrName>style.visibility</p:attrName>
                                        </p:attrNameLst>
                                      </p:cBhvr>
                                      <p:to>
                                        <p:strVal val="hidden"/>
                                      </p:to>
                                    </p:set>
                                  </p:childTnLst>
                                </p:cTn>
                              </p:par>
                              <p:par>
                                <p:cTn id="28" presetID="26" presetClass="emph" presetSubtype="0" repeatCount="indefinite" fill="hold" grpId="1" nodeType="withEffect">
                                  <p:stCondLst>
                                    <p:cond delay="0"/>
                                  </p:stCondLst>
                                  <p:endCondLst>
                                    <p:cond evt="onNext" delay="0">
                                      <p:tgtEl>
                                        <p:sldTgt/>
                                      </p:tgtEl>
                                    </p:cond>
                                  </p:endCondLst>
                                  <p:childTnLst>
                                    <p:animEffect transition="out" filter="fade">
                                      <p:cBhvr>
                                        <p:cTn id="29" dur="500" tmFilter="0, 0; .2, .5; .8, .5; 1, 0"/>
                                        <p:tgtEl>
                                          <p:spTgt spid="7"/>
                                        </p:tgtEl>
                                      </p:cBhvr>
                                    </p:animEffect>
                                    <p:animScale>
                                      <p:cBhvr>
                                        <p:cTn id="30" dur="250" autoRev="1" fill="hold"/>
                                        <p:tgtEl>
                                          <p:spTgt spid="7"/>
                                        </p:tgtEl>
                                      </p:cBhvr>
                                      <p:by x="105000" y="105000"/>
                                    </p:animScale>
                                  </p:childTnLst>
                                </p:cTn>
                              </p:par>
                              <p:par>
                                <p:cTn id="31" presetID="1" presetClass="emph" presetSubtype="2" fill="hold" nodeType="withEffect">
                                  <p:stCondLst>
                                    <p:cond delay="0"/>
                                  </p:stCondLst>
                                  <p:childTnLst>
                                    <p:animClr clrSpc="rgb" dir="cw">
                                      <p:cBhvr>
                                        <p:cTn id="32" dur="2000" fill="hold"/>
                                        <p:tgtEl>
                                          <p:spTgt spid="7"/>
                                        </p:tgtEl>
                                        <p:attrNameLst>
                                          <p:attrName>fillcolor</p:attrName>
                                        </p:attrNameLst>
                                      </p:cBhvr>
                                      <p:to>
                                        <a:srgbClr val="3DE141"/>
                                      </p:to>
                                    </p:animClr>
                                    <p:set>
                                      <p:cBhvr>
                                        <p:cTn id="33" dur="2000" fill="hold"/>
                                        <p:tgtEl>
                                          <p:spTgt spid="7"/>
                                        </p:tgtEl>
                                        <p:attrNameLst>
                                          <p:attrName>fill.type</p:attrName>
                                        </p:attrNameLst>
                                      </p:cBhvr>
                                      <p:to>
                                        <p:strVal val="solid"/>
                                      </p:to>
                                    </p:set>
                                    <p:set>
                                      <p:cBhvr>
                                        <p:cTn id="34"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6"/>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6" name="Am-thanh-tra-loi-sai-www_nhacchuongvui_com.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mph" presetSubtype="2" fill="hold" nodeType="clickEffect">
                                  <p:stCondLst>
                                    <p:cond delay="0"/>
                                  </p:stCondLst>
                                  <p:childTnLst>
                                    <p:animClr clrSpc="rgb" dir="cw">
                                      <p:cBhvr>
                                        <p:cTn id="43" dur="2000" fill="hold"/>
                                        <p:tgtEl>
                                          <p:spTgt spid="6"/>
                                        </p:tgtEl>
                                        <p:attrNameLst>
                                          <p:attrName>fillcolor</p:attrName>
                                        </p:attrNameLst>
                                      </p:cBhvr>
                                      <p:to>
                                        <a:srgbClr val="FF0000"/>
                                      </p:to>
                                    </p:animClr>
                                    <p:set>
                                      <p:cBhvr>
                                        <p:cTn id="44" dur="2000" fill="hold"/>
                                        <p:tgtEl>
                                          <p:spTgt spid="6"/>
                                        </p:tgtEl>
                                        <p:attrNameLst>
                                          <p:attrName>fill.type</p:attrName>
                                        </p:attrNameLst>
                                      </p:cBhvr>
                                      <p:to>
                                        <p:strVal val="solid"/>
                                      </p:to>
                                    </p:set>
                                    <p:set>
                                      <p:cBhvr>
                                        <p:cTn id="45" dur="2000" fill="hold"/>
                                        <p:tgtEl>
                                          <p:spTgt spid="6"/>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6" name="Am-thanh-tra-loi-sai-www_nhacchuongvui_com.wav"/>
                                        </p:tgtEl>
                                      </p:cMediaNode>
                                    </p:audio>
                                  </p:subTnLst>
                                </p:cTn>
                              </p:par>
                            </p:childTnLst>
                          </p:cTn>
                        </p:par>
                      </p:childTnLst>
                    </p:cTn>
                  </p:par>
                </p:childTnLst>
              </p:cTn>
              <p:nextCondLst>
                <p:cond evt="onClick" delay="0">
                  <p:tgtEl>
                    <p:spTgt spid="6"/>
                  </p:tgtEl>
                </p:cond>
              </p:nextCondLst>
            </p:seq>
          </p:childTnLst>
        </p:cTn>
      </p:par>
    </p:tnLst>
    <p:bldLst>
      <p:bldP spid="6" grpId="0" animBg="1"/>
      <p:bldP spid="6" grpId="1" animBg="1"/>
      <p:bldP spid="7" grpId="0" animBg="1"/>
      <p:bldP spid="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2ECE55-CB84-462F-8104-326FE5DC196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741514" y="169309"/>
            <a:ext cx="1173108" cy="562483"/>
          </a:xfrm>
          <a:prstGeom prst="rect">
            <a:avLst/>
          </a:prstGeom>
        </p:spPr>
      </p:pic>
      <p:pic>
        <p:nvPicPr>
          <p:cNvPr id="3" name="Picture 10" descr="Hình nền Tài Liệu Học Tập Mùa Học, đơn Giản, Màu Xanh Da Trời, Bông Hoa  Vector để tải xuống miễn phí"/>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3998"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899467" y="590551"/>
            <a:ext cx="5338649" cy="523220"/>
            <a:chOff x="2590799" y="590550"/>
            <a:chExt cx="4817592" cy="523220"/>
          </a:xfrm>
        </p:grpSpPr>
        <p:sp>
          <p:nvSpPr>
            <p:cNvPr id="5" name="Rounded Rectangle 4"/>
            <p:cNvSpPr/>
            <p:nvPr/>
          </p:nvSpPr>
          <p:spPr>
            <a:xfrm>
              <a:off x="2590799" y="590550"/>
              <a:ext cx="4785526" cy="52322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2702480" y="590550"/>
              <a:ext cx="4705911" cy="523220"/>
            </a:xfrm>
            <a:prstGeom prst="rect">
              <a:avLst/>
            </a:prstGeom>
            <a:noFill/>
          </p:spPr>
          <p:txBody>
            <a:bodyPr wrap="none" rtlCol="0">
              <a:spAutoFit/>
            </a:bodyPr>
            <a:lstStyle/>
            <a:p>
              <a:r>
                <a:rPr lang="en-US" sz="2800" b="1" dirty="0">
                  <a:solidFill>
                    <a:srgbClr val="002060"/>
                  </a:solidFill>
                  <a:latin typeface="Myriad Pro"/>
                </a:rPr>
                <a:t>What colour is this umbrella?</a:t>
              </a:r>
            </a:p>
          </p:txBody>
        </p:sp>
      </p:grpSp>
      <p:sp>
        <p:nvSpPr>
          <p:cNvPr id="6" name="TextBox 5"/>
          <p:cNvSpPr txBox="1"/>
          <p:nvPr/>
        </p:nvSpPr>
        <p:spPr>
          <a:xfrm>
            <a:off x="741900" y="2048531"/>
            <a:ext cx="1931894" cy="461665"/>
          </a:xfrm>
          <a:prstGeom prst="rect">
            <a:avLst/>
          </a:prstGeom>
          <a:solidFill>
            <a:schemeClr val="accent6">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400" b="1" dirty="0">
                <a:solidFill>
                  <a:prstClr val="black"/>
                </a:solidFill>
                <a:latin typeface="Myriad Pro"/>
              </a:rPr>
              <a:t>It’s</a:t>
            </a:r>
            <a:r>
              <a:rPr lang="en-US" sz="2400" b="1" dirty="0">
                <a:solidFill>
                  <a:srgbClr val="FF0000"/>
                </a:solidFill>
                <a:latin typeface="Myriad Pro"/>
              </a:rPr>
              <a:t> </a:t>
            </a:r>
            <a:r>
              <a:rPr lang="en-US" sz="2400" b="1" dirty="0">
                <a:solidFill>
                  <a:srgbClr val="FF33CC"/>
                </a:solidFill>
                <a:latin typeface="Myriad Pro"/>
              </a:rPr>
              <a:t>pink.</a:t>
            </a:r>
            <a:r>
              <a:rPr lang="en-US" sz="2400" b="1" dirty="0">
                <a:solidFill>
                  <a:srgbClr val="FF0000"/>
                </a:solidFill>
                <a:latin typeface="Myriad Pro"/>
              </a:rPr>
              <a:t> </a:t>
            </a:r>
          </a:p>
        </p:txBody>
      </p:sp>
      <p:sp>
        <p:nvSpPr>
          <p:cNvPr id="7" name="TextBox 6"/>
          <p:cNvSpPr txBox="1"/>
          <p:nvPr/>
        </p:nvSpPr>
        <p:spPr>
          <a:xfrm>
            <a:off x="6625408" y="2040875"/>
            <a:ext cx="1931894" cy="461665"/>
          </a:xfrm>
          <a:prstGeom prst="rect">
            <a:avLst/>
          </a:prstGeom>
          <a:solidFill>
            <a:schemeClr val="accent6">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400" b="1" dirty="0">
                <a:solidFill>
                  <a:prstClr val="black"/>
                </a:solidFill>
                <a:latin typeface="Myriad Pro"/>
              </a:rPr>
              <a:t>It’s</a:t>
            </a:r>
            <a:r>
              <a:rPr lang="en-US" sz="2400" b="1" dirty="0">
                <a:solidFill>
                  <a:srgbClr val="FF0000"/>
                </a:solidFill>
                <a:latin typeface="Myriad Pro"/>
              </a:rPr>
              <a:t> </a:t>
            </a:r>
            <a:r>
              <a:rPr lang="en-US" sz="2400" b="1" dirty="0">
                <a:solidFill>
                  <a:srgbClr val="7030A0"/>
                </a:solidFill>
                <a:latin typeface="Myriad Pro"/>
              </a:rPr>
              <a:t>purple. </a:t>
            </a:r>
          </a:p>
        </p:txBody>
      </p:sp>
      <p:pic>
        <p:nvPicPr>
          <p:cNvPr id="3074"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32184" t="19198" r="30054" b="33588"/>
          <a:stretch/>
        </p:blipFill>
        <p:spPr bwMode="auto">
          <a:xfrm>
            <a:off x="2773492" y="1252370"/>
            <a:ext cx="3748993" cy="2635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451" t="6415" r="1" b="9006"/>
          <a:stretch/>
        </p:blipFill>
        <p:spPr bwMode="auto">
          <a:xfrm>
            <a:off x="2773492" y="1252371"/>
            <a:ext cx="3748993" cy="2602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742ECE55-CB84-462F-8104-326FE5DC196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893914" y="321709"/>
            <a:ext cx="1173108" cy="562483"/>
          </a:xfrm>
          <a:prstGeom prst="rect">
            <a:avLst/>
          </a:prstGeom>
        </p:spPr>
      </p:pic>
    </p:spTree>
    <p:custDataLst>
      <p:tags r:id="rId1"/>
    </p:custDataLst>
    <p:extLst>
      <p:ext uri="{BB962C8B-B14F-4D97-AF65-F5344CB8AC3E}">
        <p14:creationId xmlns:p14="http://schemas.microsoft.com/office/powerpoint/2010/main" val="71080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subTnLst>
                                    <p:audio>
                                      <p:cMediaNode>
                                        <p:cTn display="0" masterRel="sameClick">
                                          <p:stCondLst>
                                            <p:cond evt="begin" delay="0">
                                              <p:tn val="9"/>
                                            </p:cond>
                                          </p:stCondLst>
                                          <p:endCondLst>
                                            <p:cond evt="onStopAudio" delay="0">
                                              <p:tgtEl>
                                                <p:sldTgt/>
                                              </p:tgtEl>
                                            </p:cond>
                                          </p:endCondLst>
                                        </p:cTn>
                                        <p:tgtEl>
                                          <p:sndTgt r:embed="rId4" name="camera.wav"/>
                                        </p:tgtEl>
                                      </p:cMediaNode>
                                    </p:audio>
                                  </p:sub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4" name="camera.wav"/>
                                        </p:tgtEl>
                                      </p:cMediaNode>
                                    </p:audio>
                                  </p:subTnLst>
                                </p:cTn>
                              </p:par>
                              <p:par>
                                <p:cTn id="15" presetID="6" presetClass="entr" presetSubtype="16"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circle(in)">
                                      <p:cBhvr>
                                        <p:cTn id="17"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074"/>
                                        </p:tgtEl>
                                        <p:attrNameLst>
                                          <p:attrName>style.visibility</p:attrName>
                                        </p:attrNameLst>
                                      </p:cBhvr>
                                      <p:to>
                                        <p:strVal val="hidden"/>
                                      </p:to>
                                    </p:set>
                                  </p:childTnLst>
                                </p:cTn>
                              </p:par>
                              <p:par>
                                <p:cTn id="23" presetID="53" presetClass="entr" presetSubtype="16" fill="hold" nodeType="withEffect">
                                  <p:stCondLst>
                                    <p:cond delay="0"/>
                                  </p:stCondLst>
                                  <p:childTnLst>
                                    <p:set>
                                      <p:cBhvr>
                                        <p:cTn id="24" dur="1" fill="hold">
                                          <p:stCondLst>
                                            <p:cond delay="0"/>
                                          </p:stCondLst>
                                        </p:cTn>
                                        <p:tgtEl>
                                          <p:spTgt spid="3075"/>
                                        </p:tgtEl>
                                        <p:attrNameLst>
                                          <p:attrName>style.visibility</p:attrName>
                                        </p:attrNameLst>
                                      </p:cBhvr>
                                      <p:to>
                                        <p:strVal val="visible"/>
                                      </p:to>
                                    </p:set>
                                    <p:anim calcmode="lin" valueType="num">
                                      <p:cBhvr>
                                        <p:cTn id="25" dur="500" fill="hold"/>
                                        <p:tgtEl>
                                          <p:spTgt spid="3075"/>
                                        </p:tgtEl>
                                        <p:attrNameLst>
                                          <p:attrName>ppt_w</p:attrName>
                                        </p:attrNameLst>
                                      </p:cBhvr>
                                      <p:tavLst>
                                        <p:tav tm="0">
                                          <p:val>
                                            <p:fltVal val="0"/>
                                          </p:val>
                                        </p:tav>
                                        <p:tav tm="100000">
                                          <p:val>
                                            <p:strVal val="#ppt_w"/>
                                          </p:val>
                                        </p:tav>
                                      </p:tavLst>
                                    </p:anim>
                                    <p:anim calcmode="lin" valueType="num">
                                      <p:cBhvr>
                                        <p:cTn id="26" dur="500" fill="hold"/>
                                        <p:tgtEl>
                                          <p:spTgt spid="3075"/>
                                        </p:tgtEl>
                                        <p:attrNameLst>
                                          <p:attrName>ppt_h</p:attrName>
                                        </p:attrNameLst>
                                      </p:cBhvr>
                                      <p:tavLst>
                                        <p:tav tm="0">
                                          <p:val>
                                            <p:fltVal val="0"/>
                                          </p:val>
                                        </p:tav>
                                        <p:tav tm="100000">
                                          <p:val>
                                            <p:strVal val="#ppt_h"/>
                                          </p:val>
                                        </p:tav>
                                      </p:tavLst>
                                    </p:anim>
                                    <p:animEffect transition="in" filter="fade">
                                      <p:cBhvr>
                                        <p:cTn id="27" dur="500"/>
                                        <p:tgtEl>
                                          <p:spTgt spid="3075"/>
                                        </p:tgtEl>
                                      </p:cBhvr>
                                    </p:animEffect>
                                  </p:childTnLst>
                                  <p:subTnLst>
                                    <p:audio>
                                      <p:cMediaNode>
                                        <p:cTn display="0" masterRel="sameClick">
                                          <p:stCondLst>
                                            <p:cond evt="begin" delay="0">
                                              <p:tn val="23"/>
                                            </p:cond>
                                          </p:stCondLst>
                                          <p:endCondLst>
                                            <p:cond evt="onStopAudio" delay="0">
                                              <p:tgtEl>
                                                <p:sldTgt/>
                                              </p:tgtEl>
                                            </p:cond>
                                          </p:endCondLst>
                                        </p:cTn>
                                        <p:tgtEl>
                                          <p:sndTgt r:embed="rId5" name="applause.wav"/>
                                        </p:tgtEl>
                                      </p:cMediaNode>
                                    </p:audio>
                                  </p:subTnLst>
                                </p:cTn>
                              </p:par>
                              <p:par>
                                <p:cTn id="28" presetID="26" presetClass="emph" presetSubtype="0" repeatCount="indefinite" fill="hold" grpId="1" nodeType="withEffect">
                                  <p:stCondLst>
                                    <p:cond delay="0"/>
                                  </p:stCondLst>
                                  <p:endCondLst>
                                    <p:cond evt="onNext" delay="0">
                                      <p:tgtEl>
                                        <p:sldTgt/>
                                      </p:tgtEl>
                                    </p:cond>
                                  </p:endCondLst>
                                  <p:childTnLst>
                                    <p:animEffect transition="out" filter="fade">
                                      <p:cBhvr>
                                        <p:cTn id="29" dur="500" tmFilter="0, 0; .2, .5; .8, .5; 1, 0"/>
                                        <p:tgtEl>
                                          <p:spTgt spid="6"/>
                                        </p:tgtEl>
                                      </p:cBhvr>
                                    </p:animEffect>
                                    <p:animScale>
                                      <p:cBhvr>
                                        <p:cTn id="30" dur="250" autoRev="1" fill="hold"/>
                                        <p:tgtEl>
                                          <p:spTgt spid="6"/>
                                        </p:tgtEl>
                                      </p:cBhvr>
                                      <p:by x="105000" y="105000"/>
                                    </p:animScale>
                                  </p:childTnLst>
                                </p:cTn>
                              </p:par>
                              <p:par>
                                <p:cTn id="31" presetID="1" presetClass="emph" presetSubtype="2" fill="hold" nodeType="withEffect">
                                  <p:stCondLst>
                                    <p:cond delay="0"/>
                                  </p:stCondLst>
                                  <p:childTnLst>
                                    <p:animClr clrSpc="rgb" dir="cw">
                                      <p:cBhvr>
                                        <p:cTn id="32" dur="2000" fill="hold"/>
                                        <p:tgtEl>
                                          <p:spTgt spid="6"/>
                                        </p:tgtEl>
                                        <p:attrNameLst>
                                          <p:attrName>fillcolor</p:attrName>
                                        </p:attrNameLst>
                                      </p:cBhvr>
                                      <p:to>
                                        <a:srgbClr val="92D050"/>
                                      </p:to>
                                    </p:animClr>
                                    <p:set>
                                      <p:cBhvr>
                                        <p:cTn id="33" dur="2000" fill="hold"/>
                                        <p:tgtEl>
                                          <p:spTgt spid="6"/>
                                        </p:tgtEl>
                                        <p:attrNameLst>
                                          <p:attrName>fill.type</p:attrName>
                                        </p:attrNameLst>
                                      </p:cBhvr>
                                      <p:to>
                                        <p:strVal val="solid"/>
                                      </p:to>
                                    </p:set>
                                    <p:set>
                                      <p:cBhvr>
                                        <p:cTn id="34"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7"/>
                                        </p:tgtEl>
                                        <p:attrNameLst>
                                          <p:attrName>fillcolor</p:attrName>
                                        </p:attrNameLst>
                                      </p:cBhvr>
                                      <p:to>
                                        <a:srgbClr val="FF0000"/>
                                      </p:to>
                                    </p:animClr>
                                    <p:set>
                                      <p:cBhvr>
                                        <p:cTn id="40" dur="2000" fill="hold"/>
                                        <p:tgtEl>
                                          <p:spTgt spid="7"/>
                                        </p:tgtEl>
                                        <p:attrNameLst>
                                          <p:attrName>fill.type</p:attrName>
                                        </p:attrNameLst>
                                      </p:cBhvr>
                                      <p:to>
                                        <p:strVal val="solid"/>
                                      </p:to>
                                    </p:set>
                                    <p:set>
                                      <p:cBhvr>
                                        <p:cTn id="41" dur="2000" fill="hold"/>
                                        <p:tgtEl>
                                          <p:spTgt spid="7"/>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6" name="Am-thanh-tra-loi-sai-www_nhacchuongvui_com.wav"/>
                                        </p:tgtEl>
                                      </p:cMediaNode>
                                    </p:audio>
                                  </p:subTnLst>
                                </p:cTn>
                              </p:par>
                            </p:childTnLst>
                          </p:cTn>
                        </p:par>
                      </p:childTnLst>
                    </p:cTn>
                  </p:par>
                </p:childTnLst>
              </p:cTn>
              <p:nextCondLst>
                <p:cond evt="onClick" delay="0">
                  <p:tgtEl>
                    <p:spTgt spid="7"/>
                  </p:tgtEl>
                </p:cond>
              </p:nextCondLst>
            </p:seq>
          </p:childTnLst>
        </p:cTn>
      </p:par>
    </p:tnLst>
    <p:bldLst>
      <p:bldP spid="6" grpId="0" animBg="1"/>
      <p:bldP spid="6" grpId="1"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2ECE55-CB84-462F-8104-326FE5DC196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741514" y="169309"/>
            <a:ext cx="1173108" cy="562483"/>
          </a:xfrm>
          <a:prstGeom prst="rect">
            <a:avLst/>
          </a:prstGeom>
        </p:spPr>
      </p:pic>
      <p:pic>
        <p:nvPicPr>
          <p:cNvPr id="3" name="Picture 10" descr="Hình nền Tài Liệu Học Tập Mùa Học, đơn Giản, Màu Xanh Da Trời, Bông Hoa  Vector để tải xuống miễn phí"/>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3998"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681460" y="590551"/>
            <a:ext cx="5781078" cy="523220"/>
            <a:chOff x="2590799" y="590550"/>
            <a:chExt cx="5216839" cy="523220"/>
          </a:xfrm>
        </p:grpSpPr>
        <p:sp>
          <p:nvSpPr>
            <p:cNvPr id="5" name="Rounded Rectangle 4"/>
            <p:cNvSpPr/>
            <p:nvPr/>
          </p:nvSpPr>
          <p:spPr>
            <a:xfrm>
              <a:off x="2590799" y="590550"/>
              <a:ext cx="5216839" cy="52322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2702480" y="590550"/>
              <a:ext cx="5105158" cy="523220"/>
            </a:xfrm>
            <a:prstGeom prst="rect">
              <a:avLst/>
            </a:prstGeom>
            <a:noFill/>
          </p:spPr>
          <p:txBody>
            <a:bodyPr wrap="none" rtlCol="0">
              <a:spAutoFit/>
            </a:bodyPr>
            <a:lstStyle/>
            <a:p>
              <a:r>
                <a:rPr lang="en-US" sz="2800" b="1" dirty="0">
                  <a:solidFill>
                    <a:srgbClr val="002060"/>
                  </a:solidFill>
                  <a:latin typeface="Myriad Pro"/>
                </a:rPr>
                <a:t>What colour is this pencil case?</a:t>
              </a:r>
            </a:p>
          </p:txBody>
        </p:sp>
      </p:grpSp>
      <p:sp>
        <p:nvSpPr>
          <p:cNvPr id="6" name="TextBox 5"/>
          <p:cNvSpPr txBox="1"/>
          <p:nvPr/>
        </p:nvSpPr>
        <p:spPr>
          <a:xfrm>
            <a:off x="741900" y="2048531"/>
            <a:ext cx="1931894" cy="461665"/>
          </a:xfrm>
          <a:prstGeom prst="rect">
            <a:avLst/>
          </a:prstGeom>
          <a:solidFill>
            <a:schemeClr val="accent6">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400" b="1" dirty="0">
                <a:solidFill>
                  <a:prstClr val="black"/>
                </a:solidFill>
                <a:latin typeface="Myriad Pro"/>
              </a:rPr>
              <a:t>It’s</a:t>
            </a:r>
            <a:r>
              <a:rPr lang="en-US" sz="2400" b="1" dirty="0">
                <a:solidFill>
                  <a:srgbClr val="FF0000"/>
                </a:solidFill>
                <a:latin typeface="Myriad Pro"/>
              </a:rPr>
              <a:t> </a:t>
            </a:r>
            <a:r>
              <a:rPr lang="en-US" sz="2400" b="1" dirty="0">
                <a:solidFill>
                  <a:srgbClr val="0070C0"/>
                </a:solidFill>
                <a:latin typeface="Myriad Pro"/>
              </a:rPr>
              <a:t>blue. </a:t>
            </a:r>
          </a:p>
        </p:txBody>
      </p:sp>
      <p:sp>
        <p:nvSpPr>
          <p:cNvPr id="7" name="TextBox 6"/>
          <p:cNvSpPr txBox="1"/>
          <p:nvPr/>
        </p:nvSpPr>
        <p:spPr>
          <a:xfrm>
            <a:off x="6625408" y="2040875"/>
            <a:ext cx="1931894" cy="461665"/>
          </a:xfrm>
          <a:prstGeom prst="rect">
            <a:avLst/>
          </a:prstGeom>
          <a:solidFill>
            <a:schemeClr val="accent6">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400" b="1" dirty="0">
                <a:solidFill>
                  <a:prstClr val="black"/>
                </a:solidFill>
                <a:latin typeface="Myriad Pro"/>
              </a:rPr>
              <a:t>It’s</a:t>
            </a:r>
            <a:r>
              <a:rPr lang="en-US" sz="2400" b="1" dirty="0">
                <a:solidFill>
                  <a:srgbClr val="FF0000"/>
                </a:solidFill>
                <a:latin typeface="Myriad Pro"/>
              </a:rPr>
              <a:t> </a:t>
            </a:r>
            <a:r>
              <a:rPr lang="en-US" sz="2400" b="1" dirty="0">
                <a:solidFill>
                  <a:srgbClr val="00B050"/>
                </a:solidFill>
                <a:latin typeface="Myriad Pro"/>
              </a:rPr>
              <a:t>green.</a:t>
            </a:r>
            <a:r>
              <a:rPr lang="en-US" sz="2400" b="1" dirty="0">
                <a:solidFill>
                  <a:srgbClr val="7030A0"/>
                </a:solidFill>
                <a:latin typeface="Myriad Pro"/>
              </a:rPr>
              <a:t> </a:t>
            </a:r>
          </a:p>
        </p:txBody>
      </p:sp>
      <p:pic>
        <p:nvPicPr>
          <p:cNvPr id="4098"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32079" t="18708" r="29854" b="33571"/>
          <a:stretch/>
        </p:blipFill>
        <p:spPr bwMode="auto">
          <a:xfrm>
            <a:off x="2874818" y="1336486"/>
            <a:ext cx="3505201" cy="2470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5929" b="9304"/>
          <a:stretch/>
        </p:blipFill>
        <p:spPr bwMode="auto">
          <a:xfrm>
            <a:off x="2892136" y="1336486"/>
            <a:ext cx="3513727" cy="2470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a:extLst>
              <a:ext uri="{FF2B5EF4-FFF2-40B4-BE49-F238E27FC236}">
                <a16:creationId xmlns:a16="http://schemas.microsoft.com/office/drawing/2014/main" id="{742ECE55-CB84-462F-8104-326FE5DC196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893914" y="321709"/>
            <a:ext cx="1173108" cy="562483"/>
          </a:xfrm>
          <a:prstGeom prst="rect">
            <a:avLst/>
          </a:prstGeom>
        </p:spPr>
      </p:pic>
    </p:spTree>
    <p:custDataLst>
      <p:tags r:id="rId1"/>
    </p:custDataLst>
    <p:extLst>
      <p:ext uri="{BB962C8B-B14F-4D97-AF65-F5344CB8AC3E}">
        <p14:creationId xmlns:p14="http://schemas.microsoft.com/office/powerpoint/2010/main" val="315235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subTnLst>
                                    <p:audio>
                                      <p:cMediaNode>
                                        <p:cTn display="0" masterRel="sameClick">
                                          <p:stCondLst>
                                            <p:cond evt="begin" delay="0">
                                              <p:tn val="9"/>
                                            </p:cond>
                                          </p:stCondLst>
                                          <p:endCondLst>
                                            <p:cond evt="onStopAudio" delay="0">
                                              <p:tgtEl>
                                                <p:sldTgt/>
                                              </p:tgtEl>
                                            </p:cond>
                                          </p:endCondLst>
                                        </p:cTn>
                                        <p:tgtEl>
                                          <p:sndTgt r:embed="rId4" name="camera.wav"/>
                                        </p:tgtEl>
                                      </p:cMediaNode>
                                    </p:audio>
                                  </p:sub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4" name="camera.wav"/>
                                        </p:tgtEl>
                                      </p:cMediaNode>
                                    </p:audio>
                                  </p:subTnLst>
                                </p:cTn>
                              </p:par>
                              <p:par>
                                <p:cTn id="15" presetID="6" presetClass="entr" presetSubtype="16"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circle(in)">
                                      <p:cBhvr>
                                        <p:cTn id="17" dur="2000"/>
                                        <p:tgtEl>
                                          <p:spTgt spid="4098"/>
                                        </p:tgtEl>
                                      </p:cBhvr>
                                    </p:animEffect>
                                  </p:childTnLst>
                                  <p:subTnLst>
                                    <p:audio>
                                      <p:cMediaNode>
                                        <p:cTn display="0" masterRel="sameClick">
                                          <p:stCondLst>
                                            <p:cond evt="begin" delay="0">
                                              <p:tn val="1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4099"/>
                                        </p:tgtEl>
                                        <p:attrNameLst>
                                          <p:attrName>style.visibility</p:attrName>
                                        </p:attrNameLst>
                                      </p:cBhvr>
                                      <p:to>
                                        <p:strVal val="visible"/>
                                      </p:to>
                                    </p:set>
                                    <p:anim calcmode="lin" valueType="num">
                                      <p:cBhvr>
                                        <p:cTn id="23" dur="500" fill="hold"/>
                                        <p:tgtEl>
                                          <p:spTgt spid="4099"/>
                                        </p:tgtEl>
                                        <p:attrNameLst>
                                          <p:attrName>ppt_w</p:attrName>
                                        </p:attrNameLst>
                                      </p:cBhvr>
                                      <p:tavLst>
                                        <p:tav tm="0">
                                          <p:val>
                                            <p:fltVal val="0"/>
                                          </p:val>
                                        </p:tav>
                                        <p:tav tm="100000">
                                          <p:val>
                                            <p:strVal val="#ppt_w"/>
                                          </p:val>
                                        </p:tav>
                                      </p:tavLst>
                                    </p:anim>
                                    <p:anim calcmode="lin" valueType="num">
                                      <p:cBhvr>
                                        <p:cTn id="24" dur="500" fill="hold"/>
                                        <p:tgtEl>
                                          <p:spTgt spid="4099"/>
                                        </p:tgtEl>
                                        <p:attrNameLst>
                                          <p:attrName>ppt_h</p:attrName>
                                        </p:attrNameLst>
                                      </p:cBhvr>
                                      <p:tavLst>
                                        <p:tav tm="0">
                                          <p:val>
                                            <p:fltVal val="0"/>
                                          </p:val>
                                        </p:tav>
                                        <p:tav tm="100000">
                                          <p:val>
                                            <p:strVal val="#ppt_h"/>
                                          </p:val>
                                        </p:tav>
                                      </p:tavLst>
                                    </p:anim>
                                    <p:animEffect transition="in" filter="fade">
                                      <p:cBhvr>
                                        <p:cTn id="25" dur="500"/>
                                        <p:tgtEl>
                                          <p:spTgt spid="4099"/>
                                        </p:tgtEl>
                                      </p:cBhvr>
                                    </p:animEffect>
                                  </p:childTnLst>
                                </p:cTn>
                              </p:par>
                              <p:par>
                                <p:cTn id="26" presetID="26" presetClass="emph" presetSubtype="0" repeatCount="indefinite" fill="hold" grpId="1" nodeType="withEffect">
                                  <p:stCondLst>
                                    <p:cond delay="0"/>
                                  </p:stCondLst>
                                  <p:endCondLst>
                                    <p:cond evt="onNext" delay="0">
                                      <p:tgtEl>
                                        <p:sldTgt/>
                                      </p:tgtEl>
                                    </p:cond>
                                  </p:endCondLst>
                                  <p:childTnLst>
                                    <p:animEffect transition="out" filter="fade">
                                      <p:cBhvr>
                                        <p:cTn id="27" dur="500" tmFilter="0, 0; .2, .5; .8, .5; 1, 0"/>
                                        <p:tgtEl>
                                          <p:spTgt spid="6"/>
                                        </p:tgtEl>
                                      </p:cBhvr>
                                    </p:animEffect>
                                    <p:animScale>
                                      <p:cBhvr>
                                        <p:cTn id="28" dur="250" autoRev="1" fill="hold"/>
                                        <p:tgtEl>
                                          <p:spTgt spid="6"/>
                                        </p:tgtEl>
                                      </p:cBhvr>
                                      <p:by x="105000" y="105000"/>
                                    </p:animScale>
                                  </p:childTnLst>
                                </p:cTn>
                              </p:par>
                              <p:par>
                                <p:cTn id="29" presetID="1" presetClass="emph" presetSubtype="2" fill="hold" nodeType="withEffect">
                                  <p:stCondLst>
                                    <p:cond delay="0"/>
                                  </p:stCondLst>
                                  <p:childTnLst>
                                    <p:animClr clrSpc="rgb" dir="cw">
                                      <p:cBhvr>
                                        <p:cTn id="30" dur="2000" fill="hold"/>
                                        <p:tgtEl>
                                          <p:spTgt spid="6"/>
                                        </p:tgtEl>
                                        <p:attrNameLst>
                                          <p:attrName>fillcolor</p:attrName>
                                        </p:attrNameLst>
                                      </p:cBhvr>
                                      <p:to>
                                        <a:srgbClr val="3DE141"/>
                                      </p:to>
                                    </p:animClr>
                                    <p:set>
                                      <p:cBhvr>
                                        <p:cTn id="31" dur="2000" fill="hold"/>
                                        <p:tgtEl>
                                          <p:spTgt spid="6"/>
                                        </p:tgtEl>
                                        <p:attrNameLst>
                                          <p:attrName>fill.type</p:attrName>
                                        </p:attrNameLst>
                                      </p:cBhvr>
                                      <p:to>
                                        <p:strVal val="solid"/>
                                      </p:to>
                                    </p:set>
                                    <p:set>
                                      <p:cBhvr>
                                        <p:cTn id="32" dur="2000" fill="hold"/>
                                        <p:tgtEl>
                                          <p:spTgt spid="6"/>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5" name="Am-thanh-tra-loi-dung-www_nhacchuongvui_com.wav"/>
                                        </p:tgtEl>
                                      </p:cMediaNode>
                                    </p:audio>
                                  </p:subTnLst>
                                </p:cTn>
                              </p:par>
                              <p:par>
                                <p:cTn id="33" presetID="1" presetClass="exit" presetSubtype="0" fill="hold" nodeType="withEffect">
                                  <p:stCondLst>
                                    <p:cond delay="0"/>
                                  </p:stCondLst>
                                  <p:childTnLst>
                                    <p:set>
                                      <p:cBhvr>
                                        <p:cTn id="34" dur="1" fill="hold">
                                          <p:stCondLst>
                                            <p:cond delay="0"/>
                                          </p:stCondLst>
                                        </p:cTn>
                                        <p:tgtEl>
                                          <p:spTgt spid="4098"/>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7"/>
                                        </p:tgtEl>
                                        <p:attrNameLst>
                                          <p:attrName>fillcolor</p:attrName>
                                        </p:attrNameLst>
                                      </p:cBhvr>
                                      <p:to>
                                        <a:srgbClr val="FF0000"/>
                                      </p:to>
                                    </p:animClr>
                                    <p:set>
                                      <p:cBhvr>
                                        <p:cTn id="40" dur="2000" fill="hold"/>
                                        <p:tgtEl>
                                          <p:spTgt spid="7"/>
                                        </p:tgtEl>
                                        <p:attrNameLst>
                                          <p:attrName>fill.type</p:attrName>
                                        </p:attrNameLst>
                                      </p:cBhvr>
                                      <p:to>
                                        <p:strVal val="solid"/>
                                      </p:to>
                                    </p:set>
                                    <p:set>
                                      <p:cBhvr>
                                        <p:cTn id="41" dur="2000" fill="hold"/>
                                        <p:tgtEl>
                                          <p:spTgt spid="7"/>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6" name="Am-thanh-tra-loi-sai-www_nhacchuongvui_com.wav"/>
                                        </p:tgtEl>
                                      </p:cMediaNode>
                                    </p:audio>
                                  </p:subTnLst>
                                </p:cTn>
                              </p:par>
                            </p:childTnLst>
                          </p:cTn>
                        </p:par>
                      </p:childTnLst>
                    </p:cTn>
                  </p:par>
                </p:childTnLst>
              </p:cTn>
              <p:nextCondLst>
                <p:cond evt="onClick" delay="0">
                  <p:tgtEl>
                    <p:spTgt spid="7"/>
                  </p:tgtEl>
                </p:cond>
              </p:nextCondLst>
            </p:seq>
          </p:childTnLst>
        </p:cTn>
      </p:par>
    </p:tnLst>
    <p:bldLst>
      <p:bldP spid="6" grpId="0" animBg="1"/>
      <p:bldP spid="6" grpId="1"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2ECE55-CB84-462F-8104-326FE5DC196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741514" y="169309"/>
            <a:ext cx="1173108" cy="562483"/>
          </a:xfrm>
          <a:prstGeom prst="rect">
            <a:avLst/>
          </a:prstGeom>
        </p:spPr>
      </p:pic>
      <p:pic>
        <p:nvPicPr>
          <p:cNvPr id="3" name="Picture 10" descr="Hình nền Tài Liệu Học Tập Mùa Học, đơn Giản, Màu Xanh Da Trời, Bông Hoa  Vector để tải xuống miễn phí"/>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3998"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2390789" y="683577"/>
            <a:ext cx="4362421" cy="523220"/>
            <a:chOff x="2590799" y="590550"/>
            <a:chExt cx="3936644" cy="523220"/>
          </a:xfrm>
        </p:grpSpPr>
        <p:sp>
          <p:nvSpPr>
            <p:cNvPr id="5" name="Rounded Rectangle 4"/>
            <p:cNvSpPr/>
            <p:nvPr/>
          </p:nvSpPr>
          <p:spPr>
            <a:xfrm>
              <a:off x="2590799" y="590550"/>
              <a:ext cx="3936644" cy="52322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2702480" y="590550"/>
              <a:ext cx="3824963" cy="523220"/>
            </a:xfrm>
            <a:prstGeom prst="rect">
              <a:avLst/>
            </a:prstGeom>
            <a:noFill/>
          </p:spPr>
          <p:txBody>
            <a:bodyPr wrap="none" rtlCol="0">
              <a:spAutoFit/>
            </a:bodyPr>
            <a:lstStyle/>
            <a:p>
              <a:r>
                <a:rPr lang="en-US" sz="2800" b="1" dirty="0">
                  <a:solidFill>
                    <a:srgbClr val="002060"/>
                  </a:solidFill>
                  <a:latin typeface="Myriad Pro"/>
                </a:rPr>
                <a:t>What colour is this cat?</a:t>
              </a:r>
            </a:p>
          </p:txBody>
        </p:sp>
      </p:grpSp>
      <p:sp>
        <p:nvSpPr>
          <p:cNvPr id="6" name="TextBox 5"/>
          <p:cNvSpPr txBox="1"/>
          <p:nvPr/>
        </p:nvSpPr>
        <p:spPr>
          <a:xfrm>
            <a:off x="741900" y="2048531"/>
            <a:ext cx="1931894" cy="461665"/>
          </a:xfrm>
          <a:prstGeom prst="rect">
            <a:avLst/>
          </a:prstGeom>
          <a:solidFill>
            <a:schemeClr val="accent6">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400" b="1" dirty="0">
                <a:solidFill>
                  <a:prstClr val="black"/>
                </a:solidFill>
                <a:latin typeface="Myriad Pro"/>
              </a:rPr>
              <a:t>It’s</a:t>
            </a:r>
            <a:r>
              <a:rPr lang="en-US" sz="2400" b="1" dirty="0">
                <a:solidFill>
                  <a:srgbClr val="FF0000"/>
                </a:solidFill>
                <a:latin typeface="Myriad Pro"/>
              </a:rPr>
              <a:t> </a:t>
            </a:r>
            <a:r>
              <a:rPr lang="en-US" sz="2400" b="1" dirty="0">
                <a:solidFill>
                  <a:schemeClr val="accent2">
                    <a:lumMod val="75000"/>
                  </a:schemeClr>
                </a:solidFill>
                <a:latin typeface="Myriad Pro"/>
              </a:rPr>
              <a:t>orange.</a:t>
            </a:r>
          </a:p>
        </p:txBody>
      </p:sp>
      <p:sp>
        <p:nvSpPr>
          <p:cNvPr id="7" name="TextBox 6"/>
          <p:cNvSpPr txBox="1"/>
          <p:nvPr/>
        </p:nvSpPr>
        <p:spPr>
          <a:xfrm>
            <a:off x="6625408" y="2040875"/>
            <a:ext cx="1931894" cy="461665"/>
          </a:xfrm>
          <a:prstGeom prst="rect">
            <a:avLst/>
          </a:prstGeom>
          <a:solidFill>
            <a:schemeClr val="accent6">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400" b="1" dirty="0">
                <a:solidFill>
                  <a:prstClr val="black"/>
                </a:solidFill>
                <a:latin typeface="Myriad Pro"/>
              </a:rPr>
              <a:t>It’s</a:t>
            </a:r>
            <a:r>
              <a:rPr lang="en-US" sz="2400" b="1" dirty="0">
                <a:solidFill>
                  <a:srgbClr val="FF0000"/>
                </a:solidFill>
                <a:latin typeface="Myriad Pro"/>
              </a:rPr>
              <a:t> </a:t>
            </a:r>
            <a:r>
              <a:rPr lang="en-US" sz="2400" b="1" dirty="0">
                <a:solidFill>
                  <a:schemeClr val="bg1">
                    <a:lumMod val="50000"/>
                  </a:schemeClr>
                </a:solidFill>
                <a:latin typeface="Myriad Pro"/>
              </a:rPr>
              <a:t>grey.</a:t>
            </a:r>
          </a:p>
        </p:txBody>
      </p:sp>
      <p:pic>
        <p:nvPicPr>
          <p:cNvPr id="5122"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31785" t="19100" r="30150" b="33710"/>
          <a:stretch/>
        </p:blipFill>
        <p:spPr bwMode="auto">
          <a:xfrm>
            <a:off x="2895600" y="1413063"/>
            <a:ext cx="3411683" cy="2377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6978" r="13373" b="9406"/>
          <a:stretch/>
        </p:blipFill>
        <p:spPr bwMode="auto">
          <a:xfrm>
            <a:off x="2895600" y="1428648"/>
            <a:ext cx="3408218" cy="2362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742ECE55-CB84-462F-8104-326FE5DC196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893914" y="321709"/>
            <a:ext cx="1173108" cy="562483"/>
          </a:xfrm>
          <a:prstGeom prst="rect">
            <a:avLst/>
          </a:prstGeom>
        </p:spPr>
      </p:pic>
    </p:spTree>
    <p:custDataLst>
      <p:tags r:id="rId1"/>
    </p:custDataLst>
    <p:extLst>
      <p:ext uri="{BB962C8B-B14F-4D97-AF65-F5344CB8AC3E}">
        <p14:creationId xmlns:p14="http://schemas.microsoft.com/office/powerpoint/2010/main" val="335430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iterate type="lt">
                                    <p:tmPct val="0"/>
                                  </p:iterate>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subTnLst>
                                    <p:audio>
                                      <p:cMediaNode>
                                        <p:cTn display="0" masterRel="sameClick">
                                          <p:stCondLst>
                                            <p:cond evt="begin" delay="0">
                                              <p:tn val="9"/>
                                            </p:cond>
                                          </p:stCondLst>
                                          <p:endCondLst>
                                            <p:cond evt="onStopAudio" delay="0">
                                              <p:tgtEl>
                                                <p:sldTgt/>
                                              </p:tgtEl>
                                            </p:cond>
                                          </p:endCondLst>
                                        </p:cTn>
                                        <p:tgtEl>
                                          <p:sndTgt r:embed="rId4" name="camera.wav"/>
                                        </p:tgtEl>
                                      </p:cMediaNode>
                                    </p:audio>
                                  </p:sub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4" name="camera.wav"/>
                                        </p:tgtEl>
                                      </p:cMediaNode>
                                    </p:audio>
                                  </p:subTnLst>
                                </p:cTn>
                              </p:par>
                              <p:par>
                                <p:cTn id="15" presetID="6" presetClass="entr" presetSubtype="32"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circle(out)">
                                      <p:cBhvr>
                                        <p:cTn id="17" dur="1000"/>
                                        <p:tgtEl>
                                          <p:spTgt spid="5122"/>
                                        </p:tgtEl>
                                      </p:cBhvr>
                                    </p:animEffect>
                                  </p:childTnLst>
                                  <p:subTnLst>
                                    <p:audio>
                                      <p:cMediaNode>
                                        <p:cTn display="0" masterRel="sameClick">
                                          <p:stCondLst>
                                            <p:cond evt="begin" delay="0">
                                              <p:tn val="1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5123"/>
                                        </p:tgtEl>
                                        <p:attrNameLst>
                                          <p:attrName>style.visibility</p:attrName>
                                        </p:attrNameLst>
                                      </p:cBhvr>
                                      <p:to>
                                        <p:strVal val="visible"/>
                                      </p:to>
                                    </p:set>
                                    <p:anim calcmode="lin" valueType="num">
                                      <p:cBhvr>
                                        <p:cTn id="23" dur="500" fill="hold"/>
                                        <p:tgtEl>
                                          <p:spTgt spid="5123"/>
                                        </p:tgtEl>
                                        <p:attrNameLst>
                                          <p:attrName>ppt_w</p:attrName>
                                        </p:attrNameLst>
                                      </p:cBhvr>
                                      <p:tavLst>
                                        <p:tav tm="0">
                                          <p:val>
                                            <p:fltVal val="0"/>
                                          </p:val>
                                        </p:tav>
                                        <p:tav tm="100000">
                                          <p:val>
                                            <p:strVal val="#ppt_w"/>
                                          </p:val>
                                        </p:tav>
                                      </p:tavLst>
                                    </p:anim>
                                    <p:anim calcmode="lin" valueType="num">
                                      <p:cBhvr>
                                        <p:cTn id="24" dur="500" fill="hold"/>
                                        <p:tgtEl>
                                          <p:spTgt spid="5123"/>
                                        </p:tgtEl>
                                        <p:attrNameLst>
                                          <p:attrName>ppt_h</p:attrName>
                                        </p:attrNameLst>
                                      </p:cBhvr>
                                      <p:tavLst>
                                        <p:tav tm="0">
                                          <p:val>
                                            <p:fltVal val="0"/>
                                          </p:val>
                                        </p:tav>
                                        <p:tav tm="100000">
                                          <p:val>
                                            <p:strVal val="#ppt_h"/>
                                          </p:val>
                                        </p:tav>
                                      </p:tavLst>
                                    </p:anim>
                                    <p:animEffect transition="in" filter="fade">
                                      <p:cBhvr>
                                        <p:cTn id="25" dur="500"/>
                                        <p:tgtEl>
                                          <p:spTgt spid="5123"/>
                                        </p:tgtEl>
                                      </p:cBhvr>
                                    </p:animEffect>
                                  </p:childTnLst>
                                  <p:subTnLst>
                                    <p:audio>
                                      <p:cMediaNode>
                                        <p:cTn display="0" masterRel="sameClick">
                                          <p:stCondLst>
                                            <p:cond evt="begin" delay="0">
                                              <p:tn val="21"/>
                                            </p:cond>
                                          </p:stCondLst>
                                          <p:endCondLst>
                                            <p:cond evt="onStopAudio" delay="0">
                                              <p:tgtEl>
                                                <p:sldTgt/>
                                              </p:tgtEl>
                                            </p:cond>
                                          </p:endCondLst>
                                        </p:cTn>
                                        <p:tgtEl>
                                          <p:sndTgt r:embed="rId5" name="Am-thanh-tra-loi-dung-www_nhacchuongvui_com.wav"/>
                                        </p:tgtEl>
                                      </p:cMediaNode>
                                    </p:audio>
                                  </p:subTnLst>
                                </p:cTn>
                              </p:par>
                              <p:par>
                                <p:cTn id="26" presetID="26" presetClass="emph" presetSubtype="0" repeatCount="indefinite" fill="hold" grpId="1" nodeType="withEffect">
                                  <p:stCondLst>
                                    <p:cond delay="0"/>
                                  </p:stCondLst>
                                  <p:endCondLst>
                                    <p:cond evt="onNext" delay="0">
                                      <p:tgtEl>
                                        <p:sldTgt/>
                                      </p:tgtEl>
                                    </p:cond>
                                  </p:endCondLst>
                                  <p:childTnLst>
                                    <p:animEffect transition="out" filter="fade">
                                      <p:cBhvr>
                                        <p:cTn id="27" dur="500" tmFilter="0, 0; .2, .5; .8, .5; 1, 0"/>
                                        <p:tgtEl>
                                          <p:spTgt spid="7"/>
                                        </p:tgtEl>
                                      </p:cBhvr>
                                    </p:animEffect>
                                    <p:animScale>
                                      <p:cBhvr>
                                        <p:cTn id="28" dur="250" autoRev="1" fill="hold"/>
                                        <p:tgtEl>
                                          <p:spTgt spid="7"/>
                                        </p:tgtEl>
                                      </p:cBhvr>
                                      <p:by x="105000" y="105000"/>
                                    </p:animScale>
                                  </p:childTnLst>
                                </p:cTn>
                              </p:par>
                              <p:par>
                                <p:cTn id="29" presetID="1" presetClass="emph" presetSubtype="2" fill="hold" nodeType="withEffect">
                                  <p:stCondLst>
                                    <p:cond delay="0"/>
                                  </p:stCondLst>
                                  <p:childTnLst>
                                    <p:animClr clrSpc="rgb" dir="cw">
                                      <p:cBhvr>
                                        <p:cTn id="30" dur="2000" fill="hold"/>
                                        <p:tgtEl>
                                          <p:spTgt spid="7"/>
                                        </p:tgtEl>
                                        <p:attrNameLst>
                                          <p:attrName>fillcolor</p:attrName>
                                        </p:attrNameLst>
                                      </p:cBhvr>
                                      <p:to>
                                        <a:srgbClr val="92D050"/>
                                      </p:to>
                                    </p:animClr>
                                    <p:set>
                                      <p:cBhvr>
                                        <p:cTn id="31" dur="2000" fill="hold"/>
                                        <p:tgtEl>
                                          <p:spTgt spid="7"/>
                                        </p:tgtEl>
                                        <p:attrNameLst>
                                          <p:attrName>fill.type</p:attrName>
                                        </p:attrNameLst>
                                      </p:cBhvr>
                                      <p:to>
                                        <p:strVal val="solid"/>
                                      </p:to>
                                    </p:set>
                                    <p:set>
                                      <p:cBhvr>
                                        <p:cTn id="32" dur="2000" fill="hold"/>
                                        <p:tgtEl>
                                          <p:spTgt spid="7"/>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5122"/>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6" presetClass="emph" presetSubtype="0" fill="hold" grpId="1" nodeType="clickEffect">
                                  <p:stCondLst>
                                    <p:cond delay="0"/>
                                  </p:stCondLst>
                                  <p:iterate type="lt">
                                    <p:tmPct val="4000"/>
                                  </p:iterate>
                                  <p:childTnLst>
                                    <p:set>
                                      <p:cBhvr override="childStyle">
                                        <p:cTn id="41" dur="500" fill="hold"/>
                                        <p:tgtEl>
                                          <p:spTgt spid="6"/>
                                        </p:tgtEl>
                                        <p:attrNameLst>
                                          <p:attrName>style.color</p:attrName>
                                        </p:attrNameLst>
                                      </p:cBhvr>
                                      <p:to>
                                        <p:clrVal>
                                          <a:srgbClr val="FF0000"/>
                                        </p:clrVal>
                                      </p:to>
                                    </p:set>
                                    <p:set>
                                      <p:cBhvr>
                                        <p:cTn id="42" dur="500" fill="hold"/>
                                        <p:tgtEl>
                                          <p:spTgt spid="6"/>
                                        </p:tgtEl>
                                        <p:attrNameLst>
                                          <p:attrName>fillcolor</p:attrName>
                                        </p:attrNameLst>
                                      </p:cBhvr>
                                      <p:to>
                                        <p:clrVal>
                                          <a:srgbClr val="FF0000"/>
                                        </p:clrVal>
                                      </p:to>
                                    </p:set>
                                    <p:set>
                                      <p:cBhvr>
                                        <p:cTn id="43" dur="500" fill="hold"/>
                                        <p:tgtEl>
                                          <p:spTgt spid="6"/>
                                        </p:tgtEl>
                                        <p:attrNameLst>
                                          <p:attrName>fill.type</p:attrName>
                                        </p:attrNameLst>
                                      </p:cBhvr>
                                      <p:to>
                                        <p:strVal val="solid"/>
                                      </p:to>
                                    </p:set>
                                  </p:childTnLst>
                                  <p:subTnLst>
                                    <p:audio>
                                      <p:cMediaNode>
                                        <p:cTn display="0" masterRel="sameClick">
                                          <p:stCondLst>
                                            <p:cond evt="begin" delay="0">
                                              <p:tn val="40"/>
                                            </p:cond>
                                          </p:stCondLst>
                                          <p:endCondLst>
                                            <p:cond evt="onStopAudio" delay="0">
                                              <p:tgtEl>
                                                <p:sldTgt/>
                                              </p:tgtEl>
                                            </p:cond>
                                          </p:endCondLst>
                                        </p:cTn>
                                        <p:tgtEl>
                                          <p:sndTgt r:embed="rId6" name="Am-thanh-tra-loi-sai-www_nhacchuongvui_com.wav"/>
                                        </p:tgtEl>
                                      </p:cMediaNode>
                                    </p:audio>
                                  </p:subTnLst>
                                </p:cTn>
                              </p:par>
                            </p:childTnLst>
                          </p:cTn>
                        </p:par>
                      </p:childTnLst>
                    </p:cTn>
                  </p:par>
                </p:childTnLst>
              </p:cTn>
              <p:nextCondLst>
                <p:cond evt="onClick" delay="0">
                  <p:tgtEl>
                    <p:spTgt spid="6"/>
                  </p:tgtEl>
                </p:cond>
              </p:nextCondLst>
            </p:seq>
          </p:childTnLst>
        </p:cTn>
      </p:par>
    </p:tnLst>
    <p:bldLst>
      <p:bldP spid="6" grpId="0" animBg="1"/>
      <p:bldP spid="6" grpId="1" animBg="1"/>
      <p:bldP spid="7" grpId="0" animBg="1"/>
      <p:bldP spid="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Hình nền Tài Liệu Học Tập Mùa Học, đơn Giản, Màu Xanh Da Trời, Bông Hoa  Vector để tải xuống miễn ph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3998"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914400" y="1753988"/>
            <a:ext cx="7772400" cy="987425"/>
            <a:chOff x="609600" y="1753988"/>
            <a:chExt cx="8080218" cy="987425"/>
          </a:xfrm>
        </p:grpSpPr>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753988"/>
              <a:ext cx="8080218"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143000" y="1971974"/>
              <a:ext cx="6726276" cy="646329"/>
            </a:xfrm>
            <a:prstGeom prst="rect">
              <a:avLst/>
            </a:prstGeom>
          </p:spPr>
          <p:txBody>
            <a:bodyPr wrap="none" lIns="91438" tIns="45719" rIns="91438" bIns="45719">
              <a:spAutoFit/>
            </a:bodyPr>
            <a:lstStyle/>
            <a:p>
              <a:r>
                <a:rPr lang="en-US" sz="3600" b="1" kern="0" dirty="0">
                  <a:solidFill>
                    <a:schemeClr val="bg1"/>
                  </a:solidFill>
                  <a:latin typeface="Comic Sans MS" panose="030F0702030302020204" pitchFamily="66" charset="0"/>
                </a:rPr>
                <a:t>Task 1: </a:t>
              </a:r>
              <a:r>
                <a:rPr lang="en-US" sz="3600" dirty="0">
                  <a:solidFill>
                    <a:schemeClr val="bg1"/>
                  </a:solidFill>
                  <a:latin typeface="Comic Sans MS" panose="030F0702030302020204" pitchFamily="66" charset="0"/>
                </a:rPr>
                <a:t>Count, write and say</a:t>
              </a:r>
            </a:p>
          </p:txBody>
        </p:sp>
      </p:grpSp>
      <p:sp>
        <p:nvSpPr>
          <p:cNvPr id="11" name="TextBox 10"/>
          <p:cNvSpPr txBox="1"/>
          <p:nvPr/>
        </p:nvSpPr>
        <p:spPr>
          <a:xfrm>
            <a:off x="2438400" y="980162"/>
            <a:ext cx="4083165" cy="923328"/>
          </a:xfrm>
          <a:prstGeom prst="rect">
            <a:avLst/>
          </a:prstGeom>
          <a:noFill/>
        </p:spPr>
        <p:txBody>
          <a:bodyPr wrap="none" lIns="91438" tIns="45719" rIns="91438" bIns="45719" rtlCol="0">
            <a:spAutoFit/>
          </a:bodyPr>
          <a:lstStyle/>
          <a:p>
            <a:r>
              <a:rPr lang="en-US" sz="5400" b="1" dirty="0">
                <a:solidFill>
                  <a:srgbClr val="FF0000"/>
                </a:solidFill>
                <a:latin typeface="Comic Sans MS" pitchFamily="66" charset="0"/>
              </a:rPr>
              <a:t>2. REVIEW</a:t>
            </a:r>
          </a:p>
        </p:txBody>
      </p:sp>
      <p:pic>
        <p:nvPicPr>
          <p:cNvPr id="12" name="Picture 11"/>
          <p:cNvPicPr>
            <a:picLocks noChangeAspect="1"/>
          </p:cNvPicPr>
          <p:nvPr/>
        </p:nvPicPr>
        <p:blipFill rotWithShape="1">
          <a:blip r:embed="rId6"/>
          <a:srcRect l="31044" t="11458" r="5578" b="16845"/>
          <a:stretch/>
        </p:blipFill>
        <p:spPr>
          <a:xfrm>
            <a:off x="3436140" y="3054927"/>
            <a:ext cx="2164560" cy="768927"/>
          </a:xfrm>
          <a:prstGeom prst="rect">
            <a:avLst/>
          </a:prstGeom>
        </p:spPr>
      </p:pic>
      <p:sp>
        <p:nvSpPr>
          <p:cNvPr id="4" name="Rounded Rectangle 3"/>
          <p:cNvSpPr/>
          <p:nvPr/>
        </p:nvSpPr>
        <p:spPr>
          <a:xfrm>
            <a:off x="3276600" y="2952750"/>
            <a:ext cx="2514600" cy="990600"/>
          </a:xfrm>
          <a:prstGeom prst="roundRect">
            <a:avLst/>
          </a:prstGeom>
          <a:noFill/>
          <a:ln w="1905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742ECE55-CB84-462F-8104-326FE5DC196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741514" y="169309"/>
            <a:ext cx="1173108" cy="562483"/>
          </a:xfrm>
          <a:prstGeom prst="rect">
            <a:avLst/>
          </a:prstGeom>
        </p:spPr>
      </p:pic>
    </p:spTree>
    <p:custDataLst>
      <p:tags r:id="rId1"/>
    </p:custDataLst>
    <p:extLst>
      <p:ext uri="{BB962C8B-B14F-4D97-AF65-F5344CB8AC3E}">
        <p14:creationId xmlns:p14="http://schemas.microsoft.com/office/powerpoint/2010/main" val="2423402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0" descr="Hình nền Tài Liệu Học Tập Mùa Học, đơn Giản, Màu Xanh Da Trời, Bông Hoa  Vector để tải xuống miễn ph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3998"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421267" y="727712"/>
            <a:ext cx="2019297" cy="1372312"/>
            <a:chOff x="419096" y="644236"/>
            <a:chExt cx="2209794" cy="1600200"/>
          </a:xfrm>
        </p:grpSpPr>
        <p:pic>
          <p:nvPicPr>
            <p:cNvPr id="3" name="Picture 2" descr="Screen Clipping"/>
            <p:cNvPicPr>
              <a:picLocks noChangeAspect="1"/>
            </p:cNvPicPr>
            <p:nvPr/>
          </p:nvPicPr>
          <p:blipFill rotWithShape="1">
            <a:blip r:embed="rId6">
              <a:extLst>
                <a:ext uri="{28A0092B-C50C-407E-A947-70E740481C1C}">
                  <a14:useLocalDpi xmlns:a14="http://schemas.microsoft.com/office/drawing/2010/main" val="0"/>
                </a:ext>
              </a:extLst>
            </a:blip>
            <a:srcRect l="5609" t="10628"/>
            <a:stretch/>
          </p:blipFill>
          <p:spPr>
            <a:xfrm>
              <a:off x="609593" y="822618"/>
              <a:ext cx="1828800" cy="1255040"/>
            </a:xfrm>
            <a:prstGeom prst="rect">
              <a:avLst/>
            </a:prstGeom>
          </p:spPr>
        </p:pic>
        <p:sp>
          <p:nvSpPr>
            <p:cNvPr id="4" name="Rounded Rectangle 3"/>
            <p:cNvSpPr/>
            <p:nvPr/>
          </p:nvSpPr>
          <p:spPr>
            <a:xfrm>
              <a:off x="419096" y="644236"/>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3564179" y="732687"/>
            <a:ext cx="2019297" cy="1372312"/>
            <a:chOff x="3212356" y="299651"/>
            <a:chExt cx="2209794" cy="1600200"/>
          </a:xfrm>
        </p:grpSpPr>
        <p:pic>
          <p:nvPicPr>
            <p:cNvPr id="6" name="Picture 5"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2853" y="516722"/>
              <a:ext cx="1828800" cy="1319140"/>
            </a:xfrm>
            <a:prstGeom prst="rect">
              <a:avLst/>
            </a:prstGeom>
          </p:spPr>
        </p:pic>
        <p:sp>
          <p:nvSpPr>
            <p:cNvPr id="7" name="Rounded Rectangle 6"/>
            <p:cNvSpPr/>
            <p:nvPr/>
          </p:nvSpPr>
          <p:spPr>
            <a:xfrm>
              <a:off x="3212356" y="299651"/>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6475118" y="677810"/>
            <a:ext cx="2019297" cy="1372312"/>
            <a:chOff x="5873441" y="516722"/>
            <a:chExt cx="2209794" cy="1600200"/>
          </a:xfrm>
        </p:grpSpPr>
        <p:pic>
          <p:nvPicPr>
            <p:cNvPr id="9" name="Picture 8"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63938" y="516731"/>
              <a:ext cx="1828800" cy="1383120"/>
            </a:xfrm>
            <a:prstGeom prst="rect">
              <a:avLst/>
            </a:prstGeom>
          </p:spPr>
        </p:pic>
        <p:sp>
          <p:nvSpPr>
            <p:cNvPr id="10" name="Rounded Rectangle 9"/>
            <p:cNvSpPr/>
            <p:nvPr/>
          </p:nvSpPr>
          <p:spPr>
            <a:xfrm>
              <a:off x="5873441" y="516722"/>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1835375" y="3027909"/>
            <a:ext cx="2019297" cy="1372312"/>
            <a:chOff x="609593" y="2669481"/>
            <a:chExt cx="2209794" cy="1600200"/>
          </a:xfrm>
        </p:grpSpPr>
        <p:pic>
          <p:nvPicPr>
            <p:cNvPr id="12" name="Picture 11"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4394" y="2796651"/>
              <a:ext cx="1828800" cy="1345860"/>
            </a:xfrm>
            <a:prstGeom prst="rect">
              <a:avLst/>
            </a:prstGeom>
          </p:spPr>
        </p:pic>
        <p:sp>
          <p:nvSpPr>
            <p:cNvPr id="13" name="Rounded Rectangle 12"/>
            <p:cNvSpPr/>
            <p:nvPr/>
          </p:nvSpPr>
          <p:spPr>
            <a:xfrm>
              <a:off x="609593" y="2669481"/>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5095900" y="3002670"/>
            <a:ext cx="2019297" cy="1372312"/>
            <a:chOff x="3586257" y="2542311"/>
            <a:chExt cx="2209794" cy="1600200"/>
          </a:xfrm>
        </p:grpSpPr>
        <p:pic>
          <p:nvPicPr>
            <p:cNvPr id="15" name="Picture 14" descr="Screen Clippi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76754" y="2571741"/>
              <a:ext cx="1828800" cy="1400300"/>
            </a:xfrm>
            <a:prstGeom prst="rect">
              <a:avLst/>
            </a:prstGeom>
          </p:spPr>
        </p:pic>
        <p:sp>
          <p:nvSpPr>
            <p:cNvPr id="16" name="Rounded Rectangle 15"/>
            <p:cNvSpPr/>
            <p:nvPr/>
          </p:nvSpPr>
          <p:spPr>
            <a:xfrm>
              <a:off x="3586257" y="2542311"/>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421266" y="2231950"/>
            <a:ext cx="2019297" cy="523218"/>
          </a:xfrm>
          <a:prstGeom prst="rect">
            <a:avLst/>
          </a:prstGeom>
          <a:solidFill>
            <a:schemeClr val="accent4">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800" dirty="0">
                <a:solidFill>
                  <a:prstClr val="black"/>
                </a:solidFill>
                <a:latin typeface="Comic Sans MS" panose="030F0702030302020204" pitchFamily="66" charset="0"/>
              </a:rPr>
              <a:t>vans</a:t>
            </a:r>
          </a:p>
        </p:txBody>
      </p:sp>
      <p:sp>
        <p:nvSpPr>
          <p:cNvPr id="21" name="TextBox 20"/>
          <p:cNvSpPr txBox="1"/>
          <p:nvPr/>
        </p:nvSpPr>
        <p:spPr>
          <a:xfrm>
            <a:off x="3561551" y="2187261"/>
            <a:ext cx="2019297" cy="523218"/>
          </a:xfrm>
          <a:prstGeom prst="rect">
            <a:avLst/>
          </a:prstGeom>
          <a:solidFill>
            <a:schemeClr val="accent4">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800" dirty="0">
                <a:solidFill>
                  <a:prstClr val="black"/>
                </a:solidFill>
                <a:latin typeface="Comic Sans MS" panose="030F0702030302020204" pitchFamily="66" charset="0"/>
              </a:rPr>
              <a:t>ducks</a:t>
            </a:r>
          </a:p>
        </p:txBody>
      </p:sp>
      <p:sp>
        <p:nvSpPr>
          <p:cNvPr id="22" name="TextBox 21"/>
          <p:cNvSpPr txBox="1"/>
          <p:nvPr/>
        </p:nvSpPr>
        <p:spPr>
          <a:xfrm>
            <a:off x="6471265" y="2114852"/>
            <a:ext cx="2019297" cy="523218"/>
          </a:xfrm>
          <a:prstGeom prst="rect">
            <a:avLst/>
          </a:prstGeom>
          <a:solidFill>
            <a:schemeClr val="accent4">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800" dirty="0">
                <a:solidFill>
                  <a:prstClr val="black"/>
                </a:solidFill>
                <a:latin typeface="Comic Sans MS" panose="030F0702030302020204" pitchFamily="66" charset="0"/>
              </a:rPr>
              <a:t>ants</a:t>
            </a:r>
          </a:p>
        </p:txBody>
      </p:sp>
      <p:sp>
        <p:nvSpPr>
          <p:cNvPr id="23" name="TextBox 22"/>
          <p:cNvSpPr txBox="1"/>
          <p:nvPr/>
        </p:nvSpPr>
        <p:spPr>
          <a:xfrm>
            <a:off x="1835374" y="4552950"/>
            <a:ext cx="2019297" cy="523218"/>
          </a:xfrm>
          <a:prstGeom prst="rect">
            <a:avLst/>
          </a:prstGeom>
          <a:solidFill>
            <a:schemeClr val="accent4">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800" dirty="0">
                <a:solidFill>
                  <a:prstClr val="black"/>
                </a:solidFill>
                <a:latin typeface="Comic Sans MS" panose="030F0702030302020204" pitchFamily="66" charset="0"/>
              </a:rPr>
              <a:t>eggs</a:t>
            </a:r>
          </a:p>
        </p:txBody>
      </p:sp>
      <p:sp>
        <p:nvSpPr>
          <p:cNvPr id="24" name="TextBox 23"/>
          <p:cNvSpPr txBox="1"/>
          <p:nvPr/>
        </p:nvSpPr>
        <p:spPr>
          <a:xfrm>
            <a:off x="5087554" y="4552950"/>
            <a:ext cx="2019297" cy="523218"/>
          </a:xfrm>
          <a:prstGeom prst="rect">
            <a:avLst/>
          </a:prstGeom>
          <a:solidFill>
            <a:schemeClr val="accent4">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800">
                <a:solidFill>
                  <a:prstClr val="black"/>
                </a:solidFill>
                <a:latin typeface="Comic Sans MS" panose="030F0702030302020204" pitchFamily="66" charset="0"/>
              </a:rPr>
              <a:t>frogs</a:t>
            </a:r>
            <a:endParaRPr lang="en-US" sz="2800" dirty="0">
              <a:solidFill>
                <a:prstClr val="black"/>
              </a:solidFill>
              <a:latin typeface="Comic Sans MS" panose="030F0702030302020204" pitchFamily="66" charset="0"/>
            </a:endParaRPr>
          </a:p>
        </p:txBody>
      </p:sp>
      <p:sp>
        <p:nvSpPr>
          <p:cNvPr id="25" name="Rounded Rectangle 24"/>
          <p:cNvSpPr/>
          <p:nvPr/>
        </p:nvSpPr>
        <p:spPr>
          <a:xfrm>
            <a:off x="595342" y="193965"/>
            <a:ext cx="1981200" cy="3429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dirty="0">
                <a:solidFill>
                  <a:srgbClr val="002060"/>
                </a:solidFill>
                <a:latin typeface="Comic Sans MS" panose="030F0702030302020204" pitchFamily="66" charset="0"/>
              </a:rPr>
              <a:t>Review</a:t>
            </a:r>
          </a:p>
        </p:txBody>
      </p:sp>
      <p:pic>
        <p:nvPicPr>
          <p:cNvPr id="26" name="Picture 25">
            <a:extLst>
              <a:ext uri="{FF2B5EF4-FFF2-40B4-BE49-F238E27FC236}">
                <a16:creationId xmlns:a16="http://schemas.microsoft.com/office/drawing/2014/main" id="{742ECE55-CB84-462F-8104-326FE5DC196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741514" y="169309"/>
            <a:ext cx="1173108" cy="562483"/>
          </a:xfrm>
          <a:prstGeom prst="rect">
            <a:avLst/>
          </a:prstGeom>
        </p:spPr>
      </p:pic>
    </p:spTree>
    <p:custDataLst>
      <p:tags r:id="rId1"/>
    </p:custDataLst>
    <p:extLst>
      <p:ext uri="{BB962C8B-B14F-4D97-AF65-F5344CB8AC3E}">
        <p14:creationId xmlns:p14="http://schemas.microsoft.com/office/powerpoint/2010/main" val="904801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subTnLst>
                                    <p:audio>
                                      <p:cMediaNode>
                                        <p:cTn display="0" masterRel="sameClick">
                                          <p:stCondLst>
                                            <p:cond evt="begin" delay="0">
                                              <p:tn val="35"/>
                                            </p:cond>
                                          </p:stCondLst>
                                          <p:endCondLst>
                                            <p:cond evt="onStopAudio" delay="0">
                                              <p:tgtEl>
                                                <p:sldTgt/>
                                              </p:tgtEl>
                                            </p:cond>
                                          </p:endCondLst>
                                        </p:cTn>
                                        <p:tgtEl>
                                          <p:sndTgt r:embed="rId4" name="chimes.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subTnLst>
                                    <p:audio>
                                      <p:cMediaNode>
                                        <p:cTn display="0" masterRel="sameClick">
                                          <p:stCondLst>
                                            <p:cond evt="begin" delay="0">
                                              <p:tn val="45"/>
                                            </p:cond>
                                          </p:stCondLst>
                                          <p:endCondLst>
                                            <p:cond evt="onStopAudio" delay="0">
                                              <p:tgtEl>
                                                <p:sldTgt/>
                                              </p:tgtEl>
                                            </p:cond>
                                          </p:endCondLst>
                                        </p:cTn>
                                        <p:tgtEl>
                                          <p:sndTgt r:embed="rId4" name="chimes.wav"/>
                                        </p:tgtEl>
                                      </p:cMediaNode>
                                    </p:audio>
                                  </p:sub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down)">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19.Review 1 - Period 1"/>
  <p:tag name="ISPRING_LMS_API_VERSION" val="SCORM 2004 (2nd edition)"/>
  <p:tag name="ISPRING_ULTRA_SCORM_COURSE_ID" val="E5E25E5B-B3AA-49C1-8901-989FD100DA8C"/>
  <p:tag name="ISPRING_CMI5_LAUNCH_METHOD" val="any window"/>
  <p:tag name="ISPRINGCLOUDFOLDERID" val="1"/>
  <p:tag name="ISPRINGONLINEFOLDERID" val="1"/>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90,&quot;optimizeImageForResolution&quot;:&quot;T_FALSE&quot;},&quot;audioQuality&quot;:90,&quot;videoQuality&quot;:8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PASSING_SCORE" val="0.000000"/>
  <p:tag name="ISPRING_CURRENT_PLAYER_ID" val="universal"/>
  <p:tag name="ISPRING_PRESENTATION_TITLE" val="19.Review 1 - Period 1"/>
  <p:tag name="ISPRING_PLAYERS_CUSTOMIZATION_2" val="UEsDBBQAAgAIAIxeVlE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ATWUpVnF4yCBQGAAA3FwAAHQAAAHVuaXZlcnNhbC9jb21tb25fbWVzc2FnZXMubG5nrVjbbuM2EH0vsP9AGAjQAtvsboFdFEXiBS0xsRBZ9Ep0vGlRCIxE20Qk0dXFifvUr+mH9Us6pGTH3gskJXmwYVGeM0PynJkhzz4+pAnaiLyQKjsfvDt9O0Aii1Qss+X5YMYufv51gIqSZzFPVCbOB5kaoI/DVz+cJTxbVnwp4PerHxA6S0VRwGMx1E+Pz0jG54PpKMSWRYLAGbkkxDPboaGHfR8zh3qhi0fEHQxxFUuFMp7nvIRgzt40CO2AUxffED8MLAKgGpqyMJhNp9RnxB4M2UqgQqZVYnCRLFCmSlRU67XKSxEjmaES/sKjCDzIW5nIcotSFYseIQRXjheCezO/ZthxHXYTTqhNBkOS8dsEwohyITKUCx6L/Dk+POpPsNuA27J4IfSpTwLiMVjM6ZgyOhhOc1GIrAS49UqVqg+e69gQZ0gvQovOPDYYBomMBTr5NCOB2XdvNhkR/wSpBTphlMF0dq+Ckx6OrsHPN+h0Dc6eRqc5hgWYYP+qXhPLJzBgh3OHjQdDC1ZXk+Zeliskg3UOQkFiw5OqZlcjpTZ3I2xdhYyGeDoNRzPGHuMe8eiuzdqikyn2bkKXXtJw5FxCWCpd82yLXLVUP/7y4cPDu/cffuoFEwCf3GMgZJDev+0A5DGfuiGgETf0yGfYbf3dz47OmOt4wOfmRz9roO418BW+W+1mvg8kbxjqBCZf6LVwickXN6pCK74RqFRoI8W9yQ4gApmDxAyH4UWkYCCrWhVm0wkGEoGumO9YmqAgBJXn29d10qnKlcrBXYHiWsWx8alZpd+va/3V3FI6UUH6ilXKZXba7nruuRTbhmQTYDe+hMVl+0kB0hG8ofRGy+Y1uLjPEsVjtICUgiQNEF+vExk1KbTh/TTh29YofDx3vEsgO3UDSF/2bkQnxRjZOdeT7Yni44D4AJDzQuRPsA0N1405wknSD2HsXI5d+DAdwlguVwl8yr5xTAkwYSpaM0WTjnEQzKlv60XT2ZijNS+Ke5XHRyw93M82YMezKAjBYgfgulTugYEfElqBPBdR2Q4GUWLD70ZXMFUgYMhMMtCSSquiBNmk60SUwkQr9VR4ZCh1KxYK9JUIvqm5D96N2Fpp7uKZZ43DEdunUJdXWbTqaAfi/KY+DtVQAU0OOd8aU4MWjuhnyC6QDGkfC3oFOfCqj8UNCWCRSdBm4+Fr57Iuk5D3dklpl/QirnNMsm1aIc2mjVRVASN6SSA1mR0pTvu5CQjUdY852P1Obq1Rd33YUm6giQECirzVEaR7i9haVJ9mzu/hBXZcU6m/pB7fmp6PxxueRQLIFnG9p1t4F8vYvNO0N/7/quTfiJdNqj9pqoRnk88nfeM5KizfUQQvS5GuyzbXesGa8J8ShZb4d0PoMvWn+d+35C+yMwdN/LP35+iw0GePWoN45kp1362XjqTp/Ak0LLo4Qo+RdLcaa7cjh+qK2H7ueLRzvIujY4aTLVR3a482AJ5CT8UIxrDGJvIAWp0UqlB3W3P2OAzfnDq628/JKHAYVJ25uC1k2erZ6LlzfTVyfnphPehZj4oNc5gLIXsAuNwfqROZQvxxB8zZhOxWoC4RRzOZqyqJjfwTeWfKBKxtlYqvu+FFrlIzmvBiR/+6TH18ThT15Pza6bRHP7VXcOf9ORDw03cpINiHNsbCnqV7H0urPeloBPLRS+GyYNc6gY5SXkYrKMcLVWVxR6D6CGaTCwxgzZwDwfP2LqwB+CKMehQ1o7/1AtEdHSRRsgf7w1OlKP7sDaKnsceoLy9K8VC2A81GhkVBSC8uoJNbLNosGB4dh2weulg1R+WdXceTM3OA/S9yJOV1UUxVCkOn7X6Zvq4zZMGMYWs8Af0FRm6qyqHp7IOwo5tFZz4c6RrlWgAEDQSTZSIQeeBab31Q9cUPZGZzSBsMJzy/g7TOlEp6xWY2UMup7DenxzuQqkxk1ivy5xVVPWHmTENs2+ZCCFYSzvt3dQ8Rw4Ezam6GErXsDGaNsQdV4ws8EcuyL6BPyP7CR19qmAsEV3F9Uf3fP/+22deXhE1OhrRXPz8mvc3XdXv/VJgr7rM3Bzfe/wNQSwMEFAACAAgAE1lKVRUeYBujAAAAfwEAAC4AAAB1bml2ZXJzYWwvcGxheWJhY2tfYW5kX25hdmlnYXRpb25fc2V0dGluZ3MueG1sdZBBCoMwEEX3nsIbCF2HQNelRagXGHGUQJIJmVHw9k1EbWnTZd77P8OMYhQxfmJd1bWCWegpEEVLnFE173e2DAtevXEghnzCgrznSiY3LFFoIzJ62ZQewXLK//BjeGthPT/iI14w5UJnHOpLqbCZXPKwmGlj3RpQjxHTgC+Yc+iht3jDtSeIw+MM7Bv/1bmbNpsd3mlAHSK5IKr5QFW613H0F1BLAwQUAAIACAATWUpVp6dX6HwEAABvFwAAJwAAAHVuaXZlcnNhbC9mbGFzaF9wdWJsaXNoaW5nX3NldHRpbmdzLnhtbOVY3W7bNhS+91MQGnpZK2mTNQ1kB5ktI0YdO7PUrsEwBLREW1woUiUpu+7VnmYPtifZoeg4duK0dFYPaXsROCLP+c7hd354pODkY87QlEhFBW94+/U9DxGeiJTyScN7G3eeH3lIacxTzAQnDY8LD500a0FRjhhVWUS0BlGFAIar40I3vEzr4tj3Z7NZnapCml3BSg34qp6I3C8kUYRrIv2C4Tn86HlBlLdAcACAv1zwhVqzVkMosEjnIi0ZQTQFzzk1h8Ksw7DKPN+KjXByPZGi5GlLMCGRnIwa3k+tsL3ffnkjY6HaNCfccKKasGiW9TFOU2q8wCyinwjKCJ1k4O7hgYdmNNVZw3txYFBA2r+PUmHbo2OD0hLAAdcL+JxonGKN7aO1p8lHrW4W7FI65zinSQw7yJy/4bXjq6jXbYdX/UEcRldn8XnP+rCFUhy+j7dQirtxL9xG3hX+7PIiHPa6/TdX8WDQi7sXt1rA6Bohgb/OWADMilImZElYoLMyH3FMGeToHRoV0ZDlDMsJiUWHQhDHmCnioT8LMvm1xIzqORTDHhTDNSHFqSpIoocmbA1Py5J4t3AWEByDWN6mxOtlSrw6Wju6b63fHmujlwHWGicZJA+sVa4F/urSjRg1ZYQTTaeQmOTOIcclY1FZFELqpnG6sr26uPThAZhgLPgac+YZjQRLl3yRfETSPs7JSsVF15R3QHLfQ2OIMQMmBwXhKMIcqpxqYDdZAqhypDTVVXV3FtKnkmKGAA/aEEHn0T22kwxLtRbUZWBNbSXN3/tCE/WHZdsuPSgaMQpWTGo5yYc8RW2JZ9CVXMQvCHcRO4O8YSZ3iHRyQmK1hSQ6ZcxF+DdRshTNRYkYvQZOBIKqKnP4LyNotXehsRR5tQrdVSNVUTilZEbSExdDl2AiL0ETWnnBiLYWPpT0ExqRsZCAS/AUKIZ1qix+fSvgAit1C4pvfHxmO1K33w7fPzMHxOkU82RLcChFkhd6J/h4jrjQN3pAR4JLiKAJSkrTas/lbPXHh2HZDSDOXykaa/iK5iXDXxN+ScgK9A5Dvhsr2wT+ix44m83wtCp0U7wVNJQ4hZBYTNhIoJNTvrg9HAATzJHgbI5wApexMm1jSkWpYMU2CAutHu+h1Yc0rZ4mcOuARZkS6QS5t//i5cHhz6+OXh/X/X/++vv5Z5UWY8oFw8acnVNaD85Bblp3pqEvKH1mJrqn2xEyN4ma3jO6ec5zUO/243B42oq777rx5QaAir3793Hgm1lh8+hQDVBPdXKIwtNh6wwNw+htL46OXTKqL6B4dZJBTo7Nq4XTWDAM3zlhA+FOhRJGTnADF6nBGxepoR0NLlbGAicXoNVPbOuCZs9oTiHhvonCdaqhR9X8t1G3/3nkt4W/o7olWCbZzvLox+isuwzQd0z7034X/p5fWM+xvCYSxUIw5XSzlZpRTv7XNrGecFF43v1l0Gv/AC35iTJon5afEde+Gwb+xi+0ZiennOZAq3n5WH7WbR4e7AX+5q1aDdDWP5I3a/8CUEsDBBQAAgAIABNZSlXlX+THbQMAAKEMAAAhAAAAdW5pdmVyc2FsL2ZsYXNoX3NraW5fc2V0dGluZ3MueG1slVfbbuIwEH3vV0Tse9lSdmmlgMRtpWq7bbVFvDtkAAvHjmyHLn+/YzsXB5KGNqpUz5xjz+V4rIbqQHlwBKmo4OPeoDe5CYJwk0kJXK8gSRnREHCSwLi3elq+BMvF06rXdyjBhHwHrSnfKWMpbAGNx70o01rw243gGre65UImhPUm337Zn7BvkV0sgZFdy9mSDVTH/Bg8zBZXUfIzhrPRYv7YRtiIJCX89Cx24jYim8NOiozHJrR787XR9qcUJKP80BkRo0o/aUhqMS3vloPl4DpKKkEpMCE9LqaD6c9OFiMRsDL70fBhOL2SUx31eWPOaEeqqLa00WB0Pxq20VKyg3qR58vF3eK+Hc9x93pXPo3LETT8052Zo/5PIL+0uUiz9CsaSaXYmYKecUbm6+QwQWK8fkhYPJqvk2ASMgd1ClIxGmMbhIydFL+brw3cVsv8T39IhOZuS8HeTBPOpodRSMRgsiVMQdgvls6p9uLjNdN4m0qAb6pAb5jiG8kUTLTMclRlq3B/4YPy2APlhgqxFixLYO4C9oB1e4Wfz2d2sPjxlTYvQAnH3OhFWBkr5AvW9QLpGSvku2nXK2enC/i5x3EKQcxI3k2v/I5bqz56gRNcFvUqVoXXnPRsrrnyjs4NBSYRMUysrlY0AdO1sG9tLqT+RUwhJ0e6Ixrfpj8GF51sMirsnzlyqTULK9RUM2jS20ZkUmEw6F7XpdfgcRT3cqipfoatLtB1Y9UU81z4WrDrm65aF2eUdXPrQONjMu4lRB5AroRgqhfkPLyAuI17li8ZZlzjYwryiW+Fx7GBtZG40KCuBQt3B6+Mh2hNNvsEQ2o9oCyp62xzA8P82KbO8iyJQC5REBQKRdZtDrenuz3DX72m8AFxndDidEy9x+04oaXgPUOuACBysy+ug1s4T5IxTRkcoRgqnsEm3JZZqFD+TfkaddU16VmuEmQ+gyql+Li6o4GwxrhEfZr5jivGuyaRspnVRkrXwC/mpFGrPyLtOpdSbWf0N5UQm1WrJ8m0eNdE6nzTap0nT44w5TSxIwgd3vENHsdhQqR5XayzSOrCXoVgnq1yM1UQGjxtFDNoJ4MmivWcT9kVXtDJVgL4E9Yab7w34DecIkFk/FJCao9Cg9uxMUd8Nu3AxlGfpDrseybXnLIN+Df+azL5D1BLAwQUAAIACAATWUpVF9vd2HcEAAD5FgAAJgAAAHVuaXZlcnNhbC9odG1sX3B1Ymxpc2hpbmdfc2V0dGluZ3MueG1s3VhRU9s4EH7nV2h808fG0NIrZZwwXGKGTEOSi91emZsbRrGVWIcsuZKcNH26X3M/7H7JrawkJBCowpB26AMDXu9+u9rdb7U4OPmSMzQhUlHB695Bbd9DhCcipXxc9z7EZy+PPKQ05ilmgpO6x4WHThp7QVEOGVVZRLQGVYUAhqvjQte9TOvi2Pen02mNqkKat4KVGvBVLRG5X0iiCNdE+gXDM/ilZwVR3hzBAQB+csHnZo29PYQCi3Qh0pIRRFOInFNzKMzOdc4832oNcXI9lqLkaVMwIZEcD+veL82wddB6vdCxSC2aE25SohogNGJ9jNOUmiAwi+hXgjJCxxlE++bQQ1Oa6qzuvTo0KKDt30WpsO3JsUFpCkgB13P4nGicYo3to/WnyRetFgIrSmcc5zSJ4Q0yx697rfgq6rRb4VW3F4fR1Xl80bExbGEUh5/iLYzidtwJt9F3hT+/7IeDTrv7/iru9Tpxu39jBRldS0jgr2csgMyKUiZkmbBAZ2U+5JgyaNFbaVREQ5MzLMckFmcUijjCTBEP/V2Q8e8lZlTPgAv7wIVrQopTVZBED0zZ6p6WJfFu4CwgBAa1vGmJd8uWeHu0dnTfer851sYoA6w1TjJoHpBVoQX+qmihRg2LcKLpBBqT3DrkqGQsKotCSN0wQVe+V4XLGO6BCUaCr2XOPKOhYOkyXyQfkrSLc6hf/4x7aARFZZC6XkE4ijAHVlMN6UyWFqocKk11xeazufappJghYCyMHYIuojvpTTIs1VoVl5U0ZEoaf3aFJuovm14rulc1YhS8mF5y0g95iloST2EKuaj3CXdRO4dGYaZZiHQKQmK1hSY6ZcxF+Q9RshTNRIkYvYacCAQ0KnP4KyNodVihkRR5JWVYaaSqFE4omZL0xMXRJbjIS7CE0V0woq2HzyX9ioZkJCTgEjyBFIOcKotf2wq4wErdgOJFjC/sCGp3W+GnF+aAOJ1gnmwJDtwjeaF3go9niAu9sIN0JLiECpqipDSt3rmcrfb4MizpD3V+omqs4Sualww/JfwyISvQOyz5brxsU/hvRuDsNsOTiuiGvBU0UJxCSSwmvEhgyFM+vy4cABPMkeBshnACt68yY2NCRalAYgeEhVaPj9DaQ5tWT2PY68CjTIl0gtw/ePX68M2vb4/eHdf8//759+WDRvO9pM+wcWcXk+a9i4+b1a315xtGDyxBd2zPhMxNo6Z3nG5e7BzM2904HJw24/bHdny5AaDK3t37OPDNcrB5V6g2plurwvDH7QpReDponqNBGH3oxNGxSw91BdBVJxl04cj89+C0CAzCj07YkGInaoSRE1zPRav33kVrYJeB/soi4BQCDPexHVYw3hnNKbTYs6CqE2sexfLnwdSNWz19kKqW3DtiKsEyyXbWOc94ev64mvzEmd7Y/WrTTYUiklNj9J2urJ/5f9ALLK+JRLEQTDldXaVmlJPvOhXWmy0KL9q/9TqtnXYddWu7Z0H1p02ffVp+B1z78Bf4Gz+x7oF8/XN1Y+9/UEsDBBQAAgAIABNZSlUlH/EHqgEAAGgGAAAfAAAAdW5pdmVyc2FsL2h0bWxfc2tpbl9zZXR0aW5ncy5qc42UwW+CMBTG7/4Vhl0XM9EN3U3FJUs8LJm3ZYcCTySWtmkLkxn/91F02kK7SS/288f3eA/6HXr9+vJir//cPzS/m/2buW80UJrkBdybOnboudI9gbME1lkOOCPgtZDy99aLfLwSNmOPNKZR9a5shebnUfXPBmGh48xiwS2asGilzfDLAu5t4LfR2rmtU0vanKNCSkoGMSUSiBwQynPUMN7dS3PpHbZgWgL/B92gGAzTR38yD53k1XE8D8LFVOdimjNEqhVN6SBC8S7ltCDJuf5ILZ3eVgx4/cZ3rrI4E/JVQt4uvBwu/aXvJhkHIeBcdxrO/NmTFcYoAqw3FIwn49kfqGHcHWiLLjORyV868INRMNZphlLoTGmxDIfhyMRI7dWZZqf4iZOwl65mGEYV8FusKCvYDS+QcZqqiXTRQC0riilKMpKeuHCqlpVTD6tsXd9GExmDiPLk8lU8qKUznWEYx4y2jtnWcmpzV7rcEA3SerhFq+rKlgvYJtrquvOsLV6Dyngc2c4atf+oG0d8B3xNKa7zs65TyCaa+596KlgfM765ITPYj73jD1BLAwQUAAIACAATWUpVe8ZnLmYAAABoAAAAHAAAAHVuaXZlcnNhbC9sb2NhbF9zZXR0aW5ncy54bWyzsa/IzVEoSy0qzszPs1Uy1DNQUkjNS85PycxLt1UKDXHTtVBSKC5JzEtJzMnPS7VVystXUrC347LJyU9OzAlOLSkBKixWKMhJrEwtCknNBTJKUv0Sc4EqQzxd/RRcXTxDlPTtuABQSwMEFAACAAgAFFlKVRbuq+5BBgAAWxwAABcAAAB1bml2ZXJzYWwvdW5pdmVyc2FsLnBuZ+2Ya1ATVxTHV4mFgKAVFUUUHx0fYxFiEAmCCYoiVYllHJzUUEAwQYMirkggJhFbxWeog0rCK0zpDM6oSREfxNREEWSUkMA4EhAwSnTXNEBkFoKweTRJq7XTdqadfux+2Ltz9t7f+Z977znnw57aFh/r7envCQCAd9ymmAQAwGUAgNtBj08cX9amWNc7XhPAhNh1gEQdYHAYOGb01mgAqC3ysqROctj4A5toIAD4PHA+E5qzLqcDwJy3cTHR29lfD/TUChbRZlNSn/vEeCzEnZ+47OShDZ6Nmyf/QPmpUT42bcXmkK6YYpWbqorfmNRLePrklsFMi9Qtse7NvXiFfquas71Xl+flEKF8UTXB8TqJD3WMAKHAGdz8xW1OoxHn7xiPCiluAHAvKR+Bzslelkfkq5tDtNMcOwHql8eeYYDyobl0vz2upYOP24919ew/4j7R22EFyqqbrhOa6C6BF/sDgi6cWwYluKZyX2fUZu5frXDj9+EcZqGXy42HM4QD9Slht8uGnu6wR/aM1qpWfez4BAUkOQM8Kj94I0UCGaX2EfOIUVuIKrYiF7QkRVAB1BJsz663ymD/9zr3LZ1Hxg2Bz23mXCW5Z3U3096uaIZKlOMjxRuPyQQk2EDncFlQADWnQl9KIRa8CeZbu/l3pZsb2ltKgnWoVa5DbS/1cCXLFV7PxepJSBqR8MKdbGmXr4kzDyBoptiKmkGmgCORh1euDI98nSNgTWw9TQTnstZOVwugYioPeW5CmcN03YN2+nrXcUgCgoSBZXi3WEJKb1Sde6lmLYqu1tj1YpvluRkf4esP1cvK0qYE1mVNbLiz6BUSrGDnWlQBcnXdoL9ooOZ+qriaUicGGcrq9Hkm1JxSmwxHZkmYlURYPkwVP1xVwFjXaZgbQiTbHlGVeCbS1f/pPgnIPYyIpMIwTdk+lHmDX4j0kDTjn0NrdqIMaLRaY+iRnfj1rklfhZDD6tji8BAvCxfV8Gxncr2GudnkM6N4P2IdP2iQSSArNeabl5Nfpi1s5hWqLeVwPF1oNeZ0EIz1URvL1XuqaFJC9i5BhbFLyiGb6PrI3KYS6wgDzZ8CCnbiSvOujU0WmAcWZCbBz1Z3axVdCqVOZCVGcCObWwlE34LENyIT2ND57DY/Hlb/ngRjtTQvdEw282cEDOqj+tlYZkoIWVsxhwXVzzjYkceEfAQk0ziXrIlgDHAy4t1avz1OMin29XJXEotGuUjPjBJoFZy/OKE1L9h7GnrWcU0k8dAddTU3Fn63rapLp+dV4leyUJWBVUnUTv0tyb2gZkZQ/5LvrzYj4LEmxVtxGyF3h8pE9I3qaOAlv5LSNKS7Xmm3qDdosIg2gTlP7ItzKK+XkuGI034oMqotDw81ZTdVWIUgw0LGlY6wGWRNfxnSDxrgA94fEpqXaT5ubbxA65fa7deDLUwdb4lK8aMuUCrSL2arzNZVHWarDFVErYsMrTmfKjEO+1Seovj6LQ6tsOHbI0eHfUq59ggGXwmr2BJ7NJhfgTIVfCpL4h1qb5kb88ftJHdS64Ubxj2Xog18nuQy4cw7cLCKFp26q/kZuT3N7n7Pd37i9M6isbbyjSdmbE98JQTVI9esdVl3a3IGjDKUNXg+XTI0HBUV5qwZMUrX824/tszuyNyp1Ixc1fAZEk6Sjm43iJdETd8dT5Zb5d32YRZUbuo7JFng7C0HdghmqopaefAj3Okn7OtmjZ52jzpLCG/JoOUK+4u0quzl4Vumi/SJgMgjROk44W5HLCpCTTc0oh2DIkYRlf5mFkP5DZPfaiUh84LvlqXTfTMYZqNYlHFdaaPrbWMaTicZuZnFTUbYA5w3Qypbb6vxGnK1S8xRf1SDrQMM+pyMwd0fhQUdJuJKW/Dvq71O1ju5ADr4oZ84+tb6Kln5h0Ip6z5nojj9HX3gXPvOx5Ws4fR/O8GGM9ozK/mHY1HyCdklp3tgqq/zyoBdLm3Klr9o1Ie/rMob6jtOeDgr7axryEtfkZPtWvgi9e+xP/f3f6CFQRiEQRiEQRiEQRiEQRiEQRiEQRiEQRiEQRiEQRj0v4F6P2t7/9uV8FBYCD+9ssO+bBksX+ri3w7/Z9Xv8lGzzjZtedDeby8VO2fjNsTHSNalHPsFUEsDBBQAAgAIABRZSlWhbY9iTAAAAGsAAAAbAAAAdW5pdmVyc2FsL3VuaXZlcnNhbC5wbmcueG1ss7GvyM1RKEstKs7Mz7NVMtQzULK34+WyKShKLctMLVeoAIoBBSFASaHSVsnECMEtz0wpyQCpMDBBCGakZqZnlNgqWRhZwAX1gWYCAFBLAQIAABQAAgAIAIxeVlE2YVgCRwMAAOEJAAAUAAAAAAAAAAEAAAAAAAAAAAB1bml2ZXJzYWwvcGxheWVyLnhtbFBLAQIAABQAAgAIABNZSlWcXjIIFAYAADcXAAAdAAAAAAAAAAEAAAAAAHkDAAB1bml2ZXJzYWwvY29tbW9uX21lc3NhZ2VzLmxuZ1BLAQIAABQAAgAIABNZSlUVHmAbowAAAH8BAAAuAAAAAAAAAAEAAAAAAMgJAAB1bml2ZXJzYWwvcGxheWJhY2tfYW5kX25hdmlnYXRpb25fc2V0dGluZ3MueG1sUEsBAgAAFAACAAgAE1lKVaenV+h8BAAAbxcAACcAAAAAAAAAAQAAAAAAtwoAAHVuaXZlcnNhbC9mbGFzaF9wdWJsaXNoaW5nX3NldHRpbmdzLnhtbFBLAQIAABQAAgAIABNZSlXlX+THbQMAAKEMAAAhAAAAAAAAAAEAAAAAAHgPAAB1bml2ZXJzYWwvZmxhc2hfc2tpbl9zZXR0aW5ncy54bWxQSwECAAAUAAIACAATWUpVF9vd2HcEAAD5FgAAJgAAAAAAAAABAAAAAAAkEwAAdW5pdmVyc2FsL2h0bWxfcHVibGlzaGluZ19zZXR0aW5ncy54bWxQSwECAAAUAAIACAATWUpVJR/xB6oBAABoBgAAHwAAAAAAAAABAAAAAADfFwAAdW5pdmVyc2FsL2h0bWxfc2tpbl9zZXR0aW5ncy5qc1BLAQIAABQAAgAIABNZSlV7xmcuZgAAAGgAAAAcAAAAAAAAAAEAAAAAAMYZAAB1bml2ZXJzYWwvbG9jYWxfc2V0dGluZ3MueG1sUEsBAgAAFAACAAgAFFlKVRbuq+5BBgAAWxwAABcAAAAAAAAAAAAAAAAAZhoAAHVuaXZlcnNhbC91bml2ZXJzYWwucG5nUEsBAgAAFAACAAgAFFlKVaFtj2JMAAAAawAAABsAAAAAAAAAAQAAAAAA3CAAAHVuaXZlcnNhbC91bml2ZXJzYWwucG5nLnhtbFBLBQYAAAAACgAKAAYDAABhIQAAAAA="/>
  <p:tag name="ISPRING_SCORM_ENDPOINT" val="&lt;endpoint&gt;&lt;enable&gt;0&lt;/enable&gt;&lt;lrs&gt;http://&lt;/lrs&gt;&lt;auth&gt;0&lt;/auth&gt;&lt;login&gt;&lt;/login&gt;&lt;password&gt;&lt;/password&gt;&lt;key&gt;&lt;/key&gt;&lt;name&gt;&lt;/name&gt;&lt;email&gt;&lt;/email&gt;&lt;/endpoint&gt;&#10;"/>
  <p:tag name="ISPRING_OUTPUT_FOLDER" val="[[&quot;_?W|{83D05A9D-9715-44CA-971B-DEB65F17E09F}&quot;,&quot;D:\\Myschool\\Sach dien tu tieng anh Wonderful world 3\\Hoc lieu tieng anh 3 Wonderful world\\Giáo án và Bài giảng điện tử chạy demo\\GIAO AN VA BAI GIANG WW3\\BAI GIANG PPT WW3 CHUAN&quot;],[&quot;\uFFFD\uFFFD|x{7070F873-55FB-4E49-8DA2-6F658BF36F6A}&quot;,&quot;C:\\Users\\Admin\\Desktop\\BAI GIANG PPT WW3 CHUAN 08-9-2022\\Review 1&quot;]]"/>
  <p:tag name="ISPRING_SCORM_RATE_QUIZZES" val="0"/>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046712B5-5E70-435F-986F-F6D27266EC10}:303"/>
</p:tagLst>
</file>

<file path=ppt/tags/tag11.xml><?xml version="1.0" encoding="utf-8"?>
<p:tagLst xmlns:a="http://schemas.openxmlformats.org/drawingml/2006/main" xmlns:r="http://schemas.openxmlformats.org/officeDocument/2006/relationships" xmlns:p="http://schemas.openxmlformats.org/presentationml/2006/main">
  <p:tag name="GENSWF_SLIDE_UID" val="{3599D17C-277D-4B45-B97B-3B123BF54BE6}:304"/>
</p:tagLst>
</file>

<file path=ppt/tags/tag12.xml><?xml version="1.0" encoding="utf-8"?>
<p:tagLst xmlns:a="http://schemas.openxmlformats.org/drawingml/2006/main" xmlns:r="http://schemas.openxmlformats.org/officeDocument/2006/relationships" xmlns:p="http://schemas.openxmlformats.org/presentationml/2006/main">
  <p:tag name="GENSWF_SLIDE_UID" val="{55FA3EB7-0D7D-4F1A-BA56-D4717ED4110B}:267"/>
</p:tagLst>
</file>

<file path=ppt/tags/tag13.xml><?xml version="1.0" encoding="utf-8"?>
<p:tagLst xmlns:a="http://schemas.openxmlformats.org/drawingml/2006/main" xmlns:r="http://schemas.openxmlformats.org/officeDocument/2006/relationships" xmlns:p="http://schemas.openxmlformats.org/presentationml/2006/main">
  <p:tag name="GENSWF_SLIDE_UID" val="{2AA3E362-4D5C-4F05-8373-84CFDC465562}:287"/>
</p:tagLst>
</file>

<file path=ppt/tags/tag14.xml><?xml version="1.0" encoding="utf-8"?>
<p:tagLst xmlns:a="http://schemas.openxmlformats.org/drawingml/2006/main" xmlns:r="http://schemas.openxmlformats.org/officeDocument/2006/relationships" xmlns:p="http://schemas.openxmlformats.org/presentationml/2006/main">
  <p:tag name="GENSWF_SLIDE_UID" val="{A4132BD3-3E91-4666-A5A4-81AAF497B664}:268"/>
</p:tagLst>
</file>

<file path=ppt/tags/tag15.xml><?xml version="1.0" encoding="utf-8"?>
<p:tagLst xmlns:a="http://schemas.openxmlformats.org/drawingml/2006/main" xmlns:r="http://schemas.openxmlformats.org/officeDocument/2006/relationships" xmlns:p="http://schemas.openxmlformats.org/presentationml/2006/main">
  <p:tag name="GENSWF_SLIDE_UID" val="{C178B414-4B11-43E4-930E-74BA70A6CDA9}:288"/>
</p:tagLst>
</file>

<file path=ppt/tags/tag16.xml><?xml version="1.0" encoding="utf-8"?>
<p:tagLst xmlns:a="http://schemas.openxmlformats.org/drawingml/2006/main" xmlns:r="http://schemas.openxmlformats.org/officeDocument/2006/relationships" xmlns:p="http://schemas.openxmlformats.org/presentationml/2006/main">
  <p:tag name="GENSWF_SLIDE_UID" val="{A3D1D1CE-FCC5-4F94-81FF-DCB8403FDEAB}:269"/>
</p:tagLst>
</file>

<file path=ppt/tags/tag17.xml><?xml version="1.0" encoding="utf-8"?>
<p:tagLst xmlns:a="http://schemas.openxmlformats.org/drawingml/2006/main" xmlns:r="http://schemas.openxmlformats.org/officeDocument/2006/relationships" xmlns:p="http://schemas.openxmlformats.org/presentationml/2006/main">
  <p:tag name="GENSWF_SLIDE_UID" val="{2676E35A-40AB-47D8-8983-39A042FB46C1}:294"/>
</p:tagLst>
</file>

<file path=ppt/tags/tag18.xml><?xml version="1.0" encoding="utf-8"?>
<p:tagLst xmlns:a="http://schemas.openxmlformats.org/drawingml/2006/main" xmlns:r="http://schemas.openxmlformats.org/officeDocument/2006/relationships" xmlns:p="http://schemas.openxmlformats.org/presentationml/2006/main">
  <p:tag name="GENSWF_SLIDE_UID" val="{8100F73F-E909-4995-9963-95D6034D6B86}:295"/>
</p:tagLst>
</file>

<file path=ppt/tags/tag19.xml><?xml version="1.0" encoding="utf-8"?>
<p:tagLst xmlns:a="http://schemas.openxmlformats.org/drawingml/2006/main" xmlns:r="http://schemas.openxmlformats.org/officeDocument/2006/relationships" xmlns:p="http://schemas.openxmlformats.org/presentationml/2006/main">
  <p:tag name="GENSWF_SLIDE_UID" val="{645D0D8B-CA02-43EA-AF03-96FC1BD2895A}:296"/>
</p:tagLst>
</file>

<file path=ppt/tags/tag2.xml><?xml version="1.0" encoding="utf-8"?>
<p:tagLst xmlns:a="http://schemas.openxmlformats.org/drawingml/2006/main" xmlns:r="http://schemas.openxmlformats.org/officeDocument/2006/relationships" xmlns:p="http://schemas.openxmlformats.org/presentationml/2006/main">
  <p:tag name="GENSWF_SLIDE_UID" val="{794AD01D-3A91-4934-8853-02F44F711A98}:257"/>
</p:tagLst>
</file>

<file path=ppt/tags/tag20.xml><?xml version="1.0" encoding="utf-8"?>
<p:tagLst xmlns:a="http://schemas.openxmlformats.org/drawingml/2006/main" xmlns:r="http://schemas.openxmlformats.org/officeDocument/2006/relationships" xmlns:p="http://schemas.openxmlformats.org/presentationml/2006/main">
  <p:tag name="GENSWF_SLIDE_UID" val="{F0E37BB7-94C9-402F-8F9A-B3E2332792A6}:297"/>
</p:tagLst>
</file>

<file path=ppt/tags/tag21.xml><?xml version="1.0" encoding="utf-8"?>
<p:tagLst xmlns:a="http://schemas.openxmlformats.org/drawingml/2006/main" xmlns:r="http://schemas.openxmlformats.org/officeDocument/2006/relationships" xmlns:p="http://schemas.openxmlformats.org/presentationml/2006/main">
  <p:tag name="GENSWF_SLIDE_UID" val="{226ECEFF-95CB-47ED-8395-C53B4DA522B0}:298"/>
</p:tagLst>
</file>

<file path=ppt/tags/tag22.xml><?xml version="1.0" encoding="utf-8"?>
<p:tagLst xmlns:a="http://schemas.openxmlformats.org/drawingml/2006/main" xmlns:r="http://schemas.openxmlformats.org/officeDocument/2006/relationships" xmlns:p="http://schemas.openxmlformats.org/presentationml/2006/main">
  <p:tag name="GENSWF_SLIDE_UID" val="{19ABEF71-891C-45FF-B981-3A50B79B046C}:299"/>
</p:tagLst>
</file>

<file path=ppt/tags/tag23.xml><?xml version="1.0" encoding="utf-8"?>
<p:tagLst xmlns:a="http://schemas.openxmlformats.org/drawingml/2006/main" xmlns:r="http://schemas.openxmlformats.org/officeDocument/2006/relationships" xmlns:p="http://schemas.openxmlformats.org/presentationml/2006/main">
  <p:tag name="GENSWF_SLIDE_UID" val="{7EBB8BF1-3BA3-47E3-9EE1-597667BBC9DA}:300"/>
</p:tagLst>
</file>

<file path=ppt/tags/tag24.xml><?xml version="1.0" encoding="utf-8"?>
<p:tagLst xmlns:a="http://schemas.openxmlformats.org/drawingml/2006/main" xmlns:r="http://schemas.openxmlformats.org/officeDocument/2006/relationships" xmlns:p="http://schemas.openxmlformats.org/presentationml/2006/main">
  <p:tag name="GENSWF_SLIDE_UID" val="{1DC3407E-99DD-417A-B44E-9B8FEE633D9D}:301"/>
</p:tagLst>
</file>

<file path=ppt/tags/tag25.xml><?xml version="1.0" encoding="utf-8"?>
<p:tagLst xmlns:a="http://schemas.openxmlformats.org/drawingml/2006/main" xmlns:r="http://schemas.openxmlformats.org/officeDocument/2006/relationships" xmlns:p="http://schemas.openxmlformats.org/presentationml/2006/main">
  <p:tag name="GENSWF_SLIDE_UID" val="{99AF520E-4129-4B16-A5E5-E3F8B74AD8D4}:283"/>
</p:tagLst>
</file>

<file path=ppt/tags/tag26.xml><?xml version="1.0" encoding="utf-8"?>
<p:tagLst xmlns:a="http://schemas.openxmlformats.org/drawingml/2006/main" xmlns:r="http://schemas.openxmlformats.org/officeDocument/2006/relationships" xmlns:p="http://schemas.openxmlformats.org/presentationml/2006/main">
  <p:tag name="GENSWF_SLIDE_UID" val="{B46EF36B-D8DA-465F-85FB-197C0F1A1D4B}:302"/>
</p:tagLst>
</file>

<file path=ppt/tags/tag27.xml><?xml version="1.0" encoding="utf-8"?>
<p:tagLst xmlns:a="http://schemas.openxmlformats.org/drawingml/2006/main" xmlns:r="http://schemas.openxmlformats.org/officeDocument/2006/relationships" xmlns:p="http://schemas.openxmlformats.org/presentationml/2006/main">
  <p:tag name="GENSWF_SLIDE_UID" val="{45D732C1-181B-4CA1-B464-548E81C854F7}:286"/>
</p:tagLst>
</file>

<file path=ppt/tags/tag3.xml><?xml version="1.0" encoding="utf-8"?>
<p:tagLst xmlns:a="http://schemas.openxmlformats.org/drawingml/2006/main" xmlns:r="http://schemas.openxmlformats.org/officeDocument/2006/relationships" xmlns:p="http://schemas.openxmlformats.org/presentationml/2006/main">
  <p:tag name="GENSWF_SLIDE_UID" val="{5AA85854-A122-4EA4-9E84-C3ED5D9AA738}:258"/>
</p:tagLst>
</file>

<file path=ppt/tags/tag4.xml><?xml version="1.0" encoding="utf-8"?>
<p:tagLst xmlns:a="http://schemas.openxmlformats.org/drawingml/2006/main" xmlns:r="http://schemas.openxmlformats.org/officeDocument/2006/relationships" xmlns:p="http://schemas.openxmlformats.org/presentationml/2006/main">
  <p:tag name="GENSWF_SLIDE_UID" val="{8039FEBD-54BF-4697-9050-E0DCAECFAB46}:259"/>
</p:tagLst>
</file>

<file path=ppt/tags/tag5.xml><?xml version="1.0" encoding="utf-8"?>
<p:tagLst xmlns:a="http://schemas.openxmlformats.org/drawingml/2006/main" xmlns:r="http://schemas.openxmlformats.org/officeDocument/2006/relationships" xmlns:p="http://schemas.openxmlformats.org/presentationml/2006/main">
  <p:tag name="GENSWF_SLIDE_UID" val="{80E4CCF3-0698-4CE5-8F8C-9255FA0A6803}:289"/>
</p:tagLst>
</file>

<file path=ppt/tags/tag6.xml><?xml version="1.0" encoding="utf-8"?>
<p:tagLst xmlns:a="http://schemas.openxmlformats.org/drawingml/2006/main" xmlns:r="http://schemas.openxmlformats.org/officeDocument/2006/relationships" xmlns:p="http://schemas.openxmlformats.org/presentationml/2006/main">
  <p:tag name="GENSWF_SLIDE_UID" val="{0C5C8762-B924-408A-BCAC-45A8116CF2F7}:290"/>
</p:tagLst>
</file>

<file path=ppt/tags/tag7.xml><?xml version="1.0" encoding="utf-8"?>
<p:tagLst xmlns:a="http://schemas.openxmlformats.org/drawingml/2006/main" xmlns:r="http://schemas.openxmlformats.org/officeDocument/2006/relationships" xmlns:p="http://schemas.openxmlformats.org/presentationml/2006/main">
  <p:tag name="GENSWF_SLIDE_UID" val="{CB0AF8D2-7222-422F-91E8-76012CE3B0ED}:291"/>
</p:tagLst>
</file>

<file path=ppt/tags/tag8.xml><?xml version="1.0" encoding="utf-8"?>
<p:tagLst xmlns:a="http://schemas.openxmlformats.org/drawingml/2006/main" xmlns:r="http://schemas.openxmlformats.org/officeDocument/2006/relationships" xmlns:p="http://schemas.openxmlformats.org/presentationml/2006/main">
  <p:tag name="GENSWF_SLIDE_UID" val="{225AAD13-89BD-4B6C-9D3D-0BDF40A4290E}:292"/>
</p:tagLst>
</file>

<file path=ppt/tags/tag9.xml><?xml version="1.0" encoding="utf-8"?>
<p:tagLst xmlns:a="http://schemas.openxmlformats.org/drawingml/2006/main" xmlns:r="http://schemas.openxmlformats.org/officeDocument/2006/relationships" xmlns:p="http://schemas.openxmlformats.org/presentationml/2006/main">
  <p:tag name="GENSWF_SLIDE_UID" val="{154EB1C5-87AB-40B7-A986-A91048C2DA83}:266"/>
</p:tagLst>
</file>

<file path=ppt/theme/theme1.xml><?xml version="1.0" encoding="utf-8"?>
<a:theme xmlns:a="http://schemas.openxmlformats.org/drawingml/2006/main" name="Science Subject for Elementary - 3rd Grade: Physical, Life, and Earth by Slidesgo">
  <a:themeElements>
    <a:clrScheme name="Simple Light">
      <a:dk1>
        <a:srgbClr val="1C0505"/>
      </a:dk1>
      <a:lt1>
        <a:srgbClr val="5A1D1D"/>
      </a:lt1>
      <a:dk2>
        <a:srgbClr val="FFFFFF"/>
      </a:dk2>
      <a:lt2>
        <a:srgbClr val="FF6D5D"/>
      </a:lt2>
      <a:accent1>
        <a:srgbClr val="FFB348"/>
      </a:accent1>
      <a:accent2>
        <a:srgbClr val="F9EFD2"/>
      </a:accent2>
      <a:accent3>
        <a:srgbClr val="98DB7D"/>
      </a:accent3>
      <a:accent4>
        <a:srgbClr val="00A165"/>
      </a:accent4>
      <a:accent5>
        <a:srgbClr val="00D9F6"/>
      </a:accent5>
      <a:accent6>
        <a:srgbClr val="B8E5F4"/>
      </a:accent6>
      <a:hlink>
        <a:srgbClr val="1C050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E. Subject for Middle School - 6th Grade: Sports &amp; Games by Slidesgo">
  <a:themeElements>
    <a:clrScheme name="Simple Light">
      <a:dk1>
        <a:srgbClr val="241826"/>
      </a:dk1>
      <a:lt1>
        <a:srgbClr val="FFFFFF"/>
      </a:lt1>
      <a:dk2>
        <a:srgbClr val="EA942B"/>
      </a:dk2>
      <a:lt2>
        <a:srgbClr val="F5D550"/>
      </a:lt2>
      <a:accent1>
        <a:srgbClr val="DE5344"/>
      </a:accent1>
      <a:accent2>
        <a:srgbClr val="E15C7A"/>
      </a:accent2>
      <a:accent3>
        <a:srgbClr val="E5859B"/>
      </a:accent3>
      <a:accent4>
        <a:srgbClr val="01A7CF"/>
      </a:accent4>
      <a:accent5>
        <a:srgbClr val="C9E0E6"/>
      </a:accent5>
      <a:accent6>
        <a:srgbClr val="E7E8ED"/>
      </a:accent6>
      <a:hlink>
        <a:srgbClr val="24182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1654</TotalTime>
  <Words>808</Words>
  <Application>Microsoft Office PowerPoint</Application>
  <PresentationFormat>On-screen Show (16:9)</PresentationFormat>
  <Paragraphs>157</Paragraphs>
  <Slides>26</Slides>
  <Notes>26</Notes>
  <HiddenSlides>0</HiddenSlides>
  <MMClips>2</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26</vt:i4>
      </vt:variant>
    </vt:vector>
  </HeadingPairs>
  <TitlesOfParts>
    <vt:vector size="43" baseType="lpstr">
      <vt:lpstr>Arial</vt:lpstr>
      <vt:lpstr>Bebas Neue</vt:lpstr>
      <vt:lpstr>Calibri</vt:lpstr>
      <vt:lpstr>Calibri Light</vt:lpstr>
      <vt:lpstr>Comic Sans MS</vt:lpstr>
      <vt:lpstr>Life Savers</vt:lpstr>
      <vt:lpstr>Life Savers ExtraBold</vt:lpstr>
      <vt:lpstr>Myriad Pro</vt:lpstr>
      <vt:lpstr>Nunito</vt:lpstr>
      <vt:lpstr>PT Sans</vt:lpstr>
      <vt:lpstr>Quicksand</vt:lpstr>
      <vt:lpstr>Quicksand SemiBold</vt:lpstr>
      <vt:lpstr>Roboto</vt:lpstr>
      <vt:lpstr>Times New Roman</vt:lpstr>
      <vt:lpstr>Science Subject for Elementary - 3rd Grade: Physical, Life, and Earth by Slidesgo</vt:lpstr>
      <vt:lpstr>1_Office Theme</vt:lpstr>
      <vt:lpstr>P.E. Subject for Middle School - 6th Grade: Sports &amp; Games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19.Review 1 - Period 1</dc:title>
  <dc:creator>admin</dc:creator>
  <cp:lastModifiedBy>tien pham</cp:lastModifiedBy>
  <cp:revision>80</cp:revision>
  <dcterms:created xsi:type="dcterms:W3CDTF">2022-05-16T13:53:47Z</dcterms:created>
  <dcterms:modified xsi:type="dcterms:W3CDTF">2022-10-10T04:09:29Z</dcterms:modified>
</cp:coreProperties>
</file>