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9867A8-CDB7-3751-1EAB-53A9F15225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A6240-4242-0212-535C-6A007C696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ED997-A626-595B-8FA5-64B558A9B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6909BA-2EDA-0029-A56D-700D90DC57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484F1-9762-8425-B1E7-4ACFD1D302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8240BA-59DD-7BED-964F-FC77A02F0E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8B967-87C7-E65E-EC0C-310964BBDA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BB519-FC96-F061-38E9-9AB61B4DEE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B09B2-CC2C-1DF1-FC4C-A9779FBCB1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A24EB-F94D-4758-CC88-E3E35C90EF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iny" panose="02000903060500060000" pitchFamily="2" charset="0"/>
              </a:rPr>
              <a:t>Chủ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đề</a:t>
            </a:r>
            <a:r>
              <a:rPr lang="en-US" sz="2800" dirty="0">
                <a:latin typeface="Coiny" panose="02000903060500060000" pitchFamily="2" charset="0"/>
              </a:rPr>
              <a:t> 3: </a:t>
            </a:r>
            <a:r>
              <a:rPr lang="en-US" sz="2800" dirty="0" err="1">
                <a:latin typeface="Coiny" panose="02000903060500060000" pitchFamily="2" charset="0"/>
              </a:rPr>
              <a:t>Làm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quen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với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hình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phẳng</a:t>
            </a:r>
            <a:r>
              <a:rPr lang="en-US" sz="2800" dirty="0">
                <a:latin typeface="Coiny" panose="02000903060500060000" pitchFamily="2" charset="0"/>
              </a:rPr>
              <a:t>, </a:t>
            </a:r>
            <a:r>
              <a:rPr lang="en-US" sz="2800" dirty="0" err="1">
                <a:latin typeface="Coiny" panose="02000903060500060000" pitchFamily="2" charset="0"/>
              </a:rPr>
              <a:t>hình</a:t>
            </a:r>
            <a:r>
              <a:rPr lang="en-US" sz="2800" dirty="0">
                <a:latin typeface="Coiny" panose="02000903060500060000" pitchFamily="2" charset="0"/>
              </a:rPr>
              <a:t> </a:t>
            </a:r>
            <a:r>
              <a:rPr lang="en-US" sz="2800" dirty="0" err="1">
                <a:latin typeface="Coiny" panose="02000903060500060000" pitchFamily="2" charset="0"/>
              </a:rPr>
              <a:t>khối</a:t>
            </a:r>
            <a:endParaRPr lang="en-US" sz="28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10B91-0717-FF70-D403-E51FE9A656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E28E7-A491-318E-9614-BEF7F5A6E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7BD24-E076-63BE-B2D3-018AEE41FF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229295"/>
            <a:ext cx="1407425" cy="13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459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#9Slide02 Noi dung dai</vt:lpstr>
      <vt:lpstr>Arial</vt:lpstr>
      <vt:lpstr>Calibri</vt:lpstr>
      <vt:lpstr>Cambria Math</vt:lpstr>
      <vt:lpstr>Coiny</vt:lpstr>
      <vt:lpstr>iCiel Cadena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2022-07-03T07:54:12Z</dcterms:created>
  <dcterms:modified xsi:type="dcterms:W3CDTF">2023-10-16T16:00:00Z</dcterms:modified>
</cp:coreProperties>
</file>