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23" r:id="rId3"/>
    <p:sldMasterId id="2147483750" r:id="rId4"/>
    <p:sldMasterId id="2147483881" r:id="rId5"/>
    <p:sldMasterId id="2147483900" r:id="rId6"/>
  </p:sldMasterIdLst>
  <p:notesMasterIdLst>
    <p:notesMasterId r:id="rId25"/>
  </p:notesMasterIdLst>
  <p:sldIdLst>
    <p:sldId id="513" r:id="rId7"/>
    <p:sldId id="367" r:id="rId8"/>
    <p:sldId id="517" r:id="rId9"/>
    <p:sldId id="294" r:id="rId10"/>
    <p:sldId id="313" r:id="rId11"/>
    <p:sldId id="370" r:id="rId12"/>
    <p:sldId id="519" r:id="rId13"/>
    <p:sldId id="520" r:id="rId14"/>
    <p:sldId id="521" r:id="rId15"/>
    <p:sldId id="522" r:id="rId16"/>
    <p:sldId id="514" r:id="rId17"/>
    <p:sldId id="372" r:id="rId18"/>
    <p:sldId id="511" r:id="rId19"/>
    <p:sldId id="289" r:id="rId20"/>
    <p:sldId id="515" r:id="rId21"/>
    <p:sldId id="516" r:id="rId22"/>
    <p:sldId id="523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3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40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263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8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4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72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82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40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8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3056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741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74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0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  <p:sldLayoutId id="2147483912" r:id="rId20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676" r:id="rId12"/>
    <p:sldLayoutId id="2147483677" r:id="rId13"/>
    <p:sldLayoutId id="2147483678" r:id="rId14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2443865" y="639704"/>
            <a:ext cx="7735321" cy="5428645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8518919" y="4459117"/>
            <a:ext cx="1754085" cy="1491356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752691" y="677333"/>
            <a:ext cx="1849607" cy="154912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10078609" y="4160930"/>
            <a:ext cx="871488" cy="1193781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277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623779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Nhìn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hành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động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đoán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việc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646040" y="1515620"/>
            <a:ext cx="32127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43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51934" y="491775"/>
            <a:ext cx="6850433" cy="960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36718" y="1661789"/>
            <a:ext cx="1068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Cùng bố mẹ xem lịch và đánh dấu ngày Tết Nguyên đán năm nay.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836718" y="460961"/>
            <a:ext cx="1021677" cy="1021475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836718" y="2988029"/>
            <a:ext cx="1101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Tìm hiểu về phong tục truyền thống ngày Tết quê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08109-791D-0240-B36D-0723253B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2652" l="3659" r="92276">
                        <a14:foregroundMark x1="4065" y1="80192" x2="4065" y2="80192"/>
                        <a14:foregroundMark x1="7724" y1="77955" x2="54065" y2="47604"/>
                        <a14:foregroundMark x1="54065" y1="47604" x2="62195" y2="39297"/>
                        <a14:foregroundMark x1="62195" y1="38978" x2="55691" y2="50479"/>
                        <a14:foregroundMark x1="55691" y1="50479" x2="55691" y2="51438"/>
                        <a14:foregroundMark x1="55691" y1="51118" x2="56504" y2="76677"/>
                        <a14:foregroundMark x1="56504" y1="76677" x2="65041" y2="88179"/>
                        <a14:foregroundMark x1="65041" y1="88179" x2="73577" y2="92652"/>
                        <a14:foregroundMark x1="89837" y1="51118" x2="92276" y2="26518"/>
                        <a14:foregroundMark x1="83740" y1="26518" x2="35366" y2="38019"/>
                        <a14:foregroundMark x1="35366" y1="39617" x2="35772" y2="50479"/>
                        <a14:foregroundMark x1="35772" y1="49840" x2="42276" y2="38658"/>
                        <a14:foregroundMark x1="42276" y1="38658" x2="42276" y2="44409"/>
                        <a14:foregroundMark x1="39431" y1="84345" x2="42276" y2="72204"/>
                        <a14:foregroundMark x1="7724" y1="57508" x2="7724" y2="57508"/>
                        <a14:foregroundMark x1="7724" y1="57508" x2="17073" y2="21086"/>
                        <a14:foregroundMark x1="60976" y1="19808" x2="76829" y2="20128"/>
                        <a14:foregroundMark x1="76829" y1="20128" x2="90244" y2="23642"/>
                        <a14:foregroundMark x1="90244" y1="23323" x2="28862" y2="15016"/>
                      </a14:backgroundRemoval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393" y="3429000"/>
            <a:ext cx="2459944" cy="3129928"/>
          </a:xfrm>
          <a:prstGeom prst="rect">
            <a:avLst/>
          </a:prstGeom>
        </p:spPr>
      </p:pic>
      <p:pic>
        <p:nvPicPr>
          <p:cNvPr id="4098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D038C040-CC99-5E4E-AFB8-E1A7A4C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6" y="4088216"/>
            <a:ext cx="56451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2187114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19: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Tết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E7CABE-7C5A-D74C-8189-BA0AE44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00" y="1597572"/>
            <a:ext cx="8039600" cy="4629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885504" y="360669"/>
            <a:ext cx="11306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5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0A9DE-70B6-5F4E-8264-E68174101AFF}"/>
              </a:ext>
            </a:extLst>
          </p:cNvPr>
          <p:cNvSpPr/>
          <p:nvPr/>
        </p:nvSpPr>
        <p:spPr>
          <a:xfrm>
            <a:off x="885504" y="360670"/>
            <a:ext cx="1130649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ọn dẹp nhà cửa">
            <a:extLst>
              <a:ext uri="{FF2B5EF4-FFF2-40B4-BE49-F238E27FC236}">
                <a16:creationId xmlns:a16="http://schemas.microsoft.com/office/drawing/2014/main" id="{EE74670A-1C3F-6E46-8A74-C16F8425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7" y="1530606"/>
            <a:ext cx="5562763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ễn Hồng Nhung và con đi chợ Tết - VnExpress Giải trí">
            <a:extLst>
              <a:ext uri="{FF2B5EF4-FFF2-40B4-BE49-F238E27FC236}">
                <a16:creationId xmlns:a16="http://schemas.microsoft.com/office/drawing/2014/main" id="{4BF30AAC-BDCA-C144-B5F5-39428A45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28" y="1530606"/>
            <a:ext cx="5371555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CFD50-3785-534F-9DE4-2D316141AB9D}"/>
              </a:ext>
            </a:extLst>
          </p:cNvPr>
          <p:cNvSpPr/>
          <p:nvPr/>
        </p:nvSpPr>
        <p:spPr>
          <a:xfrm>
            <a:off x="1644001" y="5155569"/>
            <a:ext cx="3979759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Dọn dẹp nhà cửa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C695-926F-424E-95E2-D2A27FC804B6}"/>
              </a:ext>
            </a:extLst>
          </p:cNvPr>
          <p:cNvSpPr/>
          <p:nvPr/>
        </p:nvSpPr>
        <p:spPr>
          <a:xfrm>
            <a:off x="7702302" y="5242556"/>
            <a:ext cx="2583405" cy="803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Đi chợ Tết</a:t>
            </a:r>
          </a:p>
        </p:txBody>
      </p:sp>
    </p:spTree>
    <p:extLst>
      <p:ext uri="{BB962C8B-B14F-4D97-AF65-F5344CB8AC3E}">
        <p14:creationId xmlns:p14="http://schemas.microsoft.com/office/powerpoint/2010/main" val="2046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64DAC7-4006-504B-BB16-D18AF5D7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282260"/>
            <a:ext cx="5606601" cy="37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o thừa là gì? Những phong tục truyền thống cần biết">
            <a:extLst>
              <a:ext uri="{FF2B5EF4-FFF2-40B4-BE49-F238E27FC236}">
                <a16:creationId xmlns:a16="http://schemas.microsoft.com/office/drawing/2014/main" id="{102FA9FF-F9E7-E148-B7A6-809354C3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2" y="1438167"/>
            <a:ext cx="53530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6BE48AE3-C134-C94D-8D57-3957F48C13AD}"/>
              </a:ext>
            </a:extLst>
          </p:cNvPr>
          <p:cNvSpPr/>
          <p:nvPr/>
        </p:nvSpPr>
        <p:spPr>
          <a:xfrm>
            <a:off x="1824897" y="5132418"/>
            <a:ext cx="3617963" cy="9718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Gói bánh chưng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F61B87F-6083-324B-9263-4DBF85CDA1F4}"/>
              </a:ext>
            </a:extLst>
          </p:cNvPr>
          <p:cNvSpPr/>
          <p:nvPr/>
        </p:nvSpPr>
        <p:spPr>
          <a:xfrm>
            <a:off x="7274748" y="5223420"/>
            <a:ext cx="3438512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Đón giao thừa</a:t>
            </a:r>
          </a:p>
        </p:txBody>
      </p:sp>
    </p:spTree>
    <p:extLst>
      <p:ext uri="{BB962C8B-B14F-4D97-AF65-F5344CB8AC3E}">
        <p14:creationId xmlns:p14="http://schemas.microsoft.com/office/powerpoint/2010/main" val="14207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296</Words>
  <Application>Microsoft Office PowerPoint</Application>
  <PresentationFormat>Widescreen</PresentationFormat>
  <Paragraphs>36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Arial</vt:lpstr>
      <vt:lpstr>Arial Black</vt:lpstr>
      <vt:lpstr>Calibri</vt:lpstr>
      <vt:lpstr>Calibri Light</vt:lpstr>
      <vt:lpstr>Century Gothic</vt:lpstr>
      <vt:lpstr>等线</vt:lpstr>
      <vt:lpstr>等线 Light</vt:lpstr>
      <vt:lpstr>方正舒体</vt:lpstr>
      <vt:lpstr>Garamond</vt:lpstr>
      <vt:lpstr>Times New Roman</vt:lpstr>
      <vt:lpstr>仓耳羽辰体-谷力 W05</vt:lpstr>
      <vt:lpstr>字魂17号-萌趣果冻体</vt:lpstr>
      <vt:lpstr>方正兰亭粗黑_GBK</vt:lpstr>
      <vt:lpstr>Office 主题</vt:lpstr>
      <vt:lpstr>3_Office 主题​​</vt:lpstr>
      <vt:lpstr>2_Office 主题</vt:lpstr>
      <vt:lpstr>4_Office 主题​​</vt:lpstr>
      <vt:lpstr>Organic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cảm xúc của em khi được làm những việc đó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2021-06-19T11:55:59Z</dcterms:created>
  <dcterms:modified xsi:type="dcterms:W3CDTF">2024-01-15T06:09:23Z</dcterms:modified>
</cp:coreProperties>
</file>