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  <p:sldMasterId id="2147483764" r:id="rId2"/>
    <p:sldMasterId id="2147483777" r:id="rId3"/>
    <p:sldMasterId id="2147483790" r:id="rId4"/>
    <p:sldMasterId id="2147483803" r:id="rId5"/>
  </p:sldMasterIdLst>
  <p:notesMasterIdLst>
    <p:notesMasterId r:id="rId15"/>
  </p:notesMasterIdLst>
  <p:sldIdLst>
    <p:sldId id="256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5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D0635-319A-429A-899D-AA14C73F6AA3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0D409-9D2A-4CD8-B706-059D961A5A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9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54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65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87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4262361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5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44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105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85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05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39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1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13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48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67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35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91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230071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09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64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91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51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39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81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03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00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7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01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74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72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3850496"/>
      </p:ext>
    </p:extLst>
  </p:cSld>
  <p:clrMapOvr>
    <a:masterClrMapping/>
  </p:clrMapOvr>
  <p:transition spd="slow" advClick="0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67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95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5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31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14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986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71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883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111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06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910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35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7485658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22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66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730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08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38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47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5250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965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5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8492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8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61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585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946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46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302727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3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3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07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7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9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6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3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2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737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8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55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l="-11215" t="-87474" r="-10533" b="-28968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52332" y="4298264"/>
            <a:ext cx="12444332" cy="3306959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1809" y="2464198"/>
            <a:ext cx="9488381" cy="401615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81905" y="3751017"/>
            <a:ext cx="455679" cy="303234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49963005-A875-1E40-02BA-C25B568B2D13}"/>
              </a:ext>
            </a:extLst>
          </p:cNvPr>
          <p:cNvSpPr txBox="1"/>
          <p:nvPr/>
        </p:nvSpPr>
        <p:spPr>
          <a:xfrm>
            <a:off x="1144480" y="1468364"/>
            <a:ext cx="10369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 Two" panose="02000506000000020003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 VIỆC NÊN LÀM TRONG</a:t>
            </a:r>
          </a:p>
          <a:p>
            <a:pPr algn="ctr" defTabSz="685800"/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obster Two" panose="02000506000000020003" pitchFamily="2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 HỌC, GIỜ CHƠI</a:t>
            </a:r>
            <a:endParaRPr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obster Two" panose="02000506000000020003" pitchFamily="2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9" name="组合 7">
            <a:extLst>
              <a:ext uri="{FF2B5EF4-FFF2-40B4-BE49-F238E27FC236}">
                <a16:creationId xmlns:a16="http://schemas.microsoft.com/office/drawing/2014/main" id="{F30326F8-CD1F-D424-FCBA-BF9205414D24}"/>
              </a:ext>
            </a:extLst>
          </p:cNvPr>
          <p:cNvGrpSpPr/>
          <p:nvPr/>
        </p:nvGrpSpPr>
        <p:grpSpPr>
          <a:xfrm>
            <a:off x="3996292" y="186581"/>
            <a:ext cx="4666114" cy="1036548"/>
            <a:chOff x="2855223" y="1677808"/>
            <a:chExt cx="3178629" cy="345516"/>
          </a:xfrm>
        </p:grpSpPr>
        <p:sp>
          <p:nvSpPr>
            <p:cNvPr id="10" name="圆角矩形 6">
              <a:extLst>
                <a:ext uri="{FF2B5EF4-FFF2-40B4-BE49-F238E27FC236}">
                  <a16:creationId xmlns:a16="http://schemas.microsoft.com/office/drawing/2014/main" id="{6A974380-E401-4264-DEAD-F60ECDD716E9}"/>
                </a:ext>
              </a:extLst>
            </p:cNvPr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Hoạt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trải</a:t>
              </a:r>
              <a:r>
                <a:rPr lang="en-US" altLang="zh-CN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nghiệm</a:t>
              </a:r>
              <a:endParaRPr lang="en-US" altLang="zh-C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1" name="文本框 5">
              <a:extLst>
                <a:ext uri="{FF2B5EF4-FFF2-40B4-BE49-F238E27FC236}">
                  <a16:creationId xmlns:a16="http://schemas.microsoft.com/office/drawing/2014/main" id="{4DC3F64C-80EA-A8C1-B9CE-641B2E6611EB}"/>
                </a:ext>
              </a:extLst>
            </p:cNvPr>
            <p:cNvSpPr txBox="1"/>
            <p:nvPr/>
          </p:nvSpPr>
          <p:spPr>
            <a:xfrm>
              <a:off x="2997872" y="1699140"/>
              <a:ext cx="1258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endParaRPr lang="zh-C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0" y="-19316"/>
            <a:ext cx="12192000" cy="3420533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81400" y="3733800"/>
            <a:ext cx="4291740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103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2</a:t>
            </a:r>
            <a:endParaRPr lang="zh-CN" altLang="en-US" sz="103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7906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429000" y="1219200"/>
            <a:ext cx="4755646" cy="4870848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KHỞI ĐỘNG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770771" y="-811632"/>
            <a:ext cx="609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48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62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THỰC HÀNH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1161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4131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2057624" y="662864"/>
            <a:ext cx="1071964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71886" y="913619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126768" y="487957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67142" r="49841" b="11905"/>
          <a:stretch/>
        </p:blipFill>
        <p:spPr>
          <a:xfrm>
            <a:off x="1905000" y="1676400"/>
            <a:ext cx="4267200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9" t="66667" r="8604" b="12380"/>
          <a:stretch/>
        </p:blipFill>
        <p:spPr>
          <a:xfrm>
            <a:off x="6103738" y="1531050"/>
            <a:ext cx="4183269" cy="3421975"/>
          </a:xfrm>
          <a:prstGeom prst="rect">
            <a:avLst/>
          </a:prstGeom>
        </p:spPr>
      </p:pic>
      <p:sp>
        <p:nvSpPr>
          <p:cNvPr id="10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52600" y="4909457"/>
            <a:ext cx="426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muốn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chuyện</a:t>
            </a:r>
            <a:endParaRPr lang="en-US" altLang="zh-CN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3867" y="4838467"/>
            <a:ext cx="36829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rủ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hái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1875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62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8136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4131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1963720" y="605815"/>
            <a:ext cx="1168743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36965" y="1075818"/>
            <a:ext cx="73913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Rèn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thay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đổi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vi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chưa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cực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5202968" y="492242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0" t="16190" r="24043" b="60635"/>
          <a:stretch/>
        </p:blipFill>
        <p:spPr>
          <a:xfrm>
            <a:off x="1689113" y="1690573"/>
            <a:ext cx="8560819" cy="39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3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0" y="-19313"/>
            <a:ext cx="12192000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77102" y="1532935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  <a:endParaRPr lang="vi-VN" altLang="zh-CN" sz="36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2228671"/>
            <a:ext cx="106356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chối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7580" y="3613077"/>
            <a:ext cx="106356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khuyên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nhủ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98516" y="5063202"/>
            <a:ext cx="106356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/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Khuyên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nhủ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8200" y="89081"/>
            <a:ext cx="2676544" cy="858857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vi-VN" altLang="zh-CN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3604353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0" y="85725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l="-11215" t="-87474" r="-10533" b="-28968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28600" y="4193127"/>
            <a:ext cx="12420600" cy="3108802"/>
          </a:xfrm>
          <a:custGeom>
            <a:avLst/>
            <a:gdLst/>
            <a:ahLst/>
            <a:cxnLst/>
            <a:rect l="l" t="t" r="r" b="b"/>
            <a:pathLst>
              <a:path w="23682613" h="6217603">
                <a:moveTo>
                  <a:pt x="0" y="0"/>
                </a:moveTo>
                <a:lnTo>
                  <a:pt x="23682614" y="0"/>
                </a:lnTo>
                <a:lnTo>
                  <a:pt x="23682614" y="6217603"/>
                </a:lnTo>
                <a:lnTo>
                  <a:pt x="0" y="6217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65" r="-16465"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179281" y="2438400"/>
            <a:ext cx="7604837" cy="3843868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57200"/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24000" y="316483"/>
            <a:ext cx="9144000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6440"/>
              </a:lnSpc>
            </a:pPr>
            <a:r>
              <a:rPr lang="en-US" sz="7200" b="1" dirty="0" err="1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Hẹn</a:t>
            </a:r>
            <a:r>
              <a:rPr lang="en-US" sz="7200" b="1" dirty="0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gặp</a:t>
            </a:r>
            <a:r>
              <a:rPr lang="en-US" sz="7200" b="1" dirty="0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lại</a:t>
            </a:r>
            <a:r>
              <a:rPr lang="en-US" sz="7200" b="1" dirty="0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các</a:t>
            </a:r>
            <a:r>
              <a:rPr lang="en-US" sz="7200" b="1" dirty="0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bạn</a:t>
            </a:r>
            <a:r>
              <a:rPr lang="en-US" sz="7200" b="1" dirty="0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trong</a:t>
            </a:r>
            <a:r>
              <a:rPr lang="en-US" sz="7200" b="1" dirty="0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tiết</a:t>
            </a:r>
            <a:r>
              <a:rPr lang="en-US" sz="7200" b="1" dirty="0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học</a:t>
            </a:r>
            <a:r>
              <a:rPr lang="en-US" sz="7200" b="1" dirty="0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sau</a:t>
            </a:r>
            <a:r>
              <a:rPr lang="en-US" sz="7200" b="1" dirty="0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nhé</a:t>
            </a:r>
            <a:r>
              <a:rPr lang="en-US" sz="7200" b="1" dirty="0">
                <a:solidFill>
                  <a:srgbClr val="002060"/>
                </a:solidFill>
                <a:latin typeface="Lydian" panose="00000400000000000000" pitchFamily="2" charset="0"/>
                <a:ea typeface="Lydian" panose="00000400000000000000" pitchFamily="2" charset="0"/>
                <a:cs typeface="Lydian" panose="00000400000000000000" pitchFamily="2" charset="0"/>
              </a:rPr>
              <a:t>!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145</Words>
  <Application>Microsoft Office PowerPoint</Application>
  <PresentationFormat>Widescreen</PresentationFormat>
  <Paragraphs>27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Lobster Two</vt:lpstr>
      <vt:lpstr>Lydian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sic</dc:creator>
  <cp:lastModifiedBy>Microsoft</cp:lastModifiedBy>
  <cp:revision>21</cp:revision>
  <dcterms:created xsi:type="dcterms:W3CDTF">2006-08-16T00:00:00Z</dcterms:created>
  <dcterms:modified xsi:type="dcterms:W3CDTF">2023-09-17T09:00:49Z</dcterms:modified>
</cp:coreProperties>
</file>