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sldIdLst>
    <p:sldId id="274" r:id="rId3"/>
    <p:sldId id="280" r:id="rId4"/>
    <p:sldId id="281" r:id="rId5"/>
    <p:sldId id="268" r:id="rId6"/>
    <p:sldId id="275" r:id="rId7"/>
    <p:sldId id="291" r:id="rId8"/>
    <p:sldId id="282" r:id="rId9"/>
    <p:sldId id="294" r:id="rId10"/>
    <p:sldId id="256" r:id="rId11"/>
  </p:sldIdLst>
  <p:sldSz cx="18288000" cy="10287000"/>
  <p:notesSz cx="6858000" cy="9144000"/>
  <p:embeddedFontLst>
    <p:embeddedFont>
      <p:font typeface="#9Slide03 AmpleSoft Bold" panose="020B0604020202020204" charset="0"/>
      <p:regular r:id="rId12"/>
    </p:embeddedFont>
    <p:embeddedFont>
      <p:font typeface="#9Slide07 HoneyCream" panose="020B0604020202020204" charset="0"/>
      <p:regular r:id="rId13"/>
    </p:embeddedFont>
    <p:embeddedFont>
      <p:font typeface="Calibri" panose="020F0502020204030204" pitchFamily="34" charset="0"/>
      <p:regular r:id="rId14"/>
      <p:bold r:id="rId15"/>
      <p:italic r:id="rId16"/>
      <p:boldItalic r:id="rId17"/>
    </p:embeddedFont>
    <p:embeddedFont>
      <p:font typeface="Caveat Brush" pitchFamily="2"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45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17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9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398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5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15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1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0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20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9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90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5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715902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svg"/><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6.png"/><Relationship Id="rId3" Type="http://schemas.openxmlformats.org/officeDocument/2006/relationships/image" Target="../media/image13.sv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 y="8267700"/>
            <a:ext cx="1631815" cy="1674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918" y="-397492"/>
            <a:ext cx="3809524" cy="3809524"/>
          </a:xfrm>
          <a:prstGeom prst="rect">
            <a:avLst/>
          </a:prstGeom>
        </p:spPr>
      </p:pic>
      <p:pic>
        <p:nvPicPr>
          <p:cNvPr id="16" name="Picture 15"/>
          <p:cNvPicPr>
            <a:picLocks noChangeAspect="1"/>
          </p:cNvPicPr>
          <p:nvPr/>
        </p:nvPicPr>
        <p:blipFill>
          <a:blip r:embed="rId6"/>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6">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txBody>
            <a:bodyPr/>
            <a:lstStyle/>
            <a:p>
              <a:endParaRPr lang="en-US"/>
            </a:p>
          </p:txBody>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txBody>
            <a:bodyPr/>
            <a:lstStyle/>
            <a:p>
              <a:endParaRPr lang="en-US"/>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67100"/>
            <a:ext cx="6400800" cy="4419600"/>
          </a:xfrm>
          <a:prstGeom prst="rect">
            <a:avLst/>
          </a:prstGeom>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1">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txBody>
            <a:bodyPr/>
            <a:lstStyle/>
            <a:p>
              <a:endParaRPr lang="en-US"/>
            </a:p>
          </p:txBody>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txBody>
            <a:bodyPr/>
            <a:lstStyle/>
            <a:p>
              <a:endParaRPr lang="en-US"/>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txBody>
              <a:bodyPr/>
              <a:lstStyle/>
              <a:p>
                <a:endParaRPr lang="en-US"/>
              </a:p>
            </p:txBody>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txBody>
                <a:bodyPr/>
                <a:lstStyle/>
                <a:p>
                  <a:endParaRPr lang="en-US"/>
                </a:p>
              </p:txBody>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txBody>
                <a:bodyPr/>
                <a:lstStyle/>
                <a:p>
                  <a:endParaRPr lang="en-US"/>
                </a:p>
              </p:txBody>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2"/>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txBody>
              <a:bodyPr/>
              <a:lstStyle/>
              <a:p>
                <a:endParaRPr lang="en-US"/>
              </a:p>
            </p:txBody>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31" name="Group 30"/>
          <p:cNvGrpSpPr/>
          <p:nvPr/>
        </p:nvGrpSpPr>
        <p:grpSpPr>
          <a:xfrm>
            <a:off x="2536355" y="4165987"/>
            <a:ext cx="5913154" cy="1952457"/>
            <a:chOff x="2045830" y="4120843"/>
            <a:chExt cx="5913154" cy="1952457"/>
          </a:xfrm>
        </p:grpSpPr>
        <p:grpSp>
          <p:nvGrpSpPr>
            <p:cNvPr id="12" name="Group 11"/>
            <p:cNvGrpSpPr/>
            <p:nvPr/>
          </p:nvGrpSpPr>
          <p:grpSpPr>
            <a:xfrm>
              <a:off x="2045830" y="4716470"/>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8" name="Picture 2" descr="ông bụt Tiếng Anh là gì"/>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190" l="10000" r="90000">
                          <a14:foregroundMark x1="53613" y1="25950" x2="57871" y2="46281"/>
                          <a14:foregroundMark x1="49613" y1="6446" x2="40000" y2="14132"/>
                          <a14:foregroundMark x1="37032" y1="9008" x2="37032" y2="9008"/>
                        </a14:backgroundRemoval>
                      </a14:imgEffect>
                    </a14:imgLayer>
                  </a14:imgProps>
                </a:ext>
                <a:ext uri="{28A0092B-C50C-407E-A947-70E740481C1C}">
                  <a14:useLocalDpi xmlns:a14="http://schemas.microsoft.com/office/drawing/2010/main" val="0"/>
                </a:ext>
              </a:extLst>
            </a:blip>
            <a:srcRect/>
            <a:stretch>
              <a:fillRect/>
            </a:stretch>
          </p:blipFill>
          <p:spPr bwMode="auto">
            <a:xfrm>
              <a:off x="5457903" y="4120843"/>
              <a:ext cx="2501081" cy="1952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9677400" y="4412042"/>
            <a:ext cx="6408470" cy="1661258"/>
            <a:chOff x="8069530" y="4249718"/>
            <a:chExt cx="6408470" cy="1661258"/>
          </a:xfrm>
        </p:grpSpPr>
        <p:grpSp>
          <p:nvGrpSpPr>
            <p:cNvPr id="11" name="Group 10"/>
            <p:cNvGrpSpPr/>
            <p:nvPr/>
          </p:nvGrpSpPr>
          <p:grpSpPr>
            <a:xfrm>
              <a:off x="8069530" y="4710633"/>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than</a:t>
                </a: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0" name="Picture 6" descr="Tư vấn công bố hợp quy sản phẩm than đá"/>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814175" y="4249718"/>
              <a:ext cx="2663825" cy="166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475162" y="6141131"/>
            <a:ext cx="6085031" cy="1469316"/>
            <a:chOff x="2016801" y="6101859"/>
            <a:chExt cx="6085031" cy="1469316"/>
          </a:xfrm>
        </p:grpSpPr>
        <p:grpSp>
          <p:nvGrpSpPr>
            <p:cNvPr id="34" name="Group 33"/>
            <p:cNvGrpSpPr/>
            <p:nvPr/>
          </p:nvGrpSpPr>
          <p:grpSpPr>
            <a:xfrm>
              <a:off x="2016801" y="6379143"/>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1" name="Picture 8" descr="Quả gấc trong Tiếng Anh là gì: Định Nghĩa &amp; Ví dụ"/>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858" y="6101859"/>
              <a:ext cx="2203974" cy="1469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85192" y="5934163"/>
            <a:ext cx="5352779" cy="1637012"/>
            <a:chOff x="8084863" y="5877774"/>
            <a:chExt cx="5352779" cy="1637012"/>
          </a:xfrm>
        </p:grpSpPr>
        <p:grpSp>
          <p:nvGrpSpPr>
            <p:cNvPr id="14" name="Group 13"/>
            <p:cNvGrpSpPr/>
            <p:nvPr/>
          </p:nvGrpSpPr>
          <p:grpSpPr>
            <a:xfrm>
              <a:off x="8084863" y="6339593"/>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ma</a:t>
                </a: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96839" l="9654" r="98543">
                          <a14:foregroundMark x1="53552" y1="29285" x2="53552" y2="29285"/>
                          <a14:foregroundMark x1="61020" y1="19468" x2="61020" y2="19468"/>
                          <a14:foregroundMark x1="45537" y1="18469" x2="45537" y2="18469"/>
                          <a14:foregroundMark x1="35883" y1="38436" x2="61020" y2="65890"/>
                          <a14:foregroundMark x1="75592" y1="33111" x2="51366" y2="61564"/>
                          <a14:foregroundMark x1="79599" y1="50915" x2="55191" y2="70383"/>
                          <a14:foregroundMark x1="44080" y1="32779" x2="57195" y2="48918"/>
                          <a14:foregroundMark x1="63388" y1="24293" x2="59381" y2="47587"/>
                          <a14:foregroundMark x1="65392" y1="20133" x2="69945" y2="28952"/>
                          <a14:foregroundMark x1="66485" y1="11314" x2="39891" y2="27621"/>
                          <a14:foregroundMark x1="55191" y1="10815" x2="36794" y2="22463"/>
                          <a14:foregroundMark x1="32240" y1="31281" x2="32240" y2="43428"/>
                          <a14:foregroundMark x1="24226" y1="28952" x2="31876" y2="40100"/>
                          <a14:foregroundMark x1="24590" y1="41098" x2="56284" y2="68552"/>
                          <a14:foregroundMark x1="82149" y1="42097" x2="82149" y2="42097"/>
                          <a14:foregroundMark x1="85246" y1="40100" x2="82149" y2="47587"/>
                          <a14:foregroundMark x1="58834" y1="71880" x2="72495" y2="83527"/>
                        </a14:backgroundRemoval>
                      </a14:imgEffect>
                    </a14:imgLayer>
                  </a14:imgProps>
                </a:ext>
              </a:extLst>
            </a:blip>
            <a:stretch>
              <a:fillRect/>
            </a:stretch>
          </p:blipFill>
          <p:spPr>
            <a:xfrm>
              <a:off x="11942268" y="5877774"/>
              <a:ext cx="1495374" cy="1637012"/>
            </a:xfrm>
            <a:prstGeom prst="rect">
              <a:avLst/>
            </a:prstGeom>
          </p:spPr>
        </p:pic>
      </p:grpSp>
      <p:grpSp>
        <p:nvGrpSpPr>
          <p:cNvPr id="24" name="Group 23"/>
          <p:cNvGrpSpPr/>
          <p:nvPr/>
        </p:nvGrpSpPr>
        <p:grpSpPr>
          <a:xfrm>
            <a:off x="2691352" y="7596949"/>
            <a:ext cx="5758895" cy="1732748"/>
            <a:chOff x="2032041" y="7622134"/>
            <a:chExt cx="5758895" cy="1732748"/>
          </a:xfrm>
        </p:grpSpPr>
        <p:grpSp>
          <p:nvGrpSpPr>
            <p:cNvPr id="37" name="Group 36"/>
            <p:cNvGrpSpPr/>
            <p:nvPr/>
          </p:nvGrpSpPr>
          <p:grpSpPr>
            <a:xfrm>
              <a:off x="2032041" y="8121778"/>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4" name="Picture 10" descr="Over 200 Free Snowman Vectors - Pixabay -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7008" y="7622134"/>
              <a:ext cx="1323928" cy="1732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677400" y="7337244"/>
            <a:ext cx="5383416" cy="1953292"/>
            <a:chOff x="9405939" y="7524316"/>
            <a:chExt cx="5383416" cy="1953292"/>
          </a:xfrm>
        </p:grpSpPr>
        <p:grpSp>
          <p:nvGrpSpPr>
            <p:cNvPr id="40" name="Group 39"/>
            <p:cNvGrpSpPr/>
            <p:nvPr/>
          </p:nvGrpSpPr>
          <p:grpSpPr>
            <a:xfrm>
              <a:off x="9405939" y="8214594"/>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6" name="Picture 12" descr="Hình ảnh Cô Tiên Nhỏ PNG, Vector, PSD, và biểu tượng để tải về miễn phí |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4417" l="10500" r="90500"/>
                      </a14:imgEffect>
                    </a14:imgLayer>
                  </a14:imgProps>
                </a:ext>
                <a:ext uri="{28A0092B-C50C-407E-A947-70E740481C1C}">
                  <a14:useLocalDpi xmlns:a14="http://schemas.microsoft.com/office/drawing/2010/main" val="0"/>
                </a:ext>
              </a:extLst>
            </a:blip>
            <a:srcRect/>
            <a:stretch>
              <a:fillRect/>
            </a:stretch>
          </p:blipFill>
          <p:spPr bwMode="auto">
            <a:xfrm>
              <a:off x="12836063" y="7524316"/>
              <a:ext cx="1953292" cy="19532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0.00401 L -0.3651 0.15416 " pathEditMode="relative" rAng="0" ptsTypes="AA">
                                      <p:cBhvr>
                                        <p:cTn id="54" dur="2000" fill="hold"/>
                                        <p:tgtEl>
                                          <p:spTgt spid="55"/>
                                        </p:tgtEl>
                                        <p:attrNameLst>
                                          <p:attrName>ppt_x</p:attrName>
                                          <p:attrName>ppt_y</p:attrName>
                                        </p:attrNameLst>
                                      </p:cBhvr>
                                      <p:rCtr x="-18255" y="750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94444E-7 2.22222E-6 L 0.25564 0.17037 " pathEditMode="relative" rAng="0" ptsTypes="AA">
                                      <p:cBhvr>
                                        <p:cTn id="58" dur="2000" fill="hold"/>
                                        <p:tgtEl>
                                          <p:spTgt spid="44"/>
                                        </p:tgtEl>
                                        <p:attrNameLst>
                                          <p:attrName>ppt_x</p:attrName>
                                          <p:attrName>ppt_y</p:attrName>
                                        </p:attrNameLst>
                                      </p:cBhvr>
                                      <p:rCtr x="12778" y="851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52778E-6 2.22222E-6 L -0.30929 0.31991 " pathEditMode="relative" rAng="0" ptsTypes="AA">
                                      <p:cBhvr>
                                        <p:cTn id="62" dur="2000" fill="hold"/>
                                        <p:tgtEl>
                                          <p:spTgt spid="54"/>
                                        </p:tgtEl>
                                        <p:attrNameLst>
                                          <p:attrName>ppt_x</p:attrName>
                                          <p:attrName>ppt_y</p:attrName>
                                        </p:attrNameLst>
                                      </p:cBhvr>
                                      <p:rCtr x="-15469" y="1598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75E-6 -2.34568E-6 L -0.11345 0.31636 " pathEditMode="relative" rAng="0" ptsTypes="AA">
                                      <p:cBhvr>
                                        <p:cTn id="66" dur="2000" fill="hold"/>
                                        <p:tgtEl>
                                          <p:spTgt spid="57"/>
                                        </p:tgtEl>
                                        <p:attrNameLst>
                                          <p:attrName>ppt_x</p:attrName>
                                          <p:attrName>ppt_y</p:attrName>
                                        </p:attrNameLst>
                                      </p:cBhvr>
                                      <p:rCtr x="-5677" y="158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2.34568E-6 L -0.01129 0.47932 " pathEditMode="relative" rAng="0" ptsTypes="AA">
                                      <p:cBhvr>
                                        <p:cTn id="70" dur="2000" fill="hold"/>
                                        <p:tgtEl>
                                          <p:spTgt spid="16"/>
                                        </p:tgtEl>
                                        <p:attrNameLst>
                                          <p:attrName>ppt_x</p:attrName>
                                          <p:attrName>ppt_y</p:attrName>
                                        </p:attrNameLst>
                                      </p:cBhvr>
                                      <p:rCtr x="-564" y="2396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58333E-6 -2.34568E-6 L -0.20104 0.47192 " pathEditMode="relative" rAng="0" ptsTypes="AA">
                                      <p:cBhvr>
                                        <p:cTn id="74"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a:p>
            <a:pPr algn="just"/>
            <a:r>
              <a:rPr lang="en-US" sz="4400" b="1" i="1" dirty="0">
                <a:solidFill>
                  <a:srgbClr val="C00000"/>
                </a:solidFill>
              </a:rPr>
              <a:t>b. </a:t>
            </a:r>
            <a:r>
              <a:rPr lang="en-US" sz="4400" dirty="0" err="1">
                <a:solidFill>
                  <a:schemeClr val="tx1"/>
                </a:solidFill>
              </a:rPr>
              <a:t>Viết</a:t>
            </a:r>
            <a:r>
              <a:rPr lang="en-US" sz="4400" dirty="0">
                <a:solidFill>
                  <a:schemeClr val="tx1"/>
                </a:solidFill>
              </a:rPr>
              <a:t> 2-3 </a:t>
            </a:r>
            <a:r>
              <a:rPr lang="en-US" sz="4400" dirty="0" err="1">
                <a:solidFill>
                  <a:schemeClr val="tx1"/>
                </a:solidFill>
              </a:rPr>
              <a:t>câu</a:t>
            </a:r>
            <a:r>
              <a:rPr lang="en-US" sz="4400" dirty="0">
                <a:solidFill>
                  <a:schemeClr val="tx1"/>
                </a:solidFill>
              </a:rPr>
              <a:t> </a:t>
            </a:r>
            <a:r>
              <a:rPr lang="en-US" sz="4400" dirty="0" err="1">
                <a:solidFill>
                  <a:schemeClr val="tx1"/>
                </a:solidFill>
              </a:rPr>
              <a:t>có</a:t>
            </a:r>
            <a:r>
              <a:rPr lang="en-US" sz="4400" dirty="0">
                <a:solidFill>
                  <a:schemeClr val="tx1"/>
                </a:solidFill>
              </a:rPr>
              <a:t> </a:t>
            </a:r>
            <a:r>
              <a:rPr lang="en-US" sz="4400" dirty="0" err="1">
                <a:solidFill>
                  <a:schemeClr val="tx1"/>
                </a:solidFill>
              </a:rPr>
              <a:t>sử</a:t>
            </a:r>
            <a:r>
              <a:rPr lang="en-US" sz="4400" dirty="0">
                <a:solidFill>
                  <a:schemeClr val="tx1"/>
                </a:solidFill>
              </a:rPr>
              <a:t> </a:t>
            </a:r>
            <a:r>
              <a:rPr lang="en-US" sz="4400" dirty="0" err="1">
                <a:solidFill>
                  <a:schemeClr val="tx1"/>
                </a:solidFill>
              </a:rPr>
              <a:t>dụng</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em</a:t>
            </a:r>
            <a:r>
              <a:rPr lang="en-US" sz="4400" dirty="0">
                <a:solidFill>
                  <a:schemeClr val="tx1"/>
                </a:solidFill>
              </a:rPr>
              <a:t> </a:t>
            </a:r>
            <a:r>
              <a:rPr lang="en-US" sz="4400" dirty="0" err="1">
                <a:solidFill>
                  <a:schemeClr val="tx1"/>
                </a:solidFill>
              </a:rPr>
              <a:t>tìm</a:t>
            </a:r>
            <a:r>
              <a:rPr lang="en-US" sz="4400" dirty="0">
                <a:solidFill>
                  <a:schemeClr val="tx1"/>
                </a:solidFill>
              </a:rPr>
              <a:t> </a:t>
            </a:r>
            <a:r>
              <a:rPr lang="en-US" sz="4400" dirty="0" err="1">
                <a:solidFill>
                  <a:schemeClr val="tx1"/>
                </a:solidFill>
              </a:rPr>
              <a:t>được</a:t>
            </a:r>
            <a:r>
              <a:rPr lang="en-US" sz="4400" dirty="0">
                <a:solidFill>
                  <a:schemeClr val="tx1"/>
                </a:solidFill>
              </a:rPr>
              <a:t> ở </a:t>
            </a:r>
            <a:r>
              <a:rPr lang="en-US" sz="4400" dirty="0" err="1">
                <a:solidFill>
                  <a:schemeClr val="tx1"/>
                </a:solidFill>
              </a:rPr>
              <a:t>bài</a:t>
            </a:r>
            <a:r>
              <a:rPr lang="en-US" sz="4400" dirty="0">
                <a:solidFill>
                  <a:schemeClr val="tx1"/>
                </a:solidFill>
              </a:rPr>
              <a:t> </a:t>
            </a:r>
            <a:r>
              <a:rPr lang="en-US" sz="4400" dirty="0" err="1">
                <a:solidFill>
                  <a:schemeClr val="tx1"/>
                </a:solidFill>
              </a:rPr>
              <a:t>tập</a:t>
            </a:r>
            <a:r>
              <a:rPr lang="en-US" sz="4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3">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txBody>
            <a:bodyPr/>
            <a:lstStyle/>
            <a:p>
              <a:endParaRPr lang="en-US"/>
            </a:p>
          </p:txBody>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txBody>
            <a:bodyPr/>
            <a:lstStyle/>
            <a:p>
              <a:endParaRPr lang="en-US"/>
            </a:p>
          </p:txBody>
        </p:sp>
      </p:grpSp>
      <p:pic>
        <p:nvPicPr>
          <p:cNvPr id="6" name="Picture 5"/>
          <p:cNvPicPr>
            <a:picLocks noChangeAspect="1"/>
          </p:cNvPicPr>
          <p:nvPr/>
        </p:nvPicPr>
        <p:blipFill>
          <a:blip r:embed="rId3"/>
          <a:stretch>
            <a:fillRect/>
          </a:stretch>
        </p:blipFill>
        <p:spPr>
          <a:xfrm>
            <a:off x="4841377" y="2277569"/>
            <a:ext cx="8529043" cy="7449958"/>
          </a:xfrm>
          <a:prstGeom prst="rect">
            <a:avLst/>
          </a:prstGeom>
        </p:spPr>
      </p:pic>
    </p:spTree>
    <p:extLst>
      <p:ext uri="{BB962C8B-B14F-4D97-AF65-F5344CB8AC3E}">
        <p14:creationId xmlns:p14="http://schemas.microsoft.com/office/powerpoint/2010/main" val="3778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5" y="10391"/>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blip>
              <a:stretch>
                <a:fillRect/>
              </a:stretch>
            </a:blipFill>
          </p:spPr>
          <p:txBody>
            <a:bodyPr/>
            <a:lstStyle/>
            <a:p>
              <a:endParaRPr lang="en-US"/>
            </a:p>
          </p:txBody>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txBody>
              <a:bodyPr/>
              <a:lstStyle/>
              <a:p>
                <a:endParaRPr lang="en-US"/>
              </a:p>
            </p:txBody>
          </p:sp>
          <p:sp>
            <p:nvSpPr>
              <p:cNvPr id="6" name="TextBox 6"/>
              <p:cNvSpPr txBox="1"/>
              <p:nvPr/>
            </p:nvSpPr>
            <p:spPr>
              <a:xfrm>
                <a:off x="0" y="104775"/>
                <a:ext cx="812800" cy="708025"/>
              </a:xfrm>
              <a:prstGeom prst="rect">
                <a:avLst/>
              </a:prstGeom>
            </p:spPr>
            <p:txBody>
              <a:bodyPr lIns="50800" tIns="50800" rIns="50800" bIns="50800" rtlCol="0" anchor="ctr"/>
              <a:lstStyle/>
              <a:p>
                <a:pPr marL="0" marR="0" lvl="0" indent="0" algn="ctr" defTabSz="914400" rtl="0" eaLnBrk="1" fontAlgn="auto" latinLnBrk="0" hangingPunct="1">
                  <a:lnSpc>
                    <a:spcPts val="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Rectangle 8"/>
          <p:cNvSpPr/>
          <p:nvPr/>
        </p:nvSpPr>
        <p:spPr>
          <a:xfrm>
            <a:off x="1238440" y="2736476"/>
            <a:ext cx="844845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22222"/>
                </a:solidFill>
                <a:effectLst/>
                <a:uLnTx/>
                <a:uFillTx/>
                <a:latin typeface="Calibri"/>
                <a:ea typeface="+mn-ea"/>
                <a:cs typeface="+mn-cs"/>
              </a:rPr>
              <a:t>	</a:t>
            </a:r>
            <a:r>
              <a:rPr kumimoji="0" lang="vi-VN" sz="4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Nhà em mới mua một cây hoa đào trông rất đẹp. Nụ hoa mọc đây cành cây như những đốm lửa đỏ đậu trên cành. Hoa đào bung nở rất đẹp, màu hoa đỏ thắm, đài hoa bé xinh nâng đỡ lấy những cánh hoa mảnh mai, mềm mọi. Nhị hoa màu vàng ở giữa bông.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rotWithShape="1">
          <a:blip r:embed="rId3"/>
          <a:srcRect l="16482" t="2170"/>
          <a:stretch/>
        </p:blipFill>
        <p:spPr>
          <a:xfrm>
            <a:off x="2720086" y="313427"/>
            <a:ext cx="14226286" cy="2731608"/>
          </a:xfrm>
          <a:prstGeom prst="rect">
            <a:avLst/>
          </a:prstGeom>
        </p:spPr>
      </p:pic>
      <p:pic>
        <p:nvPicPr>
          <p:cNvPr id="1026" name="Picture 2" descr="Hoa đào trang trí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9568" y="3477729"/>
            <a:ext cx="716543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909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79974" y="0"/>
            <a:ext cx="18511016" cy="10371737"/>
          </a:xfrm>
          <a:custGeom>
            <a:avLst/>
            <a:gdLst/>
            <a:ahLst/>
            <a:cxnLst/>
            <a:rect l="l" t="t" r="r" b="b"/>
            <a:pathLst>
              <a:path w="18511016" h="10371737">
                <a:moveTo>
                  <a:pt x="0" y="0"/>
                </a:moveTo>
                <a:lnTo>
                  <a:pt x="18511015" y="0"/>
                </a:lnTo>
                <a:lnTo>
                  <a:pt x="18511015" y="10371737"/>
                </a:lnTo>
                <a:lnTo>
                  <a:pt x="0" y="10371737"/>
                </a:lnTo>
                <a:lnTo>
                  <a:pt x="0" y="0"/>
                </a:lnTo>
                <a:close/>
              </a:path>
            </a:pathLst>
          </a:custGeom>
          <a:blipFill>
            <a:blip r:embed="rId2">
              <a:extLst>
                <a:ext uri="{96DAC541-7B7A-43D3-8B79-37D633B846F1}">
                  <asvg:svgBlip xmlns:asvg="http://schemas.microsoft.com/office/drawing/2016/SVG/main" r:embed="rId3"/>
                </a:ext>
              </a:extLst>
            </a:blip>
            <a:stretch>
              <a:fillRect l="-5317" r="-4976" b="-10829"/>
            </a:stretch>
          </a:blipFill>
        </p:spPr>
        <p:txBody>
          <a:bodyPr/>
          <a:lstStyle/>
          <a:p>
            <a:endParaRPr lang="en-US"/>
          </a:p>
        </p:txBody>
      </p:sp>
      <p:sp>
        <p:nvSpPr>
          <p:cNvPr id="3" name="Freeform 3"/>
          <p:cNvSpPr/>
          <p:nvPr/>
        </p:nvSpPr>
        <p:spPr>
          <a:xfrm>
            <a:off x="1659603" y="737290"/>
            <a:ext cx="15258005" cy="7781583"/>
          </a:xfrm>
          <a:custGeom>
            <a:avLst/>
            <a:gdLst/>
            <a:ahLst/>
            <a:cxnLst/>
            <a:rect l="l" t="t" r="r" b="b"/>
            <a:pathLst>
              <a:path w="15258005" h="7781583">
                <a:moveTo>
                  <a:pt x="0" y="0"/>
                </a:moveTo>
                <a:lnTo>
                  <a:pt x="15258006" y="0"/>
                </a:lnTo>
                <a:lnTo>
                  <a:pt x="15258006" y="7781583"/>
                </a:lnTo>
                <a:lnTo>
                  <a:pt x="0" y="7781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9974" y="4934801"/>
            <a:ext cx="3957438" cy="5352199"/>
          </a:xfrm>
          <a:custGeom>
            <a:avLst/>
            <a:gdLst/>
            <a:ahLst/>
            <a:cxnLst/>
            <a:rect l="l" t="t" r="r" b="b"/>
            <a:pathLst>
              <a:path w="3957438" h="5352199">
                <a:moveTo>
                  <a:pt x="0" y="0"/>
                </a:moveTo>
                <a:lnTo>
                  <a:pt x="3957437" y="0"/>
                </a:lnTo>
                <a:lnTo>
                  <a:pt x="3957437" y="5352199"/>
                </a:lnTo>
                <a:lnTo>
                  <a:pt x="0" y="5352199"/>
                </a:lnTo>
                <a:lnTo>
                  <a:pt x="0" y="0"/>
                </a:lnTo>
                <a:close/>
              </a:path>
            </a:pathLst>
          </a:custGeom>
          <a:blipFill>
            <a:blip r:embed="rId6"/>
            <a:stretch>
              <a:fillRect/>
            </a:stretch>
          </a:blipFill>
        </p:spPr>
        <p:txBody>
          <a:bodyPr/>
          <a:lstStyle/>
          <a:p>
            <a:endParaRPr lang="en-US"/>
          </a:p>
        </p:txBody>
      </p:sp>
      <p:sp>
        <p:nvSpPr>
          <p:cNvPr id="6" name="Freeform 6"/>
          <p:cNvSpPr/>
          <p:nvPr/>
        </p:nvSpPr>
        <p:spPr>
          <a:xfrm>
            <a:off x="14355000" y="4750778"/>
            <a:ext cx="3933000" cy="5641474"/>
          </a:xfrm>
          <a:custGeom>
            <a:avLst/>
            <a:gdLst/>
            <a:ahLst/>
            <a:cxnLst/>
            <a:rect l="l" t="t" r="r" b="b"/>
            <a:pathLst>
              <a:path w="5116068" h="8229600">
                <a:moveTo>
                  <a:pt x="0" y="0"/>
                </a:moveTo>
                <a:lnTo>
                  <a:pt x="5116068" y="0"/>
                </a:lnTo>
                <a:lnTo>
                  <a:pt x="5116068" y="8229600"/>
                </a:lnTo>
                <a:lnTo>
                  <a:pt x="0" y="8229600"/>
                </a:lnTo>
                <a:lnTo>
                  <a:pt x="0" y="0"/>
                </a:lnTo>
                <a:close/>
              </a:path>
            </a:pathLst>
          </a:custGeom>
          <a:blipFill>
            <a:blip r:embed="rId7"/>
            <a:stretch>
              <a:fillRect/>
            </a:stretch>
          </a:blipFill>
        </p:spPr>
        <p:txBody>
          <a:bodyPr/>
          <a:lstStyle/>
          <a:p>
            <a:endParaRPr lang="en-US"/>
          </a:p>
        </p:txBody>
      </p:sp>
      <p:sp>
        <p:nvSpPr>
          <p:cNvPr id="11" name="TextBox 10"/>
          <p:cNvSpPr txBox="1"/>
          <p:nvPr/>
        </p:nvSpPr>
        <p:spPr>
          <a:xfrm>
            <a:off x="4037199" y="3291582"/>
            <a:ext cx="10502812" cy="1862048"/>
          </a:xfrm>
          <a:prstGeom prst="rect">
            <a:avLst/>
          </a:prstGeom>
          <a:noFill/>
        </p:spPr>
        <p:txBody>
          <a:bodyPr wrap="none" rtlCol="0">
            <a:spAutoFit/>
          </a:bodyPr>
          <a:lstStyle/>
          <a:p>
            <a:r>
              <a:rPr lang="en-US" sz="11500" dirty="0">
                <a:solidFill>
                  <a:schemeClr val="bg1"/>
                </a:solidFill>
                <a:latin typeface="#9Slide03 AmpleSoft Bold" panose="02000000000000000000" pitchFamily="2" charset="0"/>
              </a:rPr>
              <a:t>CHÀO TẠM BIỆT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256</Words>
  <Application>Microsoft Office PowerPoint</Application>
  <PresentationFormat>Custom</PresentationFormat>
  <Paragraphs>30</Paragraphs>
  <Slides>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Caveat Brush</vt:lpstr>
      <vt:lpstr>#9Slide07 HoneyCream</vt:lpstr>
      <vt:lpstr>OpenSans</vt:lpstr>
      <vt:lpstr>Times New Roman</vt:lpstr>
      <vt:lpstr>#9Slide03 AmpleSoft Bold</vt:lpstr>
      <vt:lpstr>SVN-Newton</vt:lpstr>
      <vt:lpstr>Calibri</vt:lpstr>
      <vt:lpstr>Arial</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Thu Trang</cp:lastModifiedBy>
  <cp:revision>27</cp:revision>
  <dcterms:created xsi:type="dcterms:W3CDTF">2006-08-16T00:00:00Z</dcterms:created>
  <dcterms:modified xsi:type="dcterms:W3CDTF">2023-12-20T14:40:35Z</dcterms:modified>
  <dc:identifier>DAFsuYsQVp4</dc:identifier>
</cp:coreProperties>
</file>