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21.svg" ContentType="image/svg+xml"/>
  <Override PartName="/ppt/media/image23.svg" ContentType="image/svg+xml"/>
  <Override PartName="/ppt/media/image3.svg" ContentType="image/svg+xml"/>
  <Override PartName="/ppt/media/image30.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4.svg" ContentType="image/svg+xml"/>
  <Override PartName="/ppt/media/image56.svg" ContentType="image/svg+xml"/>
  <Override PartName="/ppt/media/image58.svg" ContentType="image/svg+xml"/>
  <Override PartName="/ppt/media/image60.svg" ContentType="image/svg+xml"/>
  <Override PartName="/ppt/media/image62.svg" ContentType="image/svg+xml"/>
  <Override PartName="/ppt/media/image64.svg" ContentType="image/svg+xml"/>
  <Override PartName="/ppt/media/image66.svg" ContentType="image/svg+xml"/>
  <Override PartName="/ppt/media/image68.svg" ContentType="image/svg+xml"/>
  <Override PartName="/ppt/media/image7.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80.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media/image90.svg" ContentType="image/svg+xml"/>
  <Override PartName="/ppt/media/image92.svg" ContentType="image/svg+xml"/>
  <Override PartName="/ppt/media/image94.svg" ContentType="image/svg+xml"/>
  <Override PartName="/ppt/media/image96.svg" ContentType="image/svg+xml"/>
  <Override PartName="/ppt/media/image9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81" r:id="rId23"/>
  </p:sldIdLst>
  <p:sldSz cx="18288000" cy="10287000"/>
  <p:notesSz cx="6858000" cy="9144000"/>
  <p:embeddedFontLst>
    <p:embeddedFont>
      <p:font typeface="UTM Avo Bold" panose="02040603050506020204"/>
      <p:bold r:id="rId27"/>
    </p:embeddedFont>
    <p:embeddedFont>
      <p:font typeface="Calibri" panose="020F050202020403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78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p:scale>
          <a:sx n="33" d="100"/>
          <a:sy n="33" d="100"/>
        </p:scale>
        <p:origin x="1397" y="58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7" name="Picture 6"/>
          <p:cNvPicPr>
            <a:picLocks noChangeAspect="1"/>
          </p:cNvPicPr>
          <p:nvPr userDrawn="1"/>
        </p:nvPicPr>
        <p:blipFill>
          <a:blip r:embed="rId12"/>
          <a:stretch>
            <a:fillRect/>
          </a:stretch>
        </p:blipFill>
        <p:spPr>
          <a:xfrm>
            <a:off x="-4724400" y="-647700"/>
            <a:ext cx="23774400" cy="1577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3.sv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svg"/><Relationship Id="rId1"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svg"/><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svg"/><Relationship Id="rId7" Type="http://schemas.openxmlformats.org/officeDocument/2006/relationships/image" Target="../media/image4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3" Type="http://schemas.openxmlformats.org/officeDocument/2006/relationships/image" Target="../media/image38.png"/><Relationship Id="rId2" Type="http://schemas.openxmlformats.org/officeDocument/2006/relationships/image" Target="../media/image37.svg"/><Relationship Id="rId11" Type="http://schemas.openxmlformats.org/officeDocument/2006/relationships/slideLayout" Target="../slideLayouts/slideLayout7.xml"/><Relationship Id="rId10" Type="http://schemas.openxmlformats.org/officeDocument/2006/relationships/image" Target="../media/image45.sv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7.svg"/><Relationship Id="rId1" Type="http://schemas.openxmlformats.org/officeDocument/2006/relationships/image" Target="../media/image46.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svg"/><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58.svg"/><Relationship Id="rId7" Type="http://schemas.openxmlformats.org/officeDocument/2006/relationships/image" Target="../media/image57.png"/><Relationship Id="rId6" Type="http://schemas.openxmlformats.org/officeDocument/2006/relationships/image" Target="../media/image56.svg"/><Relationship Id="rId57" Type="http://schemas.openxmlformats.org/officeDocument/2006/relationships/slideLayout" Target="../slideLayouts/slideLayout7.xml"/><Relationship Id="rId56" Type="http://schemas.openxmlformats.org/officeDocument/2006/relationships/image" Target="../media/image98.svg"/><Relationship Id="rId55" Type="http://schemas.openxmlformats.org/officeDocument/2006/relationships/image" Target="../media/image97.png"/><Relationship Id="rId54" Type="http://schemas.openxmlformats.org/officeDocument/2006/relationships/image" Target="../media/image4.png"/><Relationship Id="rId53" Type="http://schemas.openxmlformats.org/officeDocument/2006/relationships/image" Target="../media/image96.svg"/><Relationship Id="rId52" Type="http://schemas.openxmlformats.org/officeDocument/2006/relationships/image" Target="../media/image95.png"/><Relationship Id="rId51" Type="http://schemas.openxmlformats.org/officeDocument/2006/relationships/image" Target="../media/image94.svg"/><Relationship Id="rId50" Type="http://schemas.openxmlformats.org/officeDocument/2006/relationships/image" Target="../media/image93.png"/><Relationship Id="rId5" Type="http://schemas.openxmlformats.org/officeDocument/2006/relationships/image" Target="../media/image55.png"/><Relationship Id="rId49" Type="http://schemas.openxmlformats.org/officeDocument/2006/relationships/image" Target="../media/image92.svg"/><Relationship Id="rId48" Type="http://schemas.openxmlformats.org/officeDocument/2006/relationships/image" Target="../media/image91.png"/><Relationship Id="rId47" Type="http://schemas.openxmlformats.org/officeDocument/2006/relationships/image" Target="../media/image90.svg"/><Relationship Id="rId46" Type="http://schemas.openxmlformats.org/officeDocument/2006/relationships/image" Target="../media/image89.png"/><Relationship Id="rId45" Type="http://schemas.openxmlformats.org/officeDocument/2006/relationships/image" Target="../media/image88.svg"/><Relationship Id="rId44" Type="http://schemas.openxmlformats.org/officeDocument/2006/relationships/image" Target="../media/image87.png"/><Relationship Id="rId43" Type="http://schemas.openxmlformats.org/officeDocument/2006/relationships/image" Target="../media/image86.svg"/><Relationship Id="rId42" Type="http://schemas.openxmlformats.org/officeDocument/2006/relationships/image" Target="../media/image85.png"/><Relationship Id="rId41" Type="http://schemas.openxmlformats.org/officeDocument/2006/relationships/image" Target="../media/image84.svg"/><Relationship Id="rId40" Type="http://schemas.openxmlformats.org/officeDocument/2006/relationships/image" Target="../media/image83.png"/><Relationship Id="rId4" Type="http://schemas.openxmlformats.org/officeDocument/2006/relationships/image" Target="../media/image54.svg"/><Relationship Id="rId39" Type="http://schemas.openxmlformats.org/officeDocument/2006/relationships/image" Target="../media/image82.svg"/><Relationship Id="rId38" Type="http://schemas.openxmlformats.org/officeDocument/2006/relationships/image" Target="../media/image81.png"/><Relationship Id="rId37" Type="http://schemas.openxmlformats.org/officeDocument/2006/relationships/image" Target="../media/image80.svg"/><Relationship Id="rId36" Type="http://schemas.openxmlformats.org/officeDocument/2006/relationships/image" Target="../media/image79.png"/><Relationship Id="rId35" Type="http://schemas.openxmlformats.org/officeDocument/2006/relationships/image" Target="../media/image78.svg"/><Relationship Id="rId34" Type="http://schemas.openxmlformats.org/officeDocument/2006/relationships/image" Target="../media/image77.png"/><Relationship Id="rId33" Type="http://schemas.openxmlformats.org/officeDocument/2006/relationships/image" Target="../media/image51.svg"/><Relationship Id="rId32" Type="http://schemas.openxmlformats.org/officeDocument/2006/relationships/image" Target="../media/image50.png"/><Relationship Id="rId31" Type="http://schemas.openxmlformats.org/officeDocument/2006/relationships/image" Target="../media/image76.svg"/><Relationship Id="rId30" Type="http://schemas.openxmlformats.org/officeDocument/2006/relationships/image" Target="../media/image75.png"/><Relationship Id="rId3" Type="http://schemas.openxmlformats.org/officeDocument/2006/relationships/image" Target="../media/image53.png"/><Relationship Id="rId29" Type="http://schemas.openxmlformats.org/officeDocument/2006/relationships/image" Target="../media/image74.svg"/><Relationship Id="rId28" Type="http://schemas.openxmlformats.org/officeDocument/2006/relationships/image" Target="../media/image73.png"/><Relationship Id="rId27" Type="http://schemas.openxmlformats.org/officeDocument/2006/relationships/image" Target="../media/image72.svg"/><Relationship Id="rId26" Type="http://schemas.openxmlformats.org/officeDocument/2006/relationships/image" Target="../media/image71.png"/><Relationship Id="rId25" Type="http://schemas.openxmlformats.org/officeDocument/2006/relationships/image" Target="../media/image6.png"/><Relationship Id="rId24" Type="http://schemas.openxmlformats.org/officeDocument/2006/relationships/image" Target="../media/image70.svg"/><Relationship Id="rId23" Type="http://schemas.openxmlformats.org/officeDocument/2006/relationships/image" Target="../media/image69.png"/><Relationship Id="rId22" Type="http://schemas.openxmlformats.org/officeDocument/2006/relationships/image" Target="../media/image45.svg"/><Relationship Id="rId21" Type="http://schemas.openxmlformats.org/officeDocument/2006/relationships/image" Target="../media/image44.png"/><Relationship Id="rId20" Type="http://schemas.openxmlformats.org/officeDocument/2006/relationships/image" Target="../media/image68.svg"/><Relationship Id="rId2" Type="http://schemas.openxmlformats.org/officeDocument/2006/relationships/image" Target="../media/image33.svg"/><Relationship Id="rId19" Type="http://schemas.openxmlformats.org/officeDocument/2006/relationships/image" Target="../media/image67.png"/><Relationship Id="rId18" Type="http://schemas.openxmlformats.org/officeDocument/2006/relationships/image" Target="../media/image66.svg"/><Relationship Id="rId17" Type="http://schemas.openxmlformats.org/officeDocument/2006/relationships/image" Target="../media/image65.png"/><Relationship Id="rId16" Type="http://schemas.openxmlformats.org/officeDocument/2006/relationships/image" Target="../media/image64.svg"/><Relationship Id="rId15" Type="http://schemas.openxmlformats.org/officeDocument/2006/relationships/image" Target="../media/image63.png"/><Relationship Id="rId14" Type="http://schemas.openxmlformats.org/officeDocument/2006/relationships/image" Target="../media/image35.svg"/><Relationship Id="rId13" Type="http://schemas.openxmlformats.org/officeDocument/2006/relationships/image" Target="../media/image34.png"/><Relationship Id="rId12" Type="http://schemas.openxmlformats.org/officeDocument/2006/relationships/image" Target="../media/image62.svg"/><Relationship Id="rId11" Type="http://schemas.openxmlformats.org/officeDocument/2006/relationships/image" Target="../media/image61.png"/><Relationship Id="rId10" Type="http://schemas.openxmlformats.org/officeDocument/2006/relationships/image" Target="../media/image60.sv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9.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4.png"/><Relationship Id="rId4" Type="http://schemas.openxmlformats.org/officeDocument/2006/relationships/image" Target="../media/image23.svg"/><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png"/><Relationship Id="rId2" Type="http://schemas.openxmlformats.org/officeDocument/2006/relationships/image" Target="../media/image23.svg"/><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60"/>
                </a:lnSpc>
              </a:p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12" name="Picture 11"/>
          <p:cNvPicPr>
            <a:picLocks noChangeAspect="1"/>
          </p:cNvPicPr>
          <p:nvPr/>
        </p:nvPicPr>
        <p:blipFill>
          <a:blip r:embed="rId7"/>
          <a:stretch>
            <a:fillRect/>
          </a:stretch>
        </p:blipFill>
        <p:spPr>
          <a:xfrm>
            <a:off x="1776345" y="1296766"/>
            <a:ext cx="14735309" cy="3987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2545321"/>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612223"/>
                <a:ext cx="5409116" cy="200577"/>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469224"/>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12" name="Freeform 12"/>
          <p:cNvSpPr/>
          <p:nvPr/>
        </p:nvSpPr>
        <p:spPr>
          <a:xfrm>
            <a:off x="14297251" y="5712190"/>
            <a:ext cx="3750519" cy="2920717"/>
          </a:xfrm>
          <a:custGeom>
            <a:avLst/>
            <a:gdLst/>
            <a:ahLst/>
            <a:cxnLst/>
            <a:rect l="l" t="t" r="r" b="b"/>
            <a:pathLst>
              <a:path w="3750519" h="2920717">
                <a:moveTo>
                  <a:pt x="0" y="0"/>
                </a:moveTo>
                <a:lnTo>
                  <a:pt x="3750519" y="0"/>
                </a:lnTo>
                <a:lnTo>
                  <a:pt x="3750519" y="2920716"/>
                </a:lnTo>
                <a:lnTo>
                  <a:pt x="0" y="292071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 name="Freeform 13"/>
          <p:cNvSpPr/>
          <p:nvPr/>
        </p:nvSpPr>
        <p:spPr>
          <a:xfrm flipH="1">
            <a:off x="1566715" y="2043224"/>
            <a:ext cx="4003232" cy="6589682"/>
          </a:xfrm>
          <a:custGeom>
            <a:avLst/>
            <a:gdLst/>
            <a:ahLst/>
            <a:cxnLst/>
            <a:rect l="l" t="t" r="r" b="b"/>
            <a:pathLst>
              <a:path w="4003232" h="6589682">
                <a:moveTo>
                  <a:pt x="4003232" y="0"/>
                </a:moveTo>
                <a:lnTo>
                  <a:pt x="0" y="0"/>
                </a:lnTo>
                <a:lnTo>
                  <a:pt x="0" y="6589682"/>
                </a:lnTo>
                <a:lnTo>
                  <a:pt x="4003232" y="6589682"/>
                </a:lnTo>
                <a:lnTo>
                  <a:pt x="4003232" y="0"/>
                </a:lnTo>
                <a:close/>
              </a:path>
            </a:pathLst>
          </a:custGeom>
          <a:blipFill>
            <a:blip r:embed="rId3"/>
            <a:stretch>
              <a:fillRect/>
            </a:stretch>
          </a:blipFill>
        </p:spPr>
      </p:sp>
      <p:sp>
        <p:nvSpPr>
          <p:cNvPr id="14" name="TextBox 14"/>
          <p:cNvSpPr txBox="1"/>
          <p:nvPr/>
        </p:nvSpPr>
        <p:spPr>
          <a:xfrm>
            <a:off x="5569947" y="3749282"/>
            <a:ext cx="11689353" cy="2192655"/>
          </a:xfrm>
          <a:prstGeom prst="rect">
            <a:avLst/>
          </a:prstGeom>
        </p:spPr>
        <p:txBody>
          <a:bodyPr lIns="0" tIns="0" rIns="0" bIns="0" rtlCol="0" anchor="t">
            <a:spAutoFit/>
          </a:bodyPr>
          <a:lstStyle/>
          <a:p>
            <a:pPr algn="just">
              <a:lnSpc>
                <a:spcPts val="8820"/>
              </a:lnSpc>
              <a:spcBef>
                <a:spcPct val="0"/>
              </a:spcBef>
            </a:pPr>
            <a:r>
              <a:rPr lang="en-US" sz="6300" dirty="0">
                <a:solidFill>
                  <a:srgbClr val="000000"/>
                </a:solidFill>
                <a:latin typeface="UTM Avo"/>
              </a:rPr>
              <a:t>   </a:t>
            </a:r>
            <a:r>
              <a:rPr lang="en-US" sz="6300" dirty="0" err="1">
                <a:solidFill>
                  <a:srgbClr val="000000"/>
                </a:solidFill>
                <a:latin typeface="UTM Avo"/>
              </a:rPr>
              <a:t>Em</a:t>
            </a:r>
            <a:r>
              <a:rPr lang="en-US" sz="6300" dirty="0">
                <a:solidFill>
                  <a:srgbClr val="000000"/>
                </a:solidFill>
                <a:latin typeface="UTM Avo"/>
              </a:rPr>
              <a:t> </a:t>
            </a:r>
            <a:r>
              <a:rPr lang="en-US" sz="6300" dirty="0" err="1">
                <a:solidFill>
                  <a:srgbClr val="000000"/>
                </a:solidFill>
                <a:latin typeface="UTM Avo"/>
              </a:rPr>
              <a:t>rất</a:t>
            </a:r>
            <a:r>
              <a:rPr lang="en-US" sz="6300" dirty="0">
                <a:solidFill>
                  <a:srgbClr val="000000"/>
                </a:solidFill>
                <a:latin typeface="UTM Avo"/>
              </a:rPr>
              <a:t> </a:t>
            </a:r>
            <a:r>
              <a:rPr lang="en-US" sz="6300" dirty="0" err="1">
                <a:solidFill>
                  <a:srgbClr val="000000"/>
                </a:solidFill>
                <a:latin typeface="UTM Avo"/>
              </a:rPr>
              <a:t>thích</a:t>
            </a:r>
            <a:r>
              <a:rPr lang="en-US" sz="6300" dirty="0">
                <a:solidFill>
                  <a:srgbClr val="000000"/>
                </a:solidFill>
                <a:latin typeface="UTM Avo"/>
              </a:rPr>
              <a:t> </a:t>
            </a:r>
            <a:r>
              <a:rPr lang="en-US" sz="6300" dirty="0" err="1">
                <a:solidFill>
                  <a:srgbClr val="000000"/>
                </a:solidFill>
                <a:latin typeface="UTM Avo"/>
              </a:rPr>
              <a:t>chú</a:t>
            </a:r>
            <a:r>
              <a:rPr lang="en-US" sz="6300" dirty="0">
                <a:solidFill>
                  <a:srgbClr val="000000"/>
                </a:solidFill>
                <a:latin typeface="UTM Avo"/>
              </a:rPr>
              <a:t> </a:t>
            </a:r>
            <a:r>
              <a:rPr lang="en-US" sz="6300" dirty="0" err="1">
                <a:solidFill>
                  <a:srgbClr val="000000"/>
                </a:solidFill>
                <a:latin typeface="UTM Avo"/>
              </a:rPr>
              <a:t>rùa</a:t>
            </a:r>
            <a:r>
              <a:rPr lang="en-US" sz="6300" dirty="0">
                <a:solidFill>
                  <a:srgbClr val="000000"/>
                </a:solidFill>
                <a:latin typeface="UTM Avo"/>
              </a:rPr>
              <a:t> Su </a:t>
            </a:r>
            <a:r>
              <a:rPr lang="en-US" sz="6300" dirty="0" err="1">
                <a:solidFill>
                  <a:srgbClr val="000000"/>
                </a:solidFill>
                <a:latin typeface="UTM Avo"/>
              </a:rPr>
              <a:t>và</a:t>
            </a:r>
            <a:r>
              <a:rPr lang="en-US" sz="6300" dirty="0">
                <a:solidFill>
                  <a:srgbClr val="000000"/>
                </a:solidFill>
                <a:latin typeface="UTM Avo"/>
              </a:rPr>
              <a:t> </a:t>
            </a:r>
            <a:r>
              <a:rPr lang="en-US" sz="6300" dirty="0" err="1">
                <a:solidFill>
                  <a:srgbClr val="000000"/>
                </a:solidFill>
                <a:latin typeface="UTM Avo"/>
              </a:rPr>
              <a:t>có</a:t>
            </a:r>
            <a:r>
              <a:rPr lang="en-US" sz="6300" dirty="0">
                <a:solidFill>
                  <a:srgbClr val="000000"/>
                </a:solidFill>
                <a:latin typeface="UTM Avo"/>
              </a:rPr>
              <a:t> </a:t>
            </a:r>
            <a:r>
              <a:rPr lang="en-US" sz="6300" dirty="0" err="1">
                <a:solidFill>
                  <a:srgbClr val="000000"/>
                </a:solidFill>
                <a:latin typeface="UTM Avo"/>
              </a:rPr>
              <a:t>lẽ</a:t>
            </a:r>
            <a:r>
              <a:rPr lang="en-US" sz="6300" dirty="0">
                <a:solidFill>
                  <a:srgbClr val="000000"/>
                </a:solidFill>
                <a:latin typeface="UTM Avo"/>
              </a:rPr>
              <a:t> Su </a:t>
            </a:r>
            <a:r>
              <a:rPr lang="en-US" sz="6300" dirty="0" err="1">
                <a:solidFill>
                  <a:srgbClr val="000000"/>
                </a:solidFill>
                <a:latin typeface="UTM Avo"/>
              </a:rPr>
              <a:t>cũng</a:t>
            </a:r>
            <a:r>
              <a:rPr lang="en-US" sz="6300" dirty="0">
                <a:solidFill>
                  <a:srgbClr val="000000"/>
                </a:solidFill>
                <a:latin typeface="UTM Avo"/>
              </a:rPr>
              <a:t> </a:t>
            </a:r>
            <a:r>
              <a:rPr lang="en-US" sz="6300" dirty="0" err="1">
                <a:solidFill>
                  <a:srgbClr val="000000"/>
                </a:solidFill>
                <a:latin typeface="UTM Avo"/>
              </a:rPr>
              <a:t>rất</a:t>
            </a:r>
            <a:r>
              <a:rPr lang="en-US" sz="6300" dirty="0">
                <a:solidFill>
                  <a:srgbClr val="000000"/>
                </a:solidFill>
                <a:latin typeface="UTM Avo"/>
              </a:rPr>
              <a:t> </a:t>
            </a:r>
            <a:r>
              <a:rPr lang="en-US" sz="6300" dirty="0" err="1">
                <a:solidFill>
                  <a:srgbClr val="000000"/>
                </a:solidFill>
                <a:latin typeface="UTM Avo"/>
              </a:rPr>
              <a:t>thích</a:t>
            </a:r>
            <a:r>
              <a:rPr lang="en-US" sz="6300" dirty="0">
                <a:solidFill>
                  <a:srgbClr val="000000"/>
                </a:solidFill>
                <a:latin typeface="UTM Avo"/>
              </a:rPr>
              <a:t> </a:t>
            </a:r>
            <a:r>
              <a:rPr lang="en-US" sz="6300" dirty="0" err="1">
                <a:solidFill>
                  <a:srgbClr val="000000"/>
                </a:solidFill>
                <a:latin typeface="UTM Avo"/>
              </a:rPr>
              <a:t>em</a:t>
            </a:r>
            <a:r>
              <a:rPr lang="en-US" sz="6300" dirty="0">
                <a:solidFill>
                  <a:srgbClr val="000000"/>
                </a:solidFill>
                <a:latin typeface="UTM Avo"/>
              </a:rPr>
              <a:t>. </a:t>
            </a:r>
            <a:endParaRPr lang="en-US" sz="6300" dirty="0">
              <a:solidFill>
                <a:srgbClr val="000000"/>
              </a:solidFill>
              <a:latin typeface="UTM Avo"/>
            </a:endParaRPr>
          </a:p>
        </p:txBody>
      </p:sp>
      <p:sp>
        <p:nvSpPr>
          <p:cNvPr id="15" name="TextBox 15"/>
          <p:cNvSpPr txBox="1"/>
          <p:nvPr/>
        </p:nvSpPr>
        <p:spPr>
          <a:xfrm>
            <a:off x="2345909" y="8547100"/>
            <a:ext cx="13596181"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Nội</a:t>
            </a:r>
            <a:r>
              <a:rPr lang="en-US" sz="5000" dirty="0">
                <a:solidFill>
                  <a:srgbClr val="FFDE59"/>
                </a:solidFill>
                <a:latin typeface="UTM Avo Bold" panose="02040603050506020204"/>
              </a:rPr>
              <a:t> dung </a:t>
            </a:r>
            <a:r>
              <a:rPr lang="en-US" sz="5000" dirty="0" err="1">
                <a:solidFill>
                  <a:srgbClr val="FFDE59"/>
                </a:solidFill>
                <a:latin typeface="UTM Avo Bold" panose="02040603050506020204"/>
              </a:rPr>
              <a:t>chính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Bạn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nhỏ</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bày</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tỏ</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tình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cảm</a:t>
            </a:r>
            <a:r>
              <a:rPr lang="en-US" sz="5000" dirty="0">
                <a:solidFill>
                  <a:srgbClr val="FFDE59"/>
                </a:solidFill>
                <a:latin typeface="UTM Avo Bold" panose="02040603050506020204"/>
              </a:rPr>
              <a:t> </a:t>
            </a:r>
            <a:endParaRPr lang="en-US" sz="5000" dirty="0">
              <a:solidFill>
                <a:srgbClr val="FFDE59"/>
              </a:solidFill>
              <a:latin typeface="UTM Avo Bold" panose="02040603050506020204"/>
            </a:endParaRPr>
          </a:p>
          <a:p>
            <a:pPr algn="ctr">
              <a:lnSpc>
                <a:spcPts val="7000"/>
              </a:lnSpc>
              <a:spcBef>
                <a:spcPct val="0"/>
              </a:spcBef>
            </a:pPr>
            <a:r>
              <a:rPr lang="en-US" sz="5000" dirty="0" err="1">
                <a:solidFill>
                  <a:srgbClr val="FFDE59"/>
                </a:solidFill>
                <a:latin typeface="UTM Avo Bold" panose="02040603050506020204"/>
              </a:rPr>
              <a:t>với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chú</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rùa</a:t>
            </a:r>
            <a:r>
              <a:rPr lang="en-US" sz="5000" dirty="0">
                <a:solidFill>
                  <a:srgbClr val="FFDE59"/>
                </a:solidFill>
                <a:latin typeface="UTM Avo Bold" panose="02040603050506020204"/>
              </a:rPr>
              <a:t> Su.</a:t>
            </a:r>
            <a:endParaRPr lang="en-US" sz="5000" dirty="0">
              <a:solidFill>
                <a:srgbClr val="FFDE59"/>
              </a:solidFill>
              <a:latin typeface="UTM Avo Bold" panose="02040603050506020204"/>
            </a:endParaRPr>
          </a:p>
        </p:txBody>
      </p:sp>
      <p:pic>
        <p:nvPicPr>
          <p:cNvPr id="16" name="Picture 15"/>
          <p:cNvPicPr>
            <a:picLocks noChangeAspect="1"/>
          </p:cNvPicPr>
          <p:nvPr/>
        </p:nvPicPr>
        <p:blipFill>
          <a:blip r:embed="rId4"/>
          <a:stretch>
            <a:fillRect/>
          </a:stretch>
        </p:blipFill>
        <p:spPr>
          <a:xfrm>
            <a:off x="6400800" y="655883"/>
            <a:ext cx="6651312" cy="20301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1896449"/>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15" name="TextBox 15"/>
          <p:cNvSpPr txBox="1"/>
          <p:nvPr/>
        </p:nvSpPr>
        <p:spPr>
          <a:xfrm>
            <a:off x="1377657" y="2915134"/>
            <a:ext cx="16250911" cy="1898650"/>
          </a:xfrm>
          <a:prstGeom prst="rect">
            <a:avLst/>
          </a:prstGeom>
        </p:spPr>
        <p:txBody>
          <a:bodyPr lIns="0" tIns="0" rIns="0" bIns="0" rtlCol="0" anchor="t">
            <a:spAutoFit/>
          </a:bodyPr>
          <a:lstStyle/>
          <a:p>
            <a:pPr algn="just">
              <a:lnSpc>
                <a:spcPts val="7700"/>
              </a:lnSpc>
              <a:spcBef>
                <a:spcPct val="0"/>
              </a:spcBef>
            </a:pPr>
            <a:r>
              <a:rPr lang="en-US" sz="5500">
                <a:solidFill>
                  <a:srgbClr val="291F44"/>
                </a:solidFill>
                <a:latin typeface="UTM Avo"/>
              </a:rPr>
              <a:t>b. Phần thân bài có mấy đoạn? Mỗi đoạn miêu tả đặc điểm gì của con rùa?</a:t>
            </a:r>
            <a:endParaRPr lang="en-US" sz="5500">
              <a:solidFill>
                <a:srgbClr val="291F44"/>
              </a:solidFill>
              <a:latin typeface="UTM Avo"/>
            </a:endParaRPr>
          </a:p>
        </p:txBody>
      </p:sp>
      <p:pic>
        <p:nvPicPr>
          <p:cNvPr id="16" name="Picture 15"/>
          <p:cNvPicPr>
            <a:picLocks noChangeAspect="1"/>
          </p:cNvPicPr>
          <p:nvPr/>
        </p:nvPicPr>
        <p:blipFill>
          <a:blip r:embed="rId1"/>
          <a:stretch>
            <a:fillRect/>
          </a:stretch>
        </p:blipFill>
        <p:spPr>
          <a:xfrm>
            <a:off x="4196669" y="6121080"/>
            <a:ext cx="9339881" cy="41395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85014" y="-2246658"/>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grpSp>
        <p:nvGrpSpPr>
          <p:cNvPr id="12" name="Group 12"/>
          <p:cNvGrpSpPr/>
          <p:nvPr/>
        </p:nvGrpSpPr>
        <p:grpSpPr>
          <a:xfrm>
            <a:off x="210718" y="1855504"/>
            <a:ext cx="17856522" cy="3287996"/>
            <a:chOff x="0" y="0"/>
            <a:chExt cx="872122" cy="160587"/>
          </a:xfrm>
        </p:grpSpPr>
        <p:sp>
          <p:nvSpPr>
            <p:cNvPr id="13" name="Freeform 13"/>
            <p:cNvSpPr/>
            <p:nvPr/>
          </p:nvSpPr>
          <p:spPr>
            <a:xfrm>
              <a:off x="0" y="0"/>
              <a:ext cx="872122" cy="160587"/>
            </a:xfrm>
            <a:custGeom>
              <a:avLst/>
              <a:gdLst/>
              <a:ahLst/>
              <a:cxnLst/>
              <a:rect l="l" t="t" r="r" b="b"/>
              <a:pathLst>
                <a:path w="872122" h="160587">
                  <a:moveTo>
                    <a:pt x="0" y="0"/>
                  </a:moveTo>
                  <a:lnTo>
                    <a:pt x="872122" y="0"/>
                  </a:lnTo>
                  <a:lnTo>
                    <a:pt x="872122" y="160587"/>
                  </a:lnTo>
                  <a:lnTo>
                    <a:pt x="0" y="160587"/>
                  </a:lnTo>
                  <a:close/>
                </a:path>
              </a:pathLst>
            </a:custGeom>
            <a:solidFill>
              <a:srgbClr val="FFDE59">
                <a:alpha val="89804"/>
              </a:srgbClr>
            </a:solidFill>
          </p:spPr>
        </p:sp>
        <p:sp>
          <p:nvSpPr>
            <p:cNvPr id="14" name="TextBox 14"/>
            <p:cNvSpPr txBox="1"/>
            <p:nvPr/>
          </p:nvSpPr>
          <p:spPr>
            <a:xfrm>
              <a:off x="0" y="-38100"/>
              <a:ext cx="872122" cy="198687"/>
            </a:xfrm>
            <a:prstGeom prst="rect">
              <a:avLst/>
            </a:prstGeom>
          </p:spPr>
          <p:txBody>
            <a:bodyPr lIns="50800" tIns="50800" rIns="50800" bIns="50800" rtlCol="0" anchor="ctr"/>
            <a:lstStyle/>
            <a:p>
              <a:pPr algn="ctr">
                <a:lnSpc>
                  <a:spcPts val="2660"/>
                </a:lnSpc>
              </a:pPr>
            </a:p>
          </p:txBody>
        </p:sp>
      </p:grpSp>
      <p:sp>
        <p:nvSpPr>
          <p:cNvPr id="15" name="TextBox 15"/>
          <p:cNvSpPr txBox="1"/>
          <p:nvPr/>
        </p:nvSpPr>
        <p:spPr>
          <a:xfrm>
            <a:off x="494574" y="1798244"/>
            <a:ext cx="17285575" cy="3258820"/>
          </a:xfrm>
          <a:prstGeom prst="rect">
            <a:avLst/>
          </a:prstGeom>
        </p:spPr>
        <p:txBody>
          <a:bodyPr lIns="0" tIns="0" rIns="0" bIns="0" rtlCol="0" anchor="t">
            <a:spAutoFit/>
          </a:bodyPr>
          <a:lstStyle/>
          <a:p>
            <a:pPr algn="just">
              <a:lnSpc>
                <a:spcPts val="5180"/>
              </a:lnSpc>
              <a:spcBef>
                <a:spcPct val="0"/>
              </a:spcBef>
            </a:pP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rùa</a:t>
            </a:r>
            <a:r>
              <a:rPr lang="en-US" sz="3700" dirty="0">
                <a:solidFill>
                  <a:srgbClr val="000000"/>
                </a:solidFill>
                <a:latin typeface="UTM Avo"/>
              </a:rPr>
              <a:t> Su </a:t>
            </a:r>
            <a:r>
              <a:rPr lang="en-US" sz="3700" dirty="0" err="1">
                <a:solidFill>
                  <a:srgbClr val="000000"/>
                </a:solidFill>
                <a:latin typeface="UTM Avo"/>
              </a:rPr>
              <a:t>có</a:t>
            </a:r>
            <a:r>
              <a:rPr lang="en-US" sz="3700" dirty="0">
                <a:solidFill>
                  <a:srgbClr val="000000"/>
                </a:solidFill>
                <a:latin typeface="UTM Avo"/>
              </a:rPr>
              <a:t> </a:t>
            </a:r>
            <a:r>
              <a:rPr lang="en-US" sz="3700" dirty="0" err="1">
                <a:solidFill>
                  <a:srgbClr val="000000"/>
                </a:solidFill>
                <a:latin typeface="UTM Avo"/>
              </a:rPr>
              <a:t>cái</a:t>
            </a:r>
            <a:r>
              <a:rPr lang="en-US" sz="3700" dirty="0">
                <a:solidFill>
                  <a:srgbClr val="000000"/>
                </a:solidFill>
                <a:latin typeface="UTM Avo"/>
              </a:rPr>
              <a:t> </a:t>
            </a:r>
            <a:r>
              <a:rPr lang="en-US" sz="3700" dirty="0" err="1">
                <a:solidFill>
                  <a:srgbClr val="000000"/>
                </a:solidFill>
                <a:latin typeface="UTM Avo"/>
              </a:rPr>
              <a:t>mai</a:t>
            </a:r>
            <a:r>
              <a:rPr lang="en-US" sz="3700" dirty="0">
                <a:solidFill>
                  <a:srgbClr val="000000"/>
                </a:solidFill>
                <a:latin typeface="UTM Avo"/>
              </a:rPr>
              <a:t> </a:t>
            </a:r>
            <a:r>
              <a:rPr lang="en-US" sz="3700" dirty="0" err="1">
                <a:solidFill>
                  <a:srgbClr val="000000"/>
                </a:solidFill>
                <a:latin typeface="UTM Avo"/>
              </a:rPr>
              <a:t>rất</a:t>
            </a:r>
            <a:r>
              <a:rPr lang="en-US" sz="3700" dirty="0">
                <a:solidFill>
                  <a:srgbClr val="000000"/>
                </a:solidFill>
                <a:latin typeface="UTM Avo"/>
              </a:rPr>
              <a:t> </a:t>
            </a:r>
            <a:r>
              <a:rPr lang="en-US" sz="3700" dirty="0" err="1">
                <a:solidFill>
                  <a:srgbClr val="000000"/>
                </a:solidFill>
                <a:latin typeface="UTM Avo"/>
              </a:rPr>
              <a:t>cứng</a:t>
            </a:r>
            <a:r>
              <a:rPr lang="en-US" sz="3700" dirty="0">
                <a:solidFill>
                  <a:srgbClr val="000000"/>
                </a:solidFill>
                <a:latin typeface="UTM Avo"/>
              </a:rPr>
              <a:t>, </a:t>
            </a:r>
            <a:r>
              <a:rPr lang="en-US" sz="3700" dirty="0" err="1">
                <a:solidFill>
                  <a:srgbClr val="000000"/>
                </a:solidFill>
                <a:latin typeface="UTM Avo"/>
              </a:rPr>
              <a:t>trông</a:t>
            </a:r>
            <a:r>
              <a:rPr lang="en-US" sz="3700" dirty="0">
                <a:solidFill>
                  <a:srgbClr val="000000"/>
                </a:solidFill>
                <a:latin typeface="UTM Avo"/>
              </a:rPr>
              <a:t> </a:t>
            </a:r>
            <a:r>
              <a:rPr lang="en-US" sz="3700" dirty="0" err="1">
                <a:solidFill>
                  <a:srgbClr val="000000"/>
                </a:solidFill>
                <a:latin typeface="UTM Avo"/>
              </a:rPr>
              <a:t>như</a:t>
            </a:r>
            <a:r>
              <a:rPr lang="en-US" sz="3700" dirty="0">
                <a:solidFill>
                  <a:srgbClr val="000000"/>
                </a:solidFill>
                <a:latin typeface="UTM Avo"/>
              </a:rPr>
              <a:t> </a:t>
            </a:r>
            <a:r>
              <a:rPr lang="en-US" sz="3700" dirty="0" err="1">
                <a:solidFill>
                  <a:srgbClr val="000000"/>
                </a:solidFill>
                <a:latin typeface="UTM Avo"/>
              </a:rPr>
              <a:t>được</a:t>
            </a:r>
            <a:r>
              <a:rPr lang="en-US" sz="3700" dirty="0">
                <a:solidFill>
                  <a:srgbClr val="000000"/>
                </a:solidFill>
                <a:latin typeface="UTM Avo"/>
              </a:rPr>
              <a:t> </a:t>
            </a:r>
            <a:r>
              <a:rPr lang="en-US" sz="3700" dirty="0" err="1">
                <a:solidFill>
                  <a:srgbClr val="000000"/>
                </a:solidFill>
                <a:latin typeface="UTM Avo"/>
              </a:rPr>
              <a:t>ghép</a:t>
            </a:r>
            <a:r>
              <a:rPr lang="en-US" sz="3700" dirty="0">
                <a:solidFill>
                  <a:srgbClr val="000000"/>
                </a:solidFill>
                <a:latin typeface="UTM Avo"/>
              </a:rPr>
              <a:t> </a:t>
            </a:r>
            <a:r>
              <a:rPr lang="en-US" sz="3700" dirty="0" err="1">
                <a:solidFill>
                  <a:srgbClr val="000000"/>
                </a:solidFill>
                <a:latin typeface="UTM Avo"/>
              </a:rPr>
              <a:t>bởi</a:t>
            </a:r>
            <a:r>
              <a:rPr lang="en-US" sz="3700" dirty="0">
                <a:solidFill>
                  <a:srgbClr val="000000"/>
                </a:solidFill>
                <a:latin typeface="UTM Avo"/>
              </a:rPr>
              <a:t> </a:t>
            </a:r>
            <a:r>
              <a:rPr lang="en-US" sz="3700" dirty="0" err="1">
                <a:solidFill>
                  <a:srgbClr val="000000"/>
                </a:solidFill>
                <a:latin typeface="UTM Avo"/>
              </a:rPr>
              <a:t>các</a:t>
            </a:r>
            <a:r>
              <a:rPr lang="en-US" sz="3700" dirty="0">
                <a:solidFill>
                  <a:srgbClr val="000000"/>
                </a:solidFill>
                <a:latin typeface="UTM Avo"/>
              </a:rPr>
              <a:t> </a:t>
            </a:r>
            <a:r>
              <a:rPr lang="en-US" sz="3700" dirty="0" err="1">
                <a:solidFill>
                  <a:srgbClr val="000000"/>
                </a:solidFill>
                <a:latin typeface="UTM Avo"/>
              </a:rPr>
              <a:t>mảnh</a:t>
            </a:r>
            <a:r>
              <a:rPr lang="en-US" sz="3700" dirty="0">
                <a:solidFill>
                  <a:srgbClr val="000000"/>
                </a:solidFill>
                <a:latin typeface="UTM Avo"/>
              </a:rPr>
              <a:t> </a:t>
            </a:r>
            <a:r>
              <a:rPr lang="en-US" sz="3700" dirty="0" err="1">
                <a:solidFill>
                  <a:srgbClr val="000000"/>
                </a:solidFill>
                <a:latin typeface="UTM Avo"/>
              </a:rPr>
              <a:t>gỗ</a:t>
            </a:r>
            <a:r>
              <a:rPr lang="en-US" sz="3700" dirty="0">
                <a:solidFill>
                  <a:srgbClr val="000000"/>
                </a:solidFill>
                <a:latin typeface="UTM Avo"/>
              </a:rPr>
              <a:t> </a:t>
            </a:r>
            <a:r>
              <a:rPr lang="en-US" sz="3700" dirty="0" err="1">
                <a:solidFill>
                  <a:srgbClr val="000000"/>
                </a:solidFill>
                <a:latin typeface="UTM Avo"/>
              </a:rPr>
              <a:t>gồ</a:t>
            </a:r>
            <a:r>
              <a:rPr lang="en-US" sz="3700" dirty="0">
                <a:solidFill>
                  <a:srgbClr val="000000"/>
                </a:solidFill>
                <a:latin typeface="UTM Avo"/>
              </a:rPr>
              <a:t> </a:t>
            </a:r>
            <a:r>
              <a:rPr lang="en-US" sz="3700" dirty="0" err="1">
                <a:solidFill>
                  <a:srgbClr val="000000"/>
                </a:solidFill>
                <a:latin typeface="UTM Avo"/>
              </a:rPr>
              <a:t>ghề</a:t>
            </a:r>
            <a:r>
              <a:rPr lang="en-US" sz="3700" dirty="0">
                <a:solidFill>
                  <a:srgbClr val="000000"/>
                </a:solidFill>
                <a:latin typeface="UTM Avo"/>
              </a:rPr>
              <a:t> </a:t>
            </a:r>
            <a:r>
              <a:rPr lang="en-US" sz="3700" dirty="0" err="1">
                <a:solidFill>
                  <a:srgbClr val="000000"/>
                </a:solidFill>
                <a:latin typeface="UTM Avo"/>
              </a:rPr>
              <a:t>màu</a:t>
            </a:r>
            <a:r>
              <a:rPr lang="en-US" sz="3700" dirty="0">
                <a:solidFill>
                  <a:srgbClr val="000000"/>
                </a:solidFill>
                <a:latin typeface="UTM Avo"/>
              </a:rPr>
              <a:t> </a:t>
            </a:r>
            <a:r>
              <a:rPr lang="en-US" sz="3700" dirty="0" err="1">
                <a:solidFill>
                  <a:srgbClr val="000000"/>
                </a:solidFill>
                <a:latin typeface="UTM Avo"/>
              </a:rPr>
              <a:t>nâu</a:t>
            </a:r>
            <a:r>
              <a:rPr lang="en-US" sz="3700" dirty="0">
                <a:solidFill>
                  <a:srgbClr val="000000"/>
                </a:solidFill>
                <a:latin typeface="UTM Avo"/>
              </a:rPr>
              <a:t> </a:t>
            </a:r>
            <a:r>
              <a:rPr lang="en-US" sz="3700" dirty="0" err="1">
                <a:solidFill>
                  <a:srgbClr val="000000"/>
                </a:solidFill>
                <a:latin typeface="UTM Avo"/>
              </a:rPr>
              <a:t>vàng</a:t>
            </a:r>
            <a:r>
              <a:rPr lang="en-US" sz="3700" dirty="0">
                <a:solidFill>
                  <a:srgbClr val="000000"/>
                </a:solidFill>
                <a:latin typeface="UTM Avo"/>
              </a:rPr>
              <a:t>. </a:t>
            </a:r>
            <a:r>
              <a:rPr lang="en-US" sz="3700" dirty="0" err="1">
                <a:solidFill>
                  <a:srgbClr val="000000"/>
                </a:solidFill>
                <a:latin typeface="UTM Avo"/>
              </a:rPr>
              <a:t>Nó</a:t>
            </a:r>
            <a:r>
              <a:rPr lang="en-US" sz="3700" dirty="0">
                <a:solidFill>
                  <a:srgbClr val="000000"/>
                </a:solidFill>
                <a:latin typeface="UTM Avo"/>
              </a:rPr>
              <a:t> </a:t>
            </a:r>
            <a:r>
              <a:rPr lang="en-US" sz="3700" dirty="0" err="1">
                <a:solidFill>
                  <a:srgbClr val="000000"/>
                </a:solidFill>
                <a:latin typeface="UTM Avo"/>
              </a:rPr>
              <a:t>như</a:t>
            </a:r>
            <a:r>
              <a:rPr lang="en-US" sz="3700" dirty="0">
                <a:solidFill>
                  <a:srgbClr val="000000"/>
                </a:solidFill>
                <a:latin typeface="UTM Avo"/>
              </a:rPr>
              <a:t> </a:t>
            </a:r>
            <a:r>
              <a:rPr lang="en-US" sz="3700" dirty="0" err="1">
                <a:solidFill>
                  <a:srgbClr val="000000"/>
                </a:solidFill>
                <a:latin typeface="UTM Avo"/>
              </a:rPr>
              <a:t>một</a:t>
            </a:r>
            <a:r>
              <a:rPr lang="en-US" sz="3700" dirty="0">
                <a:solidFill>
                  <a:srgbClr val="000000"/>
                </a:solidFill>
                <a:latin typeface="UTM Avo"/>
              </a:rPr>
              <a:t> </a:t>
            </a:r>
            <a:r>
              <a:rPr lang="en-US" sz="3700" dirty="0" err="1">
                <a:solidFill>
                  <a:srgbClr val="000000"/>
                </a:solidFill>
                <a:latin typeface="UTM Avo"/>
              </a:rPr>
              <a:t>chiếc</a:t>
            </a:r>
            <a:r>
              <a:rPr lang="en-US" sz="3700" dirty="0">
                <a:solidFill>
                  <a:srgbClr val="000000"/>
                </a:solidFill>
                <a:latin typeface="UTM Avo"/>
              </a:rPr>
              <a:t> </a:t>
            </a:r>
            <a:r>
              <a:rPr lang="en-US" sz="3700" dirty="0" err="1">
                <a:solidFill>
                  <a:srgbClr val="000000"/>
                </a:solidFill>
                <a:latin typeface="UTM Avo"/>
              </a:rPr>
              <a:t>áo</a:t>
            </a:r>
            <a:r>
              <a:rPr lang="en-US" sz="3700" dirty="0">
                <a:solidFill>
                  <a:srgbClr val="000000"/>
                </a:solidFill>
                <a:latin typeface="UTM Avo"/>
              </a:rPr>
              <a:t> </a:t>
            </a:r>
            <a:r>
              <a:rPr lang="en-US" sz="3700" dirty="0" err="1">
                <a:solidFill>
                  <a:srgbClr val="000000"/>
                </a:solidFill>
                <a:latin typeface="UTM Avo"/>
              </a:rPr>
              <a:t>giáp</a:t>
            </a:r>
            <a:r>
              <a:rPr lang="en-US" sz="3700" dirty="0">
                <a:solidFill>
                  <a:srgbClr val="000000"/>
                </a:solidFill>
                <a:latin typeface="UTM Avo"/>
              </a:rPr>
              <a:t> </a:t>
            </a:r>
            <a:r>
              <a:rPr lang="en-US" sz="3700" dirty="0" err="1">
                <a:solidFill>
                  <a:srgbClr val="000000"/>
                </a:solidFill>
                <a:latin typeface="UTM Avo"/>
              </a:rPr>
              <a:t>mà</a:t>
            </a:r>
            <a:r>
              <a:rPr lang="en-US" sz="3700" dirty="0">
                <a:solidFill>
                  <a:srgbClr val="000000"/>
                </a:solidFill>
                <a:latin typeface="UTM Avo"/>
              </a:rPr>
              <a:t> Su </a:t>
            </a:r>
            <a:r>
              <a:rPr lang="en-US" sz="3700" dirty="0" err="1">
                <a:solidFill>
                  <a:srgbClr val="000000"/>
                </a:solidFill>
                <a:latin typeface="UTM Avo"/>
              </a:rPr>
              <a:t>chẳng</a:t>
            </a:r>
            <a:r>
              <a:rPr lang="en-US" sz="3700" dirty="0">
                <a:solidFill>
                  <a:srgbClr val="000000"/>
                </a:solidFill>
                <a:latin typeface="UTM Avo"/>
              </a:rPr>
              <a:t> </a:t>
            </a:r>
            <a:r>
              <a:rPr lang="en-US" sz="3700" dirty="0" err="1">
                <a:solidFill>
                  <a:srgbClr val="000000"/>
                </a:solidFill>
                <a:latin typeface="UTM Avo"/>
              </a:rPr>
              <a:t>bao</a:t>
            </a:r>
            <a:r>
              <a:rPr lang="en-US" sz="3700" dirty="0">
                <a:solidFill>
                  <a:srgbClr val="000000"/>
                </a:solidFill>
                <a:latin typeface="UTM Avo"/>
              </a:rPr>
              <a:t> </a:t>
            </a:r>
            <a:r>
              <a:rPr lang="en-US" sz="3700" dirty="0" err="1">
                <a:solidFill>
                  <a:srgbClr val="000000"/>
                </a:solidFill>
                <a:latin typeface="UTM Avo"/>
              </a:rPr>
              <a:t>giờ</a:t>
            </a:r>
            <a:r>
              <a:rPr lang="en-US" sz="3700" dirty="0">
                <a:solidFill>
                  <a:srgbClr val="000000"/>
                </a:solidFill>
                <a:latin typeface="UTM Avo"/>
              </a:rPr>
              <a:t> </a:t>
            </a:r>
            <a:r>
              <a:rPr lang="en-US" sz="3700" dirty="0" err="1">
                <a:solidFill>
                  <a:srgbClr val="000000"/>
                </a:solidFill>
                <a:latin typeface="UTM Avo"/>
              </a:rPr>
              <a:t>cởi</a:t>
            </a:r>
            <a:r>
              <a:rPr lang="en-US" sz="3700" dirty="0">
                <a:solidFill>
                  <a:srgbClr val="000000"/>
                </a:solidFill>
                <a:latin typeface="UTM Avo"/>
              </a:rPr>
              <a:t> </a:t>
            </a:r>
            <a:r>
              <a:rPr lang="en-US" sz="3700" dirty="0" err="1">
                <a:solidFill>
                  <a:srgbClr val="000000"/>
                </a:solidFill>
                <a:latin typeface="UTM Avo"/>
              </a:rPr>
              <a:t>ra.</a:t>
            </a: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có</a:t>
            </a:r>
            <a:r>
              <a:rPr lang="en-US" sz="3700" dirty="0">
                <a:solidFill>
                  <a:srgbClr val="000000"/>
                </a:solidFill>
                <a:latin typeface="UTM Avo"/>
              </a:rPr>
              <a:t> </a:t>
            </a:r>
            <a:r>
              <a:rPr lang="en-US" sz="3700" dirty="0" err="1">
                <a:solidFill>
                  <a:srgbClr val="000000"/>
                </a:solidFill>
                <a:latin typeface="UTM Avo"/>
              </a:rPr>
              <a:t>chiếc</a:t>
            </a:r>
            <a:r>
              <a:rPr lang="en-US" sz="3700" dirty="0">
                <a:solidFill>
                  <a:srgbClr val="000000"/>
                </a:solidFill>
                <a:latin typeface="UTM Avo"/>
              </a:rPr>
              <a:t> </a:t>
            </a:r>
            <a:r>
              <a:rPr lang="en-US" sz="3700" dirty="0" err="1">
                <a:solidFill>
                  <a:srgbClr val="000000"/>
                </a:solidFill>
                <a:latin typeface="UTM Avo"/>
              </a:rPr>
              <a:t>đầu</a:t>
            </a:r>
            <a:r>
              <a:rPr lang="en-US" sz="3700" dirty="0">
                <a:solidFill>
                  <a:srgbClr val="000000"/>
                </a:solidFill>
                <a:latin typeface="UTM Avo"/>
              </a:rPr>
              <a:t> </a:t>
            </a:r>
            <a:r>
              <a:rPr lang="en-US" sz="3700" dirty="0" err="1">
                <a:solidFill>
                  <a:srgbClr val="000000"/>
                </a:solidFill>
                <a:latin typeface="UTM Avo"/>
              </a:rPr>
              <a:t>tròn</a:t>
            </a:r>
            <a:r>
              <a:rPr lang="en-US" sz="3700" dirty="0">
                <a:solidFill>
                  <a:srgbClr val="000000"/>
                </a:solidFill>
                <a:latin typeface="UTM Avo"/>
              </a:rPr>
              <a:t> </a:t>
            </a:r>
            <a:r>
              <a:rPr lang="en-US" sz="3700" dirty="0" err="1">
                <a:solidFill>
                  <a:srgbClr val="000000"/>
                </a:solidFill>
                <a:latin typeface="UTM Avo"/>
              </a:rPr>
              <a:t>thuôn</a:t>
            </a:r>
            <a:r>
              <a:rPr lang="en-US" sz="3700" dirty="0">
                <a:solidFill>
                  <a:srgbClr val="000000"/>
                </a:solidFill>
                <a:latin typeface="UTM Avo"/>
              </a:rPr>
              <a:t> </a:t>
            </a:r>
            <a:r>
              <a:rPr lang="en-US" sz="3700" dirty="0" err="1">
                <a:solidFill>
                  <a:srgbClr val="000000"/>
                </a:solidFill>
                <a:latin typeface="UTM Avo"/>
              </a:rPr>
              <a:t>nhọn</a:t>
            </a:r>
            <a:r>
              <a:rPr lang="en-US" sz="3700" dirty="0">
                <a:solidFill>
                  <a:srgbClr val="000000"/>
                </a:solidFill>
                <a:latin typeface="UTM Avo"/>
              </a:rPr>
              <a:t> </a:t>
            </a:r>
            <a:r>
              <a:rPr lang="en-US" sz="3700" dirty="0" err="1">
                <a:solidFill>
                  <a:srgbClr val="000000"/>
                </a:solidFill>
                <a:latin typeface="UTM Avo"/>
              </a:rPr>
              <a:t>về</a:t>
            </a:r>
            <a:r>
              <a:rPr lang="en-US" sz="3700" dirty="0">
                <a:solidFill>
                  <a:srgbClr val="000000"/>
                </a:solidFill>
                <a:latin typeface="UTM Avo"/>
              </a:rPr>
              <a:t> </a:t>
            </a:r>
            <a:r>
              <a:rPr lang="en-US" sz="3700" dirty="0" err="1">
                <a:solidFill>
                  <a:srgbClr val="000000"/>
                </a:solidFill>
                <a:latin typeface="UTM Avo"/>
              </a:rPr>
              <a:t>phía</a:t>
            </a:r>
            <a:r>
              <a:rPr lang="en-US" sz="3700" dirty="0">
                <a:solidFill>
                  <a:srgbClr val="000000"/>
                </a:solidFill>
                <a:latin typeface="UTM Avo"/>
              </a:rPr>
              <a:t> </a:t>
            </a:r>
            <a:r>
              <a:rPr lang="en-US" sz="3700" dirty="0" err="1">
                <a:solidFill>
                  <a:srgbClr val="000000"/>
                </a:solidFill>
                <a:latin typeface="UTM Avo"/>
              </a:rPr>
              <a:t>mũi</a:t>
            </a:r>
            <a:r>
              <a:rPr lang="en-US" sz="3700" dirty="0">
                <a:solidFill>
                  <a:srgbClr val="000000"/>
                </a:solidFill>
                <a:latin typeface="UTM Avo"/>
              </a:rPr>
              <a:t>. </a:t>
            </a:r>
            <a:r>
              <a:rPr lang="en-US" sz="3700" dirty="0" err="1">
                <a:solidFill>
                  <a:srgbClr val="000000"/>
                </a:solidFill>
                <a:latin typeface="UTM Avo"/>
              </a:rPr>
              <a:t>Mỗi</a:t>
            </a:r>
            <a:r>
              <a:rPr lang="en-US" sz="3700" dirty="0">
                <a:solidFill>
                  <a:srgbClr val="000000"/>
                </a:solidFill>
                <a:latin typeface="UTM Avo"/>
              </a:rPr>
              <a:t> </a:t>
            </a:r>
            <a:r>
              <a:rPr lang="en-US" sz="3700" dirty="0" err="1">
                <a:solidFill>
                  <a:srgbClr val="000000"/>
                </a:solidFill>
                <a:latin typeface="UTM Avo"/>
              </a:rPr>
              <a:t>khi</a:t>
            </a:r>
            <a:r>
              <a:rPr lang="en-US" sz="3700" dirty="0">
                <a:solidFill>
                  <a:srgbClr val="000000"/>
                </a:solidFill>
                <a:latin typeface="UTM Avo"/>
              </a:rPr>
              <a:t> </a:t>
            </a:r>
            <a:r>
              <a:rPr lang="en-US" sz="3700" dirty="0" err="1">
                <a:solidFill>
                  <a:srgbClr val="000000"/>
                </a:solidFill>
                <a:latin typeface="UTM Avo"/>
              </a:rPr>
              <a:t>cảm</a:t>
            </a:r>
            <a:r>
              <a:rPr lang="en-US" sz="3700" dirty="0">
                <a:solidFill>
                  <a:srgbClr val="000000"/>
                </a:solidFill>
                <a:latin typeface="UTM Avo"/>
              </a:rPr>
              <a:t> </a:t>
            </a:r>
            <a:r>
              <a:rPr lang="en-US" sz="3700" dirty="0" err="1">
                <a:solidFill>
                  <a:srgbClr val="000000"/>
                </a:solidFill>
                <a:latin typeface="UTM Avo"/>
              </a:rPr>
              <a:t>thấy</a:t>
            </a:r>
            <a:r>
              <a:rPr lang="en-US" sz="3700" dirty="0">
                <a:solidFill>
                  <a:srgbClr val="000000"/>
                </a:solidFill>
                <a:latin typeface="UTM Avo"/>
              </a:rPr>
              <a:t> </a:t>
            </a:r>
            <a:r>
              <a:rPr lang="en-US" sz="3700" dirty="0" err="1">
                <a:solidFill>
                  <a:srgbClr val="000000"/>
                </a:solidFill>
                <a:latin typeface="UTM Avo"/>
              </a:rPr>
              <a:t>nguy</a:t>
            </a:r>
            <a:r>
              <a:rPr lang="en-US" sz="3700" dirty="0">
                <a:solidFill>
                  <a:srgbClr val="000000"/>
                </a:solidFill>
                <a:latin typeface="UTM Avo"/>
              </a:rPr>
              <a:t> </a:t>
            </a:r>
            <a:r>
              <a:rPr lang="en-US" sz="3700" dirty="0" err="1">
                <a:solidFill>
                  <a:srgbClr val="000000"/>
                </a:solidFill>
                <a:latin typeface="UTM Avo"/>
              </a:rPr>
              <a:t>hiểm</a:t>
            </a: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lại</a:t>
            </a:r>
            <a:r>
              <a:rPr lang="en-US" sz="3700" dirty="0">
                <a:solidFill>
                  <a:srgbClr val="000000"/>
                </a:solidFill>
                <a:latin typeface="UTM Avo"/>
              </a:rPr>
              <a:t> </a:t>
            </a:r>
            <a:r>
              <a:rPr lang="en-US" sz="3700" dirty="0" err="1">
                <a:solidFill>
                  <a:srgbClr val="000000"/>
                </a:solidFill>
                <a:latin typeface="UTM Avo"/>
              </a:rPr>
              <a:t>thu</a:t>
            </a:r>
            <a:r>
              <a:rPr lang="en-US" sz="3700" dirty="0">
                <a:solidFill>
                  <a:srgbClr val="000000"/>
                </a:solidFill>
                <a:latin typeface="UTM Avo"/>
              </a:rPr>
              <a:t> </a:t>
            </a:r>
            <a:r>
              <a:rPr lang="en-US" sz="3700" dirty="0" err="1">
                <a:solidFill>
                  <a:srgbClr val="000000"/>
                </a:solidFill>
                <a:latin typeface="UTM Avo"/>
              </a:rPr>
              <a:t>cái</a:t>
            </a:r>
            <a:r>
              <a:rPr lang="en-US" sz="3700" dirty="0">
                <a:solidFill>
                  <a:srgbClr val="000000"/>
                </a:solidFill>
                <a:latin typeface="UTM Avo"/>
              </a:rPr>
              <a:t> </a:t>
            </a:r>
            <a:r>
              <a:rPr lang="en-US" sz="3700" dirty="0" err="1">
                <a:solidFill>
                  <a:srgbClr val="000000"/>
                </a:solidFill>
                <a:latin typeface="UTM Avo"/>
              </a:rPr>
              <a:t>đầu</a:t>
            </a:r>
            <a:r>
              <a:rPr lang="en-US" sz="3700" dirty="0">
                <a:solidFill>
                  <a:srgbClr val="000000"/>
                </a:solidFill>
                <a:latin typeface="UTM Avo"/>
              </a:rPr>
              <a:t> </a:t>
            </a:r>
            <a:r>
              <a:rPr lang="en-US" sz="3700" dirty="0" err="1">
                <a:solidFill>
                  <a:srgbClr val="000000"/>
                </a:solidFill>
                <a:latin typeface="UTM Avo"/>
              </a:rPr>
              <a:t>nhỏ</a:t>
            </a:r>
            <a:r>
              <a:rPr lang="en-US" sz="3700" dirty="0">
                <a:solidFill>
                  <a:srgbClr val="000000"/>
                </a:solidFill>
                <a:latin typeface="UTM Avo"/>
              </a:rPr>
              <a:t> </a:t>
            </a:r>
            <a:r>
              <a:rPr lang="en-US" sz="3700" dirty="0" err="1">
                <a:solidFill>
                  <a:srgbClr val="000000"/>
                </a:solidFill>
                <a:latin typeface="UTM Avo"/>
              </a:rPr>
              <a:t>vào</a:t>
            </a:r>
            <a:r>
              <a:rPr lang="en-US" sz="3700" dirty="0">
                <a:solidFill>
                  <a:srgbClr val="000000"/>
                </a:solidFill>
                <a:latin typeface="UTM Avo"/>
              </a:rPr>
              <a:t> </a:t>
            </a:r>
            <a:r>
              <a:rPr lang="en-US" sz="3700" dirty="0" err="1">
                <a:solidFill>
                  <a:srgbClr val="000000"/>
                </a:solidFill>
                <a:latin typeface="UTM Avo"/>
              </a:rPr>
              <a:t>trong</a:t>
            </a:r>
            <a:r>
              <a:rPr lang="en-US" sz="3700" dirty="0">
                <a:solidFill>
                  <a:srgbClr val="000000"/>
                </a:solidFill>
                <a:latin typeface="UTM Avo"/>
              </a:rPr>
              <a:t> </a:t>
            </a:r>
            <a:r>
              <a:rPr lang="en-US" sz="3700" dirty="0" err="1">
                <a:solidFill>
                  <a:srgbClr val="000000"/>
                </a:solidFill>
                <a:latin typeface="UTM Avo"/>
              </a:rPr>
              <a:t>mai</a:t>
            </a:r>
            <a:r>
              <a:rPr lang="en-US" sz="3700" dirty="0">
                <a:solidFill>
                  <a:srgbClr val="000000"/>
                </a:solidFill>
                <a:latin typeface="UTM Avo"/>
              </a:rPr>
              <a:t>. </a:t>
            </a:r>
            <a:r>
              <a:rPr lang="en-US" sz="3700" dirty="0" err="1">
                <a:solidFill>
                  <a:srgbClr val="000000"/>
                </a:solidFill>
                <a:latin typeface="UTM Avo"/>
              </a:rPr>
              <a:t>Phải</a:t>
            </a:r>
            <a:r>
              <a:rPr lang="en-US" sz="3700" dirty="0">
                <a:solidFill>
                  <a:srgbClr val="000000"/>
                </a:solidFill>
                <a:latin typeface="UTM Avo"/>
              </a:rPr>
              <a:t> </a:t>
            </a:r>
            <a:r>
              <a:rPr lang="en-US" sz="3700" dirty="0" err="1">
                <a:solidFill>
                  <a:srgbClr val="000000"/>
                </a:solidFill>
                <a:latin typeface="UTM Avo"/>
              </a:rPr>
              <a:t>đến</a:t>
            </a:r>
            <a:r>
              <a:rPr lang="en-US" sz="3700" dirty="0">
                <a:solidFill>
                  <a:srgbClr val="000000"/>
                </a:solidFill>
                <a:latin typeface="UTM Avo"/>
              </a:rPr>
              <a:t> </a:t>
            </a:r>
            <a:r>
              <a:rPr lang="en-US" sz="3700" dirty="0" err="1">
                <a:solidFill>
                  <a:srgbClr val="000000"/>
                </a:solidFill>
                <a:latin typeface="UTM Avo"/>
              </a:rPr>
              <a:t>khi</a:t>
            </a:r>
            <a:r>
              <a:rPr lang="en-US" sz="3700" dirty="0">
                <a:solidFill>
                  <a:srgbClr val="000000"/>
                </a:solidFill>
                <a:latin typeface="UTM Avo"/>
              </a:rPr>
              <a:t> </a:t>
            </a:r>
            <a:r>
              <a:rPr lang="en-US" sz="3700" dirty="0" err="1">
                <a:solidFill>
                  <a:srgbClr val="000000"/>
                </a:solidFill>
                <a:latin typeface="UTM Avo"/>
              </a:rPr>
              <a:t>hé</a:t>
            </a:r>
            <a:r>
              <a:rPr lang="en-US" sz="3700" dirty="0">
                <a:solidFill>
                  <a:srgbClr val="000000"/>
                </a:solidFill>
                <a:latin typeface="UTM Avo"/>
              </a:rPr>
              <a:t> </a:t>
            </a:r>
            <a:r>
              <a:rPr lang="en-US" sz="3700" dirty="0" err="1">
                <a:solidFill>
                  <a:srgbClr val="000000"/>
                </a:solidFill>
                <a:latin typeface="UTM Avo"/>
              </a:rPr>
              <a:t>mở</a:t>
            </a:r>
            <a:r>
              <a:rPr lang="en-US" sz="3700" dirty="0">
                <a:solidFill>
                  <a:srgbClr val="000000"/>
                </a:solidFill>
                <a:latin typeface="UTM Avo"/>
              </a:rPr>
              <a:t> </a:t>
            </a:r>
            <a:r>
              <a:rPr lang="en-US" sz="3700" dirty="0" err="1">
                <a:solidFill>
                  <a:srgbClr val="000000"/>
                </a:solidFill>
                <a:latin typeface="UTM Avo"/>
              </a:rPr>
              <a:t>đôi</a:t>
            </a:r>
            <a:r>
              <a:rPr lang="en-US" sz="3700" dirty="0">
                <a:solidFill>
                  <a:srgbClr val="000000"/>
                </a:solidFill>
                <a:latin typeface="UTM Avo"/>
              </a:rPr>
              <a:t> </a:t>
            </a:r>
            <a:r>
              <a:rPr lang="en-US" sz="3700" dirty="0" err="1">
                <a:solidFill>
                  <a:srgbClr val="000000"/>
                </a:solidFill>
                <a:latin typeface="UTM Avo"/>
              </a:rPr>
              <a:t>mắt</a:t>
            </a:r>
            <a:r>
              <a:rPr lang="en-US" sz="3700" dirty="0">
                <a:solidFill>
                  <a:srgbClr val="000000"/>
                </a:solidFill>
                <a:latin typeface="UTM Avo"/>
              </a:rPr>
              <a:t> </a:t>
            </a:r>
            <a:r>
              <a:rPr lang="en-US" sz="3700" dirty="0" err="1">
                <a:solidFill>
                  <a:srgbClr val="000000"/>
                </a:solidFill>
                <a:latin typeface="UTM Avo"/>
              </a:rPr>
              <a:t>nhỏ</a:t>
            </a:r>
            <a:r>
              <a:rPr lang="en-US" sz="3700" dirty="0">
                <a:solidFill>
                  <a:srgbClr val="000000"/>
                </a:solidFill>
                <a:latin typeface="UTM Avo"/>
              </a:rPr>
              <a:t> </a:t>
            </a:r>
            <a:r>
              <a:rPr lang="en-US" sz="3700" dirty="0" err="1">
                <a:solidFill>
                  <a:srgbClr val="000000"/>
                </a:solidFill>
                <a:latin typeface="UTM Avo"/>
              </a:rPr>
              <a:t>xíu</a:t>
            </a:r>
            <a:r>
              <a:rPr lang="en-US" sz="3700" dirty="0">
                <a:solidFill>
                  <a:srgbClr val="000000"/>
                </a:solidFill>
                <a:latin typeface="UTM Avo"/>
              </a:rPr>
              <a:t> </a:t>
            </a:r>
            <a:r>
              <a:rPr lang="en-US" sz="3700" dirty="0" err="1">
                <a:solidFill>
                  <a:srgbClr val="000000"/>
                </a:solidFill>
                <a:latin typeface="UTM Avo"/>
              </a:rPr>
              <a:t>như</a:t>
            </a:r>
            <a:r>
              <a:rPr lang="en-US" sz="3700" dirty="0">
                <a:solidFill>
                  <a:srgbClr val="000000"/>
                </a:solidFill>
                <a:latin typeface="UTM Avo"/>
              </a:rPr>
              <a:t> </a:t>
            </a:r>
            <a:r>
              <a:rPr lang="en-US" sz="3700" dirty="0" err="1">
                <a:solidFill>
                  <a:srgbClr val="000000"/>
                </a:solidFill>
                <a:latin typeface="UTM Avo"/>
              </a:rPr>
              <a:t>hạt</a:t>
            </a:r>
            <a:r>
              <a:rPr lang="en-US" sz="3700" dirty="0">
                <a:solidFill>
                  <a:srgbClr val="000000"/>
                </a:solidFill>
                <a:latin typeface="UTM Avo"/>
              </a:rPr>
              <a:t> </a:t>
            </a:r>
            <a:r>
              <a:rPr lang="en-US" sz="3700" dirty="0" err="1">
                <a:solidFill>
                  <a:srgbClr val="000000"/>
                </a:solidFill>
                <a:latin typeface="UTM Avo"/>
              </a:rPr>
              <a:t>đậu</a:t>
            </a:r>
            <a:r>
              <a:rPr lang="en-US" sz="3700" dirty="0">
                <a:solidFill>
                  <a:srgbClr val="000000"/>
                </a:solidFill>
                <a:latin typeface="UTM Avo"/>
              </a:rPr>
              <a:t>, </a:t>
            </a:r>
            <a:r>
              <a:rPr lang="en-US" sz="3700" dirty="0" err="1">
                <a:solidFill>
                  <a:srgbClr val="000000"/>
                </a:solidFill>
                <a:latin typeface="UTM Avo"/>
              </a:rPr>
              <a:t>thấy</a:t>
            </a:r>
            <a:r>
              <a:rPr lang="en-US" sz="3700" dirty="0">
                <a:solidFill>
                  <a:srgbClr val="000000"/>
                </a:solidFill>
                <a:latin typeface="UTM Avo"/>
              </a:rPr>
              <a:t> an </a:t>
            </a:r>
            <a:r>
              <a:rPr lang="en-US" sz="3700" dirty="0" err="1">
                <a:solidFill>
                  <a:srgbClr val="000000"/>
                </a:solidFill>
                <a:latin typeface="UTM Avo"/>
              </a:rPr>
              <a:t>toàn</a:t>
            </a:r>
            <a:r>
              <a:rPr lang="en-US" sz="3700" dirty="0">
                <a:solidFill>
                  <a:srgbClr val="000000"/>
                </a:solidFill>
                <a:latin typeface="UTM Avo"/>
              </a:rPr>
              <a:t> </a:t>
            </a:r>
            <a:r>
              <a:rPr lang="en-US" sz="3700" dirty="0" err="1">
                <a:solidFill>
                  <a:srgbClr val="000000"/>
                </a:solidFill>
                <a:latin typeface="UTM Avo"/>
              </a:rPr>
              <a:t>rồi</a:t>
            </a: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mới</a:t>
            </a:r>
            <a:r>
              <a:rPr lang="en-US" sz="3700" dirty="0">
                <a:solidFill>
                  <a:srgbClr val="000000"/>
                </a:solidFill>
                <a:latin typeface="UTM Avo"/>
              </a:rPr>
              <a:t> </a:t>
            </a:r>
            <a:r>
              <a:rPr lang="en-US" sz="3700" dirty="0" err="1">
                <a:solidFill>
                  <a:srgbClr val="000000"/>
                </a:solidFill>
                <a:latin typeface="UTM Avo"/>
              </a:rPr>
              <a:t>chịu</a:t>
            </a:r>
            <a:r>
              <a:rPr lang="en-US" sz="3700" dirty="0">
                <a:solidFill>
                  <a:srgbClr val="000000"/>
                </a:solidFill>
                <a:latin typeface="UTM Avo"/>
              </a:rPr>
              <a:t> </a:t>
            </a:r>
            <a:r>
              <a:rPr lang="en-US" sz="3700" dirty="0" err="1">
                <a:solidFill>
                  <a:srgbClr val="000000"/>
                </a:solidFill>
                <a:latin typeface="UTM Avo"/>
              </a:rPr>
              <a:t>chui</a:t>
            </a:r>
            <a:r>
              <a:rPr lang="en-US" sz="3700" dirty="0">
                <a:solidFill>
                  <a:srgbClr val="000000"/>
                </a:solidFill>
                <a:latin typeface="UTM Avo"/>
              </a:rPr>
              <a:t> </a:t>
            </a:r>
            <a:r>
              <a:rPr lang="en-US" sz="3700" dirty="0" err="1">
                <a:solidFill>
                  <a:srgbClr val="000000"/>
                </a:solidFill>
                <a:latin typeface="UTM Avo"/>
              </a:rPr>
              <a:t>ra</a:t>
            </a:r>
            <a:r>
              <a:rPr lang="en-US" sz="3700" dirty="0">
                <a:solidFill>
                  <a:srgbClr val="000000"/>
                </a:solidFill>
                <a:latin typeface="UTM Avo"/>
              </a:rPr>
              <a:t> </a:t>
            </a:r>
            <a:r>
              <a:rPr lang="en-US" sz="3700" dirty="0" err="1">
                <a:solidFill>
                  <a:srgbClr val="000000"/>
                </a:solidFill>
                <a:latin typeface="UTM Avo"/>
              </a:rPr>
              <a:t>ngoài</a:t>
            </a:r>
            <a:r>
              <a:rPr lang="en-US" sz="3700" dirty="0">
                <a:solidFill>
                  <a:srgbClr val="000000"/>
                </a:solidFill>
                <a:latin typeface="UTM Avo"/>
              </a:rPr>
              <a:t>.</a:t>
            </a:r>
            <a:endParaRPr lang="en-US" sz="3700" dirty="0">
              <a:solidFill>
                <a:srgbClr val="000000"/>
              </a:solidFill>
              <a:latin typeface="UTM Avo"/>
            </a:endParaRPr>
          </a:p>
        </p:txBody>
      </p:sp>
      <p:grpSp>
        <p:nvGrpSpPr>
          <p:cNvPr id="16" name="Group 16"/>
          <p:cNvGrpSpPr/>
          <p:nvPr/>
        </p:nvGrpSpPr>
        <p:grpSpPr>
          <a:xfrm>
            <a:off x="220760" y="5278450"/>
            <a:ext cx="17856522" cy="3287996"/>
            <a:chOff x="0" y="0"/>
            <a:chExt cx="872122" cy="160587"/>
          </a:xfrm>
        </p:grpSpPr>
        <p:sp>
          <p:nvSpPr>
            <p:cNvPr id="17" name="Freeform 17"/>
            <p:cNvSpPr/>
            <p:nvPr/>
          </p:nvSpPr>
          <p:spPr>
            <a:xfrm>
              <a:off x="0" y="0"/>
              <a:ext cx="872122" cy="160587"/>
            </a:xfrm>
            <a:custGeom>
              <a:avLst/>
              <a:gdLst/>
              <a:ahLst/>
              <a:cxnLst/>
              <a:rect l="l" t="t" r="r" b="b"/>
              <a:pathLst>
                <a:path w="872122" h="160587">
                  <a:moveTo>
                    <a:pt x="0" y="0"/>
                  </a:moveTo>
                  <a:lnTo>
                    <a:pt x="872122" y="0"/>
                  </a:lnTo>
                  <a:lnTo>
                    <a:pt x="872122" y="160587"/>
                  </a:lnTo>
                  <a:lnTo>
                    <a:pt x="0" y="160587"/>
                  </a:lnTo>
                  <a:close/>
                </a:path>
              </a:pathLst>
            </a:custGeom>
            <a:solidFill>
              <a:srgbClr val="CDE873">
                <a:alpha val="89804"/>
              </a:srgbClr>
            </a:solidFill>
          </p:spPr>
        </p:sp>
        <p:sp>
          <p:nvSpPr>
            <p:cNvPr id="18" name="TextBox 18"/>
            <p:cNvSpPr txBox="1"/>
            <p:nvPr/>
          </p:nvSpPr>
          <p:spPr>
            <a:xfrm>
              <a:off x="0" y="-38100"/>
              <a:ext cx="872122" cy="198687"/>
            </a:xfrm>
            <a:prstGeom prst="rect">
              <a:avLst/>
            </a:prstGeom>
          </p:spPr>
          <p:txBody>
            <a:bodyPr lIns="50800" tIns="50800" rIns="50800" bIns="50800" rtlCol="0" anchor="ctr"/>
            <a:lstStyle/>
            <a:p>
              <a:pPr algn="ctr">
                <a:lnSpc>
                  <a:spcPts val="2660"/>
                </a:lnSpc>
              </a:pPr>
            </a:p>
          </p:txBody>
        </p:sp>
      </p:grpSp>
      <p:sp>
        <p:nvSpPr>
          <p:cNvPr id="19" name="TextBox 19"/>
          <p:cNvSpPr txBox="1"/>
          <p:nvPr/>
        </p:nvSpPr>
        <p:spPr>
          <a:xfrm>
            <a:off x="494574" y="5259701"/>
            <a:ext cx="17285575" cy="3258820"/>
          </a:xfrm>
          <a:prstGeom prst="rect">
            <a:avLst/>
          </a:prstGeom>
        </p:spPr>
        <p:txBody>
          <a:bodyPr lIns="0" tIns="0" rIns="0" bIns="0" rtlCol="0" anchor="t">
            <a:spAutoFit/>
          </a:bodyPr>
          <a:lstStyle/>
          <a:p>
            <a:pPr algn="just">
              <a:lnSpc>
                <a:spcPts val="5180"/>
              </a:lnSpc>
              <a:spcBef>
                <a:spcPct val="0"/>
              </a:spcBef>
            </a:pPr>
            <a:r>
              <a:rPr lang="en-US" sz="37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endParaRPr lang="en-US" sz="3700">
              <a:solidFill>
                <a:srgbClr val="000000"/>
              </a:solidFill>
              <a:latin typeface="UTM Avo"/>
            </a:endParaRPr>
          </a:p>
        </p:txBody>
      </p:sp>
      <p:sp>
        <p:nvSpPr>
          <p:cNvPr id="20" name="TextBox 20"/>
          <p:cNvSpPr txBox="1"/>
          <p:nvPr/>
        </p:nvSpPr>
        <p:spPr>
          <a:xfrm>
            <a:off x="4981966" y="8852196"/>
            <a:ext cx="8314026"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Phần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thân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bài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có</a:t>
            </a:r>
            <a:r>
              <a:rPr lang="en-US" sz="5000" dirty="0">
                <a:solidFill>
                  <a:srgbClr val="FFDE59"/>
                </a:solidFill>
                <a:latin typeface="UTM Avo Bold" panose="02040603050506020204"/>
              </a:rPr>
              <a:t> 2 </a:t>
            </a:r>
            <a:r>
              <a:rPr lang="en-US" sz="5000" dirty="0" err="1">
                <a:solidFill>
                  <a:srgbClr val="FFDE59"/>
                </a:solidFill>
                <a:latin typeface="UTM Avo Bold" panose="02040603050506020204"/>
              </a:rPr>
              <a:t>đoạn</a:t>
            </a:r>
            <a:r>
              <a:rPr lang="en-US" sz="5000" dirty="0">
                <a:solidFill>
                  <a:srgbClr val="FFDE59"/>
                </a:solidFill>
                <a:latin typeface="UTM Avo Bold" panose="02040603050506020204"/>
              </a:rPr>
              <a:t>.</a:t>
            </a:r>
            <a:endParaRPr lang="en-US" sz="5000" dirty="0">
              <a:solidFill>
                <a:srgbClr val="FFDE59"/>
              </a:solidFill>
              <a:latin typeface="UTM Avo Bold" panose="02040603050506020204"/>
            </a:endParaRPr>
          </a:p>
        </p:txBody>
      </p:sp>
      <p:pic>
        <p:nvPicPr>
          <p:cNvPr id="21" name="Picture 20"/>
          <p:cNvPicPr>
            <a:picLocks noChangeAspect="1"/>
          </p:cNvPicPr>
          <p:nvPr/>
        </p:nvPicPr>
        <p:blipFill>
          <a:blip r:embed="rId1"/>
          <a:stretch>
            <a:fillRect/>
          </a:stretch>
        </p:blipFill>
        <p:spPr>
          <a:xfrm>
            <a:off x="6396971" y="-194889"/>
            <a:ext cx="5480779" cy="16704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7" dur="500"/>
                                        <p:tgtEl>
                                          <p:spTgt spid="2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1138102"/>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grpSp>
        <p:nvGrpSpPr>
          <p:cNvPr id="9" name="Group 9"/>
          <p:cNvGrpSpPr/>
          <p:nvPr/>
        </p:nvGrpSpPr>
        <p:grpSpPr>
          <a:xfrm>
            <a:off x="283465" y="2250995"/>
            <a:ext cx="10470883" cy="6378498"/>
            <a:chOff x="0" y="0"/>
            <a:chExt cx="13961178" cy="8504665"/>
          </a:xfrm>
        </p:grpSpPr>
        <p:grpSp>
          <p:nvGrpSpPr>
            <p:cNvPr id="10" name="Group 10"/>
            <p:cNvGrpSpPr/>
            <p:nvPr/>
          </p:nvGrpSpPr>
          <p:grpSpPr>
            <a:xfrm>
              <a:off x="0" y="0"/>
              <a:ext cx="13961178" cy="8504665"/>
              <a:chOff x="0" y="0"/>
              <a:chExt cx="511403" cy="311529"/>
            </a:xfrm>
          </p:grpSpPr>
          <p:sp>
            <p:nvSpPr>
              <p:cNvPr id="11" name="Freeform 11"/>
              <p:cNvSpPr/>
              <p:nvPr/>
            </p:nvSpPr>
            <p:spPr>
              <a:xfrm>
                <a:off x="0" y="0"/>
                <a:ext cx="511403" cy="311529"/>
              </a:xfrm>
              <a:custGeom>
                <a:avLst/>
                <a:gdLst/>
                <a:ahLst/>
                <a:cxnLst/>
                <a:rect l="l" t="t" r="r" b="b"/>
                <a:pathLst>
                  <a:path w="511403" h="311529">
                    <a:moveTo>
                      <a:pt x="0" y="0"/>
                    </a:moveTo>
                    <a:lnTo>
                      <a:pt x="511403" y="0"/>
                    </a:lnTo>
                    <a:lnTo>
                      <a:pt x="511403" y="311529"/>
                    </a:lnTo>
                    <a:lnTo>
                      <a:pt x="0" y="311529"/>
                    </a:lnTo>
                    <a:close/>
                  </a:path>
                </a:pathLst>
              </a:custGeom>
              <a:solidFill>
                <a:srgbClr val="FFDE59">
                  <a:alpha val="89804"/>
                </a:srgbClr>
              </a:solidFill>
            </p:spPr>
          </p:sp>
          <p:sp>
            <p:nvSpPr>
              <p:cNvPr id="12" name="TextBox 12"/>
              <p:cNvSpPr txBox="1"/>
              <p:nvPr/>
            </p:nvSpPr>
            <p:spPr>
              <a:xfrm>
                <a:off x="0" y="-38100"/>
                <a:ext cx="511403" cy="349629"/>
              </a:xfrm>
              <a:prstGeom prst="rect">
                <a:avLst/>
              </a:prstGeom>
            </p:spPr>
            <p:txBody>
              <a:bodyPr lIns="50800" tIns="50800" rIns="50800" bIns="50800" rtlCol="0" anchor="ctr"/>
              <a:lstStyle/>
              <a:p>
                <a:pPr algn="ctr">
                  <a:lnSpc>
                    <a:spcPts val="2660"/>
                  </a:lnSpc>
                </a:pPr>
              </a:p>
            </p:txBody>
          </p:sp>
        </p:grpSp>
        <p:sp>
          <p:nvSpPr>
            <p:cNvPr id="13" name="TextBox 13"/>
            <p:cNvSpPr txBox="1"/>
            <p:nvPr/>
          </p:nvSpPr>
          <p:spPr>
            <a:xfrm>
              <a:off x="116157" y="324899"/>
              <a:ext cx="13728864" cy="7828068"/>
            </a:xfrm>
            <a:prstGeom prst="rect">
              <a:avLst/>
            </a:prstGeom>
          </p:spPr>
          <p:txBody>
            <a:bodyPr lIns="0" tIns="0" rIns="0" bIns="0" rtlCol="0" anchor="t">
              <a:spAutoFit/>
            </a:bodyPr>
            <a:lstStyle/>
            <a:p>
              <a:pPr algn="just">
                <a:lnSpc>
                  <a:spcPts val="5180"/>
                </a:lnSpc>
                <a:spcBef>
                  <a:spcPct val="0"/>
                </a:spcBef>
              </a:pP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rùa</a:t>
              </a:r>
              <a:r>
                <a:rPr lang="en-US" sz="3700" dirty="0">
                  <a:solidFill>
                    <a:srgbClr val="000000"/>
                  </a:solidFill>
                  <a:latin typeface="UTM Avo"/>
                </a:rPr>
                <a:t> Su </a:t>
              </a:r>
              <a:r>
                <a:rPr lang="en-US" sz="3700" dirty="0" err="1">
                  <a:solidFill>
                    <a:srgbClr val="000000"/>
                  </a:solidFill>
                  <a:latin typeface="UTM Avo"/>
                </a:rPr>
                <a:t>có</a:t>
              </a:r>
              <a:r>
                <a:rPr lang="en-US" sz="3700" dirty="0">
                  <a:solidFill>
                    <a:srgbClr val="000000"/>
                  </a:solidFill>
                  <a:latin typeface="UTM Avo"/>
                </a:rPr>
                <a:t> </a:t>
              </a:r>
              <a:r>
                <a:rPr lang="en-US" sz="3700" dirty="0" err="1">
                  <a:solidFill>
                    <a:srgbClr val="000000"/>
                  </a:solidFill>
                  <a:latin typeface="UTM Avo"/>
                </a:rPr>
                <a:t>cái</a:t>
              </a:r>
              <a:r>
                <a:rPr lang="en-US" sz="3700" dirty="0">
                  <a:solidFill>
                    <a:srgbClr val="000000"/>
                  </a:solidFill>
                  <a:latin typeface="UTM Avo"/>
                </a:rPr>
                <a:t> </a:t>
              </a:r>
              <a:r>
                <a:rPr lang="en-US" sz="3700" dirty="0" err="1">
                  <a:solidFill>
                    <a:srgbClr val="000000"/>
                  </a:solidFill>
                  <a:latin typeface="UTM Avo"/>
                </a:rPr>
                <a:t>mai</a:t>
              </a:r>
              <a:r>
                <a:rPr lang="en-US" sz="3700" dirty="0">
                  <a:solidFill>
                    <a:srgbClr val="000000"/>
                  </a:solidFill>
                  <a:latin typeface="UTM Avo"/>
                </a:rPr>
                <a:t> </a:t>
              </a:r>
              <a:r>
                <a:rPr lang="en-US" sz="3700" dirty="0" err="1">
                  <a:solidFill>
                    <a:srgbClr val="000000"/>
                  </a:solidFill>
                  <a:latin typeface="UTM Avo"/>
                </a:rPr>
                <a:t>rất</a:t>
              </a:r>
              <a:r>
                <a:rPr lang="en-US" sz="3700" dirty="0">
                  <a:solidFill>
                    <a:srgbClr val="000000"/>
                  </a:solidFill>
                  <a:latin typeface="UTM Avo"/>
                </a:rPr>
                <a:t> </a:t>
              </a:r>
              <a:r>
                <a:rPr lang="en-US" sz="3700" dirty="0" err="1">
                  <a:solidFill>
                    <a:srgbClr val="000000"/>
                  </a:solidFill>
                  <a:latin typeface="UTM Avo"/>
                </a:rPr>
                <a:t>cứng</a:t>
              </a:r>
              <a:r>
                <a:rPr lang="en-US" sz="3700" dirty="0">
                  <a:solidFill>
                    <a:srgbClr val="000000"/>
                  </a:solidFill>
                  <a:latin typeface="UTM Avo"/>
                </a:rPr>
                <a:t>, </a:t>
              </a:r>
              <a:r>
                <a:rPr lang="en-US" sz="3700" dirty="0" err="1">
                  <a:solidFill>
                    <a:srgbClr val="000000"/>
                  </a:solidFill>
                  <a:latin typeface="UTM Avo"/>
                </a:rPr>
                <a:t>trông</a:t>
              </a:r>
              <a:r>
                <a:rPr lang="en-US" sz="3700" dirty="0">
                  <a:solidFill>
                    <a:srgbClr val="000000"/>
                  </a:solidFill>
                  <a:latin typeface="UTM Avo"/>
                </a:rPr>
                <a:t> </a:t>
              </a:r>
              <a:r>
                <a:rPr lang="en-US" sz="3700" dirty="0" err="1">
                  <a:solidFill>
                    <a:srgbClr val="000000"/>
                  </a:solidFill>
                  <a:latin typeface="UTM Avo"/>
                </a:rPr>
                <a:t>như</a:t>
              </a:r>
              <a:r>
                <a:rPr lang="en-US" sz="3700" dirty="0">
                  <a:solidFill>
                    <a:srgbClr val="000000"/>
                  </a:solidFill>
                  <a:latin typeface="UTM Avo"/>
                </a:rPr>
                <a:t> </a:t>
              </a:r>
              <a:r>
                <a:rPr lang="en-US" sz="3700" dirty="0" err="1">
                  <a:solidFill>
                    <a:srgbClr val="000000"/>
                  </a:solidFill>
                  <a:latin typeface="UTM Avo"/>
                </a:rPr>
                <a:t>được</a:t>
              </a:r>
              <a:r>
                <a:rPr lang="en-US" sz="3700" dirty="0">
                  <a:solidFill>
                    <a:srgbClr val="000000"/>
                  </a:solidFill>
                  <a:latin typeface="UTM Avo"/>
                </a:rPr>
                <a:t> </a:t>
              </a:r>
              <a:r>
                <a:rPr lang="en-US" sz="3700" dirty="0" err="1">
                  <a:solidFill>
                    <a:srgbClr val="000000"/>
                  </a:solidFill>
                  <a:latin typeface="UTM Avo"/>
                </a:rPr>
                <a:t>ghép</a:t>
              </a:r>
              <a:r>
                <a:rPr lang="en-US" sz="3700" dirty="0">
                  <a:solidFill>
                    <a:srgbClr val="000000"/>
                  </a:solidFill>
                  <a:latin typeface="UTM Avo"/>
                </a:rPr>
                <a:t> </a:t>
              </a:r>
              <a:r>
                <a:rPr lang="en-US" sz="3700" dirty="0" err="1">
                  <a:solidFill>
                    <a:srgbClr val="000000"/>
                  </a:solidFill>
                  <a:latin typeface="UTM Avo"/>
                </a:rPr>
                <a:t>bởi</a:t>
              </a:r>
              <a:r>
                <a:rPr lang="en-US" sz="3700" dirty="0">
                  <a:solidFill>
                    <a:srgbClr val="000000"/>
                  </a:solidFill>
                  <a:latin typeface="UTM Avo"/>
                </a:rPr>
                <a:t> </a:t>
              </a:r>
              <a:r>
                <a:rPr lang="en-US" sz="3700" dirty="0" err="1">
                  <a:solidFill>
                    <a:srgbClr val="000000"/>
                  </a:solidFill>
                  <a:latin typeface="UTM Avo"/>
                </a:rPr>
                <a:t>các</a:t>
              </a:r>
              <a:r>
                <a:rPr lang="en-US" sz="3700" dirty="0">
                  <a:solidFill>
                    <a:srgbClr val="000000"/>
                  </a:solidFill>
                  <a:latin typeface="UTM Avo"/>
                </a:rPr>
                <a:t> </a:t>
              </a:r>
              <a:r>
                <a:rPr lang="en-US" sz="3700" dirty="0" err="1">
                  <a:solidFill>
                    <a:srgbClr val="000000"/>
                  </a:solidFill>
                  <a:latin typeface="UTM Avo"/>
                </a:rPr>
                <a:t>mảnh</a:t>
              </a:r>
              <a:r>
                <a:rPr lang="en-US" sz="3700" dirty="0">
                  <a:solidFill>
                    <a:srgbClr val="000000"/>
                  </a:solidFill>
                  <a:latin typeface="UTM Avo"/>
                </a:rPr>
                <a:t> </a:t>
              </a:r>
              <a:r>
                <a:rPr lang="en-US" sz="3700" dirty="0" err="1">
                  <a:solidFill>
                    <a:srgbClr val="000000"/>
                  </a:solidFill>
                  <a:latin typeface="UTM Avo"/>
                </a:rPr>
                <a:t>gỗ</a:t>
              </a:r>
              <a:r>
                <a:rPr lang="en-US" sz="3700" dirty="0">
                  <a:solidFill>
                    <a:srgbClr val="000000"/>
                  </a:solidFill>
                  <a:latin typeface="UTM Avo"/>
                </a:rPr>
                <a:t> </a:t>
              </a:r>
              <a:r>
                <a:rPr lang="en-US" sz="3700" dirty="0" err="1">
                  <a:solidFill>
                    <a:srgbClr val="000000"/>
                  </a:solidFill>
                  <a:latin typeface="UTM Avo"/>
                </a:rPr>
                <a:t>gồ</a:t>
              </a:r>
              <a:r>
                <a:rPr lang="en-US" sz="3700" dirty="0">
                  <a:solidFill>
                    <a:srgbClr val="000000"/>
                  </a:solidFill>
                  <a:latin typeface="UTM Avo"/>
                </a:rPr>
                <a:t> </a:t>
              </a:r>
              <a:r>
                <a:rPr lang="en-US" sz="3700" dirty="0" err="1">
                  <a:solidFill>
                    <a:srgbClr val="000000"/>
                  </a:solidFill>
                  <a:latin typeface="UTM Avo"/>
                </a:rPr>
                <a:t>ghề</a:t>
              </a:r>
              <a:r>
                <a:rPr lang="en-US" sz="3700" dirty="0">
                  <a:solidFill>
                    <a:srgbClr val="000000"/>
                  </a:solidFill>
                  <a:latin typeface="UTM Avo"/>
                </a:rPr>
                <a:t> </a:t>
              </a:r>
              <a:r>
                <a:rPr lang="en-US" sz="3700" dirty="0" err="1">
                  <a:solidFill>
                    <a:srgbClr val="000000"/>
                  </a:solidFill>
                  <a:latin typeface="UTM Avo"/>
                </a:rPr>
                <a:t>màu</a:t>
              </a:r>
              <a:r>
                <a:rPr lang="en-US" sz="3700" dirty="0">
                  <a:solidFill>
                    <a:srgbClr val="000000"/>
                  </a:solidFill>
                  <a:latin typeface="UTM Avo"/>
                </a:rPr>
                <a:t> </a:t>
              </a:r>
              <a:r>
                <a:rPr lang="en-US" sz="3700" dirty="0" err="1">
                  <a:solidFill>
                    <a:srgbClr val="000000"/>
                  </a:solidFill>
                  <a:latin typeface="UTM Avo"/>
                </a:rPr>
                <a:t>nâu</a:t>
              </a:r>
              <a:r>
                <a:rPr lang="en-US" sz="3700" dirty="0">
                  <a:solidFill>
                    <a:srgbClr val="000000"/>
                  </a:solidFill>
                  <a:latin typeface="UTM Avo"/>
                </a:rPr>
                <a:t> </a:t>
              </a:r>
              <a:r>
                <a:rPr lang="en-US" sz="3700" dirty="0" err="1">
                  <a:solidFill>
                    <a:srgbClr val="000000"/>
                  </a:solidFill>
                  <a:latin typeface="UTM Avo"/>
                </a:rPr>
                <a:t>vàng</a:t>
              </a:r>
              <a:r>
                <a:rPr lang="en-US" sz="3700" dirty="0">
                  <a:solidFill>
                    <a:srgbClr val="000000"/>
                  </a:solidFill>
                  <a:latin typeface="UTM Avo"/>
                </a:rPr>
                <a:t>. </a:t>
              </a:r>
              <a:r>
                <a:rPr lang="en-US" sz="3700" dirty="0" err="1">
                  <a:solidFill>
                    <a:srgbClr val="000000"/>
                  </a:solidFill>
                  <a:latin typeface="UTM Avo"/>
                </a:rPr>
                <a:t>Nó</a:t>
              </a:r>
              <a:r>
                <a:rPr lang="en-US" sz="3700" dirty="0">
                  <a:solidFill>
                    <a:srgbClr val="000000"/>
                  </a:solidFill>
                  <a:latin typeface="UTM Avo"/>
                </a:rPr>
                <a:t> </a:t>
              </a:r>
              <a:r>
                <a:rPr lang="en-US" sz="3700" dirty="0" err="1">
                  <a:solidFill>
                    <a:srgbClr val="000000"/>
                  </a:solidFill>
                  <a:latin typeface="UTM Avo"/>
                </a:rPr>
                <a:t>như</a:t>
              </a:r>
              <a:r>
                <a:rPr lang="en-US" sz="3700" dirty="0">
                  <a:solidFill>
                    <a:srgbClr val="000000"/>
                  </a:solidFill>
                  <a:latin typeface="UTM Avo"/>
                </a:rPr>
                <a:t> </a:t>
              </a:r>
              <a:r>
                <a:rPr lang="en-US" sz="3700" dirty="0" err="1">
                  <a:solidFill>
                    <a:srgbClr val="000000"/>
                  </a:solidFill>
                  <a:latin typeface="UTM Avo"/>
                </a:rPr>
                <a:t>một</a:t>
              </a:r>
              <a:r>
                <a:rPr lang="en-US" sz="3700" dirty="0">
                  <a:solidFill>
                    <a:srgbClr val="000000"/>
                  </a:solidFill>
                  <a:latin typeface="UTM Avo"/>
                </a:rPr>
                <a:t> </a:t>
              </a:r>
              <a:r>
                <a:rPr lang="en-US" sz="3700" dirty="0" err="1">
                  <a:solidFill>
                    <a:srgbClr val="000000"/>
                  </a:solidFill>
                  <a:latin typeface="UTM Avo"/>
                </a:rPr>
                <a:t>chiếc</a:t>
              </a:r>
              <a:r>
                <a:rPr lang="en-US" sz="3700" dirty="0">
                  <a:solidFill>
                    <a:srgbClr val="000000"/>
                  </a:solidFill>
                  <a:latin typeface="UTM Avo"/>
                </a:rPr>
                <a:t> </a:t>
              </a:r>
              <a:r>
                <a:rPr lang="en-US" sz="3700" dirty="0" err="1">
                  <a:solidFill>
                    <a:srgbClr val="000000"/>
                  </a:solidFill>
                  <a:latin typeface="UTM Avo"/>
                </a:rPr>
                <a:t>áo</a:t>
              </a:r>
              <a:r>
                <a:rPr lang="en-US" sz="3700" dirty="0">
                  <a:solidFill>
                    <a:srgbClr val="000000"/>
                  </a:solidFill>
                  <a:latin typeface="UTM Avo"/>
                </a:rPr>
                <a:t> </a:t>
              </a:r>
              <a:r>
                <a:rPr lang="en-US" sz="3700" dirty="0" err="1">
                  <a:solidFill>
                    <a:srgbClr val="000000"/>
                  </a:solidFill>
                  <a:latin typeface="UTM Avo"/>
                </a:rPr>
                <a:t>giáp</a:t>
              </a:r>
              <a:r>
                <a:rPr lang="en-US" sz="3700" dirty="0">
                  <a:solidFill>
                    <a:srgbClr val="000000"/>
                  </a:solidFill>
                  <a:latin typeface="UTM Avo"/>
                </a:rPr>
                <a:t> </a:t>
              </a:r>
              <a:r>
                <a:rPr lang="en-US" sz="3700" dirty="0" err="1">
                  <a:solidFill>
                    <a:srgbClr val="000000"/>
                  </a:solidFill>
                  <a:latin typeface="UTM Avo"/>
                </a:rPr>
                <a:t>mà</a:t>
              </a:r>
              <a:r>
                <a:rPr lang="en-US" sz="3700" dirty="0">
                  <a:solidFill>
                    <a:srgbClr val="000000"/>
                  </a:solidFill>
                  <a:latin typeface="UTM Avo"/>
                </a:rPr>
                <a:t> Su </a:t>
              </a:r>
              <a:r>
                <a:rPr lang="en-US" sz="3700" dirty="0" err="1">
                  <a:solidFill>
                    <a:srgbClr val="000000"/>
                  </a:solidFill>
                  <a:latin typeface="UTM Avo"/>
                </a:rPr>
                <a:t>chẳng</a:t>
              </a:r>
              <a:r>
                <a:rPr lang="en-US" sz="3700" dirty="0">
                  <a:solidFill>
                    <a:srgbClr val="000000"/>
                  </a:solidFill>
                  <a:latin typeface="UTM Avo"/>
                </a:rPr>
                <a:t> </a:t>
              </a:r>
              <a:r>
                <a:rPr lang="en-US" sz="3700" dirty="0" err="1">
                  <a:solidFill>
                    <a:srgbClr val="000000"/>
                  </a:solidFill>
                  <a:latin typeface="UTM Avo"/>
                </a:rPr>
                <a:t>bao</a:t>
              </a:r>
              <a:r>
                <a:rPr lang="en-US" sz="3700" dirty="0">
                  <a:solidFill>
                    <a:srgbClr val="000000"/>
                  </a:solidFill>
                  <a:latin typeface="UTM Avo"/>
                </a:rPr>
                <a:t> </a:t>
              </a:r>
              <a:r>
                <a:rPr lang="en-US" sz="3700" dirty="0" err="1">
                  <a:solidFill>
                    <a:srgbClr val="000000"/>
                  </a:solidFill>
                  <a:latin typeface="UTM Avo"/>
                </a:rPr>
                <a:t>giờ</a:t>
              </a:r>
              <a:r>
                <a:rPr lang="en-US" sz="3700" dirty="0">
                  <a:solidFill>
                    <a:srgbClr val="000000"/>
                  </a:solidFill>
                  <a:latin typeface="UTM Avo"/>
                </a:rPr>
                <a:t> </a:t>
              </a:r>
              <a:r>
                <a:rPr lang="en-US" sz="3700" dirty="0" err="1">
                  <a:solidFill>
                    <a:srgbClr val="000000"/>
                  </a:solidFill>
                  <a:latin typeface="UTM Avo"/>
                </a:rPr>
                <a:t>cởi</a:t>
              </a:r>
              <a:r>
                <a:rPr lang="en-US" sz="3700" dirty="0">
                  <a:solidFill>
                    <a:srgbClr val="000000"/>
                  </a:solidFill>
                  <a:latin typeface="UTM Avo"/>
                </a:rPr>
                <a:t> </a:t>
              </a:r>
              <a:r>
                <a:rPr lang="en-US" sz="3700" dirty="0" err="1">
                  <a:solidFill>
                    <a:srgbClr val="000000"/>
                  </a:solidFill>
                  <a:latin typeface="UTM Avo"/>
                </a:rPr>
                <a:t>ra.</a:t>
              </a: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có</a:t>
              </a:r>
              <a:r>
                <a:rPr lang="en-US" sz="3700" dirty="0">
                  <a:solidFill>
                    <a:srgbClr val="000000"/>
                  </a:solidFill>
                  <a:latin typeface="UTM Avo"/>
                </a:rPr>
                <a:t> </a:t>
              </a:r>
              <a:r>
                <a:rPr lang="en-US" sz="3700" dirty="0" err="1">
                  <a:solidFill>
                    <a:srgbClr val="000000"/>
                  </a:solidFill>
                  <a:latin typeface="UTM Avo"/>
                </a:rPr>
                <a:t>chiếc</a:t>
              </a:r>
              <a:r>
                <a:rPr lang="en-US" sz="3700" dirty="0">
                  <a:solidFill>
                    <a:srgbClr val="000000"/>
                  </a:solidFill>
                  <a:latin typeface="UTM Avo"/>
                </a:rPr>
                <a:t> </a:t>
              </a:r>
              <a:r>
                <a:rPr lang="en-US" sz="3700" dirty="0" err="1">
                  <a:solidFill>
                    <a:srgbClr val="000000"/>
                  </a:solidFill>
                  <a:latin typeface="UTM Avo"/>
                </a:rPr>
                <a:t>đầu</a:t>
              </a:r>
              <a:r>
                <a:rPr lang="en-US" sz="3700" dirty="0">
                  <a:solidFill>
                    <a:srgbClr val="000000"/>
                  </a:solidFill>
                  <a:latin typeface="UTM Avo"/>
                </a:rPr>
                <a:t> </a:t>
              </a:r>
              <a:r>
                <a:rPr lang="en-US" sz="3700" dirty="0" err="1">
                  <a:solidFill>
                    <a:srgbClr val="000000"/>
                  </a:solidFill>
                  <a:latin typeface="UTM Avo"/>
                </a:rPr>
                <a:t>tròn</a:t>
              </a:r>
              <a:r>
                <a:rPr lang="en-US" sz="3700" dirty="0">
                  <a:solidFill>
                    <a:srgbClr val="000000"/>
                  </a:solidFill>
                  <a:latin typeface="UTM Avo"/>
                </a:rPr>
                <a:t> </a:t>
              </a:r>
              <a:r>
                <a:rPr lang="en-US" sz="3700" dirty="0" err="1">
                  <a:solidFill>
                    <a:srgbClr val="000000"/>
                  </a:solidFill>
                  <a:latin typeface="UTM Avo"/>
                </a:rPr>
                <a:t>thuôn</a:t>
              </a:r>
              <a:r>
                <a:rPr lang="en-US" sz="3700" dirty="0">
                  <a:solidFill>
                    <a:srgbClr val="000000"/>
                  </a:solidFill>
                  <a:latin typeface="UTM Avo"/>
                </a:rPr>
                <a:t> </a:t>
              </a:r>
              <a:r>
                <a:rPr lang="en-US" sz="3700" dirty="0" err="1">
                  <a:solidFill>
                    <a:srgbClr val="000000"/>
                  </a:solidFill>
                  <a:latin typeface="UTM Avo"/>
                </a:rPr>
                <a:t>nhọn</a:t>
              </a:r>
              <a:r>
                <a:rPr lang="en-US" sz="3700" dirty="0">
                  <a:solidFill>
                    <a:srgbClr val="000000"/>
                  </a:solidFill>
                  <a:latin typeface="UTM Avo"/>
                </a:rPr>
                <a:t> </a:t>
              </a:r>
              <a:r>
                <a:rPr lang="en-US" sz="3700" dirty="0" err="1">
                  <a:solidFill>
                    <a:srgbClr val="000000"/>
                  </a:solidFill>
                  <a:latin typeface="UTM Avo"/>
                </a:rPr>
                <a:t>về</a:t>
              </a:r>
              <a:r>
                <a:rPr lang="en-US" sz="3700" dirty="0">
                  <a:solidFill>
                    <a:srgbClr val="000000"/>
                  </a:solidFill>
                  <a:latin typeface="UTM Avo"/>
                </a:rPr>
                <a:t> </a:t>
              </a:r>
              <a:r>
                <a:rPr lang="en-US" sz="3700" dirty="0" err="1">
                  <a:solidFill>
                    <a:srgbClr val="000000"/>
                  </a:solidFill>
                  <a:latin typeface="UTM Avo"/>
                </a:rPr>
                <a:t>phía</a:t>
              </a:r>
              <a:r>
                <a:rPr lang="en-US" sz="3700" dirty="0">
                  <a:solidFill>
                    <a:srgbClr val="000000"/>
                  </a:solidFill>
                  <a:latin typeface="UTM Avo"/>
                </a:rPr>
                <a:t> </a:t>
              </a:r>
              <a:r>
                <a:rPr lang="en-US" sz="3700" dirty="0" err="1">
                  <a:solidFill>
                    <a:srgbClr val="000000"/>
                  </a:solidFill>
                  <a:latin typeface="UTM Avo"/>
                </a:rPr>
                <a:t>mũi</a:t>
              </a:r>
              <a:r>
                <a:rPr lang="en-US" sz="3700" dirty="0">
                  <a:solidFill>
                    <a:srgbClr val="000000"/>
                  </a:solidFill>
                  <a:latin typeface="UTM Avo"/>
                </a:rPr>
                <a:t>. </a:t>
              </a:r>
              <a:r>
                <a:rPr lang="en-US" sz="3700" dirty="0" err="1">
                  <a:solidFill>
                    <a:srgbClr val="000000"/>
                  </a:solidFill>
                  <a:latin typeface="UTM Avo"/>
                </a:rPr>
                <a:t>Mỗi</a:t>
              </a:r>
              <a:r>
                <a:rPr lang="en-US" sz="3700" dirty="0">
                  <a:solidFill>
                    <a:srgbClr val="000000"/>
                  </a:solidFill>
                  <a:latin typeface="UTM Avo"/>
                </a:rPr>
                <a:t> </a:t>
              </a:r>
              <a:r>
                <a:rPr lang="en-US" sz="3700" dirty="0" err="1">
                  <a:solidFill>
                    <a:srgbClr val="000000"/>
                  </a:solidFill>
                  <a:latin typeface="UTM Avo"/>
                </a:rPr>
                <a:t>khi</a:t>
              </a:r>
              <a:r>
                <a:rPr lang="en-US" sz="3700" dirty="0">
                  <a:solidFill>
                    <a:srgbClr val="000000"/>
                  </a:solidFill>
                  <a:latin typeface="UTM Avo"/>
                </a:rPr>
                <a:t> </a:t>
              </a:r>
              <a:r>
                <a:rPr lang="en-US" sz="3700" dirty="0" err="1">
                  <a:solidFill>
                    <a:srgbClr val="000000"/>
                  </a:solidFill>
                  <a:latin typeface="UTM Avo"/>
                </a:rPr>
                <a:t>cảm</a:t>
              </a:r>
              <a:r>
                <a:rPr lang="en-US" sz="3700" dirty="0">
                  <a:solidFill>
                    <a:srgbClr val="000000"/>
                  </a:solidFill>
                  <a:latin typeface="UTM Avo"/>
                </a:rPr>
                <a:t> </a:t>
              </a:r>
              <a:r>
                <a:rPr lang="en-US" sz="3700" dirty="0" err="1">
                  <a:solidFill>
                    <a:srgbClr val="000000"/>
                  </a:solidFill>
                  <a:latin typeface="UTM Avo"/>
                </a:rPr>
                <a:t>thấy</a:t>
              </a:r>
              <a:r>
                <a:rPr lang="en-US" sz="3700" dirty="0">
                  <a:solidFill>
                    <a:srgbClr val="000000"/>
                  </a:solidFill>
                  <a:latin typeface="UTM Avo"/>
                </a:rPr>
                <a:t> </a:t>
              </a:r>
              <a:r>
                <a:rPr lang="en-US" sz="3700" dirty="0" err="1">
                  <a:solidFill>
                    <a:srgbClr val="000000"/>
                  </a:solidFill>
                  <a:latin typeface="UTM Avo"/>
                </a:rPr>
                <a:t>nguy</a:t>
              </a:r>
              <a:r>
                <a:rPr lang="en-US" sz="3700" dirty="0">
                  <a:solidFill>
                    <a:srgbClr val="000000"/>
                  </a:solidFill>
                  <a:latin typeface="UTM Avo"/>
                </a:rPr>
                <a:t> </a:t>
              </a:r>
              <a:r>
                <a:rPr lang="en-US" sz="3700" dirty="0" err="1">
                  <a:solidFill>
                    <a:srgbClr val="000000"/>
                  </a:solidFill>
                  <a:latin typeface="UTM Avo"/>
                </a:rPr>
                <a:t>hiểm</a:t>
              </a: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lại</a:t>
              </a:r>
              <a:r>
                <a:rPr lang="en-US" sz="3700" dirty="0">
                  <a:solidFill>
                    <a:srgbClr val="000000"/>
                  </a:solidFill>
                  <a:latin typeface="UTM Avo"/>
                </a:rPr>
                <a:t> </a:t>
              </a:r>
              <a:r>
                <a:rPr lang="en-US" sz="3700" dirty="0" err="1">
                  <a:solidFill>
                    <a:srgbClr val="000000"/>
                  </a:solidFill>
                  <a:latin typeface="UTM Avo"/>
                </a:rPr>
                <a:t>thu</a:t>
              </a:r>
              <a:r>
                <a:rPr lang="en-US" sz="3700" dirty="0">
                  <a:solidFill>
                    <a:srgbClr val="000000"/>
                  </a:solidFill>
                  <a:latin typeface="UTM Avo"/>
                </a:rPr>
                <a:t> </a:t>
              </a:r>
              <a:r>
                <a:rPr lang="en-US" sz="3700" dirty="0" err="1">
                  <a:solidFill>
                    <a:srgbClr val="000000"/>
                  </a:solidFill>
                  <a:latin typeface="UTM Avo"/>
                </a:rPr>
                <a:t>cái</a:t>
              </a:r>
              <a:r>
                <a:rPr lang="en-US" sz="3700" dirty="0">
                  <a:solidFill>
                    <a:srgbClr val="000000"/>
                  </a:solidFill>
                  <a:latin typeface="UTM Avo"/>
                </a:rPr>
                <a:t> </a:t>
              </a:r>
              <a:r>
                <a:rPr lang="en-US" sz="3700" dirty="0" err="1">
                  <a:solidFill>
                    <a:srgbClr val="000000"/>
                  </a:solidFill>
                  <a:latin typeface="UTM Avo"/>
                </a:rPr>
                <a:t>đầu</a:t>
              </a:r>
              <a:r>
                <a:rPr lang="en-US" sz="3700" dirty="0">
                  <a:solidFill>
                    <a:srgbClr val="000000"/>
                  </a:solidFill>
                  <a:latin typeface="UTM Avo"/>
                </a:rPr>
                <a:t> </a:t>
              </a:r>
              <a:r>
                <a:rPr lang="en-US" sz="3700" dirty="0" err="1">
                  <a:solidFill>
                    <a:srgbClr val="000000"/>
                  </a:solidFill>
                  <a:latin typeface="UTM Avo"/>
                </a:rPr>
                <a:t>nhỏ</a:t>
              </a:r>
              <a:r>
                <a:rPr lang="en-US" sz="3700" dirty="0">
                  <a:solidFill>
                    <a:srgbClr val="000000"/>
                  </a:solidFill>
                  <a:latin typeface="UTM Avo"/>
                </a:rPr>
                <a:t> </a:t>
              </a:r>
              <a:r>
                <a:rPr lang="en-US" sz="3700" dirty="0" err="1">
                  <a:solidFill>
                    <a:srgbClr val="000000"/>
                  </a:solidFill>
                  <a:latin typeface="UTM Avo"/>
                </a:rPr>
                <a:t>vào</a:t>
              </a:r>
              <a:r>
                <a:rPr lang="en-US" sz="3700" dirty="0">
                  <a:solidFill>
                    <a:srgbClr val="000000"/>
                  </a:solidFill>
                  <a:latin typeface="UTM Avo"/>
                </a:rPr>
                <a:t> </a:t>
              </a:r>
              <a:r>
                <a:rPr lang="en-US" sz="3700" dirty="0" err="1">
                  <a:solidFill>
                    <a:srgbClr val="000000"/>
                  </a:solidFill>
                  <a:latin typeface="UTM Avo"/>
                </a:rPr>
                <a:t>trong</a:t>
              </a:r>
              <a:r>
                <a:rPr lang="en-US" sz="3700" dirty="0">
                  <a:solidFill>
                    <a:srgbClr val="000000"/>
                  </a:solidFill>
                  <a:latin typeface="UTM Avo"/>
                </a:rPr>
                <a:t> </a:t>
              </a:r>
              <a:r>
                <a:rPr lang="en-US" sz="3700" dirty="0" err="1">
                  <a:solidFill>
                    <a:srgbClr val="000000"/>
                  </a:solidFill>
                  <a:latin typeface="UTM Avo"/>
                </a:rPr>
                <a:t>mai</a:t>
              </a:r>
              <a:r>
                <a:rPr lang="en-US" sz="3700" dirty="0">
                  <a:solidFill>
                    <a:srgbClr val="000000"/>
                  </a:solidFill>
                  <a:latin typeface="UTM Avo"/>
                </a:rPr>
                <a:t>. </a:t>
              </a:r>
              <a:r>
                <a:rPr lang="en-US" sz="3700" dirty="0" err="1">
                  <a:solidFill>
                    <a:srgbClr val="000000"/>
                  </a:solidFill>
                  <a:latin typeface="UTM Avo"/>
                </a:rPr>
                <a:t>Phải</a:t>
              </a:r>
              <a:r>
                <a:rPr lang="en-US" sz="3700" dirty="0">
                  <a:solidFill>
                    <a:srgbClr val="000000"/>
                  </a:solidFill>
                  <a:latin typeface="UTM Avo"/>
                </a:rPr>
                <a:t> </a:t>
              </a:r>
              <a:r>
                <a:rPr lang="en-US" sz="3700" dirty="0" err="1">
                  <a:solidFill>
                    <a:srgbClr val="000000"/>
                  </a:solidFill>
                  <a:latin typeface="UTM Avo"/>
                </a:rPr>
                <a:t>đến</a:t>
              </a:r>
              <a:r>
                <a:rPr lang="en-US" sz="3700" dirty="0">
                  <a:solidFill>
                    <a:srgbClr val="000000"/>
                  </a:solidFill>
                  <a:latin typeface="UTM Avo"/>
                </a:rPr>
                <a:t> </a:t>
              </a:r>
              <a:r>
                <a:rPr lang="en-US" sz="3700" dirty="0" err="1">
                  <a:solidFill>
                    <a:srgbClr val="000000"/>
                  </a:solidFill>
                  <a:latin typeface="UTM Avo"/>
                </a:rPr>
                <a:t>khi</a:t>
              </a:r>
              <a:r>
                <a:rPr lang="en-US" sz="3700" dirty="0">
                  <a:solidFill>
                    <a:srgbClr val="000000"/>
                  </a:solidFill>
                  <a:latin typeface="UTM Avo"/>
                </a:rPr>
                <a:t> </a:t>
              </a:r>
              <a:r>
                <a:rPr lang="en-US" sz="3700" dirty="0" err="1">
                  <a:solidFill>
                    <a:srgbClr val="000000"/>
                  </a:solidFill>
                  <a:latin typeface="UTM Avo"/>
                </a:rPr>
                <a:t>hé</a:t>
              </a:r>
              <a:r>
                <a:rPr lang="en-US" sz="3700" dirty="0">
                  <a:solidFill>
                    <a:srgbClr val="000000"/>
                  </a:solidFill>
                  <a:latin typeface="UTM Avo"/>
                </a:rPr>
                <a:t> </a:t>
              </a:r>
              <a:r>
                <a:rPr lang="en-US" sz="3700" dirty="0" err="1">
                  <a:solidFill>
                    <a:srgbClr val="000000"/>
                  </a:solidFill>
                  <a:latin typeface="UTM Avo"/>
                </a:rPr>
                <a:t>mở</a:t>
              </a:r>
              <a:r>
                <a:rPr lang="en-US" sz="3700" dirty="0">
                  <a:solidFill>
                    <a:srgbClr val="000000"/>
                  </a:solidFill>
                  <a:latin typeface="UTM Avo"/>
                </a:rPr>
                <a:t> </a:t>
              </a:r>
              <a:r>
                <a:rPr lang="en-US" sz="3700" dirty="0" err="1">
                  <a:solidFill>
                    <a:srgbClr val="000000"/>
                  </a:solidFill>
                  <a:latin typeface="UTM Avo"/>
                </a:rPr>
                <a:t>đôi</a:t>
              </a:r>
              <a:r>
                <a:rPr lang="en-US" sz="3700" dirty="0">
                  <a:solidFill>
                    <a:srgbClr val="000000"/>
                  </a:solidFill>
                  <a:latin typeface="UTM Avo"/>
                </a:rPr>
                <a:t> </a:t>
              </a:r>
              <a:r>
                <a:rPr lang="en-US" sz="3700" dirty="0" err="1">
                  <a:solidFill>
                    <a:srgbClr val="000000"/>
                  </a:solidFill>
                  <a:latin typeface="UTM Avo"/>
                </a:rPr>
                <a:t>mắt</a:t>
              </a:r>
              <a:r>
                <a:rPr lang="en-US" sz="3700" dirty="0">
                  <a:solidFill>
                    <a:srgbClr val="000000"/>
                  </a:solidFill>
                  <a:latin typeface="UTM Avo"/>
                </a:rPr>
                <a:t> </a:t>
              </a:r>
              <a:r>
                <a:rPr lang="en-US" sz="3700" dirty="0" err="1">
                  <a:solidFill>
                    <a:srgbClr val="000000"/>
                  </a:solidFill>
                  <a:latin typeface="UTM Avo"/>
                </a:rPr>
                <a:t>nhỏ</a:t>
              </a:r>
              <a:r>
                <a:rPr lang="en-US" sz="3700" dirty="0">
                  <a:solidFill>
                    <a:srgbClr val="000000"/>
                  </a:solidFill>
                  <a:latin typeface="UTM Avo"/>
                </a:rPr>
                <a:t> </a:t>
              </a:r>
              <a:r>
                <a:rPr lang="en-US" sz="3700" dirty="0" err="1">
                  <a:solidFill>
                    <a:srgbClr val="000000"/>
                  </a:solidFill>
                  <a:latin typeface="UTM Avo"/>
                </a:rPr>
                <a:t>xíu</a:t>
              </a:r>
              <a:r>
                <a:rPr lang="en-US" sz="3700" dirty="0">
                  <a:solidFill>
                    <a:srgbClr val="000000"/>
                  </a:solidFill>
                  <a:latin typeface="UTM Avo"/>
                </a:rPr>
                <a:t> </a:t>
              </a:r>
              <a:r>
                <a:rPr lang="en-US" sz="3700" dirty="0" err="1">
                  <a:solidFill>
                    <a:srgbClr val="000000"/>
                  </a:solidFill>
                  <a:latin typeface="UTM Avo"/>
                </a:rPr>
                <a:t>như</a:t>
              </a:r>
              <a:r>
                <a:rPr lang="en-US" sz="3700" dirty="0">
                  <a:solidFill>
                    <a:srgbClr val="000000"/>
                  </a:solidFill>
                  <a:latin typeface="UTM Avo"/>
                </a:rPr>
                <a:t> </a:t>
              </a:r>
              <a:r>
                <a:rPr lang="en-US" sz="3700" dirty="0" err="1">
                  <a:solidFill>
                    <a:srgbClr val="000000"/>
                  </a:solidFill>
                  <a:latin typeface="UTM Avo"/>
                </a:rPr>
                <a:t>hạt</a:t>
              </a:r>
              <a:r>
                <a:rPr lang="en-US" sz="3700" dirty="0">
                  <a:solidFill>
                    <a:srgbClr val="000000"/>
                  </a:solidFill>
                  <a:latin typeface="UTM Avo"/>
                </a:rPr>
                <a:t> </a:t>
              </a:r>
              <a:r>
                <a:rPr lang="en-US" sz="3700" dirty="0" err="1">
                  <a:solidFill>
                    <a:srgbClr val="000000"/>
                  </a:solidFill>
                  <a:latin typeface="UTM Avo"/>
                </a:rPr>
                <a:t>đậu</a:t>
              </a:r>
              <a:r>
                <a:rPr lang="en-US" sz="3700" dirty="0">
                  <a:solidFill>
                    <a:srgbClr val="000000"/>
                  </a:solidFill>
                  <a:latin typeface="UTM Avo"/>
                </a:rPr>
                <a:t>, </a:t>
              </a:r>
              <a:r>
                <a:rPr lang="en-US" sz="3700" dirty="0" err="1">
                  <a:solidFill>
                    <a:srgbClr val="000000"/>
                  </a:solidFill>
                  <a:latin typeface="UTM Avo"/>
                </a:rPr>
                <a:t>thấy</a:t>
              </a:r>
              <a:r>
                <a:rPr lang="en-US" sz="3700" dirty="0">
                  <a:solidFill>
                    <a:srgbClr val="000000"/>
                  </a:solidFill>
                  <a:latin typeface="UTM Avo"/>
                </a:rPr>
                <a:t> an </a:t>
              </a:r>
              <a:r>
                <a:rPr lang="en-US" sz="3700" dirty="0" err="1">
                  <a:solidFill>
                    <a:srgbClr val="000000"/>
                  </a:solidFill>
                  <a:latin typeface="UTM Avo"/>
                </a:rPr>
                <a:t>toàn</a:t>
              </a:r>
              <a:r>
                <a:rPr lang="en-US" sz="3700" dirty="0">
                  <a:solidFill>
                    <a:srgbClr val="000000"/>
                  </a:solidFill>
                  <a:latin typeface="UTM Avo"/>
                </a:rPr>
                <a:t> </a:t>
              </a:r>
              <a:r>
                <a:rPr lang="en-US" sz="3700" dirty="0" err="1">
                  <a:solidFill>
                    <a:srgbClr val="000000"/>
                  </a:solidFill>
                  <a:latin typeface="UTM Avo"/>
                </a:rPr>
                <a:t>rồi</a:t>
              </a:r>
              <a:r>
                <a:rPr lang="en-US" sz="3700" dirty="0">
                  <a:solidFill>
                    <a:srgbClr val="000000"/>
                  </a:solidFill>
                  <a:latin typeface="UTM Avo"/>
                </a:rPr>
                <a:t>, </a:t>
              </a:r>
              <a:r>
                <a:rPr lang="en-US" sz="3700" dirty="0" err="1">
                  <a:solidFill>
                    <a:srgbClr val="000000"/>
                  </a:solidFill>
                  <a:latin typeface="UTM Avo"/>
                </a:rPr>
                <a:t>chú</a:t>
              </a:r>
              <a:r>
                <a:rPr lang="en-US" sz="3700" dirty="0">
                  <a:solidFill>
                    <a:srgbClr val="000000"/>
                  </a:solidFill>
                  <a:latin typeface="UTM Avo"/>
                </a:rPr>
                <a:t> </a:t>
              </a:r>
              <a:r>
                <a:rPr lang="en-US" sz="3700" dirty="0" err="1">
                  <a:solidFill>
                    <a:srgbClr val="000000"/>
                  </a:solidFill>
                  <a:latin typeface="UTM Avo"/>
                </a:rPr>
                <a:t>mới</a:t>
              </a:r>
              <a:r>
                <a:rPr lang="en-US" sz="3700" dirty="0">
                  <a:solidFill>
                    <a:srgbClr val="000000"/>
                  </a:solidFill>
                  <a:latin typeface="UTM Avo"/>
                </a:rPr>
                <a:t> </a:t>
              </a:r>
              <a:r>
                <a:rPr lang="en-US" sz="3700" dirty="0" err="1">
                  <a:solidFill>
                    <a:srgbClr val="000000"/>
                  </a:solidFill>
                  <a:latin typeface="UTM Avo"/>
                </a:rPr>
                <a:t>chịu</a:t>
              </a:r>
              <a:r>
                <a:rPr lang="en-US" sz="3700" dirty="0">
                  <a:solidFill>
                    <a:srgbClr val="000000"/>
                  </a:solidFill>
                  <a:latin typeface="UTM Avo"/>
                </a:rPr>
                <a:t> </a:t>
              </a:r>
              <a:r>
                <a:rPr lang="en-US" sz="3700" dirty="0" err="1">
                  <a:solidFill>
                    <a:srgbClr val="000000"/>
                  </a:solidFill>
                  <a:latin typeface="UTM Avo"/>
                </a:rPr>
                <a:t>chui</a:t>
              </a:r>
              <a:r>
                <a:rPr lang="en-US" sz="3700" dirty="0">
                  <a:solidFill>
                    <a:srgbClr val="000000"/>
                  </a:solidFill>
                  <a:latin typeface="UTM Avo"/>
                </a:rPr>
                <a:t> </a:t>
              </a:r>
              <a:r>
                <a:rPr lang="en-US" sz="3700" dirty="0" err="1">
                  <a:solidFill>
                    <a:srgbClr val="000000"/>
                  </a:solidFill>
                  <a:latin typeface="UTM Avo"/>
                </a:rPr>
                <a:t>ra</a:t>
              </a:r>
              <a:r>
                <a:rPr lang="en-US" sz="3700" dirty="0">
                  <a:solidFill>
                    <a:srgbClr val="000000"/>
                  </a:solidFill>
                  <a:latin typeface="UTM Avo"/>
                </a:rPr>
                <a:t> </a:t>
              </a:r>
              <a:r>
                <a:rPr lang="en-US" sz="3700" dirty="0" err="1">
                  <a:solidFill>
                    <a:srgbClr val="000000"/>
                  </a:solidFill>
                  <a:latin typeface="UTM Avo"/>
                </a:rPr>
                <a:t>ngoài</a:t>
              </a:r>
              <a:r>
                <a:rPr lang="en-US" sz="3700" dirty="0">
                  <a:solidFill>
                    <a:srgbClr val="000000"/>
                  </a:solidFill>
                  <a:latin typeface="UTM Avo"/>
                </a:rPr>
                <a:t>.</a:t>
              </a:r>
              <a:endParaRPr lang="en-US" sz="3700" dirty="0">
                <a:solidFill>
                  <a:srgbClr val="000000"/>
                </a:solidFill>
                <a:latin typeface="UTM Avo"/>
              </a:endParaRPr>
            </a:p>
          </p:txBody>
        </p:sp>
      </p:grpSp>
      <p:sp>
        <p:nvSpPr>
          <p:cNvPr id="14" name="Freeform 14"/>
          <p:cNvSpPr/>
          <p:nvPr/>
        </p:nvSpPr>
        <p:spPr>
          <a:xfrm>
            <a:off x="10754349" y="3740654"/>
            <a:ext cx="7533651" cy="5985828"/>
          </a:xfrm>
          <a:custGeom>
            <a:avLst/>
            <a:gdLst/>
            <a:ahLst/>
            <a:cxnLst/>
            <a:rect l="l" t="t" r="r" b="b"/>
            <a:pathLst>
              <a:path w="7533651" h="5985828">
                <a:moveTo>
                  <a:pt x="0" y="0"/>
                </a:moveTo>
                <a:lnTo>
                  <a:pt x="7533651" y="0"/>
                </a:lnTo>
                <a:lnTo>
                  <a:pt x="7533651" y="5985829"/>
                </a:lnTo>
                <a:lnTo>
                  <a:pt x="0" y="598582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5" name="TextBox 15"/>
          <p:cNvSpPr txBox="1"/>
          <p:nvPr/>
        </p:nvSpPr>
        <p:spPr>
          <a:xfrm>
            <a:off x="4307477" y="111125"/>
            <a:ext cx="13483666"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Miêu</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tả</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những</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đặc</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điểm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của</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chú</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rùa</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là</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mai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đầu</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đôi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mắt</a:t>
            </a:r>
            <a:endParaRPr lang="en-US" sz="5000" dirty="0">
              <a:solidFill>
                <a:srgbClr val="FFDE59"/>
              </a:solidFill>
              <a:latin typeface="UTM Avo Bold" panose="02040603050506020204"/>
            </a:endParaRPr>
          </a:p>
        </p:txBody>
      </p:sp>
      <p:sp>
        <p:nvSpPr>
          <p:cNvPr id="16" name="TextBox 16"/>
          <p:cNvSpPr txBox="1"/>
          <p:nvPr/>
        </p:nvSpPr>
        <p:spPr>
          <a:xfrm>
            <a:off x="1194707" y="658660"/>
            <a:ext cx="2348887"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Đoạn</a:t>
            </a:r>
            <a:r>
              <a:rPr lang="en-US" sz="5000" dirty="0">
                <a:solidFill>
                  <a:srgbClr val="FFDE59"/>
                </a:solidFill>
                <a:latin typeface="UTM Avo Bold" panose="02040603050506020204"/>
              </a:rPr>
              <a:t> 1</a:t>
            </a:r>
            <a:endParaRPr lang="en-US" sz="5000" dirty="0">
              <a:solidFill>
                <a:srgbClr val="FFDE59"/>
              </a:solidFill>
              <a:latin typeface="UTM Avo Bold"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441468" y="-1138102"/>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9" name="Freeform 9"/>
          <p:cNvSpPr/>
          <p:nvPr/>
        </p:nvSpPr>
        <p:spPr>
          <a:xfrm>
            <a:off x="540651" y="3773626"/>
            <a:ext cx="7533651" cy="5985828"/>
          </a:xfrm>
          <a:custGeom>
            <a:avLst/>
            <a:gdLst/>
            <a:ahLst/>
            <a:cxnLst/>
            <a:rect l="l" t="t" r="r" b="b"/>
            <a:pathLst>
              <a:path w="7533651" h="5985828">
                <a:moveTo>
                  <a:pt x="0" y="0"/>
                </a:moveTo>
                <a:lnTo>
                  <a:pt x="7533652" y="0"/>
                </a:lnTo>
                <a:lnTo>
                  <a:pt x="7533652" y="5985828"/>
                </a:lnTo>
                <a:lnTo>
                  <a:pt x="0" y="598582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TextBox 10"/>
          <p:cNvSpPr txBox="1"/>
          <p:nvPr/>
        </p:nvSpPr>
        <p:spPr>
          <a:xfrm>
            <a:off x="4307477" y="111125"/>
            <a:ext cx="13483666"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Miêu</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tả</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những</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đặc</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điểm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của</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chú</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rùa</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là</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chân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móng</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chăm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bộ</a:t>
            </a:r>
            <a:r>
              <a:rPr lang="en-US" sz="5000" dirty="0">
                <a:solidFill>
                  <a:srgbClr val="FFDE59"/>
                </a:solidFill>
                <a:latin typeface="UTM Avo Bold" panose="02040603050506020204"/>
              </a:rPr>
              <a:t>.</a:t>
            </a:r>
            <a:endParaRPr lang="en-US" sz="5000" dirty="0">
              <a:solidFill>
                <a:srgbClr val="FFDE59"/>
              </a:solidFill>
              <a:latin typeface="UTM Avo Bold" panose="02040603050506020204"/>
            </a:endParaRPr>
          </a:p>
        </p:txBody>
      </p:sp>
      <p:sp>
        <p:nvSpPr>
          <p:cNvPr id="11" name="TextBox 11"/>
          <p:cNvSpPr txBox="1"/>
          <p:nvPr/>
        </p:nvSpPr>
        <p:spPr>
          <a:xfrm>
            <a:off x="1259501" y="554038"/>
            <a:ext cx="2348887"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Đoạn</a:t>
            </a:r>
            <a:r>
              <a:rPr lang="en-US" sz="5000" dirty="0">
                <a:solidFill>
                  <a:srgbClr val="FFDE59"/>
                </a:solidFill>
                <a:latin typeface="UTM Avo Bold" panose="02040603050506020204"/>
              </a:rPr>
              <a:t> 2</a:t>
            </a:r>
            <a:endParaRPr lang="en-US" sz="5000" dirty="0">
              <a:solidFill>
                <a:srgbClr val="FFDE59"/>
              </a:solidFill>
              <a:latin typeface="UTM Avo Bold" panose="02040603050506020204"/>
            </a:endParaRPr>
          </a:p>
        </p:txBody>
      </p:sp>
      <p:grpSp>
        <p:nvGrpSpPr>
          <p:cNvPr id="12" name="Group 12"/>
          <p:cNvGrpSpPr/>
          <p:nvPr/>
        </p:nvGrpSpPr>
        <p:grpSpPr>
          <a:xfrm>
            <a:off x="8177521" y="2278034"/>
            <a:ext cx="9613622" cy="6574121"/>
            <a:chOff x="0" y="0"/>
            <a:chExt cx="12818162" cy="8765495"/>
          </a:xfrm>
        </p:grpSpPr>
        <p:grpSp>
          <p:nvGrpSpPr>
            <p:cNvPr id="13" name="Group 13"/>
            <p:cNvGrpSpPr/>
            <p:nvPr/>
          </p:nvGrpSpPr>
          <p:grpSpPr>
            <a:xfrm>
              <a:off x="0" y="0"/>
              <a:ext cx="12818162" cy="8765495"/>
              <a:chOff x="0" y="0"/>
              <a:chExt cx="469534" cy="321084"/>
            </a:xfrm>
          </p:grpSpPr>
          <p:sp>
            <p:nvSpPr>
              <p:cNvPr id="14" name="Freeform 14"/>
              <p:cNvSpPr/>
              <p:nvPr/>
            </p:nvSpPr>
            <p:spPr>
              <a:xfrm>
                <a:off x="0" y="0"/>
                <a:ext cx="469534" cy="321084"/>
              </a:xfrm>
              <a:custGeom>
                <a:avLst/>
                <a:gdLst/>
                <a:ahLst/>
                <a:cxnLst/>
                <a:rect l="l" t="t" r="r" b="b"/>
                <a:pathLst>
                  <a:path w="469534" h="321084">
                    <a:moveTo>
                      <a:pt x="0" y="0"/>
                    </a:moveTo>
                    <a:lnTo>
                      <a:pt x="469534" y="0"/>
                    </a:lnTo>
                    <a:lnTo>
                      <a:pt x="469534" y="321084"/>
                    </a:lnTo>
                    <a:lnTo>
                      <a:pt x="0" y="321084"/>
                    </a:lnTo>
                    <a:close/>
                  </a:path>
                </a:pathLst>
              </a:custGeom>
              <a:solidFill>
                <a:srgbClr val="CDE873">
                  <a:alpha val="89804"/>
                </a:srgbClr>
              </a:solidFill>
            </p:spPr>
          </p:sp>
          <p:sp>
            <p:nvSpPr>
              <p:cNvPr id="15" name="TextBox 15"/>
              <p:cNvSpPr txBox="1"/>
              <p:nvPr/>
            </p:nvSpPr>
            <p:spPr>
              <a:xfrm>
                <a:off x="0" y="-38100"/>
                <a:ext cx="469534" cy="359184"/>
              </a:xfrm>
              <a:prstGeom prst="rect">
                <a:avLst/>
              </a:prstGeom>
            </p:spPr>
            <p:txBody>
              <a:bodyPr lIns="50800" tIns="50800" rIns="50800" bIns="50800" rtlCol="0" anchor="ctr"/>
              <a:lstStyle/>
              <a:p>
                <a:pPr algn="ctr">
                  <a:lnSpc>
                    <a:spcPts val="2660"/>
                  </a:lnSpc>
                </a:pPr>
              </a:p>
            </p:txBody>
          </p:sp>
        </p:grpSp>
        <p:sp>
          <p:nvSpPr>
            <p:cNvPr id="16" name="TextBox 16"/>
            <p:cNvSpPr txBox="1"/>
            <p:nvPr/>
          </p:nvSpPr>
          <p:spPr>
            <a:xfrm>
              <a:off x="196555" y="-2774"/>
              <a:ext cx="12408313" cy="8704368"/>
            </a:xfrm>
            <a:prstGeom prst="rect">
              <a:avLst/>
            </a:prstGeom>
          </p:spPr>
          <p:txBody>
            <a:bodyPr lIns="0" tIns="0" rIns="0" bIns="0" rtlCol="0" anchor="t">
              <a:spAutoFit/>
            </a:bodyPr>
            <a:lstStyle/>
            <a:p>
              <a:pPr algn="just">
                <a:lnSpc>
                  <a:spcPts val="5180"/>
                </a:lnSpc>
                <a:spcBef>
                  <a:spcPct val="0"/>
                </a:spcBef>
              </a:pPr>
              <a:r>
                <a:rPr lang="en-US" sz="37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endParaRPr lang="en-US" sz="3700">
                <a:solidFill>
                  <a:srgbClr val="000000"/>
                </a:solidFill>
                <a:latin typeface="UTM Avo"/>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990479"/>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214965"/>
                <a:ext cx="5409116" cy="597835"/>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5869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9" name="Freeform 9"/>
          <p:cNvSpPr/>
          <p:nvPr/>
        </p:nvSpPr>
        <p:spPr>
          <a:xfrm>
            <a:off x="4962825" y="2493285"/>
            <a:ext cx="9359704" cy="7410612"/>
          </a:xfrm>
          <a:custGeom>
            <a:avLst/>
            <a:gdLst/>
            <a:ahLst/>
            <a:cxnLst/>
            <a:rect l="l" t="t" r="r" b="b"/>
            <a:pathLst>
              <a:path w="9359704" h="7410612">
                <a:moveTo>
                  <a:pt x="0" y="0"/>
                </a:moveTo>
                <a:lnTo>
                  <a:pt x="9359704" y="0"/>
                </a:lnTo>
                <a:lnTo>
                  <a:pt x="9359704" y="7410612"/>
                </a:lnTo>
                <a:lnTo>
                  <a:pt x="0" y="7410612"/>
                </a:lnTo>
                <a:lnTo>
                  <a:pt x="0" y="0"/>
                </a:lnTo>
                <a:close/>
              </a:path>
            </a:pathLst>
          </a:custGeom>
          <a:blipFill>
            <a:blip r:embed="rId1"/>
            <a:stretch>
              <a:fillRect/>
            </a:stretch>
          </a:blipFill>
        </p:spPr>
      </p:sp>
      <p:sp>
        <p:nvSpPr>
          <p:cNvPr id="10" name="TextBox 10"/>
          <p:cNvSpPr txBox="1"/>
          <p:nvPr/>
        </p:nvSpPr>
        <p:spPr>
          <a:xfrm>
            <a:off x="1028700" y="213692"/>
            <a:ext cx="16395686" cy="1912505"/>
          </a:xfrm>
          <a:prstGeom prst="rect">
            <a:avLst/>
          </a:prstGeom>
        </p:spPr>
        <p:txBody>
          <a:bodyPr lIns="0" tIns="0" rIns="0" bIns="0" rtlCol="0" anchor="t">
            <a:spAutoFit/>
          </a:bodyPr>
          <a:lstStyle/>
          <a:p>
            <a:pPr algn="just">
              <a:lnSpc>
                <a:spcPts val="7700"/>
              </a:lnSpc>
              <a:spcBef>
                <a:spcPct val="0"/>
              </a:spcBef>
            </a:pPr>
            <a:r>
              <a:rPr lang="en-US" sz="5500" dirty="0">
                <a:solidFill>
                  <a:srgbClr val="FFFFFF"/>
                </a:solidFill>
                <a:latin typeface="UTM Avo Bold" panose="02040603050506020204"/>
              </a:rPr>
              <a:t>2. </a:t>
            </a:r>
            <a:r>
              <a:rPr lang="en-US" sz="5500" dirty="0" err="1">
                <a:solidFill>
                  <a:srgbClr val="FFFFFF"/>
                </a:solidFill>
                <a:latin typeface="UTM Avo Bold" panose="02040603050506020204"/>
              </a:rPr>
              <a:t>Nêu</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những</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điểm</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khác</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nhau</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giữa</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hai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cách</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mở</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bài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và</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hai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cách</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kết</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bài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dưới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đây</a:t>
            </a:r>
            <a:r>
              <a:rPr lang="en-US" sz="5500" dirty="0">
                <a:solidFill>
                  <a:srgbClr val="FFFFFF"/>
                </a:solidFill>
                <a:latin typeface="UTM Avo Bold" panose="02040603050506020204"/>
              </a:rPr>
              <a:t>: </a:t>
            </a:r>
            <a:endParaRPr lang="en-US" sz="5500" dirty="0">
              <a:solidFill>
                <a:srgbClr val="FFFFFF"/>
              </a:solidFill>
              <a:latin typeface="UTM Avo Bold" panose="02040603050506020204"/>
            </a:endParaRPr>
          </a:p>
        </p:txBody>
      </p:sp>
      <p:sp>
        <p:nvSpPr>
          <p:cNvPr id="11" name="Freeform 11"/>
          <p:cNvSpPr/>
          <p:nvPr/>
        </p:nvSpPr>
        <p:spPr>
          <a:xfrm>
            <a:off x="1028700" y="6317941"/>
            <a:ext cx="3429070" cy="3585956"/>
          </a:xfrm>
          <a:custGeom>
            <a:avLst/>
            <a:gdLst/>
            <a:ahLst/>
            <a:cxnLst/>
            <a:rect l="l" t="t" r="r" b="b"/>
            <a:pathLst>
              <a:path w="3429070" h="3585956">
                <a:moveTo>
                  <a:pt x="0" y="0"/>
                </a:moveTo>
                <a:lnTo>
                  <a:pt x="3429070" y="0"/>
                </a:lnTo>
                <a:lnTo>
                  <a:pt x="3429070" y="3585956"/>
                </a:lnTo>
                <a:lnTo>
                  <a:pt x="0" y="35859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15505999" y="6148661"/>
            <a:ext cx="2099617" cy="3924517"/>
          </a:xfrm>
          <a:custGeom>
            <a:avLst/>
            <a:gdLst/>
            <a:ahLst/>
            <a:cxnLst/>
            <a:rect l="l" t="t" r="r" b="b"/>
            <a:pathLst>
              <a:path w="2099617" h="3924517">
                <a:moveTo>
                  <a:pt x="0" y="0"/>
                </a:moveTo>
                <a:lnTo>
                  <a:pt x="2099617" y="0"/>
                </a:lnTo>
                <a:lnTo>
                  <a:pt x="2099617" y="3924517"/>
                </a:lnTo>
                <a:lnTo>
                  <a:pt x="0" y="39245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3613261"/>
            <a:chOff x="0" y="-38100"/>
            <a:chExt cx="5409116" cy="923178"/>
          </a:xfrm>
        </p:grpSpPr>
        <p:sp>
          <p:nvSpPr>
            <p:cNvPr id="3" name="Freeform 3"/>
            <p:cNvSpPr/>
            <p:nvPr/>
          </p:nvSpPr>
          <p:spPr>
            <a:xfrm>
              <a:off x="0" y="471148"/>
              <a:ext cx="5409116" cy="413930"/>
            </a:xfrm>
            <a:custGeom>
              <a:avLst/>
              <a:gdLst/>
              <a:ahLst/>
              <a:cxnLst/>
              <a:rect l="l" t="t" r="r" b="b"/>
              <a:pathLst>
                <a:path w="5409116" h="885078">
                  <a:moveTo>
                    <a:pt x="0" y="0"/>
                  </a:moveTo>
                  <a:lnTo>
                    <a:pt x="5409116" y="0"/>
                  </a:lnTo>
                  <a:lnTo>
                    <a:pt x="5409116" y="885078"/>
                  </a:lnTo>
                  <a:lnTo>
                    <a:pt x="0" y="885078"/>
                  </a:lnTo>
                  <a:close/>
                </a:path>
              </a:pathLst>
            </a:custGeom>
            <a:solidFill>
              <a:srgbClr val="291F44"/>
            </a:solidFill>
          </p:spPr>
        </p:sp>
        <p:sp>
          <p:nvSpPr>
            <p:cNvPr id="4" name="TextBox 4"/>
            <p:cNvSpPr txBox="1"/>
            <p:nvPr/>
          </p:nvSpPr>
          <p:spPr>
            <a:xfrm>
              <a:off x="0" y="-38100"/>
              <a:ext cx="5409116" cy="923178"/>
            </a:xfrm>
            <a:prstGeom prst="rect">
              <a:avLst/>
            </a:prstGeom>
          </p:spPr>
          <p:txBody>
            <a:bodyPr lIns="52366" tIns="52366" rIns="52366" bIns="52366" rtlCol="0" anchor="ctr"/>
            <a:lstStyle/>
            <a:p>
              <a:pPr algn="ctr">
                <a:lnSpc>
                  <a:spcPts val="2660"/>
                </a:lnSpc>
                <a:spcBef>
                  <a:spcPct val="0"/>
                </a:spcBef>
              </a:pPr>
            </a:p>
          </p:txBody>
        </p:sp>
      </p:grpSp>
      <p:graphicFrame>
        <p:nvGraphicFramePr>
          <p:cNvPr id="5" name="Table 5"/>
          <p:cNvGraphicFramePr>
            <a:graphicFrameLocks noGrp="1"/>
          </p:cNvGraphicFramePr>
          <p:nvPr/>
        </p:nvGraphicFramePr>
        <p:xfrm>
          <a:off x="164609" y="1843915"/>
          <a:ext cx="17947059" cy="8222230"/>
        </p:xfrm>
        <a:graphic>
          <a:graphicData uri="http://schemas.openxmlformats.org/drawingml/2006/table">
            <a:tbl>
              <a:tblPr/>
              <a:tblGrid>
                <a:gridCol w="5327253"/>
                <a:gridCol w="5327253"/>
                <a:gridCol w="7292553"/>
              </a:tblGrid>
              <a:tr h="1644446">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9999"/>
                    </a:solidFill>
                  </a:tcPr>
                </a:tc>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r>
              <a:tr h="1644446">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r>
              <a:tr h="1644446">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CDCD"/>
                    </a:solidFill>
                  </a:tcPr>
                </a:tc>
                <a:tc>
                  <a:txBody>
                    <a:bodyPr/>
                    <a:lstStyle/>
                    <a:p>
                      <a:pPr algn="ctr">
                        <a:lnSpc>
                          <a:spcPts val="2100"/>
                        </a:lnSpc>
                        <a:defRPr/>
                      </a:pPr>
                      <a:endParaRPr lang="en-US" sz="110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c>
                  <a:txBody>
                    <a:bodyPr/>
                    <a:lstStyle/>
                    <a:p>
                      <a:pPr algn="ctr">
                        <a:lnSpc>
                          <a:spcPts val="2100"/>
                        </a:lnSpc>
                        <a:defRPr/>
                      </a:pPr>
                      <a:endParaRPr lang="en-US" sz="1100" dirty="0"/>
                    </a:p>
                  </a:txBody>
                  <a:tcPr marL="190500" marR="190500" marT="190500" marB="1905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FE3E3"/>
                    </a:solidFill>
                  </a:tcPr>
                </a:tc>
              </a:tr>
            </a:tbl>
          </a:graphicData>
        </a:graphic>
      </p:graphicFrame>
      <p:sp>
        <p:nvSpPr>
          <p:cNvPr id="6" name="TextBox 6"/>
          <p:cNvSpPr txBox="1"/>
          <p:nvPr/>
        </p:nvSpPr>
        <p:spPr>
          <a:xfrm>
            <a:off x="946157" y="207578"/>
            <a:ext cx="16395686" cy="960063"/>
          </a:xfrm>
          <a:prstGeom prst="rect">
            <a:avLst/>
          </a:prstGeom>
        </p:spPr>
        <p:txBody>
          <a:bodyPr lIns="0" tIns="0" rIns="0" bIns="0" rtlCol="0" anchor="t">
            <a:spAutoFit/>
          </a:bodyPr>
          <a:lstStyle/>
          <a:p>
            <a:pPr algn="ctr">
              <a:lnSpc>
                <a:spcPts val="7840"/>
              </a:lnSpc>
              <a:spcBef>
                <a:spcPct val="0"/>
              </a:spcBef>
            </a:pPr>
            <a:r>
              <a:rPr lang="en-US" sz="5600" dirty="0" err="1">
                <a:solidFill>
                  <a:srgbClr val="FFDE59"/>
                </a:solidFill>
                <a:latin typeface="UTM Avo Bold" panose="02040603050506020204"/>
              </a:rPr>
              <a:t>Nêu</a:t>
            </a:r>
            <a:r>
              <a:rPr lang="en-US" sz="5600" dirty="0">
                <a:solidFill>
                  <a:srgbClr val="FFDE59"/>
                </a:solidFill>
                <a:latin typeface="UTM Avo Bold" panose="02040603050506020204"/>
              </a:rPr>
              <a:t> </a:t>
            </a:r>
            <a:r>
              <a:rPr lang="en-US" sz="5600" dirty="0" err="1">
                <a:solidFill>
                  <a:srgbClr val="FFDE59"/>
                </a:solidFill>
                <a:latin typeface="UTM Avo Bold" panose="02040603050506020204"/>
              </a:rPr>
              <a:t>những</a:t>
            </a:r>
            <a:r>
              <a:rPr lang="en-US" sz="5600" dirty="0">
                <a:solidFill>
                  <a:srgbClr val="FFDE59"/>
                </a:solidFill>
                <a:latin typeface="UTM Avo Bold" panose="02040603050506020204"/>
              </a:rPr>
              <a:t> </a:t>
            </a:r>
            <a:r>
              <a:rPr lang="en-US" sz="5600" dirty="0" err="1">
                <a:solidFill>
                  <a:srgbClr val="FFDE59"/>
                </a:solidFill>
                <a:latin typeface="UTM Avo Bold" panose="02040603050506020204"/>
              </a:rPr>
              <a:t>điểm</a:t>
            </a:r>
            <a:r>
              <a:rPr lang="en-US" sz="5600" dirty="0">
                <a:solidFill>
                  <a:srgbClr val="FFDE59"/>
                </a:solidFill>
                <a:latin typeface="UTM Avo Bold" panose="02040603050506020204"/>
              </a:rPr>
              <a:t> </a:t>
            </a:r>
            <a:r>
              <a:rPr lang="en-US" sz="5600" dirty="0" err="1">
                <a:solidFill>
                  <a:srgbClr val="FFDE59"/>
                </a:solidFill>
                <a:latin typeface="UTM Avo Bold" panose="02040603050506020204"/>
              </a:rPr>
              <a:t>khác</a:t>
            </a:r>
            <a:r>
              <a:rPr lang="en-US" sz="5600" dirty="0">
                <a:solidFill>
                  <a:srgbClr val="FFDE59"/>
                </a:solidFill>
                <a:latin typeface="UTM Avo Bold" panose="02040603050506020204"/>
              </a:rPr>
              <a:t> </a:t>
            </a:r>
            <a:r>
              <a:rPr lang="en-US" sz="5600" dirty="0" err="1">
                <a:solidFill>
                  <a:srgbClr val="FFDE59"/>
                </a:solidFill>
                <a:latin typeface="UTM Avo Bold" panose="02040603050506020204"/>
              </a:rPr>
              <a:t>nhau</a:t>
            </a:r>
            <a:endParaRPr lang="en-US" sz="5600" dirty="0">
              <a:solidFill>
                <a:srgbClr val="FFDE59"/>
              </a:solidFill>
              <a:latin typeface="UTM Avo Bold" panose="02040603050506020204"/>
            </a:endParaRPr>
          </a:p>
        </p:txBody>
      </p:sp>
      <p:sp>
        <p:nvSpPr>
          <p:cNvPr id="7" name="TextBox 7"/>
          <p:cNvSpPr txBox="1"/>
          <p:nvPr/>
        </p:nvSpPr>
        <p:spPr>
          <a:xfrm>
            <a:off x="451583" y="2250874"/>
            <a:ext cx="4822653" cy="730250"/>
          </a:xfrm>
          <a:prstGeom prst="rect">
            <a:avLst/>
          </a:prstGeom>
        </p:spPr>
        <p:txBody>
          <a:bodyPr lIns="0" tIns="0" rIns="0" bIns="0" rtlCol="0" anchor="t">
            <a:spAutoFit/>
          </a:bodyPr>
          <a:lstStyle/>
          <a:p>
            <a:pPr algn="ctr">
              <a:lnSpc>
                <a:spcPts val="5800"/>
              </a:lnSpc>
            </a:pPr>
            <a:r>
              <a:rPr lang="en-US" sz="5000" dirty="0" err="1">
                <a:solidFill>
                  <a:srgbClr val="231F20"/>
                </a:solidFill>
                <a:latin typeface="UTM Avo Bold" panose="02040603050506020204"/>
              </a:rPr>
              <a:t>Các</a:t>
            </a:r>
            <a:r>
              <a:rPr lang="en-US" sz="5000" dirty="0">
                <a:solidFill>
                  <a:srgbClr val="231F20"/>
                </a:solidFill>
                <a:latin typeface="UTM Avo Bold" panose="02040603050506020204"/>
              </a:rPr>
              <a:t> </a:t>
            </a:r>
            <a:r>
              <a:rPr lang="en-US" sz="5000" dirty="0" err="1">
                <a:solidFill>
                  <a:srgbClr val="231F20"/>
                </a:solidFill>
                <a:latin typeface="UTM Avo Bold" panose="02040603050506020204"/>
              </a:rPr>
              <a:t>đoạn</a:t>
            </a:r>
            <a:r>
              <a:rPr lang="en-US" sz="5000" dirty="0">
                <a:solidFill>
                  <a:srgbClr val="231F20"/>
                </a:solidFill>
                <a:latin typeface="UTM Avo Bold" panose="02040603050506020204"/>
              </a:rPr>
              <a:t> </a:t>
            </a:r>
            <a:r>
              <a:rPr lang="en-US" sz="5000" dirty="0" err="1">
                <a:solidFill>
                  <a:srgbClr val="231F20"/>
                </a:solidFill>
                <a:latin typeface="UTM Avo Bold" panose="02040603050506020204"/>
              </a:rPr>
              <a:t>văn</a:t>
            </a:r>
            <a:endParaRPr lang="en-US" sz="5000" dirty="0">
              <a:solidFill>
                <a:srgbClr val="231F20"/>
              </a:solidFill>
              <a:latin typeface="UTM Avo Bold" panose="02040603050506020204"/>
            </a:endParaRPr>
          </a:p>
        </p:txBody>
      </p:sp>
      <p:sp>
        <p:nvSpPr>
          <p:cNvPr id="8" name="TextBox 8"/>
          <p:cNvSpPr txBox="1"/>
          <p:nvPr/>
        </p:nvSpPr>
        <p:spPr>
          <a:xfrm>
            <a:off x="5851353" y="2250874"/>
            <a:ext cx="4822653" cy="730250"/>
          </a:xfrm>
          <a:prstGeom prst="rect">
            <a:avLst/>
          </a:prstGeom>
        </p:spPr>
        <p:txBody>
          <a:bodyPr lIns="0" tIns="0" rIns="0" bIns="0" rtlCol="0" anchor="t">
            <a:spAutoFit/>
          </a:bodyPr>
          <a:lstStyle/>
          <a:p>
            <a:pPr algn="ctr">
              <a:lnSpc>
                <a:spcPts val="5800"/>
              </a:lnSpc>
            </a:pPr>
            <a:r>
              <a:rPr lang="en-US" sz="5000" dirty="0" err="1">
                <a:solidFill>
                  <a:srgbClr val="231F20"/>
                </a:solidFill>
                <a:latin typeface="UTM Avo Bold" panose="02040603050506020204"/>
              </a:rPr>
              <a:t>Hình</a:t>
            </a:r>
            <a:r>
              <a:rPr lang="en-US" sz="5000" dirty="0">
                <a:solidFill>
                  <a:srgbClr val="231F20"/>
                </a:solidFill>
                <a:latin typeface="UTM Avo Bold" panose="02040603050506020204"/>
              </a:rPr>
              <a:t> </a:t>
            </a:r>
            <a:r>
              <a:rPr lang="en-US" sz="5000" dirty="0" err="1">
                <a:solidFill>
                  <a:srgbClr val="231F20"/>
                </a:solidFill>
                <a:latin typeface="UTM Avo Bold" panose="02040603050506020204"/>
              </a:rPr>
              <a:t>thức</a:t>
            </a:r>
            <a:endParaRPr lang="en-US" sz="5000" dirty="0">
              <a:solidFill>
                <a:srgbClr val="231F20"/>
              </a:solidFill>
              <a:latin typeface="UTM Avo Bold" panose="02040603050506020204"/>
            </a:endParaRPr>
          </a:p>
        </p:txBody>
      </p:sp>
      <p:sp>
        <p:nvSpPr>
          <p:cNvPr id="9" name="TextBox 9"/>
          <p:cNvSpPr txBox="1"/>
          <p:nvPr/>
        </p:nvSpPr>
        <p:spPr>
          <a:xfrm>
            <a:off x="12222218" y="2250874"/>
            <a:ext cx="4822653" cy="730250"/>
          </a:xfrm>
          <a:prstGeom prst="rect">
            <a:avLst/>
          </a:prstGeom>
        </p:spPr>
        <p:txBody>
          <a:bodyPr lIns="0" tIns="0" rIns="0" bIns="0" rtlCol="0" anchor="t">
            <a:spAutoFit/>
          </a:bodyPr>
          <a:lstStyle/>
          <a:p>
            <a:pPr algn="ctr">
              <a:lnSpc>
                <a:spcPts val="5800"/>
              </a:lnSpc>
            </a:pPr>
            <a:r>
              <a:rPr lang="en-US" sz="5000">
                <a:solidFill>
                  <a:srgbClr val="231F20"/>
                </a:solidFill>
                <a:latin typeface="UTM Avo Bold" panose="02040603050506020204"/>
              </a:rPr>
              <a:t>Nội dung</a:t>
            </a:r>
            <a:endParaRPr lang="en-US" sz="5000">
              <a:solidFill>
                <a:srgbClr val="231F20"/>
              </a:solidFill>
              <a:latin typeface="UTM Avo Bold" panose="02040603050506020204"/>
            </a:endParaRPr>
          </a:p>
        </p:txBody>
      </p:sp>
      <p:sp>
        <p:nvSpPr>
          <p:cNvPr id="10" name="TextBox 10"/>
          <p:cNvSpPr txBox="1"/>
          <p:nvPr/>
        </p:nvSpPr>
        <p:spPr>
          <a:xfrm>
            <a:off x="534126" y="3689799"/>
            <a:ext cx="4624824" cy="1318260"/>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panose="02040603050506020204"/>
              </a:rPr>
              <a:t>Mở</a:t>
            </a:r>
            <a:r>
              <a:rPr lang="en-US" sz="4500" dirty="0">
                <a:solidFill>
                  <a:srgbClr val="A5463F"/>
                </a:solidFill>
                <a:latin typeface="UTM Avo Bold" panose="02040603050506020204"/>
              </a:rPr>
              <a:t> </a:t>
            </a:r>
            <a:r>
              <a:rPr lang="en-US" sz="4500" dirty="0" err="1">
                <a:solidFill>
                  <a:srgbClr val="A5463F"/>
                </a:solidFill>
                <a:latin typeface="UTM Avo Bold" panose="02040603050506020204"/>
              </a:rPr>
              <a:t>bài</a:t>
            </a:r>
            <a:r>
              <a:rPr lang="en-US" sz="4500" dirty="0">
                <a:solidFill>
                  <a:srgbClr val="A5463F"/>
                </a:solidFill>
                <a:latin typeface="UTM Avo Bold" panose="02040603050506020204"/>
              </a:rPr>
              <a:t> </a:t>
            </a:r>
            <a:endParaRPr lang="en-US" sz="4500" dirty="0">
              <a:solidFill>
                <a:srgbClr val="A5463F"/>
              </a:solidFill>
              <a:latin typeface="UTM Avo Bold" panose="02040603050506020204"/>
            </a:endParaRPr>
          </a:p>
          <a:p>
            <a:pPr algn="ctr">
              <a:lnSpc>
                <a:spcPts val="5220"/>
              </a:lnSpc>
            </a:pPr>
            <a:r>
              <a:rPr lang="en-US" sz="4500" dirty="0" err="1">
                <a:solidFill>
                  <a:srgbClr val="A5463F"/>
                </a:solidFill>
                <a:latin typeface="UTM Avo Bold" panose="02040603050506020204"/>
              </a:rPr>
              <a:t>trực</a:t>
            </a:r>
            <a:r>
              <a:rPr lang="en-US" sz="4500" dirty="0">
                <a:solidFill>
                  <a:srgbClr val="A5463F"/>
                </a:solidFill>
                <a:latin typeface="UTM Avo Bold" panose="02040603050506020204"/>
              </a:rPr>
              <a:t> </a:t>
            </a:r>
            <a:r>
              <a:rPr lang="en-US" sz="4500" dirty="0" err="1">
                <a:solidFill>
                  <a:srgbClr val="A5463F"/>
                </a:solidFill>
                <a:latin typeface="UTM Avo Bold" panose="02040603050506020204"/>
              </a:rPr>
              <a:t>tiếp</a:t>
            </a:r>
            <a:endParaRPr lang="en-US" sz="4500" dirty="0">
              <a:solidFill>
                <a:srgbClr val="A5463F"/>
              </a:solidFill>
              <a:latin typeface="UTM Avo Bold" panose="02040603050506020204"/>
            </a:endParaRPr>
          </a:p>
        </p:txBody>
      </p:sp>
      <p:sp>
        <p:nvSpPr>
          <p:cNvPr id="11" name="TextBox 11"/>
          <p:cNvSpPr txBox="1"/>
          <p:nvPr/>
        </p:nvSpPr>
        <p:spPr>
          <a:xfrm>
            <a:off x="486752" y="5326655"/>
            <a:ext cx="4624824" cy="1318260"/>
          </a:xfrm>
          <a:prstGeom prst="rect">
            <a:avLst/>
          </a:prstGeom>
        </p:spPr>
        <p:txBody>
          <a:bodyPr lIns="0" tIns="0" rIns="0" bIns="0" rtlCol="0" anchor="t">
            <a:spAutoFit/>
          </a:bodyPr>
          <a:lstStyle/>
          <a:p>
            <a:pPr algn="ctr">
              <a:lnSpc>
                <a:spcPts val="5220"/>
              </a:lnSpc>
            </a:pPr>
            <a:r>
              <a:rPr lang="en-US" sz="4500" dirty="0" err="1">
                <a:solidFill>
                  <a:srgbClr val="E85525"/>
                </a:solidFill>
                <a:latin typeface="UTM Avo Bold" panose="02040603050506020204"/>
              </a:rPr>
              <a:t>Mở</a:t>
            </a:r>
            <a:r>
              <a:rPr lang="en-US" sz="4500" dirty="0">
                <a:solidFill>
                  <a:srgbClr val="E85525"/>
                </a:solidFill>
                <a:latin typeface="UTM Avo Bold" panose="02040603050506020204"/>
              </a:rPr>
              <a:t> </a:t>
            </a:r>
            <a:r>
              <a:rPr lang="en-US" sz="4500" dirty="0" err="1">
                <a:solidFill>
                  <a:srgbClr val="E85525"/>
                </a:solidFill>
                <a:latin typeface="UTM Avo Bold" panose="02040603050506020204"/>
              </a:rPr>
              <a:t>bài</a:t>
            </a:r>
            <a:r>
              <a:rPr lang="en-US" sz="4500" dirty="0">
                <a:solidFill>
                  <a:srgbClr val="E85525"/>
                </a:solidFill>
                <a:latin typeface="UTM Avo Bold" panose="02040603050506020204"/>
              </a:rPr>
              <a:t> </a:t>
            </a:r>
            <a:endParaRPr lang="en-US" sz="4500" dirty="0">
              <a:solidFill>
                <a:srgbClr val="E85525"/>
              </a:solidFill>
              <a:latin typeface="UTM Avo Bold" panose="02040603050506020204"/>
            </a:endParaRPr>
          </a:p>
          <a:p>
            <a:pPr algn="ctr">
              <a:lnSpc>
                <a:spcPts val="5220"/>
              </a:lnSpc>
            </a:pPr>
            <a:r>
              <a:rPr lang="en-US" sz="4500" dirty="0" err="1">
                <a:solidFill>
                  <a:srgbClr val="E85525"/>
                </a:solidFill>
                <a:latin typeface="UTM Avo Bold" panose="02040603050506020204"/>
              </a:rPr>
              <a:t>gián</a:t>
            </a:r>
            <a:r>
              <a:rPr lang="en-US" sz="4500" dirty="0">
                <a:solidFill>
                  <a:srgbClr val="E85525"/>
                </a:solidFill>
                <a:latin typeface="UTM Avo Bold" panose="02040603050506020204"/>
              </a:rPr>
              <a:t> </a:t>
            </a:r>
            <a:r>
              <a:rPr lang="en-US" sz="4500" dirty="0" err="1">
                <a:solidFill>
                  <a:srgbClr val="E85525"/>
                </a:solidFill>
                <a:latin typeface="UTM Avo Bold" panose="02040603050506020204"/>
              </a:rPr>
              <a:t>tiếp</a:t>
            </a:r>
            <a:endParaRPr lang="en-US" sz="4500" dirty="0">
              <a:solidFill>
                <a:srgbClr val="E85525"/>
              </a:solidFill>
              <a:latin typeface="UTM Avo Bold" panose="02040603050506020204"/>
            </a:endParaRPr>
          </a:p>
        </p:txBody>
      </p:sp>
      <p:sp>
        <p:nvSpPr>
          <p:cNvPr id="12" name="TextBox 12"/>
          <p:cNvSpPr txBox="1"/>
          <p:nvPr/>
        </p:nvSpPr>
        <p:spPr>
          <a:xfrm>
            <a:off x="534126" y="7034994"/>
            <a:ext cx="4624824" cy="1318260"/>
          </a:xfrm>
          <a:prstGeom prst="rect">
            <a:avLst/>
          </a:prstGeom>
        </p:spPr>
        <p:txBody>
          <a:bodyPr lIns="0" tIns="0" rIns="0" bIns="0" rtlCol="0" anchor="t">
            <a:spAutoFit/>
          </a:bodyPr>
          <a:lstStyle/>
          <a:p>
            <a:pPr algn="ctr">
              <a:lnSpc>
                <a:spcPts val="5220"/>
              </a:lnSpc>
            </a:pPr>
            <a:r>
              <a:rPr lang="en-US" sz="4500" dirty="0" err="1">
                <a:solidFill>
                  <a:srgbClr val="12697F"/>
                </a:solidFill>
                <a:latin typeface="UTM Avo Bold" panose="02040603050506020204"/>
              </a:rPr>
              <a:t>Kết</a:t>
            </a:r>
            <a:r>
              <a:rPr lang="en-US" sz="4500" dirty="0">
                <a:solidFill>
                  <a:srgbClr val="12697F"/>
                </a:solidFill>
                <a:latin typeface="UTM Avo Bold" panose="02040603050506020204"/>
              </a:rPr>
              <a:t> </a:t>
            </a:r>
            <a:r>
              <a:rPr lang="en-US" sz="4500" dirty="0" err="1">
                <a:solidFill>
                  <a:srgbClr val="12697F"/>
                </a:solidFill>
                <a:latin typeface="UTM Avo Bold" panose="02040603050506020204"/>
              </a:rPr>
              <a:t>bài</a:t>
            </a:r>
            <a:r>
              <a:rPr lang="en-US" sz="4500" dirty="0">
                <a:solidFill>
                  <a:srgbClr val="12697F"/>
                </a:solidFill>
                <a:latin typeface="UTM Avo Bold" panose="02040603050506020204"/>
              </a:rPr>
              <a:t> </a:t>
            </a:r>
            <a:r>
              <a:rPr lang="en-US" sz="4500" dirty="0" err="1">
                <a:solidFill>
                  <a:srgbClr val="12697F"/>
                </a:solidFill>
                <a:latin typeface="UTM Avo Bold" panose="02040603050506020204"/>
              </a:rPr>
              <a:t>không</a:t>
            </a:r>
            <a:r>
              <a:rPr lang="en-US" sz="4500" dirty="0">
                <a:solidFill>
                  <a:srgbClr val="12697F"/>
                </a:solidFill>
                <a:latin typeface="UTM Avo Bold" panose="02040603050506020204"/>
              </a:rPr>
              <a:t> </a:t>
            </a:r>
            <a:r>
              <a:rPr lang="en-US" sz="4500" dirty="0" err="1">
                <a:solidFill>
                  <a:srgbClr val="12697F"/>
                </a:solidFill>
                <a:latin typeface="UTM Avo Bold" panose="02040603050506020204"/>
              </a:rPr>
              <a:t>mở</a:t>
            </a:r>
            <a:r>
              <a:rPr lang="en-US" sz="4500" dirty="0">
                <a:solidFill>
                  <a:srgbClr val="12697F"/>
                </a:solidFill>
                <a:latin typeface="UTM Avo Bold" panose="02040603050506020204"/>
              </a:rPr>
              <a:t> </a:t>
            </a:r>
            <a:r>
              <a:rPr lang="en-US" sz="4500" dirty="0" err="1">
                <a:solidFill>
                  <a:srgbClr val="12697F"/>
                </a:solidFill>
                <a:latin typeface="UTM Avo Bold" panose="02040603050506020204"/>
              </a:rPr>
              <a:t>rộng</a:t>
            </a:r>
            <a:endParaRPr lang="en-US" sz="4500" dirty="0">
              <a:solidFill>
                <a:srgbClr val="12697F"/>
              </a:solidFill>
              <a:latin typeface="UTM Avo Bold" panose="02040603050506020204"/>
            </a:endParaRPr>
          </a:p>
        </p:txBody>
      </p:sp>
      <p:sp>
        <p:nvSpPr>
          <p:cNvPr id="13" name="TextBox 13"/>
          <p:cNvSpPr txBox="1"/>
          <p:nvPr/>
        </p:nvSpPr>
        <p:spPr>
          <a:xfrm>
            <a:off x="451583" y="8671850"/>
            <a:ext cx="4624824" cy="1318260"/>
          </a:xfrm>
          <a:prstGeom prst="rect">
            <a:avLst/>
          </a:prstGeom>
        </p:spPr>
        <p:txBody>
          <a:bodyPr lIns="0" tIns="0" rIns="0" bIns="0" rtlCol="0" anchor="t">
            <a:spAutoFit/>
          </a:bodyPr>
          <a:lstStyle/>
          <a:p>
            <a:pPr algn="ctr">
              <a:lnSpc>
                <a:spcPts val="5220"/>
              </a:lnSpc>
            </a:pPr>
            <a:r>
              <a:rPr lang="en-US" sz="4500" dirty="0" err="1">
                <a:solidFill>
                  <a:srgbClr val="00BF63"/>
                </a:solidFill>
                <a:latin typeface="UTM Avo Bold" panose="02040603050506020204"/>
              </a:rPr>
              <a:t>Kết</a:t>
            </a:r>
            <a:r>
              <a:rPr lang="en-US" sz="4500" dirty="0">
                <a:solidFill>
                  <a:srgbClr val="00BF63"/>
                </a:solidFill>
                <a:latin typeface="UTM Avo Bold" panose="02040603050506020204"/>
              </a:rPr>
              <a:t> </a:t>
            </a:r>
            <a:r>
              <a:rPr lang="en-US" sz="4500" dirty="0" err="1">
                <a:solidFill>
                  <a:srgbClr val="00BF63"/>
                </a:solidFill>
                <a:latin typeface="UTM Avo Bold" panose="02040603050506020204"/>
              </a:rPr>
              <a:t>bài</a:t>
            </a:r>
            <a:endParaRPr lang="en-US" sz="4500" dirty="0">
              <a:solidFill>
                <a:srgbClr val="00BF63"/>
              </a:solidFill>
              <a:latin typeface="UTM Avo Bold" panose="02040603050506020204"/>
            </a:endParaRPr>
          </a:p>
          <a:p>
            <a:pPr algn="ctr">
              <a:lnSpc>
                <a:spcPts val="5220"/>
              </a:lnSpc>
            </a:pPr>
            <a:r>
              <a:rPr lang="en-US" sz="4500" dirty="0" err="1">
                <a:solidFill>
                  <a:srgbClr val="00BF63"/>
                </a:solidFill>
                <a:latin typeface="UTM Avo Bold" panose="02040603050506020204"/>
              </a:rPr>
              <a:t>mở</a:t>
            </a:r>
            <a:r>
              <a:rPr lang="en-US" sz="4500" dirty="0">
                <a:solidFill>
                  <a:srgbClr val="00BF63"/>
                </a:solidFill>
                <a:latin typeface="UTM Avo Bold" panose="02040603050506020204"/>
              </a:rPr>
              <a:t> </a:t>
            </a:r>
            <a:r>
              <a:rPr lang="en-US" sz="4500" dirty="0" err="1">
                <a:solidFill>
                  <a:srgbClr val="00BF63"/>
                </a:solidFill>
                <a:latin typeface="UTM Avo Bold" panose="02040603050506020204"/>
              </a:rPr>
              <a:t>rộng</a:t>
            </a:r>
            <a:endParaRPr lang="en-US" sz="4500" dirty="0">
              <a:solidFill>
                <a:srgbClr val="00BF63"/>
              </a:solidFill>
              <a:latin typeface="UTM Avo Bold" panose="02040603050506020204"/>
            </a:endParaRPr>
          </a:p>
        </p:txBody>
      </p:sp>
      <p:sp>
        <p:nvSpPr>
          <p:cNvPr id="14" name="TextBox 14"/>
          <p:cNvSpPr txBox="1"/>
          <p:nvPr/>
        </p:nvSpPr>
        <p:spPr>
          <a:xfrm>
            <a:off x="5950268" y="3657399"/>
            <a:ext cx="4624824" cy="1318260"/>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panose="02040603050506020204"/>
              </a:rPr>
              <a:t>Ngắn</a:t>
            </a:r>
            <a:r>
              <a:rPr lang="en-US" sz="4500" dirty="0">
                <a:solidFill>
                  <a:srgbClr val="A5463F"/>
                </a:solidFill>
                <a:latin typeface="UTM Avo Bold" panose="02040603050506020204"/>
              </a:rPr>
              <a:t> </a:t>
            </a:r>
            <a:r>
              <a:rPr lang="en-US" sz="4500" dirty="0" err="1">
                <a:solidFill>
                  <a:srgbClr val="A5463F"/>
                </a:solidFill>
                <a:latin typeface="UTM Avo Bold" panose="02040603050506020204"/>
              </a:rPr>
              <a:t>gọn</a:t>
            </a:r>
            <a:endParaRPr lang="en-US" sz="4500" dirty="0">
              <a:solidFill>
                <a:srgbClr val="A5463F"/>
              </a:solidFill>
              <a:latin typeface="UTM Avo Bold" panose="02040603050506020204"/>
            </a:endParaRPr>
          </a:p>
          <a:p>
            <a:pPr algn="ctr">
              <a:lnSpc>
                <a:spcPts val="5220"/>
              </a:lnSpc>
            </a:pPr>
            <a:r>
              <a:rPr lang="en-US" sz="4500" dirty="0">
                <a:solidFill>
                  <a:srgbClr val="A5463F"/>
                </a:solidFill>
                <a:latin typeface="UTM Avo Bold" panose="02040603050506020204"/>
              </a:rPr>
              <a:t>(1 </a:t>
            </a:r>
            <a:r>
              <a:rPr lang="en-US" sz="4500" dirty="0" err="1">
                <a:solidFill>
                  <a:srgbClr val="A5463F"/>
                </a:solidFill>
                <a:latin typeface="UTM Avo Bold" panose="02040603050506020204"/>
              </a:rPr>
              <a:t>câu</a:t>
            </a:r>
            <a:r>
              <a:rPr lang="en-US" sz="4500" dirty="0">
                <a:solidFill>
                  <a:srgbClr val="A5463F"/>
                </a:solidFill>
                <a:latin typeface="UTM Avo Bold" panose="02040603050506020204"/>
              </a:rPr>
              <a:t>)</a:t>
            </a:r>
            <a:endParaRPr lang="en-US" sz="4500" dirty="0">
              <a:solidFill>
                <a:srgbClr val="A5463F"/>
              </a:solidFill>
              <a:latin typeface="UTM Avo Bold" panose="02040603050506020204"/>
            </a:endParaRPr>
          </a:p>
        </p:txBody>
      </p:sp>
      <p:sp>
        <p:nvSpPr>
          <p:cNvPr id="15" name="TextBox 15"/>
          <p:cNvSpPr txBox="1"/>
          <p:nvPr/>
        </p:nvSpPr>
        <p:spPr>
          <a:xfrm>
            <a:off x="5851353" y="5262607"/>
            <a:ext cx="4624824" cy="1318260"/>
          </a:xfrm>
          <a:prstGeom prst="rect">
            <a:avLst/>
          </a:prstGeom>
        </p:spPr>
        <p:txBody>
          <a:bodyPr lIns="0" tIns="0" rIns="0" bIns="0" rtlCol="0" anchor="t">
            <a:spAutoFit/>
          </a:bodyPr>
          <a:lstStyle/>
          <a:p>
            <a:pPr algn="ctr">
              <a:lnSpc>
                <a:spcPts val="5220"/>
              </a:lnSpc>
            </a:pPr>
            <a:r>
              <a:rPr lang="en-US" sz="4500">
                <a:solidFill>
                  <a:srgbClr val="E85525"/>
                </a:solidFill>
                <a:latin typeface="UTM Avo Bold" panose="02040603050506020204"/>
              </a:rPr>
              <a:t>Nhiều hơn</a:t>
            </a:r>
            <a:endParaRPr lang="en-US" sz="4500">
              <a:solidFill>
                <a:srgbClr val="E85525"/>
              </a:solidFill>
              <a:latin typeface="UTM Avo Bold" panose="02040603050506020204"/>
            </a:endParaRPr>
          </a:p>
          <a:p>
            <a:pPr algn="ctr">
              <a:lnSpc>
                <a:spcPts val="5220"/>
              </a:lnSpc>
            </a:pPr>
            <a:r>
              <a:rPr lang="en-US" sz="4500">
                <a:solidFill>
                  <a:srgbClr val="E85525"/>
                </a:solidFill>
                <a:latin typeface="UTM Avo Bold" panose="02040603050506020204"/>
              </a:rPr>
              <a:t>1 câu</a:t>
            </a:r>
            <a:endParaRPr lang="en-US" sz="4500">
              <a:solidFill>
                <a:srgbClr val="E85525"/>
              </a:solidFill>
              <a:latin typeface="UTM Avo Bold" panose="02040603050506020204"/>
            </a:endParaRPr>
          </a:p>
        </p:txBody>
      </p:sp>
      <p:sp>
        <p:nvSpPr>
          <p:cNvPr id="16" name="TextBox 16"/>
          <p:cNvSpPr txBox="1"/>
          <p:nvPr/>
        </p:nvSpPr>
        <p:spPr>
          <a:xfrm>
            <a:off x="5851353" y="8747885"/>
            <a:ext cx="4624824" cy="1318260"/>
          </a:xfrm>
          <a:prstGeom prst="rect">
            <a:avLst/>
          </a:prstGeom>
        </p:spPr>
        <p:txBody>
          <a:bodyPr lIns="0" tIns="0" rIns="0" bIns="0" rtlCol="0" anchor="t">
            <a:spAutoFit/>
          </a:bodyPr>
          <a:lstStyle/>
          <a:p>
            <a:pPr algn="ctr">
              <a:lnSpc>
                <a:spcPts val="5220"/>
              </a:lnSpc>
            </a:pPr>
            <a:r>
              <a:rPr lang="en-US" sz="4500">
                <a:solidFill>
                  <a:srgbClr val="00BF63"/>
                </a:solidFill>
                <a:latin typeface="UTM Avo Bold" panose="02040603050506020204"/>
              </a:rPr>
              <a:t>Dài hơn</a:t>
            </a:r>
            <a:endParaRPr lang="en-US" sz="4500">
              <a:solidFill>
                <a:srgbClr val="00BF63"/>
              </a:solidFill>
              <a:latin typeface="UTM Avo Bold" panose="02040603050506020204"/>
            </a:endParaRPr>
          </a:p>
          <a:p>
            <a:pPr algn="ctr">
              <a:lnSpc>
                <a:spcPts val="5220"/>
              </a:lnSpc>
            </a:pPr>
            <a:r>
              <a:rPr lang="en-US" sz="4500">
                <a:solidFill>
                  <a:srgbClr val="00BF63"/>
                </a:solidFill>
                <a:latin typeface="UTM Avo Bold" panose="02040603050506020204"/>
              </a:rPr>
              <a:t>1 câu</a:t>
            </a:r>
            <a:endParaRPr lang="en-US" sz="4500">
              <a:solidFill>
                <a:srgbClr val="00BF63"/>
              </a:solidFill>
              <a:latin typeface="UTM Avo Bold" panose="02040603050506020204"/>
            </a:endParaRPr>
          </a:p>
        </p:txBody>
      </p:sp>
      <p:sp>
        <p:nvSpPr>
          <p:cNvPr id="17" name="TextBox 17"/>
          <p:cNvSpPr txBox="1"/>
          <p:nvPr/>
        </p:nvSpPr>
        <p:spPr>
          <a:xfrm>
            <a:off x="5851353" y="6871979"/>
            <a:ext cx="4624824" cy="1318260"/>
          </a:xfrm>
          <a:prstGeom prst="rect">
            <a:avLst/>
          </a:prstGeom>
        </p:spPr>
        <p:txBody>
          <a:bodyPr lIns="0" tIns="0" rIns="0" bIns="0" rtlCol="0" anchor="t">
            <a:spAutoFit/>
          </a:bodyPr>
          <a:lstStyle/>
          <a:p>
            <a:pPr algn="ctr">
              <a:lnSpc>
                <a:spcPts val="5220"/>
              </a:lnSpc>
            </a:pPr>
            <a:r>
              <a:rPr lang="en-US" sz="4500">
                <a:solidFill>
                  <a:srgbClr val="12697F"/>
                </a:solidFill>
                <a:latin typeface="UTM Avo Bold" panose="02040603050506020204"/>
              </a:rPr>
              <a:t>Ngắn gọn</a:t>
            </a:r>
            <a:endParaRPr lang="en-US" sz="4500">
              <a:solidFill>
                <a:srgbClr val="12697F"/>
              </a:solidFill>
              <a:latin typeface="UTM Avo Bold" panose="02040603050506020204"/>
            </a:endParaRPr>
          </a:p>
          <a:p>
            <a:pPr algn="ctr">
              <a:lnSpc>
                <a:spcPts val="5220"/>
              </a:lnSpc>
            </a:pPr>
            <a:r>
              <a:rPr lang="en-US" sz="4500">
                <a:solidFill>
                  <a:srgbClr val="12697F"/>
                </a:solidFill>
                <a:latin typeface="UTM Avo Bold" panose="02040603050506020204"/>
              </a:rPr>
              <a:t>(1 câu)</a:t>
            </a:r>
            <a:endParaRPr lang="en-US" sz="4500">
              <a:solidFill>
                <a:srgbClr val="12697F"/>
              </a:solidFill>
              <a:latin typeface="UTM Avo Bold" panose="02040603050506020204"/>
            </a:endParaRPr>
          </a:p>
        </p:txBody>
      </p:sp>
      <p:sp>
        <p:nvSpPr>
          <p:cNvPr id="18" name="TextBox 18"/>
          <p:cNvSpPr txBox="1"/>
          <p:nvPr/>
        </p:nvSpPr>
        <p:spPr>
          <a:xfrm>
            <a:off x="12106931" y="3714549"/>
            <a:ext cx="4624824" cy="661035"/>
          </a:xfrm>
          <a:prstGeom prst="rect">
            <a:avLst/>
          </a:prstGeom>
        </p:spPr>
        <p:txBody>
          <a:bodyPr lIns="0" tIns="0" rIns="0" bIns="0" rtlCol="0" anchor="t">
            <a:spAutoFit/>
          </a:bodyPr>
          <a:lstStyle/>
          <a:p>
            <a:pPr algn="ctr">
              <a:lnSpc>
                <a:spcPts val="5220"/>
              </a:lnSpc>
            </a:pPr>
            <a:r>
              <a:rPr lang="en-US" sz="4500" dirty="0" err="1">
                <a:solidFill>
                  <a:srgbClr val="A5463F"/>
                </a:solidFill>
                <a:latin typeface="UTM Avo Bold" panose="02040603050506020204"/>
              </a:rPr>
              <a:t>Giới</a:t>
            </a:r>
            <a:r>
              <a:rPr lang="en-US" sz="4500" dirty="0">
                <a:solidFill>
                  <a:srgbClr val="A5463F"/>
                </a:solidFill>
                <a:latin typeface="UTM Avo Bold" panose="02040603050506020204"/>
              </a:rPr>
              <a:t> </a:t>
            </a:r>
            <a:r>
              <a:rPr lang="en-US" sz="4500" dirty="0" err="1">
                <a:solidFill>
                  <a:srgbClr val="A5463F"/>
                </a:solidFill>
                <a:latin typeface="UTM Avo Bold" panose="02040603050506020204"/>
              </a:rPr>
              <a:t>thiệu</a:t>
            </a:r>
            <a:r>
              <a:rPr lang="en-US" sz="4500" dirty="0">
                <a:solidFill>
                  <a:srgbClr val="A5463F"/>
                </a:solidFill>
                <a:latin typeface="UTM Avo Bold" panose="02040603050506020204"/>
              </a:rPr>
              <a:t> </a:t>
            </a:r>
            <a:r>
              <a:rPr lang="en-US" sz="4500" dirty="0" err="1">
                <a:solidFill>
                  <a:srgbClr val="A5463F"/>
                </a:solidFill>
                <a:latin typeface="UTM Avo Bold" panose="02040603050506020204"/>
              </a:rPr>
              <a:t>ngay</a:t>
            </a:r>
            <a:endParaRPr lang="en-US" sz="4500" dirty="0">
              <a:solidFill>
                <a:srgbClr val="A5463F"/>
              </a:solidFill>
              <a:latin typeface="UTM Avo Bold" panose="02040603050506020204"/>
            </a:endParaRPr>
          </a:p>
        </p:txBody>
      </p:sp>
      <p:sp>
        <p:nvSpPr>
          <p:cNvPr id="19" name="TextBox 19"/>
          <p:cNvSpPr txBox="1"/>
          <p:nvPr/>
        </p:nvSpPr>
        <p:spPr>
          <a:xfrm>
            <a:off x="11529814" y="5162550"/>
            <a:ext cx="6207460" cy="1318260"/>
          </a:xfrm>
          <a:prstGeom prst="rect">
            <a:avLst/>
          </a:prstGeom>
        </p:spPr>
        <p:txBody>
          <a:bodyPr lIns="0" tIns="0" rIns="0" bIns="0" rtlCol="0" anchor="t">
            <a:spAutoFit/>
          </a:bodyPr>
          <a:lstStyle/>
          <a:p>
            <a:pPr algn="ctr">
              <a:lnSpc>
                <a:spcPts val="5220"/>
              </a:lnSpc>
            </a:pPr>
            <a:r>
              <a:rPr lang="en-US" sz="4500">
                <a:solidFill>
                  <a:srgbClr val="E85525"/>
                </a:solidFill>
                <a:latin typeface="UTM Avo Bold" panose="02040603050506020204"/>
              </a:rPr>
              <a:t>Dẫn dắt từ các sự vật, hiện tượng khác</a:t>
            </a:r>
            <a:endParaRPr lang="en-US" sz="4500">
              <a:solidFill>
                <a:srgbClr val="E85525"/>
              </a:solidFill>
              <a:latin typeface="UTM Avo Bold" panose="02040603050506020204"/>
            </a:endParaRPr>
          </a:p>
        </p:txBody>
      </p:sp>
      <p:sp>
        <p:nvSpPr>
          <p:cNvPr id="20" name="TextBox 20"/>
          <p:cNvSpPr txBox="1"/>
          <p:nvPr/>
        </p:nvSpPr>
        <p:spPr>
          <a:xfrm>
            <a:off x="11818372" y="6867815"/>
            <a:ext cx="5630344" cy="1318260"/>
          </a:xfrm>
          <a:prstGeom prst="rect">
            <a:avLst/>
          </a:prstGeom>
        </p:spPr>
        <p:txBody>
          <a:bodyPr lIns="0" tIns="0" rIns="0" bIns="0" rtlCol="0" anchor="t">
            <a:spAutoFit/>
          </a:bodyPr>
          <a:lstStyle/>
          <a:p>
            <a:pPr algn="ctr">
              <a:lnSpc>
                <a:spcPts val="5220"/>
              </a:lnSpc>
            </a:pPr>
            <a:r>
              <a:rPr lang="en-US" sz="4500">
                <a:solidFill>
                  <a:srgbClr val="12697F"/>
                </a:solidFill>
                <a:latin typeface="UTM Avo Bold" panose="02040603050506020204"/>
              </a:rPr>
              <a:t>Nêu ngay suy nghĩ cảm xúc</a:t>
            </a:r>
            <a:endParaRPr lang="en-US" sz="4500">
              <a:solidFill>
                <a:srgbClr val="12697F"/>
              </a:solidFill>
              <a:latin typeface="UTM Avo Bold" panose="02040603050506020204"/>
            </a:endParaRPr>
          </a:p>
        </p:txBody>
      </p:sp>
      <p:sp>
        <p:nvSpPr>
          <p:cNvPr id="21" name="TextBox 21"/>
          <p:cNvSpPr txBox="1"/>
          <p:nvPr/>
        </p:nvSpPr>
        <p:spPr>
          <a:xfrm>
            <a:off x="11247702" y="8573081"/>
            <a:ext cx="6869828" cy="1318260"/>
          </a:xfrm>
          <a:prstGeom prst="rect">
            <a:avLst/>
          </a:prstGeom>
        </p:spPr>
        <p:txBody>
          <a:bodyPr lIns="0" tIns="0" rIns="0" bIns="0" rtlCol="0" anchor="t">
            <a:spAutoFit/>
          </a:bodyPr>
          <a:lstStyle/>
          <a:p>
            <a:pPr algn="ctr">
              <a:lnSpc>
                <a:spcPts val="5220"/>
              </a:lnSpc>
            </a:pPr>
            <a:r>
              <a:rPr lang="en-US" sz="4500">
                <a:solidFill>
                  <a:srgbClr val="00BF63"/>
                </a:solidFill>
                <a:latin typeface="UTM Avo Bold" panose="02040603050506020204"/>
              </a:rPr>
              <a:t>Nêu suy nghĩ, cảm xúc và mở rộng nội dung</a:t>
            </a:r>
            <a:endParaRPr lang="en-US" sz="4500">
              <a:solidFill>
                <a:srgbClr val="00BF63"/>
              </a:solidFill>
              <a:latin typeface="UTM Avo Bold"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185047" y="290676"/>
            <a:ext cx="5024182" cy="1928030"/>
            <a:chOff x="0" y="0"/>
            <a:chExt cx="6698910" cy="2570707"/>
          </a:xfrm>
        </p:grpSpPr>
        <p:sp>
          <p:nvSpPr>
            <p:cNvPr id="3" name="Freeform 3"/>
            <p:cNvSpPr/>
            <p:nvPr/>
          </p:nvSpPr>
          <p:spPr>
            <a:xfrm>
              <a:off x="0" y="0"/>
              <a:ext cx="6698910" cy="2570707"/>
            </a:xfrm>
            <a:custGeom>
              <a:avLst/>
              <a:gdLst/>
              <a:ahLst/>
              <a:cxnLst/>
              <a:rect l="l" t="t" r="r" b="b"/>
              <a:pathLst>
                <a:path w="6698910" h="2570707">
                  <a:moveTo>
                    <a:pt x="0" y="0"/>
                  </a:moveTo>
                  <a:lnTo>
                    <a:pt x="6698910" y="0"/>
                  </a:lnTo>
                  <a:lnTo>
                    <a:pt x="6698910" y="2570707"/>
                  </a:lnTo>
                  <a:lnTo>
                    <a:pt x="0" y="2570707"/>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TextBox 4"/>
            <p:cNvSpPr txBox="1"/>
            <p:nvPr/>
          </p:nvSpPr>
          <p:spPr>
            <a:xfrm>
              <a:off x="1057558" y="206565"/>
              <a:ext cx="4583795" cy="2186151"/>
            </a:xfrm>
            <a:prstGeom prst="rect">
              <a:avLst/>
            </a:prstGeom>
          </p:spPr>
          <p:txBody>
            <a:bodyPr lIns="0" tIns="0" rIns="0" bIns="0" rtlCol="0" anchor="t">
              <a:spAutoFit/>
            </a:bodyPr>
            <a:lstStyle/>
            <a:p>
              <a:pPr algn="ctr">
                <a:lnSpc>
                  <a:spcPts val="6380"/>
                </a:lnSpc>
              </a:pPr>
              <a:r>
                <a:rPr lang="en-US" sz="5500">
                  <a:solidFill>
                    <a:srgbClr val="A5463F"/>
                  </a:solidFill>
                  <a:latin typeface="UTM Avo Bold" panose="02040603050506020204"/>
                </a:rPr>
                <a:t>Mở bài trực tiếp</a:t>
              </a:r>
              <a:endParaRPr lang="en-US" sz="5500">
                <a:solidFill>
                  <a:srgbClr val="A5463F"/>
                </a:solidFill>
                <a:latin typeface="UTM Avo Bold" panose="02040603050506020204"/>
              </a:endParaRPr>
            </a:p>
          </p:txBody>
        </p:sp>
      </p:grpSp>
      <p:grpSp>
        <p:nvGrpSpPr>
          <p:cNvPr id="5" name="Group 5"/>
          <p:cNvGrpSpPr/>
          <p:nvPr/>
        </p:nvGrpSpPr>
        <p:grpSpPr>
          <a:xfrm>
            <a:off x="473608" y="2460726"/>
            <a:ext cx="4786025" cy="1836637"/>
            <a:chOff x="0" y="0"/>
            <a:chExt cx="6381367" cy="2448850"/>
          </a:xfrm>
        </p:grpSpPr>
        <p:sp>
          <p:nvSpPr>
            <p:cNvPr id="6" name="Freeform 6"/>
            <p:cNvSpPr/>
            <p:nvPr/>
          </p:nvSpPr>
          <p:spPr>
            <a:xfrm>
              <a:off x="0" y="0"/>
              <a:ext cx="6381367" cy="2448850"/>
            </a:xfrm>
            <a:custGeom>
              <a:avLst/>
              <a:gdLst/>
              <a:ahLst/>
              <a:cxnLst/>
              <a:rect l="l" t="t" r="r" b="b"/>
              <a:pathLst>
                <a:path w="6381367" h="2448850">
                  <a:moveTo>
                    <a:pt x="0" y="0"/>
                  </a:moveTo>
                  <a:lnTo>
                    <a:pt x="6381367" y="0"/>
                  </a:lnTo>
                  <a:lnTo>
                    <a:pt x="6381367" y="2448850"/>
                  </a:lnTo>
                  <a:lnTo>
                    <a:pt x="0" y="24488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777670" y="28575"/>
              <a:ext cx="4583795" cy="2186151"/>
            </a:xfrm>
            <a:prstGeom prst="rect">
              <a:avLst/>
            </a:prstGeom>
          </p:spPr>
          <p:txBody>
            <a:bodyPr lIns="0" tIns="0" rIns="0" bIns="0" rtlCol="0" anchor="t">
              <a:spAutoFit/>
            </a:bodyPr>
            <a:lstStyle/>
            <a:p>
              <a:pPr algn="ctr">
                <a:lnSpc>
                  <a:spcPts val="6380"/>
                </a:lnSpc>
              </a:pPr>
              <a:r>
                <a:rPr lang="en-US" sz="5500">
                  <a:solidFill>
                    <a:srgbClr val="F46E2A"/>
                  </a:solidFill>
                  <a:latin typeface="UTM Avo Bold" panose="02040603050506020204"/>
                </a:rPr>
                <a:t>Mở bài gián tiếp</a:t>
              </a:r>
              <a:endParaRPr lang="en-US" sz="5500">
                <a:solidFill>
                  <a:srgbClr val="F46E2A"/>
                </a:solidFill>
                <a:latin typeface="UTM Avo Bold" panose="02040603050506020204"/>
              </a:endParaRPr>
            </a:p>
          </p:txBody>
        </p:sp>
      </p:grpSp>
      <p:grpSp>
        <p:nvGrpSpPr>
          <p:cNvPr id="8" name="Group 8"/>
          <p:cNvGrpSpPr/>
          <p:nvPr/>
        </p:nvGrpSpPr>
        <p:grpSpPr>
          <a:xfrm>
            <a:off x="1969513" y="7672892"/>
            <a:ext cx="4786025" cy="1836637"/>
            <a:chOff x="0" y="0"/>
            <a:chExt cx="6381367" cy="2448850"/>
          </a:xfrm>
        </p:grpSpPr>
        <p:sp>
          <p:nvSpPr>
            <p:cNvPr id="9" name="Freeform 9"/>
            <p:cNvSpPr/>
            <p:nvPr/>
          </p:nvSpPr>
          <p:spPr>
            <a:xfrm>
              <a:off x="0" y="0"/>
              <a:ext cx="6381367" cy="2448850"/>
            </a:xfrm>
            <a:custGeom>
              <a:avLst/>
              <a:gdLst/>
              <a:ahLst/>
              <a:cxnLst/>
              <a:rect l="l" t="t" r="r" b="b"/>
              <a:pathLst>
                <a:path w="6381367" h="2448850">
                  <a:moveTo>
                    <a:pt x="0" y="0"/>
                  </a:moveTo>
                  <a:lnTo>
                    <a:pt x="6381367" y="0"/>
                  </a:lnTo>
                  <a:lnTo>
                    <a:pt x="6381367" y="2448850"/>
                  </a:lnTo>
                  <a:lnTo>
                    <a:pt x="0" y="2448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TextBox 10"/>
            <p:cNvSpPr txBox="1"/>
            <p:nvPr/>
          </p:nvSpPr>
          <p:spPr>
            <a:xfrm>
              <a:off x="898786" y="28575"/>
              <a:ext cx="4583795" cy="2186151"/>
            </a:xfrm>
            <a:prstGeom prst="rect">
              <a:avLst/>
            </a:prstGeom>
          </p:spPr>
          <p:txBody>
            <a:bodyPr lIns="0" tIns="0" rIns="0" bIns="0" rtlCol="0" anchor="t">
              <a:spAutoFit/>
            </a:bodyPr>
            <a:lstStyle/>
            <a:p>
              <a:pPr algn="ctr">
                <a:lnSpc>
                  <a:spcPts val="6380"/>
                </a:lnSpc>
              </a:pPr>
              <a:r>
                <a:rPr lang="en-US" sz="5500">
                  <a:solidFill>
                    <a:srgbClr val="00BF63"/>
                  </a:solidFill>
                  <a:latin typeface="UTM Avo Bold" panose="02040603050506020204"/>
                </a:rPr>
                <a:t>Kết bài mở rộng</a:t>
              </a:r>
              <a:endParaRPr lang="en-US" sz="5500">
                <a:solidFill>
                  <a:srgbClr val="00BF63"/>
                </a:solidFill>
                <a:latin typeface="UTM Avo Bold" panose="02040603050506020204"/>
              </a:endParaRPr>
            </a:p>
          </p:txBody>
        </p:sp>
      </p:grpSp>
      <p:grpSp>
        <p:nvGrpSpPr>
          <p:cNvPr id="11" name="Group 11"/>
          <p:cNvGrpSpPr/>
          <p:nvPr/>
        </p:nvGrpSpPr>
        <p:grpSpPr>
          <a:xfrm>
            <a:off x="473608" y="4865303"/>
            <a:ext cx="5735622" cy="2201045"/>
            <a:chOff x="0" y="0"/>
            <a:chExt cx="7647495" cy="2934726"/>
          </a:xfrm>
        </p:grpSpPr>
        <p:sp>
          <p:nvSpPr>
            <p:cNvPr id="12" name="Freeform 12"/>
            <p:cNvSpPr/>
            <p:nvPr/>
          </p:nvSpPr>
          <p:spPr>
            <a:xfrm>
              <a:off x="0" y="0"/>
              <a:ext cx="7647495" cy="2934726"/>
            </a:xfrm>
            <a:custGeom>
              <a:avLst/>
              <a:gdLst/>
              <a:ahLst/>
              <a:cxnLst/>
              <a:rect l="l" t="t" r="r" b="b"/>
              <a:pathLst>
                <a:path w="7647495" h="2934726">
                  <a:moveTo>
                    <a:pt x="0" y="0"/>
                  </a:moveTo>
                  <a:lnTo>
                    <a:pt x="7647495" y="0"/>
                  </a:lnTo>
                  <a:lnTo>
                    <a:pt x="7647495" y="2934726"/>
                  </a:lnTo>
                  <a:lnTo>
                    <a:pt x="0" y="29347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TextBox 13"/>
            <p:cNvSpPr txBox="1"/>
            <p:nvPr/>
          </p:nvSpPr>
          <p:spPr>
            <a:xfrm>
              <a:off x="0" y="388575"/>
              <a:ext cx="7647495" cy="2186151"/>
            </a:xfrm>
            <a:prstGeom prst="rect">
              <a:avLst/>
            </a:prstGeom>
          </p:spPr>
          <p:txBody>
            <a:bodyPr lIns="0" tIns="0" rIns="0" bIns="0" rtlCol="0" anchor="t">
              <a:spAutoFit/>
            </a:bodyPr>
            <a:lstStyle/>
            <a:p>
              <a:pPr algn="ctr">
                <a:lnSpc>
                  <a:spcPts val="6380"/>
                </a:lnSpc>
              </a:pPr>
              <a:r>
                <a:rPr lang="en-US" sz="5500">
                  <a:solidFill>
                    <a:srgbClr val="12697F"/>
                  </a:solidFill>
                  <a:latin typeface="UTM Avo Bold" panose="02040603050506020204"/>
                </a:rPr>
                <a:t>Kết bài</a:t>
              </a:r>
              <a:endParaRPr lang="en-US" sz="5500">
                <a:solidFill>
                  <a:srgbClr val="12697F"/>
                </a:solidFill>
                <a:latin typeface="UTM Avo Bold" panose="02040603050506020204"/>
              </a:endParaRPr>
            </a:p>
            <a:p>
              <a:pPr algn="ctr">
                <a:lnSpc>
                  <a:spcPts val="6380"/>
                </a:lnSpc>
              </a:pPr>
              <a:r>
                <a:rPr lang="en-US" sz="5500">
                  <a:solidFill>
                    <a:srgbClr val="12697F"/>
                  </a:solidFill>
                  <a:latin typeface="UTM Avo Bold" panose="02040603050506020204"/>
                </a:rPr>
                <a:t>không mở rộng</a:t>
              </a:r>
              <a:endParaRPr lang="en-US" sz="5500">
                <a:solidFill>
                  <a:srgbClr val="12697F"/>
                </a:solidFill>
                <a:latin typeface="UTM Avo Bold" panose="02040603050506020204"/>
              </a:endParaRPr>
            </a:p>
          </p:txBody>
        </p:sp>
      </p:grpSp>
      <p:sp>
        <p:nvSpPr>
          <p:cNvPr id="14" name="TextBox 14"/>
          <p:cNvSpPr txBox="1"/>
          <p:nvPr/>
        </p:nvSpPr>
        <p:spPr>
          <a:xfrm>
            <a:off x="6437588" y="744947"/>
            <a:ext cx="11850412" cy="854075"/>
          </a:xfrm>
          <a:prstGeom prst="rect">
            <a:avLst/>
          </a:prstGeom>
        </p:spPr>
        <p:txBody>
          <a:bodyPr lIns="0" tIns="0" rIns="0" bIns="0" rtlCol="0" anchor="t">
            <a:spAutoFit/>
          </a:bodyPr>
          <a:lstStyle/>
          <a:p>
            <a:pPr algn="just">
              <a:lnSpc>
                <a:spcPts val="7000"/>
              </a:lnSpc>
              <a:spcBef>
                <a:spcPct val="0"/>
              </a:spcBef>
            </a:pPr>
            <a:r>
              <a:rPr lang="en-US" sz="5000" dirty="0" err="1">
                <a:solidFill>
                  <a:srgbClr val="B8283B"/>
                </a:solidFill>
                <a:latin typeface="UTM Avo"/>
              </a:rPr>
              <a:t>kể</a:t>
            </a:r>
            <a:r>
              <a:rPr lang="en-US" sz="5000" dirty="0">
                <a:solidFill>
                  <a:srgbClr val="B8283B"/>
                </a:solidFill>
                <a:latin typeface="UTM Avo"/>
              </a:rPr>
              <a:t> </a:t>
            </a:r>
            <a:r>
              <a:rPr lang="en-US" sz="5000" dirty="0" err="1">
                <a:solidFill>
                  <a:srgbClr val="B8283B"/>
                </a:solidFill>
                <a:latin typeface="UTM Avo"/>
              </a:rPr>
              <a:t>ngay</a:t>
            </a:r>
            <a:r>
              <a:rPr lang="en-US" sz="5000" dirty="0">
                <a:solidFill>
                  <a:srgbClr val="B8283B"/>
                </a:solidFill>
                <a:latin typeface="UTM Avo"/>
              </a:rPr>
              <a:t> </a:t>
            </a:r>
            <a:r>
              <a:rPr lang="en-US" sz="5000" dirty="0" err="1">
                <a:solidFill>
                  <a:srgbClr val="B8283B"/>
                </a:solidFill>
                <a:latin typeface="UTM Avo"/>
              </a:rPr>
              <a:t>vào</a:t>
            </a:r>
            <a:r>
              <a:rPr lang="en-US" sz="5000" dirty="0">
                <a:solidFill>
                  <a:srgbClr val="B8283B"/>
                </a:solidFill>
                <a:latin typeface="UTM Avo"/>
              </a:rPr>
              <a:t> </a:t>
            </a:r>
            <a:r>
              <a:rPr lang="en-US" sz="5000" dirty="0" err="1">
                <a:solidFill>
                  <a:srgbClr val="B8283B"/>
                </a:solidFill>
                <a:latin typeface="UTM Avo"/>
              </a:rPr>
              <a:t>sự</a:t>
            </a:r>
            <a:r>
              <a:rPr lang="en-US" sz="5000" dirty="0">
                <a:solidFill>
                  <a:srgbClr val="B8283B"/>
                </a:solidFill>
                <a:latin typeface="UTM Avo"/>
              </a:rPr>
              <a:t> </a:t>
            </a:r>
            <a:r>
              <a:rPr lang="en-US" sz="5000" dirty="0" err="1">
                <a:solidFill>
                  <a:srgbClr val="B8283B"/>
                </a:solidFill>
                <a:latin typeface="UTM Avo"/>
              </a:rPr>
              <a:t>vật</a:t>
            </a:r>
            <a:r>
              <a:rPr lang="en-US" sz="5000" dirty="0">
                <a:solidFill>
                  <a:srgbClr val="B8283B"/>
                </a:solidFill>
                <a:latin typeface="UTM Avo"/>
              </a:rPr>
              <a:t> </a:t>
            </a:r>
            <a:r>
              <a:rPr lang="en-US" sz="5000" dirty="0" err="1">
                <a:solidFill>
                  <a:srgbClr val="B8283B"/>
                </a:solidFill>
                <a:latin typeface="UTM Avo"/>
              </a:rPr>
              <a:t>mình</a:t>
            </a:r>
            <a:r>
              <a:rPr lang="en-US" sz="5000" dirty="0">
                <a:solidFill>
                  <a:srgbClr val="B8283B"/>
                </a:solidFill>
                <a:latin typeface="UTM Avo"/>
              </a:rPr>
              <a:t> </a:t>
            </a:r>
            <a:r>
              <a:rPr lang="en-US" sz="5000" dirty="0" err="1">
                <a:solidFill>
                  <a:srgbClr val="B8283B"/>
                </a:solidFill>
                <a:latin typeface="UTM Avo"/>
              </a:rPr>
              <a:t>định</a:t>
            </a:r>
            <a:r>
              <a:rPr lang="en-US" sz="5000" dirty="0">
                <a:solidFill>
                  <a:srgbClr val="B8283B"/>
                </a:solidFill>
                <a:latin typeface="UTM Avo"/>
              </a:rPr>
              <a:t> </a:t>
            </a:r>
            <a:r>
              <a:rPr lang="en-US" sz="5000" dirty="0" err="1">
                <a:solidFill>
                  <a:srgbClr val="B8283B"/>
                </a:solidFill>
                <a:latin typeface="UTM Avo"/>
              </a:rPr>
              <a:t>miêu</a:t>
            </a:r>
            <a:r>
              <a:rPr lang="en-US" sz="5000" dirty="0">
                <a:solidFill>
                  <a:srgbClr val="B8283B"/>
                </a:solidFill>
                <a:latin typeface="UTM Avo"/>
              </a:rPr>
              <a:t> </a:t>
            </a:r>
            <a:r>
              <a:rPr lang="en-US" sz="5000" dirty="0" err="1">
                <a:solidFill>
                  <a:srgbClr val="B8283B"/>
                </a:solidFill>
                <a:latin typeface="UTM Avo"/>
              </a:rPr>
              <a:t>tả</a:t>
            </a:r>
            <a:r>
              <a:rPr lang="en-US" sz="5000" dirty="0">
                <a:solidFill>
                  <a:srgbClr val="B8283B"/>
                </a:solidFill>
                <a:latin typeface="UTM Avo"/>
              </a:rPr>
              <a:t>.</a:t>
            </a:r>
            <a:endParaRPr lang="en-US" sz="5000" dirty="0">
              <a:solidFill>
                <a:srgbClr val="B8283B"/>
              </a:solidFill>
              <a:latin typeface="UTM Avo"/>
            </a:endParaRPr>
          </a:p>
        </p:txBody>
      </p:sp>
      <p:sp>
        <p:nvSpPr>
          <p:cNvPr id="15" name="TextBox 15"/>
          <p:cNvSpPr txBox="1"/>
          <p:nvPr/>
        </p:nvSpPr>
        <p:spPr>
          <a:xfrm>
            <a:off x="5668946" y="2461470"/>
            <a:ext cx="10733034" cy="1739900"/>
          </a:xfrm>
          <a:prstGeom prst="rect">
            <a:avLst/>
          </a:prstGeom>
        </p:spPr>
        <p:txBody>
          <a:bodyPr lIns="0" tIns="0" rIns="0" bIns="0" rtlCol="0" anchor="t">
            <a:spAutoFit/>
          </a:bodyPr>
          <a:lstStyle/>
          <a:p>
            <a:pPr algn="just">
              <a:lnSpc>
                <a:spcPts val="7000"/>
              </a:lnSpc>
              <a:spcBef>
                <a:spcPct val="0"/>
              </a:spcBef>
            </a:pPr>
            <a:r>
              <a:rPr lang="en-US" sz="5000">
                <a:solidFill>
                  <a:srgbClr val="F46E2A"/>
                </a:solidFill>
                <a:latin typeface="UTM Avo"/>
              </a:rPr>
              <a:t>nói thêm những chi tiết khác để dẫn vào sự vật định miêu tả.</a:t>
            </a:r>
            <a:endParaRPr lang="en-US" sz="5000">
              <a:solidFill>
                <a:srgbClr val="F46E2A"/>
              </a:solidFill>
              <a:latin typeface="UTM Avo"/>
            </a:endParaRPr>
          </a:p>
        </p:txBody>
      </p:sp>
      <p:sp>
        <p:nvSpPr>
          <p:cNvPr id="16" name="TextBox 16"/>
          <p:cNvSpPr txBox="1"/>
          <p:nvPr/>
        </p:nvSpPr>
        <p:spPr>
          <a:xfrm>
            <a:off x="6572793" y="4770053"/>
            <a:ext cx="11580001" cy="1739900"/>
          </a:xfrm>
          <a:prstGeom prst="rect">
            <a:avLst/>
          </a:prstGeom>
        </p:spPr>
        <p:txBody>
          <a:bodyPr lIns="0" tIns="0" rIns="0" bIns="0" rtlCol="0" anchor="t">
            <a:spAutoFit/>
          </a:bodyPr>
          <a:lstStyle/>
          <a:p>
            <a:pPr algn="just">
              <a:lnSpc>
                <a:spcPts val="7000"/>
              </a:lnSpc>
              <a:spcBef>
                <a:spcPct val="0"/>
              </a:spcBef>
            </a:pPr>
            <a:r>
              <a:rPr lang="en-US" sz="5000">
                <a:solidFill>
                  <a:srgbClr val="12697F"/>
                </a:solidFill>
                <a:latin typeface="UTM Avo"/>
              </a:rPr>
              <a:t>chỉ cho biết cảm nghĩ về sự vật đang miêu tả mà không bình luận gì thêm.</a:t>
            </a:r>
            <a:endParaRPr lang="en-US" sz="5000">
              <a:solidFill>
                <a:srgbClr val="12697F"/>
              </a:solidFill>
              <a:latin typeface="UTM Avo"/>
            </a:endParaRPr>
          </a:p>
        </p:txBody>
      </p:sp>
      <p:sp>
        <p:nvSpPr>
          <p:cNvPr id="17" name="TextBox 17"/>
          <p:cNvSpPr txBox="1"/>
          <p:nvPr/>
        </p:nvSpPr>
        <p:spPr>
          <a:xfrm>
            <a:off x="6998105" y="7451386"/>
            <a:ext cx="10729378" cy="2279650"/>
          </a:xfrm>
          <a:prstGeom prst="rect">
            <a:avLst/>
          </a:prstGeom>
        </p:spPr>
        <p:txBody>
          <a:bodyPr lIns="0" tIns="0" rIns="0" bIns="0" rtlCol="0" anchor="t">
            <a:spAutoFit/>
          </a:bodyPr>
          <a:lstStyle/>
          <a:p>
            <a:pPr algn="just">
              <a:lnSpc>
                <a:spcPts val="6050"/>
              </a:lnSpc>
            </a:pPr>
            <a:r>
              <a:rPr lang="en-US" sz="5000">
                <a:solidFill>
                  <a:srgbClr val="00BF63"/>
                </a:solidFill>
                <a:latin typeface="UTM Avo"/>
              </a:rPr>
              <a:t>mở rộng thêm nội dung, đưa ra thêm nhiều vấn đề xung quanh sự vật được miêu tả.</a:t>
            </a:r>
            <a:endParaRPr lang="en-US" sz="5000">
              <a:solidFill>
                <a:srgbClr val="00BF63"/>
              </a:solidFill>
              <a:latin typeface="UTM Avo"/>
            </a:endParaRPr>
          </a:p>
        </p:txBody>
      </p:sp>
      <p:sp>
        <p:nvSpPr>
          <p:cNvPr id="18" name="Freeform 18"/>
          <p:cNvSpPr/>
          <p:nvPr/>
        </p:nvSpPr>
        <p:spPr>
          <a:xfrm>
            <a:off x="87887" y="7067626"/>
            <a:ext cx="1881627" cy="3047169"/>
          </a:xfrm>
          <a:custGeom>
            <a:avLst/>
            <a:gdLst/>
            <a:ahLst/>
            <a:cxnLst/>
            <a:rect l="l" t="t" r="r" b="b"/>
            <a:pathLst>
              <a:path w="1881627" h="3047169">
                <a:moveTo>
                  <a:pt x="0" y="0"/>
                </a:moveTo>
                <a:lnTo>
                  <a:pt x="1881626" y="0"/>
                </a:lnTo>
                <a:lnTo>
                  <a:pt x="1881626" y="3047169"/>
                </a:lnTo>
                <a:lnTo>
                  <a:pt x="0" y="30471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24011" y="-941846"/>
            <a:ext cx="21170937" cy="3330369"/>
            <a:chOff x="0" y="-38100"/>
            <a:chExt cx="5409116" cy="850900"/>
          </a:xfrm>
        </p:grpSpPr>
        <p:sp>
          <p:nvSpPr>
            <p:cNvPr id="3" name="Freeform 3"/>
            <p:cNvSpPr/>
            <p:nvPr/>
          </p:nvSpPr>
          <p:spPr>
            <a:xfrm>
              <a:off x="0" y="202539"/>
              <a:ext cx="5409116" cy="610261"/>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4" name="TextBox 4"/>
            <p:cNvSpPr txBox="1"/>
            <p:nvPr/>
          </p:nvSpPr>
          <p:spPr>
            <a:xfrm>
              <a:off x="0" y="-38100"/>
              <a:ext cx="5409116" cy="850900"/>
            </a:xfrm>
            <a:prstGeom prst="rect">
              <a:avLst/>
            </a:prstGeom>
          </p:spPr>
          <p:txBody>
            <a:bodyPr lIns="52366" tIns="52366" rIns="52366" bIns="52366" rtlCol="0" anchor="ctr"/>
            <a:lstStyle/>
            <a:p>
              <a:pPr algn="ctr">
                <a:lnSpc>
                  <a:spcPts val="2660"/>
                </a:lnSpc>
                <a:spcBef>
                  <a:spcPct val="0"/>
                </a:spcBef>
              </a:pPr>
            </a:p>
          </p:txBody>
        </p:sp>
      </p:grpSp>
      <p:grpSp>
        <p:nvGrpSpPr>
          <p:cNvPr id="5" name="Group 5"/>
          <p:cNvGrpSpPr/>
          <p:nvPr/>
        </p:nvGrpSpPr>
        <p:grpSpPr>
          <a:xfrm>
            <a:off x="-1524011" y="9694605"/>
            <a:ext cx="21170937" cy="592395"/>
            <a:chOff x="0" y="0"/>
            <a:chExt cx="5409116" cy="863345"/>
          </a:xfrm>
        </p:grpSpPr>
        <p:sp>
          <p:nvSpPr>
            <p:cNvPr id="6" name="Freeform 6"/>
            <p:cNvSpPr/>
            <p:nvPr/>
          </p:nvSpPr>
          <p:spPr>
            <a:xfrm>
              <a:off x="0" y="0"/>
              <a:ext cx="5409116" cy="863345"/>
            </a:xfrm>
            <a:custGeom>
              <a:avLst/>
              <a:gdLst/>
              <a:ahLst/>
              <a:cxnLst/>
              <a:rect l="l" t="t" r="r" b="b"/>
              <a:pathLst>
                <a:path w="5409116" h="863345">
                  <a:moveTo>
                    <a:pt x="0" y="0"/>
                  </a:moveTo>
                  <a:lnTo>
                    <a:pt x="5409116" y="0"/>
                  </a:lnTo>
                  <a:lnTo>
                    <a:pt x="5409116" y="863345"/>
                  </a:lnTo>
                  <a:lnTo>
                    <a:pt x="0" y="863345"/>
                  </a:lnTo>
                  <a:close/>
                </a:path>
              </a:pathLst>
            </a:custGeom>
            <a:solidFill>
              <a:srgbClr val="291F44"/>
            </a:solidFill>
          </p:spPr>
        </p:sp>
        <p:sp>
          <p:nvSpPr>
            <p:cNvPr id="7" name="TextBox 7"/>
            <p:cNvSpPr txBox="1"/>
            <p:nvPr/>
          </p:nvSpPr>
          <p:spPr>
            <a:xfrm>
              <a:off x="0" y="-38100"/>
              <a:ext cx="5409116" cy="901445"/>
            </a:xfrm>
            <a:prstGeom prst="rect">
              <a:avLst/>
            </a:prstGeom>
          </p:spPr>
          <p:txBody>
            <a:bodyPr lIns="52366" tIns="52366" rIns="52366" bIns="52366" rtlCol="0" anchor="ctr"/>
            <a:lstStyle/>
            <a:p>
              <a:pPr algn="ctr">
                <a:lnSpc>
                  <a:spcPts val="2660"/>
                </a:lnSpc>
                <a:spcBef>
                  <a:spcPct val="0"/>
                </a:spcBef>
              </a:pPr>
            </a:p>
          </p:txBody>
        </p:sp>
      </p:grpSp>
      <p:sp>
        <p:nvSpPr>
          <p:cNvPr id="8" name="Freeform 8"/>
          <p:cNvSpPr/>
          <p:nvPr/>
        </p:nvSpPr>
        <p:spPr>
          <a:xfrm>
            <a:off x="8746985" y="5504566"/>
            <a:ext cx="9541015" cy="4782434"/>
          </a:xfrm>
          <a:custGeom>
            <a:avLst/>
            <a:gdLst/>
            <a:ahLst/>
            <a:cxnLst/>
            <a:rect l="l" t="t" r="r" b="b"/>
            <a:pathLst>
              <a:path w="9541015" h="4782434">
                <a:moveTo>
                  <a:pt x="0" y="0"/>
                </a:moveTo>
                <a:lnTo>
                  <a:pt x="9541015" y="0"/>
                </a:lnTo>
                <a:lnTo>
                  <a:pt x="9541015" y="4782434"/>
                </a:lnTo>
                <a:lnTo>
                  <a:pt x="0" y="478243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9" name="TextBox 9"/>
          <p:cNvSpPr txBox="1"/>
          <p:nvPr/>
        </p:nvSpPr>
        <p:spPr>
          <a:xfrm>
            <a:off x="863614" y="222652"/>
            <a:ext cx="16395686" cy="1912505"/>
          </a:xfrm>
          <a:prstGeom prst="rect">
            <a:avLst/>
          </a:prstGeom>
        </p:spPr>
        <p:txBody>
          <a:bodyPr lIns="0" tIns="0" rIns="0" bIns="0" rtlCol="0" anchor="t">
            <a:spAutoFit/>
          </a:bodyPr>
          <a:lstStyle/>
          <a:p>
            <a:pPr algn="just">
              <a:lnSpc>
                <a:spcPts val="7700"/>
              </a:lnSpc>
              <a:spcBef>
                <a:spcPct val="0"/>
              </a:spcBef>
            </a:pPr>
            <a:r>
              <a:rPr lang="en-US" sz="5500" dirty="0">
                <a:solidFill>
                  <a:srgbClr val="FFFFFF"/>
                </a:solidFill>
                <a:latin typeface="UTM Avo Bold" panose="02040603050506020204"/>
              </a:rPr>
              <a:t>3. </a:t>
            </a:r>
            <a:r>
              <a:rPr lang="en-US" sz="5500" dirty="0" err="1">
                <a:solidFill>
                  <a:srgbClr val="FFFFFF"/>
                </a:solidFill>
                <a:latin typeface="UTM Avo Bold" panose="02040603050506020204"/>
              </a:rPr>
              <a:t>Trao</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đổi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những</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điểm</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cần</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lưu</a:t>
            </a:r>
            <a:r>
              <a:rPr lang="en-US" sz="5500" dirty="0">
                <a:solidFill>
                  <a:srgbClr val="FFFFFF"/>
                </a:solidFill>
                <a:latin typeface="UTM Avo Bold" panose="02040603050506020204"/>
              </a:rPr>
              <a:t> ý </a:t>
            </a:r>
            <a:r>
              <a:rPr lang="en-US" sz="5500" dirty="0" err="1">
                <a:solidFill>
                  <a:srgbClr val="FFFFFF"/>
                </a:solidFill>
                <a:latin typeface="UTM Avo Bold" panose="02040603050506020204"/>
              </a:rPr>
              <a:t>khi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viết</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bài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văn</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miêu</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tả</a:t>
            </a:r>
            <a:r>
              <a:rPr lang="en-US" sz="5500" dirty="0">
                <a:solidFill>
                  <a:srgbClr val="FFFFFF"/>
                </a:solidFill>
                <a:latin typeface="UTM Avo Bold" panose="02040603050506020204"/>
              </a:rPr>
              <a:t> con </a:t>
            </a:r>
            <a:r>
              <a:rPr lang="en-US" sz="5500" dirty="0" err="1">
                <a:solidFill>
                  <a:srgbClr val="FFFFFF"/>
                </a:solidFill>
                <a:latin typeface="UTM Avo Bold" panose="02040603050506020204"/>
              </a:rPr>
              <a:t>vật</a:t>
            </a:r>
            <a:r>
              <a:rPr lang="en-US" sz="5500" dirty="0">
                <a:solidFill>
                  <a:srgbClr val="FFFFFF"/>
                </a:solidFill>
                <a:latin typeface="UTM Avo Bold" panose="02040603050506020204"/>
              </a:rPr>
              <a:t>.</a:t>
            </a:r>
            <a:endParaRPr lang="en-US" sz="5500" dirty="0">
              <a:solidFill>
                <a:srgbClr val="FFFFFF"/>
              </a:solidFill>
              <a:latin typeface="UTM Avo Bold" panose="02040603050506020204"/>
            </a:endParaRPr>
          </a:p>
        </p:txBody>
      </p:sp>
      <p:sp>
        <p:nvSpPr>
          <p:cNvPr id="10" name="TextBox 10"/>
          <p:cNvSpPr txBox="1"/>
          <p:nvPr/>
        </p:nvSpPr>
        <p:spPr>
          <a:xfrm>
            <a:off x="341160" y="2802077"/>
            <a:ext cx="14844190" cy="3869459"/>
          </a:xfrm>
          <a:prstGeom prst="rect">
            <a:avLst/>
          </a:prstGeom>
        </p:spPr>
        <p:txBody>
          <a:bodyPr lIns="0" tIns="0" rIns="0" bIns="0" rtlCol="0" anchor="t">
            <a:spAutoFit/>
          </a:bodyPr>
          <a:lstStyle/>
          <a:p>
            <a:pPr algn="just">
              <a:lnSpc>
                <a:spcPts val="7700"/>
              </a:lnSpc>
            </a:pPr>
            <a:r>
              <a:rPr lang="en-US" sz="5500">
                <a:solidFill>
                  <a:srgbClr val="B04B2B"/>
                </a:solidFill>
                <a:latin typeface="UTM Avo Bold" panose="02040603050506020204"/>
              </a:rPr>
              <a:t>- Bố cục của bài viết.</a:t>
            </a:r>
            <a:endParaRPr lang="en-US" sz="5500">
              <a:solidFill>
                <a:srgbClr val="B04B2B"/>
              </a:solidFill>
              <a:latin typeface="UTM Avo Bold" panose="02040603050506020204"/>
            </a:endParaRPr>
          </a:p>
          <a:p>
            <a:pPr algn="just">
              <a:lnSpc>
                <a:spcPts val="7700"/>
              </a:lnSpc>
            </a:pPr>
            <a:r>
              <a:rPr lang="en-US" sz="5500">
                <a:solidFill>
                  <a:srgbClr val="B04B2B"/>
                </a:solidFill>
                <a:latin typeface="UTM Avo Bold" panose="02040603050506020204"/>
              </a:rPr>
              <a:t>- Cách lựa chọn đặc điểm của con vật, cách miêu tả,….</a:t>
            </a:r>
            <a:endParaRPr lang="en-US" sz="5500">
              <a:solidFill>
                <a:srgbClr val="B04B2B"/>
              </a:solidFill>
              <a:latin typeface="UTM Avo Bold" panose="02040603050506020204"/>
            </a:endParaRPr>
          </a:p>
          <a:p>
            <a:pPr algn="just">
              <a:lnSpc>
                <a:spcPts val="7700"/>
              </a:lnSpc>
              <a:spcBef>
                <a:spcPct val="0"/>
              </a:spcBef>
            </a:pPr>
            <a:r>
              <a:rPr lang="en-US" sz="5500">
                <a:solidFill>
                  <a:srgbClr val="B04B2B"/>
                </a:solidFill>
                <a:latin typeface="UTM Avo Bold" panose="02040603050506020204"/>
              </a:rPr>
              <a:t>- Cách trình bày bài viết.</a:t>
            </a:r>
            <a:endParaRPr lang="en-US" sz="5500">
              <a:solidFill>
                <a:srgbClr val="B04B2B"/>
              </a:solidFill>
              <a:latin typeface="UTM Avo Bold"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sp>
        <p:nvSpPr>
          <p:cNvPr id="3" name="Freeform 3"/>
          <p:cNvSpPr/>
          <p:nvPr/>
        </p:nvSpPr>
        <p:spPr>
          <a:xfrm>
            <a:off x="2866437" y="2121359"/>
            <a:ext cx="14662588" cy="6524852"/>
          </a:xfrm>
          <a:custGeom>
            <a:avLst/>
            <a:gdLst/>
            <a:ahLst/>
            <a:cxnLst/>
            <a:rect l="l" t="t" r="r" b="b"/>
            <a:pathLst>
              <a:path w="14662588" h="6524852">
                <a:moveTo>
                  <a:pt x="0" y="0"/>
                </a:moveTo>
                <a:lnTo>
                  <a:pt x="14662588" y="0"/>
                </a:lnTo>
                <a:lnTo>
                  <a:pt x="14662588" y="6524852"/>
                </a:lnTo>
                <a:lnTo>
                  <a:pt x="0" y="652485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4" name="TextBox 4"/>
          <p:cNvSpPr txBox="1"/>
          <p:nvPr/>
        </p:nvSpPr>
        <p:spPr>
          <a:xfrm>
            <a:off x="3131429" y="3340100"/>
            <a:ext cx="4311055" cy="3511550"/>
          </a:xfrm>
          <a:prstGeom prst="rect">
            <a:avLst/>
          </a:prstGeom>
        </p:spPr>
        <p:txBody>
          <a:bodyPr lIns="0" tIns="0" rIns="0" bIns="0" rtlCol="0" anchor="t">
            <a:spAutoFit/>
          </a:bodyPr>
          <a:lstStyle/>
          <a:p>
            <a:pPr algn="ctr">
              <a:lnSpc>
                <a:spcPts val="7000"/>
              </a:lnSpc>
              <a:spcBef>
                <a:spcPct val="0"/>
              </a:spcBef>
            </a:pPr>
            <a:r>
              <a:rPr lang="en-US" sz="5000" dirty="0" err="1">
                <a:solidFill>
                  <a:srgbClr val="F46E2A"/>
                </a:solidFill>
                <a:latin typeface="UTM Avo Bold" panose="02040603050506020204"/>
              </a:rPr>
              <a:t>Bài</a:t>
            </a:r>
            <a:r>
              <a:rPr lang="en-US" sz="5000" dirty="0">
                <a:solidFill>
                  <a:srgbClr val="F46E2A"/>
                </a:solidFill>
                <a:latin typeface="UTM Avo Bold" panose="02040603050506020204"/>
              </a:rPr>
              <a:t> </a:t>
            </a:r>
            <a:r>
              <a:rPr lang="en-US" sz="5000" dirty="0" err="1">
                <a:solidFill>
                  <a:srgbClr val="F46E2A"/>
                </a:solidFill>
                <a:latin typeface="UTM Avo Bold" panose="02040603050506020204"/>
              </a:rPr>
              <a:t>văn</a:t>
            </a:r>
            <a:r>
              <a:rPr lang="en-US" sz="5000" dirty="0">
                <a:solidFill>
                  <a:srgbClr val="F46E2A"/>
                </a:solidFill>
                <a:latin typeface="UTM Avo Bold" panose="02040603050506020204"/>
              </a:rPr>
              <a:t> </a:t>
            </a:r>
            <a:r>
              <a:rPr lang="en-US" sz="5000" dirty="0" err="1">
                <a:solidFill>
                  <a:srgbClr val="F46E2A"/>
                </a:solidFill>
                <a:latin typeface="UTM Avo Bold" panose="02040603050506020204"/>
              </a:rPr>
              <a:t>miêu</a:t>
            </a:r>
            <a:r>
              <a:rPr lang="en-US" sz="5000" dirty="0">
                <a:solidFill>
                  <a:srgbClr val="F46E2A"/>
                </a:solidFill>
                <a:latin typeface="UTM Avo Bold" panose="02040603050506020204"/>
              </a:rPr>
              <a:t> </a:t>
            </a:r>
            <a:r>
              <a:rPr lang="en-US" sz="5000" dirty="0" err="1">
                <a:solidFill>
                  <a:srgbClr val="F46E2A"/>
                </a:solidFill>
                <a:latin typeface="UTM Avo Bold" panose="02040603050506020204"/>
              </a:rPr>
              <a:t>tả</a:t>
            </a:r>
            <a:r>
              <a:rPr lang="en-US" sz="5000" dirty="0">
                <a:solidFill>
                  <a:srgbClr val="F46E2A"/>
                </a:solidFill>
                <a:latin typeface="UTM Avo Bold" panose="02040603050506020204"/>
              </a:rPr>
              <a:t> con </a:t>
            </a:r>
            <a:r>
              <a:rPr lang="en-US" sz="5000" dirty="0" err="1">
                <a:solidFill>
                  <a:srgbClr val="F46E2A"/>
                </a:solidFill>
                <a:latin typeface="UTM Avo Bold" panose="02040603050506020204"/>
              </a:rPr>
              <a:t>vật</a:t>
            </a:r>
            <a:r>
              <a:rPr lang="en-US" sz="5000" dirty="0">
                <a:solidFill>
                  <a:srgbClr val="F46E2A"/>
                </a:solidFill>
                <a:latin typeface="UTM Avo Bold" panose="02040603050506020204"/>
              </a:rPr>
              <a:t> </a:t>
            </a:r>
            <a:r>
              <a:rPr lang="en-US" sz="5000" dirty="0" err="1">
                <a:solidFill>
                  <a:srgbClr val="F46E2A"/>
                </a:solidFill>
                <a:latin typeface="UTM Avo Bold" panose="02040603050506020204"/>
              </a:rPr>
              <a:t>thường</a:t>
            </a:r>
            <a:r>
              <a:rPr lang="en-US" sz="5000" dirty="0">
                <a:solidFill>
                  <a:srgbClr val="F46E2A"/>
                </a:solidFill>
                <a:latin typeface="UTM Avo Bold" panose="02040603050506020204"/>
              </a:rPr>
              <a:t> </a:t>
            </a:r>
            <a:r>
              <a:rPr lang="en-US" sz="5000" dirty="0" err="1">
                <a:solidFill>
                  <a:srgbClr val="F46E2A"/>
                </a:solidFill>
                <a:latin typeface="UTM Avo Bold" panose="02040603050506020204"/>
              </a:rPr>
              <a:t>gồm</a:t>
            </a:r>
            <a:r>
              <a:rPr lang="en-US" sz="5000" dirty="0">
                <a:solidFill>
                  <a:srgbClr val="F46E2A"/>
                </a:solidFill>
                <a:latin typeface="UTM Avo Bold" panose="02040603050506020204"/>
              </a:rPr>
              <a:t> 3 </a:t>
            </a:r>
            <a:r>
              <a:rPr lang="en-US" sz="5000" dirty="0" err="1">
                <a:solidFill>
                  <a:srgbClr val="F46E2A"/>
                </a:solidFill>
                <a:latin typeface="UTM Avo Bold" panose="02040603050506020204"/>
              </a:rPr>
              <a:t>phần</a:t>
            </a:r>
            <a:r>
              <a:rPr lang="en-US" sz="5000" dirty="0">
                <a:solidFill>
                  <a:srgbClr val="F46E2A"/>
                </a:solidFill>
                <a:latin typeface="UTM Avo Bold" panose="02040603050506020204"/>
              </a:rPr>
              <a:t>:</a:t>
            </a:r>
            <a:endParaRPr lang="en-US" sz="5000" dirty="0">
              <a:solidFill>
                <a:srgbClr val="F46E2A"/>
              </a:solidFill>
              <a:latin typeface="UTM Avo Bold" panose="02040603050506020204"/>
            </a:endParaRPr>
          </a:p>
        </p:txBody>
      </p:sp>
      <p:sp>
        <p:nvSpPr>
          <p:cNvPr id="5" name="Freeform 5"/>
          <p:cNvSpPr/>
          <p:nvPr/>
        </p:nvSpPr>
        <p:spPr>
          <a:xfrm>
            <a:off x="0" y="5383785"/>
            <a:ext cx="3210497" cy="4747500"/>
          </a:xfrm>
          <a:custGeom>
            <a:avLst/>
            <a:gdLst/>
            <a:ahLst/>
            <a:cxnLst/>
            <a:rect l="l" t="t" r="r" b="b"/>
            <a:pathLst>
              <a:path w="3210497" h="4747500">
                <a:moveTo>
                  <a:pt x="0" y="0"/>
                </a:moveTo>
                <a:lnTo>
                  <a:pt x="3210497" y="0"/>
                </a:lnTo>
                <a:lnTo>
                  <a:pt x="3210497" y="4747500"/>
                </a:lnTo>
                <a:lnTo>
                  <a:pt x="0" y="47475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0699029" y="2310130"/>
            <a:ext cx="6726259" cy="1029970"/>
          </a:xfrm>
          <a:prstGeom prst="rect">
            <a:avLst/>
          </a:prstGeom>
        </p:spPr>
        <p:txBody>
          <a:bodyPr lIns="0" tIns="0" rIns="0" bIns="0" rtlCol="0" anchor="t">
            <a:spAutoFit/>
          </a:bodyPr>
          <a:lstStyle/>
          <a:p>
            <a:pPr algn="ctr">
              <a:lnSpc>
                <a:spcPts val="4040"/>
              </a:lnSpc>
            </a:pPr>
            <a:r>
              <a:rPr lang="en-US" sz="4000" dirty="0" err="1">
                <a:solidFill>
                  <a:srgbClr val="12697F"/>
                </a:solidFill>
                <a:latin typeface="UTM Avo Bold" panose="02040603050506020204"/>
              </a:rPr>
              <a:t>Giới</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thiệu</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về</a:t>
            </a:r>
            <a:r>
              <a:rPr lang="en-US" sz="4000" dirty="0">
                <a:solidFill>
                  <a:srgbClr val="12697F"/>
                </a:solidFill>
                <a:latin typeface="UTM Avo Bold" panose="02040603050506020204"/>
              </a:rPr>
              <a:t> con </a:t>
            </a:r>
            <a:r>
              <a:rPr lang="en-US" sz="4000" dirty="0" err="1">
                <a:solidFill>
                  <a:srgbClr val="12697F"/>
                </a:solidFill>
                <a:latin typeface="UTM Avo Bold" panose="02040603050506020204"/>
              </a:rPr>
              <a:t>vật</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theo</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cách</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trực</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tiếp</a:t>
            </a:r>
            <a:r>
              <a:rPr lang="en-US" sz="4000" dirty="0">
                <a:solidFill>
                  <a:srgbClr val="12697F"/>
                </a:solidFill>
                <a:latin typeface="UTM Avo Bold" panose="02040603050506020204"/>
              </a:rPr>
              <a:t> </a:t>
            </a:r>
            <a:endParaRPr lang="en-US" sz="4000" dirty="0">
              <a:solidFill>
                <a:srgbClr val="12697F"/>
              </a:solidFill>
              <a:latin typeface="UTM Avo Bold" panose="02040603050506020204"/>
            </a:endParaRPr>
          </a:p>
        </p:txBody>
      </p:sp>
      <p:sp>
        <p:nvSpPr>
          <p:cNvPr id="8" name="TextBox 8"/>
          <p:cNvSpPr txBox="1"/>
          <p:nvPr/>
        </p:nvSpPr>
        <p:spPr>
          <a:xfrm rot="-818331">
            <a:off x="7739608" y="2331394"/>
            <a:ext cx="2412702" cy="676852"/>
          </a:xfrm>
          <a:prstGeom prst="rect">
            <a:avLst/>
          </a:prstGeom>
        </p:spPr>
        <p:txBody>
          <a:bodyPr lIns="0" tIns="0" rIns="0" bIns="0" rtlCol="0" anchor="t">
            <a:spAutoFit/>
          </a:bodyPr>
          <a:lstStyle/>
          <a:p>
            <a:pPr algn="ctr">
              <a:lnSpc>
                <a:spcPts val="5600"/>
              </a:lnSpc>
              <a:spcBef>
                <a:spcPct val="0"/>
              </a:spcBef>
            </a:pPr>
            <a:r>
              <a:rPr lang="en-US" sz="4000" dirty="0">
                <a:solidFill>
                  <a:srgbClr val="B8283B"/>
                </a:solidFill>
                <a:latin typeface="UTM Avo Bold" panose="02040603050506020204"/>
              </a:rPr>
              <a:t>MỞ BÀI</a:t>
            </a:r>
            <a:endParaRPr lang="en-US" sz="4000" dirty="0">
              <a:solidFill>
                <a:srgbClr val="B8283B"/>
              </a:solidFill>
              <a:latin typeface="UTM Avo Bold" panose="02040603050506020204"/>
            </a:endParaRPr>
          </a:p>
        </p:txBody>
      </p:sp>
      <p:sp>
        <p:nvSpPr>
          <p:cNvPr id="9" name="TextBox 9"/>
          <p:cNvSpPr txBox="1"/>
          <p:nvPr/>
        </p:nvSpPr>
        <p:spPr>
          <a:xfrm>
            <a:off x="7822249" y="4706933"/>
            <a:ext cx="2643503" cy="676852"/>
          </a:xfrm>
          <a:prstGeom prst="rect">
            <a:avLst/>
          </a:prstGeom>
        </p:spPr>
        <p:txBody>
          <a:bodyPr lIns="0" tIns="0" rIns="0" bIns="0" rtlCol="0" anchor="t">
            <a:spAutoFit/>
          </a:bodyPr>
          <a:lstStyle/>
          <a:p>
            <a:pPr algn="ctr">
              <a:lnSpc>
                <a:spcPts val="5600"/>
              </a:lnSpc>
              <a:spcBef>
                <a:spcPct val="0"/>
              </a:spcBef>
            </a:pPr>
            <a:r>
              <a:rPr lang="en-US" sz="4000">
                <a:solidFill>
                  <a:srgbClr val="B8283B"/>
                </a:solidFill>
                <a:latin typeface="UTM Avo Bold" panose="02040603050506020204"/>
              </a:rPr>
              <a:t>THÂN BÀI</a:t>
            </a:r>
            <a:endParaRPr lang="en-US" sz="4000">
              <a:solidFill>
                <a:srgbClr val="B8283B"/>
              </a:solidFill>
              <a:latin typeface="UTM Avo Bold" panose="02040603050506020204"/>
            </a:endParaRPr>
          </a:p>
        </p:txBody>
      </p:sp>
      <p:sp>
        <p:nvSpPr>
          <p:cNvPr id="10" name="TextBox 10"/>
          <p:cNvSpPr txBox="1"/>
          <p:nvPr/>
        </p:nvSpPr>
        <p:spPr>
          <a:xfrm rot="1098310">
            <a:off x="7748423" y="6784871"/>
            <a:ext cx="2643503" cy="676852"/>
          </a:xfrm>
          <a:prstGeom prst="rect">
            <a:avLst/>
          </a:prstGeom>
        </p:spPr>
        <p:txBody>
          <a:bodyPr lIns="0" tIns="0" rIns="0" bIns="0" rtlCol="0" anchor="t">
            <a:spAutoFit/>
          </a:bodyPr>
          <a:lstStyle/>
          <a:p>
            <a:pPr algn="ctr">
              <a:lnSpc>
                <a:spcPts val="5600"/>
              </a:lnSpc>
              <a:spcBef>
                <a:spcPct val="0"/>
              </a:spcBef>
            </a:pPr>
            <a:r>
              <a:rPr lang="en-US" sz="4000">
                <a:solidFill>
                  <a:srgbClr val="B8283B"/>
                </a:solidFill>
                <a:latin typeface="UTM Avo Bold" panose="02040603050506020204"/>
              </a:rPr>
              <a:t>KẾT BÀI</a:t>
            </a:r>
            <a:endParaRPr lang="en-US" sz="4000">
              <a:solidFill>
                <a:srgbClr val="B8283B"/>
              </a:solidFill>
              <a:latin typeface="UTM Avo Bold" panose="02040603050506020204"/>
            </a:endParaRPr>
          </a:p>
        </p:txBody>
      </p:sp>
      <p:sp>
        <p:nvSpPr>
          <p:cNvPr id="11" name="TextBox 11"/>
          <p:cNvSpPr txBox="1"/>
          <p:nvPr/>
        </p:nvSpPr>
        <p:spPr>
          <a:xfrm>
            <a:off x="10678324" y="4876511"/>
            <a:ext cx="6850701" cy="1145424"/>
          </a:xfrm>
          <a:prstGeom prst="rect">
            <a:avLst/>
          </a:prstGeom>
        </p:spPr>
        <p:txBody>
          <a:bodyPr lIns="0" tIns="0" rIns="0" bIns="0" rtlCol="0" anchor="t">
            <a:spAutoFit/>
          </a:bodyPr>
          <a:lstStyle/>
          <a:p>
            <a:pPr algn="ctr">
              <a:lnSpc>
                <a:spcPts val="4440"/>
              </a:lnSpc>
            </a:pPr>
            <a:r>
              <a:rPr lang="en-US" sz="4000" dirty="0" err="1">
                <a:solidFill>
                  <a:srgbClr val="12697F"/>
                </a:solidFill>
                <a:latin typeface="UTM Avo Bold" panose="02040603050506020204"/>
              </a:rPr>
              <a:t>Tả</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đăc</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điểm</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ngoại</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hình</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hoạt</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động</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của</a:t>
            </a:r>
            <a:r>
              <a:rPr lang="en-US" sz="4000" dirty="0">
                <a:solidFill>
                  <a:srgbClr val="12697F"/>
                </a:solidFill>
                <a:latin typeface="UTM Avo Bold" panose="02040603050506020204"/>
              </a:rPr>
              <a:t> con </a:t>
            </a:r>
            <a:r>
              <a:rPr lang="en-US" sz="4000" dirty="0" err="1">
                <a:solidFill>
                  <a:srgbClr val="12697F"/>
                </a:solidFill>
                <a:latin typeface="UTM Avo Bold" panose="02040603050506020204"/>
              </a:rPr>
              <a:t>vật</a:t>
            </a:r>
            <a:r>
              <a:rPr lang="en-US" sz="4000" dirty="0">
                <a:solidFill>
                  <a:srgbClr val="12697F"/>
                </a:solidFill>
                <a:latin typeface="UTM Avo Bold" panose="02040603050506020204"/>
              </a:rPr>
              <a:t>.</a:t>
            </a:r>
            <a:endParaRPr lang="en-US" sz="4000" dirty="0">
              <a:solidFill>
                <a:srgbClr val="12697F"/>
              </a:solidFill>
              <a:latin typeface="UTM Avo Bold" panose="02040603050506020204"/>
            </a:endParaRPr>
          </a:p>
        </p:txBody>
      </p:sp>
      <p:sp>
        <p:nvSpPr>
          <p:cNvPr id="12" name="TextBox 12"/>
          <p:cNvSpPr txBox="1"/>
          <p:nvPr/>
        </p:nvSpPr>
        <p:spPr>
          <a:xfrm>
            <a:off x="11046256" y="7507009"/>
            <a:ext cx="6379032" cy="1071129"/>
          </a:xfrm>
          <a:prstGeom prst="rect">
            <a:avLst/>
          </a:prstGeom>
        </p:spPr>
        <p:txBody>
          <a:bodyPr lIns="0" tIns="0" rIns="0" bIns="0" rtlCol="0" anchor="t">
            <a:spAutoFit/>
          </a:bodyPr>
          <a:lstStyle/>
          <a:p>
            <a:pPr algn="ctr">
              <a:lnSpc>
                <a:spcPts val="4200"/>
              </a:lnSpc>
            </a:pPr>
            <a:r>
              <a:rPr lang="en-US" sz="4000" dirty="0" err="1">
                <a:solidFill>
                  <a:srgbClr val="12697F"/>
                </a:solidFill>
                <a:latin typeface="UTM Avo Bold" panose="02040603050506020204"/>
              </a:rPr>
              <a:t>Nêu</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suy</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nghĩ</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cảm</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xúc</a:t>
            </a:r>
            <a:r>
              <a:rPr lang="en-US" sz="4000" dirty="0">
                <a:solidFill>
                  <a:srgbClr val="12697F"/>
                </a:solidFill>
                <a:latin typeface="UTM Avo Bold" panose="02040603050506020204"/>
              </a:rPr>
              <a:t>,... </a:t>
            </a:r>
            <a:r>
              <a:rPr lang="en-US" sz="4000" dirty="0" err="1">
                <a:solidFill>
                  <a:srgbClr val="12697F"/>
                </a:solidFill>
                <a:latin typeface="UTM Avo Bold" panose="02040603050506020204"/>
              </a:rPr>
              <a:t>về</a:t>
            </a:r>
            <a:r>
              <a:rPr lang="en-US" sz="4000" dirty="0">
                <a:solidFill>
                  <a:srgbClr val="12697F"/>
                </a:solidFill>
                <a:latin typeface="UTM Avo Bold" panose="02040603050506020204"/>
              </a:rPr>
              <a:t> con </a:t>
            </a:r>
            <a:r>
              <a:rPr lang="en-US" sz="4000" dirty="0" err="1">
                <a:solidFill>
                  <a:srgbClr val="12697F"/>
                </a:solidFill>
                <a:latin typeface="UTM Avo Bold" panose="02040603050506020204"/>
              </a:rPr>
              <a:t>vật</a:t>
            </a:r>
            <a:endParaRPr lang="en-US" sz="4000" dirty="0">
              <a:solidFill>
                <a:srgbClr val="12697F"/>
              </a:solidFill>
              <a:latin typeface="UTM Avo Bold" panose="02040603050506020204"/>
            </a:endParaRPr>
          </a:p>
        </p:txBody>
      </p:sp>
      <p:pic>
        <p:nvPicPr>
          <p:cNvPr id="13" name="Picture 12"/>
          <p:cNvPicPr>
            <a:picLocks noChangeAspect="1"/>
          </p:cNvPicPr>
          <p:nvPr/>
        </p:nvPicPr>
        <p:blipFill>
          <a:blip r:embed="rId5"/>
          <a:stretch>
            <a:fillRect/>
          </a:stretch>
        </p:blipFill>
        <p:spPr>
          <a:xfrm>
            <a:off x="362893" y="636285"/>
            <a:ext cx="4608975" cy="19813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121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09281"/>
            <a:ext cx="16230600" cy="8268439"/>
            <a:chOff x="0" y="0"/>
            <a:chExt cx="2850295" cy="1452041"/>
          </a:xfrm>
        </p:grpSpPr>
        <p:sp>
          <p:nvSpPr>
            <p:cNvPr id="3" name="Freeform 3"/>
            <p:cNvSpPr/>
            <p:nvPr/>
          </p:nvSpPr>
          <p:spPr>
            <a:xfrm>
              <a:off x="31750" y="31750"/>
              <a:ext cx="2786795" cy="1388541"/>
            </a:xfrm>
            <a:custGeom>
              <a:avLst/>
              <a:gdLst/>
              <a:ahLst/>
              <a:cxnLst/>
              <a:rect l="l" t="t" r="r" b="b"/>
              <a:pathLst>
                <a:path w="2786795" h="1388541">
                  <a:moveTo>
                    <a:pt x="2694085" y="1388541"/>
                  </a:moveTo>
                  <a:lnTo>
                    <a:pt x="92710" y="1388541"/>
                  </a:lnTo>
                  <a:cubicBezTo>
                    <a:pt x="41910" y="1388541"/>
                    <a:pt x="0" y="1346630"/>
                    <a:pt x="0" y="1295830"/>
                  </a:cubicBezTo>
                  <a:lnTo>
                    <a:pt x="0" y="92710"/>
                  </a:lnTo>
                  <a:cubicBezTo>
                    <a:pt x="0" y="41910"/>
                    <a:pt x="41910" y="0"/>
                    <a:pt x="92710" y="0"/>
                  </a:cubicBezTo>
                  <a:lnTo>
                    <a:pt x="2692815" y="0"/>
                  </a:lnTo>
                  <a:cubicBezTo>
                    <a:pt x="2743615" y="0"/>
                    <a:pt x="2785525" y="41910"/>
                    <a:pt x="2785525" y="92710"/>
                  </a:cubicBezTo>
                  <a:lnTo>
                    <a:pt x="2785525" y="1294561"/>
                  </a:lnTo>
                  <a:cubicBezTo>
                    <a:pt x="2786795" y="1346630"/>
                    <a:pt x="2744885" y="1388541"/>
                    <a:pt x="2694085" y="1388541"/>
                  </a:cubicBezTo>
                  <a:close/>
                </a:path>
              </a:pathLst>
            </a:custGeom>
            <a:solidFill>
              <a:srgbClr val="5B2B24"/>
            </a:solidFill>
          </p:spPr>
        </p:sp>
        <p:sp>
          <p:nvSpPr>
            <p:cNvPr id="4" name="Freeform 4"/>
            <p:cNvSpPr/>
            <p:nvPr/>
          </p:nvSpPr>
          <p:spPr>
            <a:xfrm>
              <a:off x="0" y="0"/>
              <a:ext cx="2850295" cy="1452041"/>
            </a:xfrm>
            <a:custGeom>
              <a:avLst/>
              <a:gdLst/>
              <a:ahLst/>
              <a:cxnLst/>
              <a:rect l="l" t="t" r="r" b="b"/>
              <a:pathLst>
                <a:path w="2850295" h="1452041">
                  <a:moveTo>
                    <a:pt x="2725835" y="59690"/>
                  </a:moveTo>
                  <a:cubicBezTo>
                    <a:pt x="2761395" y="59690"/>
                    <a:pt x="2790605" y="88900"/>
                    <a:pt x="2790605" y="124460"/>
                  </a:cubicBezTo>
                  <a:lnTo>
                    <a:pt x="2790605" y="1327581"/>
                  </a:lnTo>
                  <a:cubicBezTo>
                    <a:pt x="2790605" y="1363141"/>
                    <a:pt x="2761395" y="1392351"/>
                    <a:pt x="2725835" y="1392351"/>
                  </a:cubicBezTo>
                  <a:lnTo>
                    <a:pt x="124460" y="1392351"/>
                  </a:lnTo>
                  <a:cubicBezTo>
                    <a:pt x="88900" y="1392351"/>
                    <a:pt x="59690" y="1363141"/>
                    <a:pt x="59690" y="1327581"/>
                  </a:cubicBezTo>
                  <a:lnTo>
                    <a:pt x="59690" y="124460"/>
                  </a:lnTo>
                  <a:cubicBezTo>
                    <a:pt x="59690" y="88900"/>
                    <a:pt x="88900" y="59690"/>
                    <a:pt x="124460" y="59690"/>
                  </a:cubicBezTo>
                  <a:lnTo>
                    <a:pt x="2725835" y="59690"/>
                  </a:lnTo>
                  <a:moveTo>
                    <a:pt x="2725835" y="0"/>
                  </a:moveTo>
                  <a:lnTo>
                    <a:pt x="124460" y="0"/>
                  </a:lnTo>
                  <a:cubicBezTo>
                    <a:pt x="55880" y="0"/>
                    <a:pt x="0" y="55880"/>
                    <a:pt x="0" y="124460"/>
                  </a:cubicBezTo>
                  <a:lnTo>
                    <a:pt x="0" y="1327581"/>
                  </a:lnTo>
                  <a:cubicBezTo>
                    <a:pt x="0" y="1396161"/>
                    <a:pt x="55880" y="1452041"/>
                    <a:pt x="124460" y="1452041"/>
                  </a:cubicBezTo>
                  <a:lnTo>
                    <a:pt x="2725835" y="1452041"/>
                  </a:lnTo>
                  <a:cubicBezTo>
                    <a:pt x="2794415" y="1452041"/>
                    <a:pt x="2850295" y="1396161"/>
                    <a:pt x="2850295" y="1327581"/>
                  </a:cubicBezTo>
                  <a:lnTo>
                    <a:pt x="2850295" y="124460"/>
                  </a:lnTo>
                  <a:cubicBezTo>
                    <a:pt x="2850295" y="55880"/>
                    <a:pt x="2794415" y="0"/>
                    <a:pt x="2725835" y="0"/>
                  </a:cubicBezTo>
                  <a:close/>
                </a:path>
              </a:pathLst>
            </a:custGeom>
            <a:solidFill>
              <a:srgbClr val="B04B2B"/>
            </a:solidFill>
          </p:spPr>
        </p:sp>
      </p:grpSp>
      <p:sp>
        <p:nvSpPr>
          <p:cNvPr id="5" name="TextBox 5"/>
          <p:cNvSpPr txBox="1"/>
          <p:nvPr/>
        </p:nvSpPr>
        <p:spPr>
          <a:xfrm>
            <a:off x="2954553" y="2180888"/>
            <a:ext cx="12944121" cy="5620424"/>
          </a:xfrm>
          <a:prstGeom prst="rect">
            <a:avLst/>
          </a:prstGeom>
        </p:spPr>
        <p:txBody>
          <a:bodyPr lIns="0" tIns="0" rIns="0" bIns="0" rtlCol="0" anchor="t">
            <a:spAutoFit/>
          </a:bodyPr>
          <a:lstStyle/>
          <a:p>
            <a:pPr algn="ctr">
              <a:lnSpc>
                <a:spcPts val="22490"/>
              </a:lnSpc>
            </a:pPr>
            <a:r>
              <a:rPr lang="en-US" sz="16065" dirty="0" err="1">
                <a:solidFill>
                  <a:srgbClr val="FCF2D7"/>
                </a:solidFill>
                <a:latin typeface="UTM Avo Bold" panose="02040603050506020204"/>
              </a:rPr>
              <a:t>Bạn</a:t>
            </a:r>
            <a:r>
              <a:rPr lang="en-US" sz="16065" dirty="0">
                <a:solidFill>
                  <a:srgbClr val="FCF2D7"/>
                </a:solidFill>
                <a:latin typeface="UTM Avo Bold" panose="02040603050506020204"/>
              </a:rPr>
              <a:t> </a:t>
            </a:r>
            <a:r>
              <a:rPr lang="en-US" sz="16065" dirty="0" err="1">
                <a:solidFill>
                  <a:srgbClr val="FCF2D7"/>
                </a:solidFill>
                <a:latin typeface="UTM Avo Bold" panose="02040603050506020204"/>
              </a:rPr>
              <a:t>ơi</a:t>
            </a:r>
            <a:r>
              <a:rPr lang="en-US" sz="16065" dirty="0">
                <a:solidFill>
                  <a:srgbClr val="FCF2D7"/>
                </a:solidFill>
                <a:latin typeface="UTM Avo Bold" panose="02040603050506020204"/>
              </a:rPr>
              <a:t>, </a:t>
            </a:r>
            <a:endParaRPr lang="en-US" sz="16065" dirty="0">
              <a:solidFill>
                <a:srgbClr val="FCF2D7"/>
              </a:solidFill>
              <a:latin typeface="UTM Avo Bold" panose="02040603050506020204"/>
            </a:endParaRPr>
          </a:p>
          <a:p>
            <a:pPr algn="ctr">
              <a:lnSpc>
                <a:spcPts val="22490"/>
              </a:lnSpc>
              <a:spcBef>
                <a:spcPct val="0"/>
              </a:spcBef>
            </a:pPr>
            <a:r>
              <a:rPr lang="en-US" sz="16065" dirty="0" err="1">
                <a:solidFill>
                  <a:srgbClr val="FCF2D7"/>
                </a:solidFill>
                <a:latin typeface="UTM Avo Bold" panose="02040603050506020204"/>
              </a:rPr>
              <a:t>tôi</a:t>
            </a:r>
            <a:r>
              <a:rPr lang="en-US" sz="16065" dirty="0">
                <a:solidFill>
                  <a:srgbClr val="FCF2D7"/>
                </a:solidFill>
                <a:latin typeface="UTM Avo Bold" panose="02040603050506020204"/>
              </a:rPr>
              <a:t> </a:t>
            </a:r>
            <a:r>
              <a:rPr lang="en-US" sz="16065" dirty="0" err="1">
                <a:solidFill>
                  <a:srgbClr val="FCF2D7"/>
                </a:solidFill>
                <a:latin typeface="UTM Avo Bold" panose="02040603050506020204"/>
              </a:rPr>
              <a:t>là</a:t>
            </a:r>
            <a:r>
              <a:rPr lang="en-US" sz="16065" dirty="0">
                <a:solidFill>
                  <a:srgbClr val="FCF2D7"/>
                </a:solidFill>
                <a:latin typeface="UTM Avo Bold" panose="02040603050506020204"/>
              </a:rPr>
              <a:t> </a:t>
            </a:r>
            <a:r>
              <a:rPr lang="en-US" sz="16065" dirty="0" err="1">
                <a:solidFill>
                  <a:srgbClr val="FCF2D7"/>
                </a:solidFill>
                <a:latin typeface="UTM Avo Bold" panose="02040603050506020204"/>
              </a:rPr>
              <a:t>ai</a:t>
            </a:r>
            <a:r>
              <a:rPr lang="en-US" sz="16065" dirty="0">
                <a:solidFill>
                  <a:srgbClr val="FCF2D7"/>
                </a:solidFill>
                <a:latin typeface="UTM Avo Bold" panose="02040603050506020204"/>
              </a:rPr>
              <a:t>?</a:t>
            </a:r>
            <a:endParaRPr lang="en-US" sz="16065" dirty="0">
              <a:solidFill>
                <a:srgbClr val="FCF2D7"/>
              </a:solidFill>
              <a:latin typeface="UTM Avo Bold"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124869" y="0"/>
            <a:ext cx="20537737" cy="4054995"/>
            <a:chOff x="0" y="0"/>
            <a:chExt cx="5409116" cy="1067982"/>
          </a:xfrm>
        </p:grpSpPr>
        <p:sp>
          <p:nvSpPr>
            <p:cNvPr id="3" name="Freeform 3"/>
            <p:cNvSpPr/>
            <p:nvPr/>
          </p:nvSpPr>
          <p:spPr>
            <a:xfrm>
              <a:off x="0" y="0"/>
              <a:ext cx="5409116" cy="1067982"/>
            </a:xfrm>
            <a:custGeom>
              <a:avLst/>
              <a:gdLst/>
              <a:ahLst/>
              <a:cxnLst/>
              <a:rect l="l" t="t" r="r" b="b"/>
              <a:pathLst>
                <a:path w="5409116" h="1067982">
                  <a:moveTo>
                    <a:pt x="0" y="0"/>
                  </a:moveTo>
                  <a:lnTo>
                    <a:pt x="5409116" y="0"/>
                  </a:lnTo>
                  <a:lnTo>
                    <a:pt x="5409116" y="1067982"/>
                  </a:lnTo>
                  <a:lnTo>
                    <a:pt x="0" y="1067982"/>
                  </a:lnTo>
                  <a:close/>
                </a:path>
              </a:pathLst>
            </a:custGeom>
            <a:solidFill>
              <a:srgbClr val="291F44"/>
            </a:solidFill>
          </p:spPr>
        </p:sp>
        <p:sp>
          <p:nvSpPr>
            <p:cNvPr id="4" name="TextBox 4"/>
            <p:cNvSpPr txBox="1"/>
            <p:nvPr/>
          </p:nvSpPr>
          <p:spPr>
            <a:xfrm>
              <a:off x="0" y="-38100"/>
              <a:ext cx="5409116" cy="1106082"/>
            </a:xfrm>
            <a:prstGeom prst="rect">
              <a:avLst/>
            </a:prstGeom>
          </p:spPr>
          <p:txBody>
            <a:bodyPr lIns="50800" tIns="50800" rIns="50800" bIns="50800" rtlCol="0" anchor="ctr"/>
            <a:lstStyle/>
            <a:p>
              <a:pPr algn="ctr">
                <a:lnSpc>
                  <a:spcPts val="2660"/>
                </a:lnSpc>
                <a:spcBef>
                  <a:spcPct val="0"/>
                </a:spcBef>
              </a:pPr>
            </a:p>
          </p:txBody>
        </p:sp>
      </p:grpSp>
      <p:grpSp>
        <p:nvGrpSpPr>
          <p:cNvPr id="5" name="Group 5"/>
          <p:cNvGrpSpPr/>
          <p:nvPr/>
        </p:nvGrpSpPr>
        <p:grpSpPr>
          <a:xfrm>
            <a:off x="-1124869" y="9711356"/>
            <a:ext cx="20537737" cy="3230761"/>
            <a:chOff x="0" y="-38100"/>
            <a:chExt cx="5409116" cy="850900"/>
          </a:xfrm>
        </p:grpSpPr>
        <p:sp>
          <p:nvSpPr>
            <p:cNvPr id="6" name="Freeform 6"/>
            <p:cNvSpPr/>
            <p:nvPr/>
          </p:nvSpPr>
          <p:spPr>
            <a:xfrm>
              <a:off x="0" y="0"/>
              <a:ext cx="5409116" cy="11351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7" name="TextBox 7"/>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8" name="Group 8"/>
          <p:cNvGrpSpPr/>
          <p:nvPr/>
        </p:nvGrpSpPr>
        <p:grpSpPr>
          <a:xfrm>
            <a:off x="1533755" y="8249618"/>
            <a:ext cx="15220491" cy="1606399"/>
            <a:chOff x="0" y="0"/>
            <a:chExt cx="20293988" cy="2141865"/>
          </a:xfrm>
        </p:grpSpPr>
        <p:sp>
          <p:nvSpPr>
            <p:cNvPr id="9" name="Freeform 9"/>
            <p:cNvSpPr/>
            <p:nvPr/>
          </p:nvSpPr>
          <p:spPr>
            <a:xfrm>
              <a:off x="0" y="0"/>
              <a:ext cx="2048158" cy="2141865"/>
            </a:xfrm>
            <a:custGeom>
              <a:avLst/>
              <a:gdLst/>
              <a:ahLst/>
              <a:cxnLst/>
              <a:rect l="l" t="t" r="r" b="b"/>
              <a:pathLst>
                <a:path w="2048158" h="2141865">
                  <a:moveTo>
                    <a:pt x="0" y="0"/>
                  </a:moveTo>
                  <a:lnTo>
                    <a:pt x="2048158" y="0"/>
                  </a:lnTo>
                  <a:lnTo>
                    <a:pt x="2048158" y="2141865"/>
                  </a:lnTo>
                  <a:lnTo>
                    <a:pt x="0" y="214186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Freeform 10"/>
            <p:cNvSpPr/>
            <p:nvPr/>
          </p:nvSpPr>
          <p:spPr>
            <a:xfrm>
              <a:off x="9795361" y="0"/>
              <a:ext cx="1285119" cy="2141865"/>
            </a:xfrm>
            <a:custGeom>
              <a:avLst/>
              <a:gdLst/>
              <a:ahLst/>
              <a:cxnLst/>
              <a:rect l="l" t="t" r="r" b="b"/>
              <a:pathLst>
                <a:path w="1285119" h="2141865">
                  <a:moveTo>
                    <a:pt x="0" y="0"/>
                  </a:moveTo>
                  <a:lnTo>
                    <a:pt x="1285119" y="0"/>
                  </a:lnTo>
                  <a:lnTo>
                    <a:pt x="1285119" y="2141865"/>
                  </a:lnTo>
                  <a:lnTo>
                    <a:pt x="0" y="21418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694461" y="0"/>
              <a:ext cx="1400244" cy="2141865"/>
            </a:xfrm>
            <a:custGeom>
              <a:avLst/>
              <a:gdLst/>
              <a:ahLst/>
              <a:cxnLst/>
              <a:rect l="l" t="t" r="r" b="b"/>
              <a:pathLst>
                <a:path w="1400244" h="2141865">
                  <a:moveTo>
                    <a:pt x="0" y="0"/>
                  </a:moveTo>
                  <a:lnTo>
                    <a:pt x="1400244" y="0"/>
                  </a:lnTo>
                  <a:lnTo>
                    <a:pt x="1400244" y="2141865"/>
                  </a:lnTo>
                  <a:lnTo>
                    <a:pt x="0" y="21418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7901616" y="0"/>
              <a:ext cx="1279764" cy="2141865"/>
            </a:xfrm>
            <a:custGeom>
              <a:avLst/>
              <a:gdLst/>
              <a:ahLst/>
              <a:cxnLst/>
              <a:rect l="l" t="t" r="r" b="b"/>
              <a:pathLst>
                <a:path w="1279764" h="2141865">
                  <a:moveTo>
                    <a:pt x="0" y="0"/>
                  </a:moveTo>
                  <a:lnTo>
                    <a:pt x="1279764" y="0"/>
                  </a:lnTo>
                  <a:lnTo>
                    <a:pt x="1279764" y="2141865"/>
                  </a:lnTo>
                  <a:lnTo>
                    <a:pt x="0" y="21418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a:off x="15856778" y="0"/>
              <a:ext cx="1898228" cy="2141865"/>
            </a:xfrm>
            <a:custGeom>
              <a:avLst/>
              <a:gdLst/>
              <a:ahLst/>
              <a:cxnLst/>
              <a:rect l="l" t="t" r="r" b="b"/>
              <a:pathLst>
                <a:path w="1898228" h="2141865">
                  <a:moveTo>
                    <a:pt x="0" y="0"/>
                  </a:moveTo>
                  <a:lnTo>
                    <a:pt x="1898228" y="0"/>
                  </a:lnTo>
                  <a:lnTo>
                    <a:pt x="1898228" y="2141865"/>
                  </a:lnTo>
                  <a:lnTo>
                    <a:pt x="0" y="21418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a:off x="6069449" y="0"/>
              <a:ext cx="1218186" cy="2141865"/>
            </a:xfrm>
            <a:custGeom>
              <a:avLst/>
              <a:gdLst/>
              <a:ahLst/>
              <a:cxnLst/>
              <a:rect l="l" t="t" r="r" b="b"/>
              <a:pathLst>
                <a:path w="1218186" h="2141865">
                  <a:moveTo>
                    <a:pt x="0" y="0"/>
                  </a:moveTo>
                  <a:lnTo>
                    <a:pt x="1218186" y="0"/>
                  </a:lnTo>
                  <a:lnTo>
                    <a:pt x="1218186" y="2141865"/>
                  </a:lnTo>
                  <a:lnTo>
                    <a:pt x="0" y="21418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a:off x="4309570" y="0"/>
              <a:ext cx="1145898" cy="2141865"/>
            </a:xfrm>
            <a:custGeom>
              <a:avLst/>
              <a:gdLst/>
              <a:ahLst/>
              <a:cxnLst/>
              <a:rect l="l" t="t" r="r" b="b"/>
              <a:pathLst>
                <a:path w="1145898" h="2141865">
                  <a:moveTo>
                    <a:pt x="0" y="0"/>
                  </a:moveTo>
                  <a:lnTo>
                    <a:pt x="1145898" y="0"/>
                  </a:lnTo>
                  <a:lnTo>
                    <a:pt x="1145898" y="2141865"/>
                  </a:lnTo>
                  <a:lnTo>
                    <a:pt x="0" y="21418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18368987" y="0"/>
              <a:ext cx="1925001" cy="2141865"/>
            </a:xfrm>
            <a:custGeom>
              <a:avLst/>
              <a:gdLst/>
              <a:ahLst/>
              <a:cxnLst/>
              <a:rect l="l" t="t" r="r" b="b"/>
              <a:pathLst>
                <a:path w="1925001" h="2141865">
                  <a:moveTo>
                    <a:pt x="0" y="0"/>
                  </a:moveTo>
                  <a:lnTo>
                    <a:pt x="1925001" y="0"/>
                  </a:lnTo>
                  <a:lnTo>
                    <a:pt x="1925001" y="2141865"/>
                  </a:lnTo>
                  <a:lnTo>
                    <a:pt x="0" y="214186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7" name="Freeform 17"/>
            <p:cNvSpPr/>
            <p:nvPr/>
          </p:nvSpPr>
          <p:spPr>
            <a:xfrm>
              <a:off x="13708686" y="0"/>
              <a:ext cx="1534111" cy="2141865"/>
            </a:xfrm>
            <a:custGeom>
              <a:avLst/>
              <a:gdLst/>
              <a:ahLst/>
              <a:cxnLst/>
              <a:rect l="l" t="t" r="r" b="b"/>
              <a:pathLst>
                <a:path w="1534111" h="2141865">
                  <a:moveTo>
                    <a:pt x="0" y="0"/>
                  </a:moveTo>
                  <a:lnTo>
                    <a:pt x="1534111" y="0"/>
                  </a:lnTo>
                  <a:lnTo>
                    <a:pt x="1534111" y="2141865"/>
                  </a:lnTo>
                  <a:lnTo>
                    <a:pt x="0" y="214186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8" name="Freeform 18"/>
            <p:cNvSpPr/>
            <p:nvPr/>
          </p:nvSpPr>
          <p:spPr>
            <a:xfrm>
              <a:off x="2662139" y="0"/>
              <a:ext cx="1033450" cy="2141865"/>
            </a:xfrm>
            <a:custGeom>
              <a:avLst/>
              <a:gdLst/>
              <a:ahLst/>
              <a:cxnLst/>
              <a:rect l="l" t="t" r="r" b="b"/>
              <a:pathLst>
                <a:path w="1033450" h="2141865">
                  <a:moveTo>
                    <a:pt x="0" y="0"/>
                  </a:moveTo>
                  <a:lnTo>
                    <a:pt x="1033450" y="0"/>
                  </a:lnTo>
                  <a:lnTo>
                    <a:pt x="1033450" y="2141865"/>
                  </a:lnTo>
                  <a:lnTo>
                    <a:pt x="0" y="214186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grpSp>
      <p:grpSp>
        <p:nvGrpSpPr>
          <p:cNvPr id="19" name="Group 19"/>
          <p:cNvGrpSpPr/>
          <p:nvPr/>
        </p:nvGrpSpPr>
        <p:grpSpPr>
          <a:xfrm>
            <a:off x="1533755" y="6340381"/>
            <a:ext cx="15220491" cy="1606399"/>
            <a:chOff x="0" y="0"/>
            <a:chExt cx="20293988" cy="2141865"/>
          </a:xfrm>
        </p:grpSpPr>
        <p:sp>
          <p:nvSpPr>
            <p:cNvPr id="20" name="Freeform 20"/>
            <p:cNvSpPr/>
            <p:nvPr/>
          </p:nvSpPr>
          <p:spPr>
            <a:xfrm>
              <a:off x="5533090" y="0"/>
              <a:ext cx="1322602" cy="2141865"/>
            </a:xfrm>
            <a:custGeom>
              <a:avLst/>
              <a:gdLst/>
              <a:ahLst/>
              <a:cxnLst/>
              <a:rect l="l" t="t" r="r" b="b"/>
              <a:pathLst>
                <a:path w="1322602" h="2141865">
                  <a:moveTo>
                    <a:pt x="0" y="0"/>
                  </a:moveTo>
                  <a:lnTo>
                    <a:pt x="1322602" y="0"/>
                  </a:lnTo>
                  <a:lnTo>
                    <a:pt x="1322602" y="2141865"/>
                  </a:lnTo>
                  <a:lnTo>
                    <a:pt x="0" y="214186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
          <p:nvSpPr>
            <p:cNvPr id="21" name="Freeform 21"/>
            <p:cNvSpPr/>
            <p:nvPr/>
          </p:nvSpPr>
          <p:spPr>
            <a:xfrm>
              <a:off x="7445279" y="0"/>
              <a:ext cx="1418986" cy="2141865"/>
            </a:xfrm>
            <a:custGeom>
              <a:avLst/>
              <a:gdLst/>
              <a:ahLst/>
              <a:cxnLst/>
              <a:rect l="l" t="t" r="r" b="b"/>
              <a:pathLst>
                <a:path w="1418986" h="2141865">
                  <a:moveTo>
                    <a:pt x="0" y="0"/>
                  </a:moveTo>
                  <a:lnTo>
                    <a:pt x="1418986" y="0"/>
                  </a:lnTo>
                  <a:lnTo>
                    <a:pt x="1418986" y="2141865"/>
                  </a:lnTo>
                  <a:lnTo>
                    <a:pt x="0" y="2141865"/>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sp>
        <p:sp>
          <p:nvSpPr>
            <p:cNvPr id="22" name="Freeform 22"/>
            <p:cNvSpPr/>
            <p:nvPr/>
          </p:nvSpPr>
          <p:spPr>
            <a:xfrm>
              <a:off x="11470457" y="0"/>
              <a:ext cx="1542143" cy="2141865"/>
            </a:xfrm>
            <a:custGeom>
              <a:avLst/>
              <a:gdLst/>
              <a:ahLst/>
              <a:cxnLst/>
              <a:rect l="l" t="t" r="r" b="b"/>
              <a:pathLst>
                <a:path w="1542143" h="2141865">
                  <a:moveTo>
                    <a:pt x="0" y="0"/>
                  </a:moveTo>
                  <a:lnTo>
                    <a:pt x="1542143" y="0"/>
                  </a:lnTo>
                  <a:lnTo>
                    <a:pt x="1542143" y="2141865"/>
                  </a:lnTo>
                  <a:lnTo>
                    <a:pt x="0" y="2141865"/>
                  </a:lnTo>
                  <a:lnTo>
                    <a:pt x="0" y="0"/>
                  </a:lnTo>
                  <a:close/>
                </a:path>
              </a:pathLst>
            </a:custGeom>
            <a:blipFill>
              <a:blip r:embed="rId25"/>
              <a:stretch>
                <a:fillRect/>
              </a:stretch>
            </a:blipFill>
          </p:spPr>
        </p:sp>
        <p:sp>
          <p:nvSpPr>
            <p:cNvPr id="23" name="Freeform 23"/>
            <p:cNvSpPr/>
            <p:nvPr/>
          </p:nvSpPr>
          <p:spPr>
            <a:xfrm>
              <a:off x="9453852" y="0"/>
              <a:ext cx="1427018" cy="2141865"/>
            </a:xfrm>
            <a:custGeom>
              <a:avLst/>
              <a:gdLst/>
              <a:ahLst/>
              <a:cxnLst/>
              <a:rect l="l" t="t" r="r" b="b"/>
              <a:pathLst>
                <a:path w="1427018" h="2141865">
                  <a:moveTo>
                    <a:pt x="0" y="0"/>
                  </a:moveTo>
                  <a:lnTo>
                    <a:pt x="1427018" y="0"/>
                  </a:lnTo>
                  <a:lnTo>
                    <a:pt x="1427018" y="2141865"/>
                  </a:lnTo>
                  <a:lnTo>
                    <a:pt x="0" y="214186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24" name="Freeform 24"/>
            <p:cNvSpPr/>
            <p:nvPr/>
          </p:nvSpPr>
          <p:spPr>
            <a:xfrm>
              <a:off x="13602188" y="0"/>
              <a:ext cx="1887518" cy="2141865"/>
            </a:xfrm>
            <a:custGeom>
              <a:avLst/>
              <a:gdLst/>
              <a:ahLst/>
              <a:cxnLst/>
              <a:rect l="l" t="t" r="r" b="b"/>
              <a:pathLst>
                <a:path w="1887518" h="2141865">
                  <a:moveTo>
                    <a:pt x="0" y="0"/>
                  </a:moveTo>
                  <a:lnTo>
                    <a:pt x="1887518" y="0"/>
                  </a:lnTo>
                  <a:lnTo>
                    <a:pt x="1887518" y="2141865"/>
                  </a:lnTo>
                  <a:lnTo>
                    <a:pt x="0" y="214186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sp>
        <p:sp>
          <p:nvSpPr>
            <p:cNvPr id="25" name="Freeform 25"/>
            <p:cNvSpPr/>
            <p:nvPr/>
          </p:nvSpPr>
          <p:spPr>
            <a:xfrm>
              <a:off x="2038024" y="0"/>
              <a:ext cx="1025418" cy="2141865"/>
            </a:xfrm>
            <a:custGeom>
              <a:avLst/>
              <a:gdLst/>
              <a:ahLst/>
              <a:cxnLst/>
              <a:rect l="l" t="t" r="r" b="b"/>
              <a:pathLst>
                <a:path w="1025418" h="2141865">
                  <a:moveTo>
                    <a:pt x="0" y="0"/>
                  </a:moveTo>
                  <a:lnTo>
                    <a:pt x="1025418" y="0"/>
                  </a:lnTo>
                  <a:lnTo>
                    <a:pt x="1025418" y="2141865"/>
                  </a:lnTo>
                  <a:lnTo>
                    <a:pt x="0" y="2141865"/>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sp>
        <p:sp>
          <p:nvSpPr>
            <p:cNvPr id="26" name="Freeform 26"/>
            <p:cNvSpPr/>
            <p:nvPr/>
          </p:nvSpPr>
          <p:spPr>
            <a:xfrm>
              <a:off x="0" y="0"/>
              <a:ext cx="1448436" cy="2141865"/>
            </a:xfrm>
            <a:custGeom>
              <a:avLst/>
              <a:gdLst/>
              <a:ahLst/>
              <a:cxnLst/>
              <a:rect l="l" t="t" r="r" b="b"/>
              <a:pathLst>
                <a:path w="1448436" h="2141865">
                  <a:moveTo>
                    <a:pt x="0" y="0"/>
                  </a:moveTo>
                  <a:lnTo>
                    <a:pt x="1448436" y="0"/>
                  </a:lnTo>
                  <a:lnTo>
                    <a:pt x="1448436" y="2141865"/>
                  </a:lnTo>
                  <a:lnTo>
                    <a:pt x="0" y="2141865"/>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sp>
        <p:sp>
          <p:nvSpPr>
            <p:cNvPr id="27" name="Freeform 27"/>
            <p:cNvSpPr/>
            <p:nvPr/>
          </p:nvSpPr>
          <p:spPr>
            <a:xfrm>
              <a:off x="16079294" y="0"/>
              <a:ext cx="1962484" cy="2141865"/>
            </a:xfrm>
            <a:custGeom>
              <a:avLst/>
              <a:gdLst/>
              <a:ahLst/>
              <a:cxnLst/>
              <a:rect l="l" t="t" r="r" b="b"/>
              <a:pathLst>
                <a:path w="1962484" h="2141865">
                  <a:moveTo>
                    <a:pt x="0" y="0"/>
                  </a:moveTo>
                  <a:lnTo>
                    <a:pt x="1962483" y="0"/>
                  </a:lnTo>
                  <a:lnTo>
                    <a:pt x="1962483" y="2141865"/>
                  </a:lnTo>
                  <a:lnTo>
                    <a:pt x="0" y="214186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sp>
        <p:sp>
          <p:nvSpPr>
            <p:cNvPr id="28" name="Freeform 28"/>
            <p:cNvSpPr/>
            <p:nvPr/>
          </p:nvSpPr>
          <p:spPr>
            <a:xfrm>
              <a:off x="3653029" y="0"/>
              <a:ext cx="1290474" cy="2141865"/>
            </a:xfrm>
            <a:custGeom>
              <a:avLst/>
              <a:gdLst/>
              <a:ahLst/>
              <a:cxnLst/>
              <a:rect l="l" t="t" r="r" b="b"/>
              <a:pathLst>
                <a:path w="1290474" h="2141865">
                  <a:moveTo>
                    <a:pt x="0" y="0"/>
                  </a:moveTo>
                  <a:lnTo>
                    <a:pt x="1290474" y="0"/>
                  </a:lnTo>
                  <a:lnTo>
                    <a:pt x="1290474" y="2141865"/>
                  </a:lnTo>
                  <a:lnTo>
                    <a:pt x="0" y="2141865"/>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sp>
        <p:sp>
          <p:nvSpPr>
            <p:cNvPr id="29" name="Freeform 29"/>
            <p:cNvSpPr/>
            <p:nvPr/>
          </p:nvSpPr>
          <p:spPr>
            <a:xfrm>
              <a:off x="18631365" y="0"/>
              <a:ext cx="1662623" cy="2141865"/>
            </a:xfrm>
            <a:custGeom>
              <a:avLst/>
              <a:gdLst/>
              <a:ahLst/>
              <a:cxnLst/>
              <a:rect l="l" t="t" r="r" b="b"/>
              <a:pathLst>
                <a:path w="1662623" h="2141865">
                  <a:moveTo>
                    <a:pt x="0" y="0"/>
                  </a:moveTo>
                  <a:lnTo>
                    <a:pt x="1662623" y="0"/>
                  </a:lnTo>
                  <a:lnTo>
                    <a:pt x="1662623" y="2141865"/>
                  </a:lnTo>
                  <a:lnTo>
                    <a:pt x="0" y="2141865"/>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sp>
      </p:grpSp>
      <p:grpSp>
        <p:nvGrpSpPr>
          <p:cNvPr id="30" name="Group 30"/>
          <p:cNvGrpSpPr/>
          <p:nvPr/>
        </p:nvGrpSpPr>
        <p:grpSpPr>
          <a:xfrm>
            <a:off x="1533755" y="4431143"/>
            <a:ext cx="15220491" cy="1606399"/>
            <a:chOff x="0" y="0"/>
            <a:chExt cx="20293988" cy="2141865"/>
          </a:xfrm>
        </p:grpSpPr>
        <p:sp>
          <p:nvSpPr>
            <p:cNvPr id="31" name="Freeform 31"/>
            <p:cNvSpPr/>
            <p:nvPr/>
          </p:nvSpPr>
          <p:spPr>
            <a:xfrm>
              <a:off x="14025732" y="0"/>
              <a:ext cx="1601044" cy="2141865"/>
            </a:xfrm>
            <a:custGeom>
              <a:avLst/>
              <a:gdLst/>
              <a:ahLst/>
              <a:cxnLst/>
              <a:rect l="l" t="t" r="r" b="b"/>
              <a:pathLst>
                <a:path w="1601044" h="2141865">
                  <a:moveTo>
                    <a:pt x="0" y="0"/>
                  </a:moveTo>
                  <a:lnTo>
                    <a:pt x="1601044" y="0"/>
                  </a:lnTo>
                  <a:lnTo>
                    <a:pt x="1601044" y="2141865"/>
                  </a:lnTo>
                  <a:lnTo>
                    <a:pt x="0" y="2141865"/>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sp>
        <p:sp>
          <p:nvSpPr>
            <p:cNvPr id="32" name="Freeform 32"/>
            <p:cNvSpPr/>
            <p:nvPr/>
          </p:nvSpPr>
          <p:spPr>
            <a:xfrm>
              <a:off x="16454383" y="0"/>
              <a:ext cx="1140543" cy="2141865"/>
            </a:xfrm>
            <a:custGeom>
              <a:avLst/>
              <a:gdLst/>
              <a:ahLst/>
              <a:cxnLst/>
              <a:rect l="l" t="t" r="r" b="b"/>
              <a:pathLst>
                <a:path w="1140543" h="2141865">
                  <a:moveTo>
                    <a:pt x="0" y="0"/>
                  </a:moveTo>
                  <a:lnTo>
                    <a:pt x="1140543" y="0"/>
                  </a:lnTo>
                  <a:lnTo>
                    <a:pt x="1140543" y="2141865"/>
                  </a:lnTo>
                  <a:lnTo>
                    <a:pt x="0" y="2141865"/>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sp>
        <p:sp>
          <p:nvSpPr>
            <p:cNvPr id="33" name="Freeform 33"/>
            <p:cNvSpPr/>
            <p:nvPr/>
          </p:nvSpPr>
          <p:spPr>
            <a:xfrm>
              <a:off x="11969230" y="0"/>
              <a:ext cx="1228895" cy="2141865"/>
            </a:xfrm>
            <a:custGeom>
              <a:avLst/>
              <a:gdLst/>
              <a:ahLst/>
              <a:cxnLst/>
              <a:rect l="l" t="t" r="r" b="b"/>
              <a:pathLst>
                <a:path w="1228895" h="2141865">
                  <a:moveTo>
                    <a:pt x="0" y="0"/>
                  </a:moveTo>
                  <a:lnTo>
                    <a:pt x="1228895" y="0"/>
                  </a:lnTo>
                  <a:lnTo>
                    <a:pt x="1228895" y="2141865"/>
                  </a:lnTo>
                  <a:lnTo>
                    <a:pt x="0" y="2141865"/>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sp>
        <p:sp>
          <p:nvSpPr>
            <p:cNvPr id="34" name="Freeform 34"/>
            <p:cNvSpPr/>
            <p:nvPr/>
          </p:nvSpPr>
          <p:spPr>
            <a:xfrm>
              <a:off x="4394124" y="0"/>
              <a:ext cx="1408276" cy="2141865"/>
            </a:xfrm>
            <a:custGeom>
              <a:avLst/>
              <a:gdLst/>
              <a:ahLst/>
              <a:cxnLst/>
              <a:rect l="l" t="t" r="r" b="b"/>
              <a:pathLst>
                <a:path w="1408276" h="2141865">
                  <a:moveTo>
                    <a:pt x="0" y="0"/>
                  </a:moveTo>
                  <a:lnTo>
                    <a:pt x="1408276" y="0"/>
                  </a:lnTo>
                  <a:lnTo>
                    <a:pt x="1408276" y="2141865"/>
                  </a:lnTo>
                  <a:lnTo>
                    <a:pt x="0" y="2141865"/>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sp>
        <p:sp>
          <p:nvSpPr>
            <p:cNvPr id="35" name="Freeform 35"/>
            <p:cNvSpPr/>
            <p:nvPr/>
          </p:nvSpPr>
          <p:spPr>
            <a:xfrm>
              <a:off x="2088630" y="0"/>
              <a:ext cx="1477887" cy="2141865"/>
            </a:xfrm>
            <a:custGeom>
              <a:avLst/>
              <a:gdLst/>
              <a:ahLst/>
              <a:cxnLst/>
              <a:rect l="l" t="t" r="r" b="b"/>
              <a:pathLst>
                <a:path w="1477887" h="2141865">
                  <a:moveTo>
                    <a:pt x="0" y="0"/>
                  </a:moveTo>
                  <a:lnTo>
                    <a:pt x="1477887" y="0"/>
                  </a:lnTo>
                  <a:lnTo>
                    <a:pt x="1477887" y="2141865"/>
                  </a:lnTo>
                  <a:lnTo>
                    <a:pt x="0" y="2141865"/>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sp>
        <p:sp>
          <p:nvSpPr>
            <p:cNvPr id="36" name="Freeform 36"/>
            <p:cNvSpPr/>
            <p:nvPr/>
          </p:nvSpPr>
          <p:spPr>
            <a:xfrm>
              <a:off x="0" y="0"/>
              <a:ext cx="1261023" cy="2141865"/>
            </a:xfrm>
            <a:custGeom>
              <a:avLst/>
              <a:gdLst/>
              <a:ahLst/>
              <a:cxnLst/>
              <a:rect l="l" t="t" r="r" b="b"/>
              <a:pathLst>
                <a:path w="1261023" h="2141865">
                  <a:moveTo>
                    <a:pt x="0" y="0"/>
                  </a:moveTo>
                  <a:lnTo>
                    <a:pt x="1261023" y="0"/>
                  </a:lnTo>
                  <a:lnTo>
                    <a:pt x="1261023" y="2141865"/>
                  </a:lnTo>
                  <a:lnTo>
                    <a:pt x="0" y="2141865"/>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sp>
        <p:sp>
          <p:nvSpPr>
            <p:cNvPr id="37" name="Freeform 37"/>
            <p:cNvSpPr/>
            <p:nvPr/>
          </p:nvSpPr>
          <p:spPr>
            <a:xfrm>
              <a:off x="18422533" y="0"/>
              <a:ext cx="1871455" cy="2141865"/>
            </a:xfrm>
            <a:custGeom>
              <a:avLst/>
              <a:gdLst/>
              <a:ahLst/>
              <a:cxnLst/>
              <a:rect l="l" t="t" r="r" b="b"/>
              <a:pathLst>
                <a:path w="1871455" h="2141865">
                  <a:moveTo>
                    <a:pt x="0" y="0"/>
                  </a:moveTo>
                  <a:lnTo>
                    <a:pt x="1871455" y="0"/>
                  </a:lnTo>
                  <a:lnTo>
                    <a:pt x="1871455" y="2141865"/>
                  </a:lnTo>
                  <a:lnTo>
                    <a:pt x="0" y="2141865"/>
                  </a:lnTo>
                  <a:lnTo>
                    <a:pt x="0" y="0"/>
                  </a:lnTo>
                  <a:close/>
                </a:path>
              </a:pathLst>
            </a:custGeom>
            <a:blipFill>
              <a:blip r:embed="rId52">
                <a:extLst>
                  <a:ext uri="{96DAC541-7B7A-43D3-8B79-37D633B846F1}">
                    <asvg:svgBlip xmlns:asvg="http://schemas.microsoft.com/office/drawing/2016/SVG/main" r:embed="rId53"/>
                  </a:ext>
                </a:extLst>
              </a:blip>
              <a:stretch>
                <a:fillRect/>
              </a:stretch>
            </a:blipFill>
          </p:spPr>
        </p:sp>
        <p:sp>
          <p:nvSpPr>
            <p:cNvPr id="38" name="Freeform 38"/>
            <p:cNvSpPr/>
            <p:nvPr/>
          </p:nvSpPr>
          <p:spPr>
            <a:xfrm>
              <a:off x="6630007" y="0"/>
              <a:ext cx="1962484" cy="2141865"/>
            </a:xfrm>
            <a:custGeom>
              <a:avLst/>
              <a:gdLst/>
              <a:ahLst/>
              <a:cxnLst/>
              <a:rect l="l" t="t" r="r" b="b"/>
              <a:pathLst>
                <a:path w="1962484" h="2141865">
                  <a:moveTo>
                    <a:pt x="0" y="0"/>
                  </a:moveTo>
                  <a:lnTo>
                    <a:pt x="1962484" y="0"/>
                  </a:lnTo>
                  <a:lnTo>
                    <a:pt x="1962484" y="2141865"/>
                  </a:lnTo>
                  <a:lnTo>
                    <a:pt x="0" y="2141865"/>
                  </a:lnTo>
                  <a:lnTo>
                    <a:pt x="0" y="0"/>
                  </a:lnTo>
                  <a:close/>
                </a:path>
              </a:pathLst>
            </a:custGeom>
            <a:blipFill>
              <a:blip r:embed="rId54"/>
              <a:stretch>
                <a:fillRect/>
              </a:stretch>
            </a:blipFill>
          </p:spPr>
        </p:sp>
        <p:sp>
          <p:nvSpPr>
            <p:cNvPr id="39" name="Freeform 39"/>
            <p:cNvSpPr/>
            <p:nvPr/>
          </p:nvSpPr>
          <p:spPr>
            <a:xfrm>
              <a:off x="9420098" y="0"/>
              <a:ext cx="1721524" cy="2141865"/>
            </a:xfrm>
            <a:custGeom>
              <a:avLst/>
              <a:gdLst/>
              <a:ahLst/>
              <a:cxnLst/>
              <a:rect l="l" t="t" r="r" b="b"/>
              <a:pathLst>
                <a:path w="1721524" h="2141865">
                  <a:moveTo>
                    <a:pt x="0" y="0"/>
                  </a:moveTo>
                  <a:lnTo>
                    <a:pt x="1721524" y="0"/>
                  </a:lnTo>
                  <a:lnTo>
                    <a:pt x="1721524" y="2141865"/>
                  </a:lnTo>
                  <a:lnTo>
                    <a:pt x="0" y="2141865"/>
                  </a:lnTo>
                  <a:lnTo>
                    <a:pt x="0" y="0"/>
                  </a:lnTo>
                  <a:close/>
                </a:path>
              </a:pathLst>
            </a:custGeom>
            <a:blipFill>
              <a:blip r:embed="rId55">
                <a:extLst>
                  <a:ext uri="{96DAC541-7B7A-43D3-8B79-37D633B846F1}">
                    <asvg:svgBlip xmlns:asvg="http://schemas.microsoft.com/office/drawing/2016/SVG/main" r:embed="rId56"/>
                  </a:ext>
                </a:extLst>
              </a:blip>
              <a:stretch>
                <a:fillRect/>
              </a:stretch>
            </a:blipFill>
          </p:spPr>
        </p:sp>
      </p:grpSp>
      <p:sp>
        <p:nvSpPr>
          <p:cNvPr id="40" name="TextBox 40"/>
          <p:cNvSpPr txBox="1"/>
          <p:nvPr/>
        </p:nvSpPr>
        <p:spPr>
          <a:xfrm>
            <a:off x="684894" y="233622"/>
            <a:ext cx="16918212" cy="3502026"/>
          </a:xfrm>
          <a:prstGeom prst="rect">
            <a:avLst/>
          </a:prstGeom>
        </p:spPr>
        <p:txBody>
          <a:bodyPr lIns="0" tIns="0" rIns="0" bIns="0" rtlCol="0" anchor="t">
            <a:spAutoFit/>
          </a:bodyPr>
          <a:lstStyle/>
          <a:p>
            <a:pPr algn="just">
              <a:lnSpc>
                <a:spcPts val="7000"/>
              </a:lnSpc>
              <a:spcBef>
                <a:spcPct val="0"/>
              </a:spcBef>
            </a:pPr>
            <a:r>
              <a:rPr lang="en-US" sz="5000" dirty="0" err="1">
                <a:solidFill>
                  <a:srgbClr val="FFDE59"/>
                </a:solidFill>
                <a:latin typeface="UTM Avo Bold" panose="02040603050506020204"/>
              </a:rPr>
              <a:t>Quan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sát</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một</a:t>
            </a:r>
            <a:r>
              <a:rPr lang="en-US" sz="5000" dirty="0">
                <a:solidFill>
                  <a:srgbClr val="FFDE59"/>
                </a:solidFill>
                <a:latin typeface="UTM Avo Bold" panose="02040603050506020204"/>
              </a:rPr>
              <a:t> con </a:t>
            </a:r>
            <a:r>
              <a:rPr lang="en-US" sz="5000" dirty="0" err="1">
                <a:solidFill>
                  <a:srgbClr val="FFDE59"/>
                </a:solidFill>
                <a:latin typeface="UTM Avo Bold" panose="02040603050506020204"/>
              </a:rPr>
              <a:t>vật</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trong</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nhà</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trong</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tranh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ảnh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hoặc</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trên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ti</a:t>
            </a:r>
            <a:r>
              <a:rPr lang="en-US" sz="5000" dirty="0">
                <a:solidFill>
                  <a:srgbClr val="FFDE59"/>
                </a:solidFill>
                <a:latin typeface="UTM Avo Bold" panose="02040603050506020204"/>
              </a:rPr>
              <a:t> vi,...), </a:t>
            </a:r>
            <a:r>
              <a:rPr lang="en-US" sz="5000" dirty="0" err="1">
                <a:solidFill>
                  <a:srgbClr val="FFDE59"/>
                </a:solidFill>
                <a:latin typeface="UTM Avo Bold" panose="02040603050506020204"/>
              </a:rPr>
              <a:t>tìm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một</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số</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tính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từ</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tả</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đặc</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điểm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ngoại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hình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của</a:t>
            </a:r>
            <a:r>
              <a:rPr lang="en-US" sz="5000" dirty="0">
                <a:solidFill>
                  <a:srgbClr val="FFDE59"/>
                </a:solidFill>
                <a:latin typeface="UTM Avo Bold" panose="02040603050506020204"/>
              </a:rPr>
              <a:t> con </a:t>
            </a:r>
            <a:r>
              <a:rPr lang="en-US" sz="5000" dirty="0" err="1">
                <a:solidFill>
                  <a:srgbClr val="FFDE59"/>
                </a:solidFill>
                <a:latin typeface="UTM Avo Bold" panose="02040603050506020204"/>
              </a:rPr>
              <a:t>vật</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đó</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Ghi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chép</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và</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trao</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đổi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với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người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thân</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những</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tính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từ</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tìm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được</a:t>
            </a:r>
            <a:r>
              <a:rPr lang="en-US" sz="5000" dirty="0">
                <a:solidFill>
                  <a:srgbClr val="FFDE59"/>
                </a:solidFill>
                <a:latin typeface="UTM Avo Bold" panose="02040603050506020204"/>
              </a:rPr>
              <a:t>.</a:t>
            </a:r>
            <a:endParaRPr lang="en-US" sz="5000" dirty="0">
              <a:solidFill>
                <a:srgbClr val="FFDE59"/>
              </a:solidFill>
              <a:latin typeface="UTM Avo Bold" panose="0204060305050602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841779" y="-873409"/>
            <a:ext cx="19971558" cy="5117684"/>
            <a:chOff x="0" y="0"/>
            <a:chExt cx="5259999" cy="1347867"/>
          </a:xfrm>
        </p:grpSpPr>
        <p:sp>
          <p:nvSpPr>
            <p:cNvPr id="3" name="Freeform 3"/>
            <p:cNvSpPr/>
            <p:nvPr/>
          </p:nvSpPr>
          <p:spPr>
            <a:xfrm>
              <a:off x="0" y="0"/>
              <a:ext cx="5259999" cy="1347867"/>
            </a:xfrm>
            <a:custGeom>
              <a:avLst/>
              <a:gdLst/>
              <a:ahLst/>
              <a:cxnLst/>
              <a:rect l="l" t="t" r="r" b="b"/>
              <a:pathLst>
                <a:path w="5259999" h="1347867">
                  <a:moveTo>
                    <a:pt x="0" y="0"/>
                  </a:moveTo>
                  <a:lnTo>
                    <a:pt x="5259999" y="0"/>
                  </a:lnTo>
                  <a:lnTo>
                    <a:pt x="5259999" y="1347867"/>
                  </a:lnTo>
                  <a:lnTo>
                    <a:pt x="0" y="1347867"/>
                  </a:lnTo>
                  <a:close/>
                </a:path>
              </a:pathLst>
            </a:custGeom>
            <a:solidFill>
              <a:srgbClr val="291F44"/>
            </a:solidFill>
          </p:spPr>
        </p:sp>
        <p:sp>
          <p:nvSpPr>
            <p:cNvPr id="4" name="TextBox 4"/>
            <p:cNvSpPr txBox="1"/>
            <p:nvPr/>
          </p:nvSpPr>
          <p:spPr>
            <a:xfrm>
              <a:off x="0" y="-38100"/>
              <a:ext cx="5259999" cy="1385967"/>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a:off x="-1774309" y="669641"/>
            <a:ext cx="21836619" cy="7282486"/>
            <a:chOff x="0" y="0"/>
            <a:chExt cx="5751208" cy="1918021"/>
          </a:xfrm>
        </p:grpSpPr>
        <p:sp>
          <p:nvSpPr>
            <p:cNvPr id="6" name="Freeform 6"/>
            <p:cNvSpPr/>
            <p:nvPr/>
          </p:nvSpPr>
          <p:spPr>
            <a:xfrm>
              <a:off x="0" y="0"/>
              <a:ext cx="5751208" cy="1918021"/>
            </a:xfrm>
            <a:custGeom>
              <a:avLst/>
              <a:gdLst/>
              <a:ahLst/>
              <a:cxnLst/>
              <a:rect l="l" t="t" r="r" b="b"/>
              <a:pathLst>
                <a:path w="5751208" h="1918021">
                  <a:moveTo>
                    <a:pt x="2875604" y="0"/>
                  </a:moveTo>
                  <a:cubicBezTo>
                    <a:pt x="1287452" y="0"/>
                    <a:pt x="0" y="429364"/>
                    <a:pt x="0" y="959011"/>
                  </a:cubicBezTo>
                  <a:cubicBezTo>
                    <a:pt x="0" y="1488657"/>
                    <a:pt x="1287452" y="1918021"/>
                    <a:pt x="2875604" y="1918021"/>
                  </a:cubicBezTo>
                  <a:cubicBezTo>
                    <a:pt x="4463756" y="1918021"/>
                    <a:pt x="5751208" y="1488657"/>
                    <a:pt x="5751208" y="959011"/>
                  </a:cubicBezTo>
                  <a:cubicBezTo>
                    <a:pt x="5751208" y="429364"/>
                    <a:pt x="4463756" y="0"/>
                    <a:pt x="2875604" y="0"/>
                  </a:cubicBezTo>
                  <a:close/>
                </a:path>
              </a:pathLst>
            </a:custGeom>
            <a:solidFill>
              <a:srgbClr val="FFF9E8"/>
            </a:solidFill>
          </p:spPr>
        </p:sp>
        <p:sp>
          <p:nvSpPr>
            <p:cNvPr id="7" name="TextBox 7"/>
            <p:cNvSpPr txBox="1"/>
            <p:nvPr/>
          </p:nvSpPr>
          <p:spPr>
            <a:xfrm>
              <a:off x="76200" y="38100"/>
              <a:ext cx="5598808" cy="1803721"/>
            </a:xfrm>
            <a:prstGeom prst="rect">
              <a:avLst/>
            </a:prstGeom>
          </p:spPr>
          <p:txBody>
            <a:bodyPr lIns="50800" tIns="50800" rIns="50800" bIns="50800" rtlCol="0" anchor="ctr"/>
            <a:lstStyle/>
            <a:p>
              <a:pPr algn="ctr">
                <a:lnSpc>
                  <a:spcPts val="2660"/>
                </a:lnSpc>
              </a:pPr>
            </a:p>
          </p:txBody>
        </p:sp>
      </p:grpSp>
      <p:sp>
        <p:nvSpPr>
          <p:cNvPr id="9" name="Freeform 9"/>
          <p:cNvSpPr/>
          <p:nvPr/>
        </p:nvSpPr>
        <p:spPr>
          <a:xfrm flipH="1">
            <a:off x="-3165479" y="5429250"/>
            <a:ext cx="10416555" cy="15403409"/>
          </a:xfrm>
          <a:custGeom>
            <a:avLst/>
            <a:gdLst/>
            <a:ahLst/>
            <a:cxnLst/>
            <a:rect l="l" t="t" r="r" b="b"/>
            <a:pathLst>
              <a:path w="10416555" h="15403409">
                <a:moveTo>
                  <a:pt x="10416555" y="0"/>
                </a:moveTo>
                <a:lnTo>
                  <a:pt x="0" y="0"/>
                </a:lnTo>
                <a:lnTo>
                  <a:pt x="0" y="15403409"/>
                </a:lnTo>
                <a:lnTo>
                  <a:pt x="10416555" y="15403409"/>
                </a:lnTo>
                <a:lnTo>
                  <a:pt x="10416555" y="0"/>
                </a:lnTo>
                <a:close/>
              </a:path>
            </a:pathLst>
          </a:custGeom>
          <a:blipFill>
            <a:blip r:embed="rId1"/>
            <a:stretch>
              <a:fillRect/>
            </a:stretch>
          </a:blipFill>
        </p:spPr>
      </p:sp>
      <p:sp>
        <p:nvSpPr>
          <p:cNvPr id="10" name="Freeform 10"/>
          <p:cNvSpPr/>
          <p:nvPr/>
        </p:nvSpPr>
        <p:spPr>
          <a:xfrm>
            <a:off x="9576702" y="5429250"/>
            <a:ext cx="12240904" cy="13359786"/>
          </a:xfrm>
          <a:custGeom>
            <a:avLst/>
            <a:gdLst/>
            <a:ahLst/>
            <a:cxnLst/>
            <a:rect l="l" t="t" r="r" b="b"/>
            <a:pathLst>
              <a:path w="12240904" h="13359786">
                <a:moveTo>
                  <a:pt x="0" y="0"/>
                </a:moveTo>
                <a:lnTo>
                  <a:pt x="12240904" y="0"/>
                </a:lnTo>
                <a:lnTo>
                  <a:pt x="12240904" y="13359786"/>
                </a:lnTo>
                <a:lnTo>
                  <a:pt x="0" y="13359786"/>
                </a:lnTo>
                <a:lnTo>
                  <a:pt x="0" y="0"/>
                </a:lnTo>
                <a:close/>
              </a:path>
            </a:pathLst>
          </a:custGeom>
          <a:blipFill>
            <a:blip r:embed="rId2"/>
            <a:stretch>
              <a:fillRect/>
            </a:stretch>
          </a:blipFill>
        </p:spPr>
      </p:sp>
      <p:sp>
        <p:nvSpPr>
          <p:cNvPr id="11" name="Freeform 11"/>
          <p:cNvSpPr/>
          <p:nvPr/>
        </p:nvSpPr>
        <p:spPr>
          <a:xfrm flipH="1">
            <a:off x="2557907" y="4821852"/>
            <a:ext cx="11553426" cy="16046425"/>
          </a:xfrm>
          <a:custGeom>
            <a:avLst/>
            <a:gdLst/>
            <a:ahLst/>
            <a:cxnLst/>
            <a:rect l="l" t="t" r="r" b="b"/>
            <a:pathLst>
              <a:path w="11553426" h="16046425">
                <a:moveTo>
                  <a:pt x="11553426" y="0"/>
                </a:moveTo>
                <a:lnTo>
                  <a:pt x="0" y="0"/>
                </a:lnTo>
                <a:lnTo>
                  <a:pt x="0" y="16046425"/>
                </a:lnTo>
                <a:lnTo>
                  <a:pt x="11553426" y="16046425"/>
                </a:lnTo>
                <a:lnTo>
                  <a:pt x="11553426" y="0"/>
                </a:lnTo>
                <a:close/>
              </a:path>
            </a:pathLst>
          </a:custGeom>
          <a:blipFill>
            <a:blip r:embed="rId3"/>
            <a:stretch>
              <a:fillRect/>
            </a:stretch>
          </a:blipFill>
        </p:spPr>
      </p:sp>
      <p:pic>
        <p:nvPicPr>
          <p:cNvPr id="12" name="Picture 11"/>
          <p:cNvPicPr>
            <a:picLocks noChangeAspect="1"/>
          </p:cNvPicPr>
          <p:nvPr/>
        </p:nvPicPr>
        <p:blipFill>
          <a:blip r:embed="rId4"/>
          <a:stretch>
            <a:fillRect/>
          </a:stretch>
        </p:blipFill>
        <p:spPr>
          <a:xfrm>
            <a:off x="-336102" y="1518389"/>
            <a:ext cx="18960203" cy="32067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474687" y="486022"/>
            <a:ext cx="17338626" cy="9314956"/>
            <a:chOff x="0" y="0"/>
            <a:chExt cx="60859249" cy="32695856"/>
          </a:xfrm>
        </p:grpSpPr>
        <p:sp>
          <p:nvSpPr>
            <p:cNvPr id="3" name="Freeform 3"/>
            <p:cNvSpPr/>
            <p:nvPr/>
          </p:nvSpPr>
          <p:spPr>
            <a:xfrm>
              <a:off x="72390" y="72390"/>
              <a:ext cx="60714467" cy="32551076"/>
            </a:xfrm>
            <a:custGeom>
              <a:avLst/>
              <a:gdLst/>
              <a:ahLst/>
              <a:cxnLst/>
              <a:rect l="l" t="t" r="r" b="b"/>
              <a:pathLst>
                <a:path w="60714467" h="32551076">
                  <a:moveTo>
                    <a:pt x="0" y="0"/>
                  </a:moveTo>
                  <a:lnTo>
                    <a:pt x="60714467" y="0"/>
                  </a:lnTo>
                  <a:lnTo>
                    <a:pt x="60714467" y="32551076"/>
                  </a:lnTo>
                  <a:lnTo>
                    <a:pt x="0" y="32551076"/>
                  </a:lnTo>
                  <a:lnTo>
                    <a:pt x="0" y="0"/>
                  </a:lnTo>
                  <a:close/>
                </a:path>
              </a:pathLst>
            </a:custGeom>
            <a:solidFill>
              <a:srgbClr val="FFE680"/>
            </a:solidFill>
          </p:spPr>
        </p:sp>
        <p:sp>
          <p:nvSpPr>
            <p:cNvPr id="4" name="Freeform 4"/>
            <p:cNvSpPr/>
            <p:nvPr/>
          </p:nvSpPr>
          <p:spPr>
            <a:xfrm>
              <a:off x="0" y="0"/>
              <a:ext cx="60859250" cy="32695855"/>
            </a:xfrm>
            <a:custGeom>
              <a:avLst/>
              <a:gdLst/>
              <a:ahLst/>
              <a:cxnLst/>
              <a:rect l="l" t="t" r="r" b="b"/>
              <a:pathLst>
                <a:path w="60859250" h="32695855">
                  <a:moveTo>
                    <a:pt x="60714471" y="32551077"/>
                  </a:moveTo>
                  <a:lnTo>
                    <a:pt x="60859250" y="32551077"/>
                  </a:lnTo>
                  <a:lnTo>
                    <a:pt x="60859250" y="32695855"/>
                  </a:lnTo>
                  <a:lnTo>
                    <a:pt x="60714471" y="32695855"/>
                  </a:lnTo>
                  <a:lnTo>
                    <a:pt x="60714471" y="32551077"/>
                  </a:lnTo>
                  <a:close/>
                  <a:moveTo>
                    <a:pt x="0" y="144780"/>
                  </a:moveTo>
                  <a:lnTo>
                    <a:pt x="144780" y="144780"/>
                  </a:lnTo>
                  <a:lnTo>
                    <a:pt x="144780" y="32551077"/>
                  </a:lnTo>
                  <a:lnTo>
                    <a:pt x="0" y="32551077"/>
                  </a:lnTo>
                  <a:lnTo>
                    <a:pt x="0" y="144780"/>
                  </a:lnTo>
                  <a:close/>
                  <a:moveTo>
                    <a:pt x="0" y="32551077"/>
                  </a:moveTo>
                  <a:lnTo>
                    <a:pt x="144780" y="32551077"/>
                  </a:lnTo>
                  <a:lnTo>
                    <a:pt x="144780" y="32695855"/>
                  </a:lnTo>
                  <a:lnTo>
                    <a:pt x="0" y="32695855"/>
                  </a:lnTo>
                  <a:lnTo>
                    <a:pt x="0" y="32551077"/>
                  </a:lnTo>
                  <a:close/>
                  <a:moveTo>
                    <a:pt x="60714471" y="144780"/>
                  </a:moveTo>
                  <a:lnTo>
                    <a:pt x="60859250" y="144780"/>
                  </a:lnTo>
                  <a:lnTo>
                    <a:pt x="60859250" y="32551077"/>
                  </a:lnTo>
                  <a:lnTo>
                    <a:pt x="60714471" y="32551077"/>
                  </a:lnTo>
                  <a:lnTo>
                    <a:pt x="60714471" y="144780"/>
                  </a:lnTo>
                  <a:close/>
                  <a:moveTo>
                    <a:pt x="144780" y="32551077"/>
                  </a:moveTo>
                  <a:lnTo>
                    <a:pt x="60714471" y="32551077"/>
                  </a:lnTo>
                  <a:lnTo>
                    <a:pt x="60714471" y="32695855"/>
                  </a:lnTo>
                  <a:lnTo>
                    <a:pt x="144780" y="32695855"/>
                  </a:lnTo>
                  <a:lnTo>
                    <a:pt x="144780" y="32551077"/>
                  </a:lnTo>
                  <a:close/>
                  <a:moveTo>
                    <a:pt x="60714471" y="0"/>
                  </a:moveTo>
                  <a:lnTo>
                    <a:pt x="60859250" y="0"/>
                  </a:lnTo>
                  <a:lnTo>
                    <a:pt x="60859250" y="144780"/>
                  </a:lnTo>
                  <a:lnTo>
                    <a:pt x="60714471" y="144780"/>
                  </a:lnTo>
                  <a:lnTo>
                    <a:pt x="60714471" y="0"/>
                  </a:lnTo>
                  <a:close/>
                  <a:moveTo>
                    <a:pt x="0" y="0"/>
                  </a:moveTo>
                  <a:lnTo>
                    <a:pt x="144780" y="0"/>
                  </a:lnTo>
                  <a:lnTo>
                    <a:pt x="144780" y="144780"/>
                  </a:lnTo>
                  <a:lnTo>
                    <a:pt x="0" y="144780"/>
                  </a:lnTo>
                  <a:lnTo>
                    <a:pt x="0" y="0"/>
                  </a:lnTo>
                  <a:close/>
                  <a:moveTo>
                    <a:pt x="144780" y="0"/>
                  </a:moveTo>
                  <a:lnTo>
                    <a:pt x="60714471" y="0"/>
                  </a:lnTo>
                  <a:lnTo>
                    <a:pt x="60714471" y="144780"/>
                  </a:lnTo>
                  <a:lnTo>
                    <a:pt x="144780" y="144780"/>
                  </a:lnTo>
                  <a:lnTo>
                    <a:pt x="144780" y="0"/>
                  </a:lnTo>
                  <a:close/>
                </a:path>
              </a:pathLst>
            </a:custGeom>
            <a:solidFill>
              <a:srgbClr val="231F20"/>
            </a:solidFill>
          </p:spPr>
        </p:sp>
      </p:grpSp>
      <p:sp>
        <p:nvSpPr>
          <p:cNvPr id="5" name="Freeform 5"/>
          <p:cNvSpPr/>
          <p:nvPr/>
        </p:nvSpPr>
        <p:spPr>
          <a:xfrm>
            <a:off x="316447" y="4356102"/>
            <a:ext cx="3445754" cy="5625721"/>
          </a:xfrm>
          <a:custGeom>
            <a:avLst/>
            <a:gdLst/>
            <a:ahLst/>
            <a:cxnLst/>
            <a:rect l="l" t="t" r="r" b="b"/>
            <a:pathLst>
              <a:path w="3445754" h="5625721">
                <a:moveTo>
                  <a:pt x="0" y="0"/>
                </a:moveTo>
                <a:lnTo>
                  <a:pt x="3445754" y="0"/>
                </a:lnTo>
                <a:lnTo>
                  <a:pt x="3445754" y="5625721"/>
                </a:lnTo>
                <a:lnTo>
                  <a:pt x="0" y="5625721"/>
                </a:lnTo>
                <a:lnTo>
                  <a:pt x="0" y="0"/>
                </a:lnTo>
                <a:close/>
              </a:path>
            </a:pathLst>
          </a:custGeom>
          <a:blipFill>
            <a:blip r:embed="rId1"/>
            <a:stretch>
              <a:fillRect/>
            </a:stretch>
          </a:blipFill>
        </p:spPr>
      </p:sp>
      <p:sp>
        <p:nvSpPr>
          <p:cNvPr id="6" name="Freeform 6"/>
          <p:cNvSpPr/>
          <p:nvPr/>
        </p:nvSpPr>
        <p:spPr>
          <a:xfrm>
            <a:off x="5979133" y="5143500"/>
            <a:ext cx="3997665" cy="4838323"/>
          </a:xfrm>
          <a:custGeom>
            <a:avLst/>
            <a:gdLst/>
            <a:ahLst/>
            <a:cxnLst/>
            <a:rect l="l" t="t" r="r" b="b"/>
            <a:pathLst>
              <a:path w="3997665" h="4838323">
                <a:moveTo>
                  <a:pt x="0" y="0"/>
                </a:moveTo>
                <a:lnTo>
                  <a:pt x="3997665" y="0"/>
                </a:lnTo>
                <a:lnTo>
                  <a:pt x="3997665" y="4838323"/>
                </a:lnTo>
                <a:lnTo>
                  <a:pt x="0" y="4838323"/>
                </a:lnTo>
                <a:lnTo>
                  <a:pt x="0" y="0"/>
                </a:lnTo>
                <a:close/>
              </a:path>
            </a:pathLst>
          </a:custGeom>
          <a:blipFill>
            <a:blip r:embed="rId2"/>
            <a:stretch>
              <a:fillRect/>
            </a:stretch>
          </a:blipFill>
        </p:spPr>
      </p:sp>
      <p:sp>
        <p:nvSpPr>
          <p:cNvPr id="7" name="Freeform 7"/>
          <p:cNvSpPr/>
          <p:nvPr/>
        </p:nvSpPr>
        <p:spPr>
          <a:xfrm>
            <a:off x="9288071" y="4356102"/>
            <a:ext cx="4627155" cy="5625721"/>
          </a:xfrm>
          <a:custGeom>
            <a:avLst/>
            <a:gdLst/>
            <a:ahLst/>
            <a:cxnLst/>
            <a:rect l="l" t="t" r="r" b="b"/>
            <a:pathLst>
              <a:path w="4627155" h="5625721">
                <a:moveTo>
                  <a:pt x="0" y="0"/>
                </a:moveTo>
                <a:lnTo>
                  <a:pt x="4627155" y="0"/>
                </a:lnTo>
                <a:lnTo>
                  <a:pt x="4627155" y="5625721"/>
                </a:lnTo>
                <a:lnTo>
                  <a:pt x="0" y="5625721"/>
                </a:lnTo>
                <a:lnTo>
                  <a:pt x="0" y="0"/>
                </a:lnTo>
                <a:close/>
              </a:path>
            </a:pathLst>
          </a:custGeom>
          <a:blipFill>
            <a:blip r:embed="rId3"/>
            <a:stretch>
              <a:fillRect/>
            </a:stretch>
          </a:blipFill>
        </p:spPr>
      </p:sp>
      <p:sp>
        <p:nvSpPr>
          <p:cNvPr id="8" name="Freeform 8"/>
          <p:cNvSpPr/>
          <p:nvPr/>
        </p:nvSpPr>
        <p:spPr>
          <a:xfrm>
            <a:off x="3073475" y="5591735"/>
            <a:ext cx="3594384" cy="4390088"/>
          </a:xfrm>
          <a:custGeom>
            <a:avLst/>
            <a:gdLst/>
            <a:ahLst/>
            <a:cxnLst/>
            <a:rect l="l" t="t" r="r" b="b"/>
            <a:pathLst>
              <a:path w="3594384" h="4390088">
                <a:moveTo>
                  <a:pt x="0" y="0"/>
                </a:moveTo>
                <a:lnTo>
                  <a:pt x="3594384" y="0"/>
                </a:lnTo>
                <a:lnTo>
                  <a:pt x="3594384" y="4390088"/>
                </a:lnTo>
                <a:lnTo>
                  <a:pt x="0" y="4390088"/>
                </a:lnTo>
                <a:lnTo>
                  <a:pt x="0" y="0"/>
                </a:lnTo>
                <a:close/>
              </a:path>
            </a:pathLst>
          </a:custGeom>
          <a:blipFill>
            <a:blip r:embed="rId4"/>
            <a:stretch>
              <a:fillRect/>
            </a:stretch>
          </a:blipFill>
        </p:spPr>
      </p:sp>
      <p:sp>
        <p:nvSpPr>
          <p:cNvPr id="9" name="Freeform 9"/>
          <p:cNvSpPr/>
          <p:nvPr/>
        </p:nvSpPr>
        <p:spPr>
          <a:xfrm>
            <a:off x="13226500" y="4491736"/>
            <a:ext cx="4802959" cy="5625721"/>
          </a:xfrm>
          <a:custGeom>
            <a:avLst/>
            <a:gdLst/>
            <a:ahLst/>
            <a:cxnLst/>
            <a:rect l="l" t="t" r="r" b="b"/>
            <a:pathLst>
              <a:path w="4802959" h="5625721">
                <a:moveTo>
                  <a:pt x="0" y="0"/>
                </a:moveTo>
                <a:lnTo>
                  <a:pt x="4802959" y="0"/>
                </a:lnTo>
                <a:lnTo>
                  <a:pt x="4802959" y="5625721"/>
                </a:lnTo>
                <a:lnTo>
                  <a:pt x="0" y="5625721"/>
                </a:lnTo>
                <a:lnTo>
                  <a:pt x="0" y="0"/>
                </a:lnTo>
                <a:close/>
              </a:path>
            </a:pathLst>
          </a:custGeom>
          <a:blipFill>
            <a:blip r:embed="rId5"/>
            <a:stretch>
              <a:fillRect/>
            </a:stretch>
          </a:blipFill>
        </p:spPr>
      </p:sp>
      <p:pic>
        <p:nvPicPr>
          <p:cNvPr id="11" name="Picture 10"/>
          <p:cNvPicPr>
            <a:picLocks noChangeAspect="1"/>
          </p:cNvPicPr>
          <p:nvPr/>
        </p:nvPicPr>
        <p:blipFill>
          <a:blip r:embed="rId6"/>
          <a:stretch>
            <a:fillRect/>
          </a:stretch>
        </p:blipFill>
        <p:spPr>
          <a:xfrm>
            <a:off x="582859" y="1295835"/>
            <a:ext cx="17338527" cy="3779848"/>
          </a:xfrm>
          <a:prstGeom prst="rect">
            <a:avLst/>
          </a:prstGeom>
        </p:spPr>
      </p:pic>
      <p:pic>
        <p:nvPicPr>
          <p:cNvPr id="13" name="Picture 12"/>
          <p:cNvPicPr>
            <a:picLocks noChangeAspect="1"/>
          </p:cNvPicPr>
          <p:nvPr/>
        </p:nvPicPr>
        <p:blipFill>
          <a:blip r:embed="rId7"/>
          <a:stretch>
            <a:fillRect/>
          </a:stretch>
        </p:blipFill>
        <p:spPr>
          <a:xfrm>
            <a:off x="840862" y="1189849"/>
            <a:ext cx="4029805" cy="284098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97569" y="676891"/>
            <a:ext cx="2316681" cy="23166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1896449"/>
            <a:ext cx="21170937" cy="14079898"/>
            <a:chOff x="0" y="0"/>
            <a:chExt cx="28227916" cy="18773198"/>
          </a:xfrm>
        </p:grpSpPr>
        <p:grpSp>
          <p:nvGrpSpPr>
            <p:cNvPr id="3" name="Group 3"/>
            <p:cNvGrpSpPr/>
            <p:nvPr/>
          </p:nvGrpSpPr>
          <p:grpSpPr>
            <a:xfrm>
              <a:off x="0" y="0"/>
              <a:ext cx="28227916" cy="4241663"/>
              <a:chOff x="0" y="0"/>
              <a:chExt cx="5409116" cy="812800"/>
            </a:xfrm>
          </p:grpSpPr>
          <p:sp>
            <p:nvSpPr>
              <p:cNvPr id="4" name="Freeform 4"/>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9" name="Freeform 9"/>
          <p:cNvSpPr/>
          <p:nvPr/>
        </p:nvSpPr>
        <p:spPr>
          <a:xfrm>
            <a:off x="13940540" y="2926677"/>
            <a:ext cx="4809062" cy="6331623"/>
          </a:xfrm>
          <a:custGeom>
            <a:avLst/>
            <a:gdLst/>
            <a:ahLst/>
            <a:cxnLst/>
            <a:rect l="l" t="t" r="r" b="b"/>
            <a:pathLst>
              <a:path w="4809062" h="6331623">
                <a:moveTo>
                  <a:pt x="0" y="0"/>
                </a:moveTo>
                <a:lnTo>
                  <a:pt x="4809062" y="0"/>
                </a:lnTo>
                <a:lnTo>
                  <a:pt x="4809062" y="6331623"/>
                </a:lnTo>
                <a:lnTo>
                  <a:pt x="0" y="6331623"/>
                </a:lnTo>
                <a:lnTo>
                  <a:pt x="0" y="0"/>
                </a:lnTo>
                <a:close/>
              </a:path>
            </a:pathLst>
          </a:custGeom>
          <a:blipFill>
            <a:blip r:embed="rId1"/>
            <a:stretch>
              <a:fillRect/>
            </a:stretch>
          </a:blipFill>
        </p:spPr>
      </p:sp>
      <p:sp>
        <p:nvSpPr>
          <p:cNvPr id="10" name="TextBox 10"/>
          <p:cNvSpPr txBox="1"/>
          <p:nvPr/>
        </p:nvSpPr>
        <p:spPr>
          <a:xfrm>
            <a:off x="210718" y="1975553"/>
            <a:ext cx="15221641" cy="2887980"/>
          </a:xfrm>
          <a:prstGeom prst="rect">
            <a:avLst/>
          </a:prstGeom>
        </p:spPr>
        <p:txBody>
          <a:bodyPr lIns="0" tIns="0" rIns="0" bIns="0" rtlCol="0" anchor="t">
            <a:spAutoFit/>
          </a:bodyPr>
          <a:lstStyle/>
          <a:p>
            <a:pPr algn="just">
              <a:lnSpc>
                <a:spcPts val="4620"/>
              </a:lnSpc>
              <a:spcBef>
                <a:spcPct val="0"/>
              </a:spcBef>
            </a:pP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Su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cái</a:t>
            </a:r>
            <a:r>
              <a:rPr lang="en-US" sz="3300" dirty="0">
                <a:solidFill>
                  <a:srgbClr val="000000"/>
                </a:solidFill>
                <a:latin typeface="UTM Avo"/>
              </a:rPr>
              <a:t> </a:t>
            </a:r>
            <a:r>
              <a:rPr lang="en-US" sz="3300" dirty="0" err="1">
                <a:solidFill>
                  <a:srgbClr val="000000"/>
                </a:solidFill>
                <a:latin typeface="UTM Avo"/>
              </a:rPr>
              <a:t>mai</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cứng</a:t>
            </a:r>
            <a:r>
              <a:rPr lang="en-US" sz="3300" dirty="0">
                <a:solidFill>
                  <a:srgbClr val="000000"/>
                </a:solidFill>
                <a:latin typeface="UTM Avo"/>
              </a:rPr>
              <a:t>, </a:t>
            </a:r>
            <a:r>
              <a:rPr lang="en-US" sz="3300" dirty="0" err="1">
                <a:solidFill>
                  <a:srgbClr val="000000"/>
                </a:solidFill>
                <a:latin typeface="UTM Avo"/>
              </a:rPr>
              <a:t>trông</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được</a:t>
            </a:r>
            <a:r>
              <a:rPr lang="en-US" sz="3300" dirty="0">
                <a:solidFill>
                  <a:srgbClr val="000000"/>
                </a:solidFill>
                <a:latin typeface="UTM Avo"/>
              </a:rPr>
              <a:t> </a:t>
            </a:r>
            <a:r>
              <a:rPr lang="en-US" sz="3300" dirty="0" err="1">
                <a:solidFill>
                  <a:srgbClr val="000000"/>
                </a:solidFill>
                <a:latin typeface="UTM Avo"/>
              </a:rPr>
              <a:t>ghép</a:t>
            </a:r>
            <a:r>
              <a:rPr lang="en-US" sz="3300" dirty="0">
                <a:solidFill>
                  <a:srgbClr val="000000"/>
                </a:solidFill>
                <a:latin typeface="UTM Avo"/>
              </a:rPr>
              <a:t> </a:t>
            </a:r>
            <a:r>
              <a:rPr lang="en-US" sz="3300" dirty="0" err="1">
                <a:solidFill>
                  <a:srgbClr val="000000"/>
                </a:solidFill>
                <a:latin typeface="UTM Avo"/>
              </a:rPr>
              <a:t>bởi</a:t>
            </a:r>
            <a:r>
              <a:rPr lang="en-US" sz="3300" dirty="0">
                <a:solidFill>
                  <a:srgbClr val="000000"/>
                </a:solidFill>
                <a:latin typeface="UTM Avo"/>
              </a:rPr>
              <a:t> </a:t>
            </a:r>
            <a:r>
              <a:rPr lang="en-US" sz="3300" dirty="0" err="1">
                <a:solidFill>
                  <a:srgbClr val="000000"/>
                </a:solidFill>
                <a:latin typeface="UTM Avo"/>
              </a:rPr>
              <a:t>các</a:t>
            </a:r>
            <a:r>
              <a:rPr lang="en-US" sz="3300" dirty="0">
                <a:solidFill>
                  <a:srgbClr val="000000"/>
                </a:solidFill>
                <a:latin typeface="UTM Avo"/>
              </a:rPr>
              <a:t> </a:t>
            </a:r>
            <a:r>
              <a:rPr lang="en-US" sz="3300" dirty="0" err="1">
                <a:solidFill>
                  <a:srgbClr val="000000"/>
                </a:solidFill>
                <a:latin typeface="UTM Avo"/>
              </a:rPr>
              <a:t>mảnh</a:t>
            </a:r>
            <a:r>
              <a:rPr lang="en-US" sz="3300" dirty="0">
                <a:solidFill>
                  <a:srgbClr val="000000"/>
                </a:solidFill>
                <a:latin typeface="UTM Avo"/>
              </a:rPr>
              <a:t> </a:t>
            </a:r>
            <a:r>
              <a:rPr lang="en-US" sz="3300" dirty="0" err="1">
                <a:solidFill>
                  <a:srgbClr val="000000"/>
                </a:solidFill>
                <a:latin typeface="UTM Avo"/>
              </a:rPr>
              <a:t>gỗ</a:t>
            </a:r>
            <a:r>
              <a:rPr lang="en-US" sz="3300" dirty="0">
                <a:solidFill>
                  <a:srgbClr val="000000"/>
                </a:solidFill>
                <a:latin typeface="UTM Avo"/>
              </a:rPr>
              <a:t> </a:t>
            </a:r>
            <a:r>
              <a:rPr lang="en-US" sz="3300" dirty="0" err="1">
                <a:solidFill>
                  <a:srgbClr val="000000"/>
                </a:solidFill>
                <a:latin typeface="UTM Avo"/>
              </a:rPr>
              <a:t>gồ</a:t>
            </a:r>
            <a:r>
              <a:rPr lang="en-US" sz="3300" dirty="0">
                <a:solidFill>
                  <a:srgbClr val="000000"/>
                </a:solidFill>
                <a:latin typeface="UTM Avo"/>
              </a:rPr>
              <a:t> </a:t>
            </a:r>
            <a:r>
              <a:rPr lang="en-US" sz="3300" dirty="0" err="1">
                <a:solidFill>
                  <a:srgbClr val="000000"/>
                </a:solidFill>
                <a:latin typeface="UTM Avo"/>
              </a:rPr>
              <a:t>ghề</a:t>
            </a:r>
            <a:r>
              <a:rPr lang="en-US" sz="3300" dirty="0">
                <a:solidFill>
                  <a:srgbClr val="000000"/>
                </a:solidFill>
                <a:latin typeface="UTM Avo"/>
              </a:rPr>
              <a:t> </a:t>
            </a:r>
            <a:r>
              <a:rPr lang="en-US" sz="3300" dirty="0" err="1">
                <a:solidFill>
                  <a:srgbClr val="000000"/>
                </a:solidFill>
                <a:latin typeface="UTM Avo"/>
              </a:rPr>
              <a:t>màu</a:t>
            </a:r>
            <a:r>
              <a:rPr lang="en-US" sz="3300" dirty="0">
                <a:solidFill>
                  <a:srgbClr val="000000"/>
                </a:solidFill>
                <a:latin typeface="UTM Avo"/>
              </a:rPr>
              <a:t> </a:t>
            </a:r>
            <a:r>
              <a:rPr lang="en-US" sz="3300" dirty="0" err="1">
                <a:solidFill>
                  <a:srgbClr val="000000"/>
                </a:solidFill>
                <a:latin typeface="UTM Avo"/>
              </a:rPr>
              <a:t>nâu</a:t>
            </a:r>
            <a:r>
              <a:rPr lang="en-US" sz="3300" dirty="0">
                <a:solidFill>
                  <a:srgbClr val="000000"/>
                </a:solidFill>
                <a:latin typeface="UTM Avo"/>
              </a:rPr>
              <a:t> </a:t>
            </a:r>
            <a:r>
              <a:rPr lang="en-US" sz="3300" dirty="0" err="1">
                <a:solidFill>
                  <a:srgbClr val="000000"/>
                </a:solidFill>
                <a:latin typeface="UTM Avo"/>
              </a:rPr>
              <a:t>vàng</a:t>
            </a:r>
            <a:r>
              <a:rPr lang="en-US" sz="3300" dirty="0">
                <a:solidFill>
                  <a:srgbClr val="000000"/>
                </a:solidFill>
                <a:latin typeface="UTM Avo"/>
              </a:rPr>
              <a:t>. </a:t>
            </a:r>
            <a:r>
              <a:rPr lang="en-US" sz="3300" dirty="0" err="1">
                <a:solidFill>
                  <a:srgbClr val="000000"/>
                </a:solidFill>
                <a:latin typeface="UTM Avo"/>
              </a:rPr>
              <a:t>Nó</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một</a:t>
            </a:r>
            <a:r>
              <a:rPr lang="en-US" sz="3300" dirty="0">
                <a:solidFill>
                  <a:srgbClr val="000000"/>
                </a:solidFill>
                <a:latin typeface="UTM Avo"/>
              </a:rPr>
              <a:t> </a:t>
            </a:r>
            <a:r>
              <a:rPr lang="en-US" sz="3300" dirty="0" err="1">
                <a:solidFill>
                  <a:srgbClr val="000000"/>
                </a:solidFill>
                <a:latin typeface="UTM Avo"/>
              </a:rPr>
              <a:t>chiếc</a:t>
            </a:r>
            <a:r>
              <a:rPr lang="en-US" sz="3300" dirty="0">
                <a:solidFill>
                  <a:srgbClr val="000000"/>
                </a:solidFill>
                <a:latin typeface="UTM Avo"/>
              </a:rPr>
              <a:t> </a:t>
            </a:r>
            <a:r>
              <a:rPr lang="en-US" sz="3300" dirty="0" err="1">
                <a:solidFill>
                  <a:srgbClr val="000000"/>
                </a:solidFill>
                <a:latin typeface="UTM Avo"/>
              </a:rPr>
              <a:t>áo</a:t>
            </a:r>
            <a:r>
              <a:rPr lang="en-US" sz="3300" dirty="0">
                <a:solidFill>
                  <a:srgbClr val="000000"/>
                </a:solidFill>
                <a:latin typeface="UTM Avo"/>
              </a:rPr>
              <a:t> </a:t>
            </a:r>
            <a:r>
              <a:rPr lang="en-US" sz="3300" dirty="0" err="1">
                <a:solidFill>
                  <a:srgbClr val="000000"/>
                </a:solidFill>
                <a:latin typeface="UTM Avo"/>
              </a:rPr>
              <a:t>giáp</a:t>
            </a:r>
            <a:r>
              <a:rPr lang="en-US" sz="3300" dirty="0">
                <a:solidFill>
                  <a:srgbClr val="000000"/>
                </a:solidFill>
                <a:latin typeface="UTM Avo"/>
              </a:rPr>
              <a:t> </a:t>
            </a:r>
            <a:r>
              <a:rPr lang="en-US" sz="3300" dirty="0" err="1">
                <a:solidFill>
                  <a:srgbClr val="000000"/>
                </a:solidFill>
                <a:latin typeface="UTM Avo"/>
              </a:rPr>
              <a:t>mà</a:t>
            </a:r>
            <a:r>
              <a:rPr lang="en-US" sz="3300" dirty="0">
                <a:solidFill>
                  <a:srgbClr val="000000"/>
                </a:solidFill>
                <a:latin typeface="UTM Avo"/>
              </a:rPr>
              <a:t> Su </a:t>
            </a:r>
            <a:r>
              <a:rPr lang="en-US" sz="3300" dirty="0" err="1">
                <a:solidFill>
                  <a:srgbClr val="000000"/>
                </a:solidFill>
                <a:latin typeface="UTM Avo"/>
              </a:rPr>
              <a:t>chẳng</a:t>
            </a:r>
            <a:r>
              <a:rPr lang="en-US" sz="3300" dirty="0">
                <a:solidFill>
                  <a:srgbClr val="000000"/>
                </a:solidFill>
                <a:latin typeface="UTM Avo"/>
              </a:rPr>
              <a:t> </a:t>
            </a:r>
            <a:r>
              <a:rPr lang="en-US" sz="3300" dirty="0" err="1">
                <a:solidFill>
                  <a:srgbClr val="000000"/>
                </a:solidFill>
                <a:latin typeface="UTM Avo"/>
              </a:rPr>
              <a:t>bao</a:t>
            </a:r>
            <a:r>
              <a:rPr lang="en-US" sz="3300" dirty="0">
                <a:solidFill>
                  <a:srgbClr val="000000"/>
                </a:solidFill>
                <a:latin typeface="UTM Avo"/>
              </a:rPr>
              <a:t> </a:t>
            </a:r>
            <a:r>
              <a:rPr lang="en-US" sz="3300" dirty="0" err="1">
                <a:solidFill>
                  <a:srgbClr val="000000"/>
                </a:solidFill>
                <a:latin typeface="UTM Avo"/>
              </a:rPr>
              <a:t>giờ</a:t>
            </a:r>
            <a:r>
              <a:rPr lang="en-US" sz="3300" dirty="0">
                <a:solidFill>
                  <a:srgbClr val="000000"/>
                </a:solidFill>
                <a:latin typeface="UTM Avo"/>
              </a:rPr>
              <a:t> </a:t>
            </a:r>
            <a:r>
              <a:rPr lang="en-US" sz="3300" dirty="0" err="1">
                <a:solidFill>
                  <a:srgbClr val="000000"/>
                </a:solidFill>
                <a:latin typeface="UTM Avo"/>
              </a:rPr>
              <a:t>cởi</a:t>
            </a:r>
            <a:r>
              <a:rPr lang="en-US" sz="3300" dirty="0">
                <a:solidFill>
                  <a:srgbClr val="000000"/>
                </a:solidFill>
                <a:latin typeface="UTM Avo"/>
              </a:rPr>
              <a:t> </a:t>
            </a:r>
            <a:r>
              <a:rPr lang="en-US" sz="3300" dirty="0" err="1">
                <a:solidFill>
                  <a:srgbClr val="000000"/>
                </a:solidFill>
                <a:latin typeface="UTM Avo"/>
              </a:rPr>
              <a:t>ra.</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chiếc</a:t>
            </a:r>
            <a:r>
              <a:rPr lang="en-US" sz="3300" dirty="0">
                <a:solidFill>
                  <a:srgbClr val="000000"/>
                </a:solidFill>
                <a:latin typeface="UTM Avo"/>
              </a:rPr>
              <a:t> </a:t>
            </a:r>
            <a:r>
              <a:rPr lang="en-US" sz="3300" dirty="0" err="1">
                <a:solidFill>
                  <a:srgbClr val="000000"/>
                </a:solidFill>
                <a:latin typeface="UTM Avo"/>
              </a:rPr>
              <a:t>đầu</a:t>
            </a:r>
            <a:r>
              <a:rPr lang="en-US" sz="3300" dirty="0">
                <a:solidFill>
                  <a:srgbClr val="000000"/>
                </a:solidFill>
                <a:latin typeface="UTM Avo"/>
              </a:rPr>
              <a:t> </a:t>
            </a:r>
            <a:r>
              <a:rPr lang="en-US" sz="3300" dirty="0" err="1">
                <a:solidFill>
                  <a:srgbClr val="000000"/>
                </a:solidFill>
                <a:latin typeface="UTM Avo"/>
              </a:rPr>
              <a:t>tròn</a:t>
            </a:r>
            <a:r>
              <a:rPr lang="en-US" sz="3300" dirty="0">
                <a:solidFill>
                  <a:srgbClr val="000000"/>
                </a:solidFill>
                <a:latin typeface="UTM Avo"/>
              </a:rPr>
              <a:t> </a:t>
            </a:r>
            <a:r>
              <a:rPr lang="en-US" sz="3300" dirty="0" err="1">
                <a:solidFill>
                  <a:srgbClr val="000000"/>
                </a:solidFill>
                <a:latin typeface="UTM Avo"/>
              </a:rPr>
              <a:t>thuôn</a:t>
            </a:r>
            <a:r>
              <a:rPr lang="en-US" sz="3300" dirty="0">
                <a:solidFill>
                  <a:srgbClr val="000000"/>
                </a:solidFill>
                <a:latin typeface="UTM Avo"/>
              </a:rPr>
              <a:t> </a:t>
            </a:r>
            <a:r>
              <a:rPr lang="en-US" sz="3300" dirty="0" err="1">
                <a:solidFill>
                  <a:srgbClr val="000000"/>
                </a:solidFill>
                <a:latin typeface="UTM Avo"/>
              </a:rPr>
              <a:t>nhọn</a:t>
            </a:r>
            <a:r>
              <a:rPr lang="en-US" sz="3300" dirty="0">
                <a:solidFill>
                  <a:srgbClr val="000000"/>
                </a:solidFill>
                <a:latin typeface="UTM Avo"/>
              </a:rPr>
              <a:t> </a:t>
            </a:r>
            <a:r>
              <a:rPr lang="en-US" sz="3300" dirty="0" err="1">
                <a:solidFill>
                  <a:srgbClr val="000000"/>
                </a:solidFill>
                <a:latin typeface="UTM Avo"/>
              </a:rPr>
              <a:t>về</a:t>
            </a:r>
            <a:r>
              <a:rPr lang="en-US" sz="3300" dirty="0">
                <a:solidFill>
                  <a:srgbClr val="000000"/>
                </a:solidFill>
                <a:latin typeface="UTM Avo"/>
              </a:rPr>
              <a:t> </a:t>
            </a:r>
            <a:r>
              <a:rPr lang="en-US" sz="3300" dirty="0" err="1">
                <a:solidFill>
                  <a:srgbClr val="000000"/>
                </a:solidFill>
                <a:latin typeface="UTM Avo"/>
              </a:rPr>
              <a:t>phía</a:t>
            </a:r>
            <a:r>
              <a:rPr lang="en-US" sz="3300" dirty="0">
                <a:solidFill>
                  <a:srgbClr val="000000"/>
                </a:solidFill>
                <a:latin typeface="UTM Avo"/>
              </a:rPr>
              <a:t> </a:t>
            </a:r>
            <a:r>
              <a:rPr lang="en-US" sz="3300" dirty="0" err="1">
                <a:solidFill>
                  <a:srgbClr val="000000"/>
                </a:solidFill>
                <a:latin typeface="UTM Avo"/>
              </a:rPr>
              <a:t>mũi</a:t>
            </a:r>
            <a:r>
              <a:rPr lang="en-US" sz="3300" dirty="0">
                <a:solidFill>
                  <a:srgbClr val="000000"/>
                </a:solidFill>
                <a:latin typeface="UTM Avo"/>
              </a:rPr>
              <a:t>. </a:t>
            </a:r>
            <a:r>
              <a:rPr lang="en-US" sz="3300" dirty="0" err="1">
                <a:solidFill>
                  <a:srgbClr val="000000"/>
                </a:solidFill>
                <a:latin typeface="UTM Avo"/>
              </a:rPr>
              <a:t>Mỗi</a:t>
            </a:r>
            <a:r>
              <a:rPr lang="en-US" sz="3300" dirty="0">
                <a:solidFill>
                  <a:srgbClr val="000000"/>
                </a:solidFill>
                <a:latin typeface="UTM Avo"/>
              </a:rPr>
              <a:t> </a:t>
            </a:r>
            <a:r>
              <a:rPr lang="en-US" sz="3300" dirty="0" err="1">
                <a:solidFill>
                  <a:srgbClr val="000000"/>
                </a:solidFill>
                <a:latin typeface="UTM Avo"/>
              </a:rPr>
              <a:t>khi</a:t>
            </a:r>
            <a:r>
              <a:rPr lang="en-US" sz="3300" dirty="0">
                <a:solidFill>
                  <a:srgbClr val="000000"/>
                </a:solidFill>
                <a:latin typeface="UTM Avo"/>
              </a:rPr>
              <a:t> </a:t>
            </a:r>
            <a:r>
              <a:rPr lang="en-US" sz="3300" dirty="0" err="1">
                <a:solidFill>
                  <a:srgbClr val="000000"/>
                </a:solidFill>
                <a:latin typeface="UTM Avo"/>
              </a:rPr>
              <a:t>cảm</a:t>
            </a:r>
            <a:r>
              <a:rPr lang="en-US" sz="3300" dirty="0">
                <a:solidFill>
                  <a:srgbClr val="000000"/>
                </a:solidFill>
                <a:latin typeface="UTM Avo"/>
              </a:rPr>
              <a:t> </a:t>
            </a:r>
            <a:r>
              <a:rPr lang="en-US" sz="3300" dirty="0" err="1">
                <a:solidFill>
                  <a:srgbClr val="000000"/>
                </a:solidFill>
                <a:latin typeface="UTM Avo"/>
              </a:rPr>
              <a:t>thấy</a:t>
            </a:r>
            <a:r>
              <a:rPr lang="en-US" sz="3300" dirty="0">
                <a:solidFill>
                  <a:srgbClr val="000000"/>
                </a:solidFill>
                <a:latin typeface="UTM Avo"/>
              </a:rPr>
              <a:t> </a:t>
            </a:r>
            <a:r>
              <a:rPr lang="en-US" sz="3300" dirty="0" err="1">
                <a:solidFill>
                  <a:srgbClr val="000000"/>
                </a:solidFill>
                <a:latin typeface="UTM Avo"/>
              </a:rPr>
              <a:t>nguy</a:t>
            </a:r>
            <a:r>
              <a:rPr lang="en-US" sz="3300" dirty="0">
                <a:solidFill>
                  <a:srgbClr val="000000"/>
                </a:solidFill>
                <a:latin typeface="UTM Avo"/>
              </a:rPr>
              <a:t> </a:t>
            </a:r>
            <a:r>
              <a:rPr lang="en-US" sz="3300" dirty="0" err="1">
                <a:solidFill>
                  <a:srgbClr val="000000"/>
                </a:solidFill>
                <a:latin typeface="UTM Avo"/>
              </a:rPr>
              <a:t>hiểm</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lại</a:t>
            </a:r>
            <a:r>
              <a:rPr lang="en-US" sz="3300" dirty="0">
                <a:solidFill>
                  <a:srgbClr val="000000"/>
                </a:solidFill>
                <a:latin typeface="UTM Avo"/>
              </a:rPr>
              <a:t> </a:t>
            </a:r>
            <a:r>
              <a:rPr lang="en-US" sz="3300" dirty="0" err="1">
                <a:solidFill>
                  <a:srgbClr val="000000"/>
                </a:solidFill>
                <a:latin typeface="UTM Avo"/>
              </a:rPr>
              <a:t>thu</a:t>
            </a:r>
            <a:r>
              <a:rPr lang="en-US" sz="3300" dirty="0">
                <a:solidFill>
                  <a:srgbClr val="000000"/>
                </a:solidFill>
                <a:latin typeface="UTM Avo"/>
              </a:rPr>
              <a:t> </a:t>
            </a:r>
            <a:r>
              <a:rPr lang="en-US" sz="3300" dirty="0" err="1">
                <a:solidFill>
                  <a:srgbClr val="000000"/>
                </a:solidFill>
                <a:latin typeface="UTM Avo"/>
              </a:rPr>
              <a:t>cái</a:t>
            </a:r>
            <a:r>
              <a:rPr lang="en-US" sz="3300" dirty="0">
                <a:solidFill>
                  <a:srgbClr val="000000"/>
                </a:solidFill>
                <a:latin typeface="UTM Avo"/>
              </a:rPr>
              <a:t> </a:t>
            </a:r>
            <a:r>
              <a:rPr lang="en-US" sz="3300" dirty="0" err="1">
                <a:solidFill>
                  <a:srgbClr val="000000"/>
                </a:solidFill>
                <a:latin typeface="UTM Avo"/>
              </a:rPr>
              <a:t>đầu</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vào</a:t>
            </a:r>
            <a:r>
              <a:rPr lang="en-US" sz="3300" dirty="0">
                <a:solidFill>
                  <a:srgbClr val="000000"/>
                </a:solidFill>
                <a:latin typeface="UTM Avo"/>
              </a:rPr>
              <a:t> </a:t>
            </a:r>
            <a:r>
              <a:rPr lang="en-US" sz="3300" dirty="0" err="1">
                <a:solidFill>
                  <a:srgbClr val="000000"/>
                </a:solidFill>
                <a:latin typeface="UTM Avo"/>
              </a:rPr>
              <a:t>trong</a:t>
            </a:r>
            <a:r>
              <a:rPr lang="en-US" sz="3300" dirty="0">
                <a:solidFill>
                  <a:srgbClr val="000000"/>
                </a:solidFill>
                <a:latin typeface="UTM Avo"/>
              </a:rPr>
              <a:t> </a:t>
            </a:r>
            <a:r>
              <a:rPr lang="en-US" sz="3300" dirty="0" err="1">
                <a:solidFill>
                  <a:srgbClr val="000000"/>
                </a:solidFill>
                <a:latin typeface="UTM Avo"/>
              </a:rPr>
              <a:t>mai</a:t>
            </a:r>
            <a:r>
              <a:rPr lang="en-US" sz="3300" dirty="0">
                <a:solidFill>
                  <a:srgbClr val="000000"/>
                </a:solidFill>
                <a:latin typeface="UTM Avo"/>
              </a:rPr>
              <a:t>. </a:t>
            </a:r>
            <a:r>
              <a:rPr lang="en-US" sz="3300" dirty="0" err="1">
                <a:solidFill>
                  <a:srgbClr val="000000"/>
                </a:solidFill>
                <a:latin typeface="UTM Avo"/>
              </a:rPr>
              <a:t>Phải</a:t>
            </a:r>
            <a:r>
              <a:rPr lang="en-US" sz="3300" dirty="0">
                <a:solidFill>
                  <a:srgbClr val="000000"/>
                </a:solidFill>
                <a:latin typeface="UTM Avo"/>
              </a:rPr>
              <a:t> </a:t>
            </a:r>
            <a:r>
              <a:rPr lang="en-US" sz="3300" dirty="0" err="1">
                <a:solidFill>
                  <a:srgbClr val="000000"/>
                </a:solidFill>
                <a:latin typeface="UTM Avo"/>
              </a:rPr>
              <a:t>đến</a:t>
            </a:r>
            <a:r>
              <a:rPr lang="en-US" sz="3300" dirty="0">
                <a:solidFill>
                  <a:srgbClr val="000000"/>
                </a:solidFill>
                <a:latin typeface="UTM Avo"/>
              </a:rPr>
              <a:t> </a:t>
            </a:r>
            <a:r>
              <a:rPr lang="en-US" sz="3300" dirty="0" err="1">
                <a:solidFill>
                  <a:srgbClr val="000000"/>
                </a:solidFill>
                <a:latin typeface="UTM Avo"/>
              </a:rPr>
              <a:t>khi</a:t>
            </a:r>
            <a:r>
              <a:rPr lang="en-US" sz="3300" dirty="0">
                <a:solidFill>
                  <a:srgbClr val="000000"/>
                </a:solidFill>
                <a:latin typeface="UTM Avo"/>
              </a:rPr>
              <a:t> </a:t>
            </a:r>
            <a:r>
              <a:rPr lang="en-US" sz="3300" dirty="0" err="1">
                <a:solidFill>
                  <a:srgbClr val="000000"/>
                </a:solidFill>
                <a:latin typeface="UTM Avo"/>
              </a:rPr>
              <a:t>hé</a:t>
            </a:r>
            <a:r>
              <a:rPr lang="en-US" sz="3300" dirty="0">
                <a:solidFill>
                  <a:srgbClr val="000000"/>
                </a:solidFill>
                <a:latin typeface="UTM Avo"/>
              </a:rPr>
              <a:t> </a:t>
            </a:r>
            <a:r>
              <a:rPr lang="en-US" sz="3300" dirty="0" err="1">
                <a:solidFill>
                  <a:srgbClr val="000000"/>
                </a:solidFill>
                <a:latin typeface="UTM Avo"/>
              </a:rPr>
              <a:t>mở</a:t>
            </a:r>
            <a:r>
              <a:rPr lang="en-US" sz="3300" dirty="0">
                <a:solidFill>
                  <a:srgbClr val="000000"/>
                </a:solidFill>
                <a:latin typeface="UTM Avo"/>
              </a:rPr>
              <a:t> </a:t>
            </a:r>
            <a:r>
              <a:rPr lang="en-US" sz="3300" dirty="0" err="1">
                <a:solidFill>
                  <a:srgbClr val="000000"/>
                </a:solidFill>
                <a:latin typeface="UTM Avo"/>
              </a:rPr>
              <a:t>đôi</a:t>
            </a:r>
            <a:r>
              <a:rPr lang="en-US" sz="3300" dirty="0">
                <a:solidFill>
                  <a:srgbClr val="000000"/>
                </a:solidFill>
                <a:latin typeface="UTM Avo"/>
              </a:rPr>
              <a:t> </a:t>
            </a:r>
            <a:r>
              <a:rPr lang="en-US" sz="3300" dirty="0" err="1">
                <a:solidFill>
                  <a:srgbClr val="000000"/>
                </a:solidFill>
                <a:latin typeface="UTM Avo"/>
              </a:rPr>
              <a:t>mắt</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xíu</a:t>
            </a:r>
            <a:r>
              <a:rPr lang="en-US" sz="3300" dirty="0">
                <a:solidFill>
                  <a:srgbClr val="000000"/>
                </a:solidFill>
                <a:latin typeface="UTM Avo"/>
              </a:rPr>
              <a:t> </a:t>
            </a:r>
            <a:r>
              <a:rPr lang="en-US" sz="3300" dirty="0" err="1">
                <a:solidFill>
                  <a:srgbClr val="000000"/>
                </a:solidFill>
                <a:latin typeface="UTM Avo"/>
              </a:rPr>
              <a:t>như</a:t>
            </a:r>
            <a:r>
              <a:rPr lang="en-US" sz="3300" dirty="0">
                <a:solidFill>
                  <a:srgbClr val="000000"/>
                </a:solidFill>
                <a:latin typeface="UTM Avo"/>
              </a:rPr>
              <a:t> </a:t>
            </a:r>
            <a:r>
              <a:rPr lang="en-US" sz="3300" dirty="0" err="1">
                <a:solidFill>
                  <a:srgbClr val="000000"/>
                </a:solidFill>
                <a:latin typeface="UTM Avo"/>
              </a:rPr>
              <a:t>hạt</a:t>
            </a:r>
            <a:r>
              <a:rPr lang="en-US" sz="3300" dirty="0">
                <a:solidFill>
                  <a:srgbClr val="000000"/>
                </a:solidFill>
                <a:latin typeface="UTM Avo"/>
              </a:rPr>
              <a:t> </a:t>
            </a:r>
            <a:r>
              <a:rPr lang="en-US" sz="3300" dirty="0" err="1">
                <a:solidFill>
                  <a:srgbClr val="000000"/>
                </a:solidFill>
                <a:latin typeface="UTM Avo"/>
              </a:rPr>
              <a:t>đậu</a:t>
            </a:r>
            <a:r>
              <a:rPr lang="en-US" sz="3300" dirty="0">
                <a:solidFill>
                  <a:srgbClr val="000000"/>
                </a:solidFill>
                <a:latin typeface="UTM Avo"/>
              </a:rPr>
              <a:t>, </a:t>
            </a:r>
            <a:r>
              <a:rPr lang="en-US" sz="3300" dirty="0" err="1">
                <a:solidFill>
                  <a:srgbClr val="000000"/>
                </a:solidFill>
                <a:latin typeface="UTM Avo"/>
              </a:rPr>
              <a:t>thấy</a:t>
            </a:r>
            <a:r>
              <a:rPr lang="en-US" sz="3300" dirty="0">
                <a:solidFill>
                  <a:srgbClr val="000000"/>
                </a:solidFill>
                <a:latin typeface="UTM Avo"/>
              </a:rPr>
              <a:t> an </a:t>
            </a:r>
            <a:r>
              <a:rPr lang="en-US" sz="3300" dirty="0" err="1">
                <a:solidFill>
                  <a:srgbClr val="000000"/>
                </a:solidFill>
                <a:latin typeface="UTM Avo"/>
              </a:rPr>
              <a:t>toàn</a:t>
            </a:r>
            <a:r>
              <a:rPr lang="en-US" sz="3300" dirty="0">
                <a:solidFill>
                  <a:srgbClr val="000000"/>
                </a:solidFill>
                <a:latin typeface="UTM Avo"/>
              </a:rPr>
              <a:t> </a:t>
            </a:r>
            <a:r>
              <a:rPr lang="en-US" sz="3300" dirty="0" err="1">
                <a:solidFill>
                  <a:srgbClr val="000000"/>
                </a:solidFill>
                <a:latin typeface="UTM Avo"/>
              </a:rPr>
              <a:t>rồi</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mới</a:t>
            </a:r>
            <a:r>
              <a:rPr lang="en-US" sz="3300" dirty="0">
                <a:solidFill>
                  <a:srgbClr val="000000"/>
                </a:solidFill>
                <a:latin typeface="UTM Avo"/>
              </a:rPr>
              <a:t> </a:t>
            </a:r>
            <a:r>
              <a:rPr lang="en-US" sz="3300" dirty="0" err="1">
                <a:solidFill>
                  <a:srgbClr val="000000"/>
                </a:solidFill>
                <a:latin typeface="UTM Avo"/>
              </a:rPr>
              <a:t>chịu</a:t>
            </a:r>
            <a:r>
              <a:rPr lang="en-US" sz="3300" dirty="0">
                <a:solidFill>
                  <a:srgbClr val="000000"/>
                </a:solidFill>
                <a:latin typeface="UTM Avo"/>
              </a:rPr>
              <a:t> </a:t>
            </a:r>
            <a:r>
              <a:rPr lang="en-US" sz="3300" dirty="0" err="1">
                <a:solidFill>
                  <a:srgbClr val="000000"/>
                </a:solidFill>
                <a:latin typeface="UTM Avo"/>
              </a:rPr>
              <a:t>chui</a:t>
            </a:r>
            <a:r>
              <a:rPr lang="en-US" sz="3300" dirty="0">
                <a:solidFill>
                  <a:srgbClr val="000000"/>
                </a:solidFill>
                <a:latin typeface="UTM Avo"/>
              </a:rPr>
              <a:t> </a:t>
            </a:r>
            <a:r>
              <a:rPr lang="en-US" sz="3300" dirty="0" err="1">
                <a:solidFill>
                  <a:srgbClr val="000000"/>
                </a:solidFill>
                <a:latin typeface="UTM Avo"/>
              </a:rPr>
              <a:t>ra</a:t>
            </a:r>
            <a:r>
              <a:rPr lang="en-US" sz="3300" dirty="0">
                <a:solidFill>
                  <a:srgbClr val="000000"/>
                </a:solidFill>
                <a:latin typeface="UTM Avo"/>
              </a:rPr>
              <a:t> </a:t>
            </a:r>
            <a:r>
              <a:rPr lang="en-US" sz="3300" dirty="0" err="1">
                <a:solidFill>
                  <a:srgbClr val="000000"/>
                </a:solidFill>
                <a:latin typeface="UTM Avo"/>
              </a:rPr>
              <a:t>ngoài</a:t>
            </a:r>
            <a:r>
              <a:rPr lang="en-US" sz="3300" dirty="0">
                <a:solidFill>
                  <a:srgbClr val="000000"/>
                </a:solidFill>
                <a:latin typeface="UTM Avo"/>
              </a:rPr>
              <a:t>.</a:t>
            </a:r>
            <a:endParaRPr lang="en-US" sz="3300" dirty="0">
              <a:solidFill>
                <a:srgbClr val="000000"/>
              </a:solidFill>
              <a:latin typeface="UTM Avo"/>
            </a:endParaRPr>
          </a:p>
        </p:txBody>
      </p:sp>
      <p:sp>
        <p:nvSpPr>
          <p:cNvPr id="11" name="TextBox 11"/>
          <p:cNvSpPr txBox="1"/>
          <p:nvPr/>
        </p:nvSpPr>
        <p:spPr>
          <a:xfrm>
            <a:off x="916055" y="94672"/>
            <a:ext cx="15901112" cy="934028"/>
          </a:xfrm>
          <a:prstGeom prst="rect">
            <a:avLst/>
          </a:prstGeom>
        </p:spPr>
        <p:txBody>
          <a:bodyPr lIns="0" tIns="0" rIns="0" bIns="0" rtlCol="0" anchor="t">
            <a:spAutoFit/>
          </a:bodyPr>
          <a:lstStyle/>
          <a:p>
            <a:pPr>
              <a:lnSpc>
                <a:spcPts val="7700"/>
              </a:lnSpc>
              <a:spcBef>
                <a:spcPct val="0"/>
              </a:spcBef>
            </a:pPr>
            <a:r>
              <a:rPr lang="en-US" sz="5500" dirty="0">
                <a:solidFill>
                  <a:srgbClr val="FFFFFF"/>
                </a:solidFill>
                <a:latin typeface="UTM Avo Bold" panose="02040603050506020204"/>
              </a:rPr>
              <a:t>1. </a:t>
            </a:r>
            <a:r>
              <a:rPr lang="en-US" sz="5500" dirty="0" err="1">
                <a:solidFill>
                  <a:srgbClr val="FFFFFF"/>
                </a:solidFill>
                <a:latin typeface="UTM Avo Bold" panose="02040603050506020204"/>
              </a:rPr>
              <a:t>Đọc</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bài</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văn</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sau</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và</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thực</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hiện</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yêu</a:t>
            </a:r>
            <a:r>
              <a:rPr lang="en-US" sz="5500" dirty="0">
                <a:solidFill>
                  <a:srgbClr val="FFFFFF"/>
                </a:solidFill>
                <a:latin typeface="UTM Avo Bold" panose="02040603050506020204"/>
              </a:rPr>
              <a:t> </a:t>
            </a:r>
            <a:r>
              <a:rPr lang="en-US" sz="5500" dirty="0" err="1">
                <a:solidFill>
                  <a:srgbClr val="FFFFFF"/>
                </a:solidFill>
                <a:latin typeface="UTM Avo Bold" panose="02040603050506020204"/>
              </a:rPr>
              <a:t>cầu</a:t>
            </a:r>
            <a:endParaRPr lang="en-US" sz="5500" dirty="0">
              <a:solidFill>
                <a:srgbClr val="FFFFFF"/>
              </a:solidFill>
              <a:latin typeface="UTM Avo Bold" panose="02040603050506020204"/>
            </a:endParaRPr>
          </a:p>
        </p:txBody>
      </p:sp>
      <p:sp>
        <p:nvSpPr>
          <p:cNvPr id="12" name="TextBox 12"/>
          <p:cNvSpPr txBox="1"/>
          <p:nvPr/>
        </p:nvSpPr>
        <p:spPr>
          <a:xfrm>
            <a:off x="674817" y="1335191"/>
            <a:ext cx="17166966" cy="563880"/>
          </a:xfrm>
          <a:prstGeom prst="rect">
            <a:avLst/>
          </a:prstGeom>
        </p:spPr>
        <p:txBody>
          <a:bodyPr lIns="0" tIns="0" rIns="0" bIns="0" rtlCol="0" anchor="t">
            <a:spAutoFit/>
          </a:bodyPr>
          <a:lstStyle/>
          <a:p>
            <a:pPr algn="just">
              <a:lnSpc>
                <a:spcPts val="4620"/>
              </a:lnSpc>
              <a:spcBef>
                <a:spcPct val="0"/>
              </a:spcBef>
            </a:pPr>
            <a:r>
              <a:rPr lang="en-US" sz="3300" dirty="0">
                <a:solidFill>
                  <a:srgbClr val="000000"/>
                </a:solidFill>
                <a:latin typeface="UTM Avo"/>
              </a:rPr>
              <a:t>Su </a:t>
            </a:r>
            <a:r>
              <a:rPr lang="en-US" sz="3300" dirty="0" err="1">
                <a:solidFill>
                  <a:srgbClr val="000000"/>
                </a:solidFill>
                <a:latin typeface="UTM Avo"/>
              </a:rPr>
              <a:t>là</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a:t>
            </a:r>
            <a:r>
              <a:rPr lang="en-US" sz="3300" dirty="0" err="1">
                <a:solidFill>
                  <a:srgbClr val="000000"/>
                </a:solidFill>
                <a:latin typeface="UTM Avo"/>
              </a:rPr>
              <a:t>nhỏ</a:t>
            </a:r>
            <a:r>
              <a:rPr lang="en-US" sz="3300" dirty="0">
                <a:solidFill>
                  <a:srgbClr val="000000"/>
                </a:solidFill>
                <a:latin typeface="UTM Avo"/>
              </a:rPr>
              <a:t>, </a:t>
            </a:r>
            <a:r>
              <a:rPr lang="en-US" sz="3300" dirty="0" err="1">
                <a:solidFill>
                  <a:srgbClr val="000000"/>
                </a:solidFill>
                <a:latin typeface="UTM Avo"/>
              </a:rPr>
              <a:t>ngộ</a:t>
            </a:r>
            <a:r>
              <a:rPr lang="en-US" sz="3300" dirty="0">
                <a:solidFill>
                  <a:srgbClr val="000000"/>
                </a:solidFill>
                <a:latin typeface="UTM Avo"/>
              </a:rPr>
              <a:t> </a:t>
            </a:r>
            <a:r>
              <a:rPr lang="en-US" sz="3300" dirty="0" err="1">
                <a:solidFill>
                  <a:srgbClr val="000000"/>
                </a:solidFill>
                <a:latin typeface="UTM Avo"/>
              </a:rPr>
              <a:t>nghĩnh</a:t>
            </a:r>
            <a:r>
              <a:rPr lang="en-US" sz="3300" dirty="0">
                <a:solidFill>
                  <a:srgbClr val="000000"/>
                </a:solidFill>
                <a:latin typeface="UTM Avo"/>
              </a:rPr>
              <a:t>, </a:t>
            </a:r>
            <a:r>
              <a:rPr lang="en-US" sz="3300" dirty="0" err="1">
                <a:solidFill>
                  <a:srgbClr val="000000"/>
                </a:solidFill>
                <a:latin typeface="UTM Avo"/>
              </a:rPr>
              <a:t>đáng</a:t>
            </a:r>
            <a:r>
              <a:rPr lang="en-US" sz="3300" dirty="0">
                <a:solidFill>
                  <a:srgbClr val="000000"/>
                </a:solidFill>
                <a:latin typeface="UTM Avo"/>
              </a:rPr>
              <a:t> </a:t>
            </a:r>
            <a:r>
              <a:rPr lang="en-US" sz="3300" dirty="0" err="1">
                <a:solidFill>
                  <a:srgbClr val="000000"/>
                </a:solidFill>
                <a:latin typeface="UTM Avo"/>
              </a:rPr>
              <a:t>yêu</a:t>
            </a:r>
            <a:r>
              <a:rPr lang="en-US" sz="3300" dirty="0">
                <a:solidFill>
                  <a:srgbClr val="000000"/>
                </a:solidFill>
                <a:latin typeface="UTM Avo"/>
              </a:rPr>
              <a:t> </a:t>
            </a:r>
            <a:r>
              <a:rPr lang="en-US" sz="3300" dirty="0" err="1">
                <a:solidFill>
                  <a:srgbClr val="000000"/>
                </a:solidFill>
                <a:latin typeface="UTM Avo"/>
              </a:rPr>
              <a:t>mà</a:t>
            </a:r>
            <a:r>
              <a:rPr lang="en-US" sz="3300" dirty="0">
                <a:solidFill>
                  <a:srgbClr val="000000"/>
                </a:solidFill>
                <a:latin typeface="UTM Avo"/>
              </a:rPr>
              <a:t> </a:t>
            </a:r>
            <a:r>
              <a:rPr lang="en-US" sz="3300" dirty="0" err="1">
                <a:solidFill>
                  <a:srgbClr val="000000"/>
                </a:solidFill>
                <a:latin typeface="UTM Avo"/>
              </a:rPr>
              <a:t>ông</a:t>
            </a:r>
            <a:r>
              <a:rPr lang="en-US" sz="3300" dirty="0">
                <a:solidFill>
                  <a:srgbClr val="000000"/>
                </a:solidFill>
                <a:latin typeface="UTM Avo"/>
              </a:rPr>
              <a:t> </a:t>
            </a:r>
            <a:r>
              <a:rPr lang="en-US" sz="3300" dirty="0" err="1">
                <a:solidFill>
                  <a:srgbClr val="000000"/>
                </a:solidFill>
                <a:latin typeface="UTM Avo"/>
              </a:rPr>
              <a:t>bà</a:t>
            </a: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r>
              <a:rPr lang="en-US" sz="3300" dirty="0" err="1">
                <a:solidFill>
                  <a:srgbClr val="000000"/>
                </a:solidFill>
                <a:latin typeface="UTM Avo"/>
              </a:rPr>
              <a:t>nuôi</a:t>
            </a:r>
            <a:r>
              <a:rPr lang="en-US" sz="3300" dirty="0">
                <a:solidFill>
                  <a:srgbClr val="000000"/>
                </a:solidFill>
                <a:latin typeface="UTM Avo"/>
              </a:rPr>
              <a:t> </a:t>
            </a:r>
            <a:r>
              <a:rPr lang="en-US" sz="3300" dirty="0" err="1">
                <a:solidFill>
                  <a:srgbClr val="000000"/>
                </a:solidFill>
                <a:latin typeface="UTM Avo"/>
              </a:rPr>
              <a:t>đã</a:t>
            </a:r>
            <a:r>
              <a:rPr lang="en-US" sz="3300" dirty="0">
                <a:solidFill>
                  <a:srgbClr val="000000"/>
                </a:solidFill>
                <a:latin typeface="UTM Avo"/>
              </a:rPr>
              <a:t> </a:t>
            </a:r>
            <a:r>
              <a:rPr lang="en-US" sz="3300" dirty="0" err="1">
                <a:solidFill>
                  <a:srgbClr val="000000"/>
                </a:solidFill>
                <a:latin typeface="UTM Avo"/>
              </a:rPr>
              <a:t>bảy</a:t>
            </a:r>
            <a:r>
              <a:rPr lang="en-US" sz="3300" dirty="0">
                <a:solidFill>
                  <a:srgbClr val="000000"/>
                </a:solidFill>
                <a:latin typeface="UTM Avo"/>
              </a:rPr>
              <a:t> </a:t>
            </a:r>
            <a:r>
              <a:rPr lang="en-US" sz="3300" dirty="0" err="1">
                <a:solidFill>
                  <a:srgbClr val="000000"/>
                </a:solidFill>
                <a:latin typeface="UTM Avo"/>
              </a:rPr>
              <a:t>năm</a:t>
            </a:r>
            <a:r>
              <a:rPr lang="en-US" sz="3300" dirty="0">
                <a:solidFill>
                  <a:srgbClr val="000000"/>
                </a:solidFill>
                <a:latin typeface="UTM Avo"/>
              </a:rPr>
              <a:t> </a:t>
            </a:r>
            <a:r>
              <a:rPr lang="en-US" sz="3300" dirty="0" err="1">
                <a:solidFill>
                  <a:srgbClr val="000000"/>
                </a:solidFill>
                <a:latin typeface="UTM Avo"/>
              </a:rPr>
              <a:t>rồi</a:t>
            </a:r>
            <a:r>
              <a:rPr lang="en-US" sz="3300" dirty="0">
                <a:solidFill>
                  <a:srgbClr val="000000"/>
                </a:solidFill>
                <a:latin typeface="UTM Avo"/>
              </a:rPr>
              <a:t>.</a:t>
            </a:r>
            <a:endParaRPr lang="en-US" sz="3300" dirty="0">
              <a:solidFill>
                <a:srgbClr val="000000"/>
              </a:solidFill>
              <a:latin typeface="UTM Avo"/>
            </a:endParaRPr>
          </a:p>
        </p:txBody>
      </p:sp>
      <p:sp>
        <p:nvSpPr>
          <p:cNvPr id="13" name="TextBox 13"/>
          <p:cNvSpPr txBox="1"/>
          <p:nvPr/>
        </p:nvSpPr>
        <p:spPr>
          <a:xfrm>
            <a:off x="210718" y="4882583"/>
            <a:ext cx="14384462" cy="405003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endParaRPr lang="en-US" sz="3300">
              <a:solidFill>
                <a:srgbClr val="000000"/>
              </a:solidFill>
              <a:latin typeface="UTM Avo"/>
            </a:endParaRPr>
          </a:p>
          <a:p>
            <a:pPr algn="just">
              <a:lnSpc>
                <a:spcPts val="4620"/>
              </a:lnSpc>
              <a:spcBef>
                <a:spcPct val="0"/>
              </a:spcBef>
            </a:pPr>
            <a:r>
              <a:rPr lang="en-US" sz="3300">
                <a:solidFill>
                  <a:srgbClr val="000000"/>
                </a:solidFill>
                <a:latin typeface="UTM Avo"/>
              </a:rPr>
              <a:t>     Em rất thích chú rùa Su và có lẽ Su cũng rất thích em. </a:t>
            </a:r>
            <a:endParaRPr lang="en-US" sz="3300">
              <a:solidFill>
                <a:srgbClr val="000000"/>
              </a:solidFill>
              <a:latin typeface="UTM Avo"/>
            </a:endParaRPr>
          </a:p>
        </p:txBody>
      </p:sp>
      <p:sp>
        <p:nvSpPr>
          <p:cNvPr id="14" name="TextBox 14"/>
          <p:cNvSpPr txBox="1"/>
          <p:nvPr/>
        </p:nvSpPr>
        <p:spPr>
          <a:xfrm>
            <a:off x="8928110" y="9563100"/>
            <a:ext cx="6504249" cy="563880"/>
          </a:xfrm>
          <a:prstGeom prst="rect">
            <a:avLst/>
          </a:prstGeom>
        </p:spPr>
        <p:txBody>
          <a:bodyPr lIns="0" tIns="0" rIns="0" bIns="0" rtlCol="0" anchor="t">
            <a:spAutoFit/>
          </a:bodyPr>
          <a:lstStyle/>
          <a:p>
            <a:pPr algn="ctr">
              <a:lnSpc>
                <a:spcPts val="4620"/>
              </a:lnSpc>
              <a:spcBef>
                <a:spcPct val="0"/>
              </a:spcBef>
            </a:pPr>
            <a:r>
              <a:rPr lang="en-US" sz="3300">
                <a:solidFill>
                  <a:srgbClr val="FFFFFF"/>
                </a:solidFill>
                <a:latin typeface="UTM Avo"/>
              </a:rPr>
              <a:t>(Nguyễn Ngọc Minh Anh)</a:t>
            </a:r>
            <a:endParaRPr lang="en-US" sz="3300">
              <a:solidFill>
                <a:srgbClr val="FFFFFF"/>
              </a:solidFill>
              <a:latin typeface="UTM Avo"/>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439163" y="484538"/>
                <a:ext cx="4672534" cy="328262"/>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439163" y="0"/>
                <a:ext cx="4672534" cy="328263"/>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9" name="Freeform 9"/>
          <p:cNvSpPr/>
          <p:nvPr/>
        </p:nvSpPr>
        <p:spPr>
          <a:xfrm>
            <a:off x="3411107" y="4079932"/>
            <a:ext cx="11656465" cy="6207068"/>
          </a:xfrm>
          <a:custGeom>
            <a:avLst/>
            <a:gdLst/>
            <a:ahLst/>
            <a:cxnLst/>
            <a:rect l="l" t="t" r="r" b="b"/>
            <a:pathLst>
              <a:path w="11656465" h="6207068">
                <a:moveTo>
                  <a:pt x="0" y="0"/>
                </a:moveTo>
                <a:lnTo>
                  <a:pt x="11656465" y="0"/>
                </a:lnTo>
                <a:lnTo>
                  <a:pt x="11656465" y="6207068"/>
                </a:lnTo>
                <a:lnTo>
                  <a:pt x="0" y="6207068"/>
                </a:lnTo>
                <a:lnTo>
                  <a:pt x="0" y="0"/>
                </a:lnTo>
                <a:close/>
              </a:path>
            </a:pathLst>
          </a:custGeom>
          <a:blipFill>
            <a:blip r:embed="rId1"/>
            <a:stretch>
              <a:fillRect/>
            </a:stretch>
          </a:blipFill>
        </p:spPr>
      </p:sp>
      <p:sp>
        <p:nvSpPr>
          <p:cNvPr id="10" name="TextBox 10"/>
          <p:cNvSpPr txBox="1"/>
          <p:nvPr/>
        </p:nvSpPr>
        <p:spPr>
          <a:xfrm>
            <a:off x="487423" y="1476071"/>
            <a:ext cx="17503832" cy="3841750"/>
          </a:xfrm>
          <a:prstGeom prst="rect">
            <a:avLst/>
          </a:prstGeom>
        </p:spPr>
        <p:txBody>
          <a:bodyPr lIns="0" tIns="0" rIns="0" bIns="0" rtlCol="0" anchor="t">
            <a:spAutoFit/>
          </a:bodyPr>
          <a:lstStyle/>
          <a:p>
            <a:pPr>
              <a:lnSpc>
                <a:spcPts val="7700"/>
              </a:lnSpc>
            </a:pPr>
            <a:r>
              <a:rPr lang="en-US" sz="5500" dirty="0">
                <a:solidFill>
                  <a:srgbClr val="291F44"/>
                </a:solidFill>
                <a:latin typeface="UTM Avo"/>
              </a:rPr>
              <a:t>a. </a:t>
            </a:r>
            <a:r>
              <a:rPr lang="en-US" sz="5500" dirty="0" err="1">
                <a:solidFill>
                  <a:srgbClr val="291F44"/>
                </a:solidFill>
                <a:latin typeface="UTM Avo"/>
              </a:rPr>
              <a:t>Tìm</a:t>
            </a:r>
            <a:r>
              <a:rPr lang="en-US" sz="5500" dirty="0">
                <a:solidFill>
                  <a:srgbClr val="291F44"/>
                </a:solidFill>
                <a:latin typeface="UTM Avo"/>
              </a:rPr>
              <a:t> </a:t>
            </a:r>
            <a:r>
              <a:rPr lang="en-US" sz="5500" dirty="0" err="1">
                <a:solidFill>
                  <a:srgbClr val="291F44"/>
                </a:solidFill>
                <a:latin typeface="UTM Avo"/>
              </a:rPr>
              <a:t>phần</a:t>
            </a:r>
            <a:r>
              <a:rPr lang="en-US" sz="5500" dirty="0">
                <a:solidFill>
                  <a:srgbClr val="291F44"/>
                </a:solidFill>
                <a:latin typeface="UTM Avo"/>
              </a:rPr>
              <a:t> </a:t>
            </a:r>
            <a:r>
              <a:rPr lang="en-US" sz="5500" dirty="0" err="1">
                <a:solidFill>
                  <a:srgbClr val="291F44"/>
                </a:solidFill>
                <a:latin typeface="UTM Avo"/>
              </a:rPr>
              <a:t>mở</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thân</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và</a:t>
            </a:r>
            <a:r>
              <a:rPr lang="en-US" sz="5500" dirty="0">
                <a:solidFill>
                  <a:srgbClr val="291F44"/>
                </a:solidFill>
                <a:latin typeface="UTM Avo"/>
              </a:rPr>
              <a:t> </a:t>
            </a:r>
            <a:r>
              <a:rPr lang="en-US" sz="5500" dirty="0" err="1">
                <a:solidFill>
                  <a:srgbClr val="291F44"/>
                </a:solidFill>
                <a:latin typeface="UTM Avo"/>
              </a:rPr>
              <a:t>kết</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của</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văn</a:t>
            </a:r>
            <a:r>
              <a:rPr lang="en-US" sz="5500" dirty="0">
                <a:solidFill>
                  <a:srgbClr val="291F44"/>
                </a:solidFill>
                <a:latin typeface="UTM Avo"/>
              </a:rPr>
              <a:t> </a:t>
            </a:r>
            <a:r>
              <a:rPr lang="en-US" sz="5500" dirty="0" err="1">
                <a:solidFill>
                  <a:srgbClr val="291F44"/>
                </a:solidFill>
                <a:latin typeface="UTM Avo"/>
              </a:rPr>
              <a:t>trên</a:t>
            </a:r>
            <a:r>
              <a:rPr lang="en-US" sz="5500" dirty="0">
                <a:solidFill>
                  <a:srgbClr val="291F44"/>
                </a:solidFill>
                <a:latin typeface="UTM Avo"/>
              </a:rPr>
              <a:t>. </a:t>
            </a:r>
            <a:r>
              <a:rPr lang="en-US" sz="5500" dirty="0" err="1">
                <a:solidFill>
                  <a:srgbClr val="291F44"/>
                </a:solidFill>
                <a:latin typeface="UTM Avo"/>
              </a:rPr>
              <a:t>Nêu</a:t>
            </a:r>
            <a:r>
              <a:rPr lang="en-US" sz="5500" dirty="0">
                <a:solidFill>
                  <a:srgbClr val="291F44"/>
                </a:solidFill>
                <a:latin typeface="UTM Avo"/>
              </a:rPr>
              <a:t> </a:t>
            </a:r>
            <a:r>
              <a:rPr lang="en-US" sz="5500" dirty="0" err="1">
                <a:solidFill>
                  <a:srgbClr val="291F44"/>
                </a:solidFill>
                <a:latin typeface="UTM Avo"/>
              </a:rPr>
              <a:t>nội</a:t>
            </a:r>
            <a:r>
              <a:rPr lang="en-US" sz="5500" dirty="0">
                <a:solidFill>
                  <a:srgbClr val="291F44"/>
                </a:solidFill>
                <a:latin typeface="UTM Avo"/>
              </a:rPr>
              <a:t> dung </a:t>
            </a:r>
            <a:r>
              <a:rPr lang="en-US" sz="5500" dirty="0" err="1">
                <a:solidFill>
                  <a:srgbClr val="291F44"/>
                </a:solidFill>
                <a:latin typeface="UTM Avo"/>
              </a:rPr>
              <a:t>chính</a:t>
            </a:r>
            <a:r>
              <a:rPr lang="en-US" sz="5500" dirty="0">
                <a:solidFill>
                  <a:srgbClr val="291F44"/>
                </a:solidFill>
                <a:latin typeface="UTM Avo"/>
              </a:rPr>
              <a:t> </a:t>
            </a:r>
            <a:r>
              <a:rPr lang="en-US" sz="5500" dirty="0" err="1">
                <a:solidFill>
                  <a:srgbClr val="291F44"/>
                </a:solidFill>
                <a:latin typeface="UTM Avo"/>
              </a:rPr>
              <a:t>của</a:t>
            </a:r>
            <a:r>
              <a:rPr lang="en-US" sz="5500" dirty="0">
                <a:solidFill>
                  <a:srgbClr val="291F44"/>
                </a:solidFill>
                <a:latin typeface="UTM Avo"/>
              </a:rPr>
              <a:t> </a:t>
            </a:r>
            <a:r>
              <a:rPr lang="en-US" sz="5500" dirty="0" err="1">
                <a:solidFill>
                  <a:srgbClr val="291F44"/>
                </a:solidFill>
                <a:latin typeface="UTM Avo"/>
              </a:rPr>
              <a:t>mỗi</a:t>
            </a:r>
            <a:r>
              <a:rPr lang="en-US" sz="5500" dirty="0">
                <a:solidFill>
                  <a:srgbClr val="291F44"/>
                </a:solidFill>
                <a:latin typeface="UTM Avo"/>
              </a:rPr>
              <a:t> </a:t>
            </a:r>
            <a:r>
              <a:rPr lang="en-US" sz="5500" dirty="0" err="1">
                <a:solidFill>
                  <a:srgbClr val="291F44"/>
                </a:solidFill>
                <a:latin typeface="UTM Avo"/>
              </a:rPr>
              <a:t>phần</a:t>
            </a:r>
            <a:r>
              <a:rPr lang="en-US" sz="5500" dirty="0">
                <a:solidFill>
                  <a:srgbClr val="291F44"/>
                </a:solidFill>
                <a:latin typeface="UTM Avo"/>
              </a:rPr>
              <a:t>.</a:t>
            </a:r>
            <a:endParaRPr lang="en-US" sz="5500" dirty="0">
              <a:solidFill>
                <a:srgbClr val="291F44"/>
              </a:solidFill>
              <a:latin typeface="UTM Avo"/>
            </a:endParaRPr>
          </a:p>
          <a:p>
            <a:pPr>
              <a:lnSpc>
                <a:spcPts val="7700"/>
              </a:lnSpc>
              <a:spcBef>
                <a:spcPct val="0"/>
              </a:spcBef>
            </a:pPr>
            <a:r>
              <a:rPr lang="en-US" sz="5500" dirty="0">
                <a:solidFill>
                  <a:srgbClr val="291F44"/>
                </a:solidFill>
                <a:latin typeface="UTM Avo"/>
              </a:rPr>
              <a:t>b. </a:t>
            </a:r>
            <a:r>
              <a:rPr lang="en-US" sz="5500" dirty="0" err="1">
                <a:solidFill>
                  <a:srgbClr val="291F44"/>
                </a:solidFill>
                <a:latin typeface="UTM Avo"/>
              </a:rPr>
              <a:t>Phần</a:t>
            </a:r>
            <a:r>
              <a:rPr lang="en-US" sz="5500" dirty="0">
                <a:solidFill>
                  <a:srgbClr val="291F44"/>
                </a:solidFill>
                <a:latin typeface="UTM Avo"/>
              </a:rPr>
              <a:t> </a:t>
            </a:r>
            <a:r>
              <a:rPr lang="en-US" sz="5500" dirty="0" err="1">
                <a:solidFill>
                  <a:srgbClr val="291F44"/>
                </a:solidFill>
                <a:latin typeface="UTM Avo"/>
              </a:rPr>
              <a:t>thân</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có</a:t>
            </a:r>
            <a:r>
              <a:rPr lang="en-US" sz="5500" dirty="0">
                <a:solidFill>
                  <a:srgbClr val="291F44"/>
                </a:solidFill>
                <a:latin typeface="UTM Avo"/>
              </a:rPr>
              <a:t> </a:t>
            </a:r>
            <a:r>
              <a:rPr lang="en-US" sz="5500" dirty="0" err="1">
                <a:solidFill>
                  <a:srgbClr val="291F44"/>
                </a:solidFill>
                <a:latin typeface="UTM Avo"/>
              </a:rPr>
              <a:t>mấy</a:t>
            </a:r>
            <a:r>
              <a:rPr lang="en-US" sz="5500" dirty="0">
                <a:solidFill>
                  <a:srgbClr val="291F44"/>
                </a:solidFill>
                <a:latin typeface="UTM Avo"/>
              </a:rPr>
              <a:t> </a:t>
            </a:r>
            <a:r>
              <a:rPr lang="en-US" sz="5500" dirty="0" err="1">
                <a:solidFill>
                  <a:srgbClr val="291F44"/>
                </a:solidFill>
                <a:latin typeface="UTM Avo"/>
              </a:rPr>
              <a:t>đoạn</a:t>
            </a:r>
            <a:r>
              <a:rPr lang="en-US" sz="5500" dirty="0">
                <a:solidFill>
                  <a:srgbClr val="291F44"/>
                </a:solidFill>
                <a:latin typeface="UTM Avo"/>
              </a:rPr>
              <a:t>? </a:t>
            </a:r>
            <a:r>
              <a:rPr lang="en-US" sz="5500" dirty="0" err="1">
                <a:solidFill>
                  <a:srgbClr val="291F44"/>
                </a:solidFill>
                <a:latin typeface="UTM Avo"/>
              </a:rPr>
              <a:t>Mỗi</a:t>
            </a:r>
            <a:r>
              <a:rPr lang="en-US" sz="5500" dirty="0">
                <a:solidFill>
                  <a:srgbClr val="291F44"/>
                </a:solidFill>
                <a:latin typeface="UTM Avo"/>
              </a:rPr>
              <a:t> </a:t>
            </a:r>
            <a:r>
              <a:rPr lang="en-US" sz="5500" dirty="0" err="1">
                <a:solidFill>
                  <a:srgbClr val="291F44"/>
                </a:solidFill>
                <a:latin typeface="UTM Avo"/>
              </a:rPr>
              <a:t>đoạn</a:t>
            </a:r>
            <a:r>
              <a:rPr lang="en-US" sz="5500" dirty="0">
                <a:solidFill>
                  <a:srgbClr val="291F44"/>
                </a:solidFill>
                <a:latin typeface="UTM Avo"/>
              </a:rPr>
              <a:t> </a:t>
            </a:r>
            <a:r>
              <a:rPr lang="en-US" sz="5500" dirty="0" err="1">
                <a:solidFill>
                  <a:srgbClr val="291F44"/>
                </a:solidFill>
                <a:latin typeface="UTM Avo"/>
              </a:rPr>
              <a:t>miêu</a:t>
            </a:r>
            <a:r>
              <a:rPr lang="en-US" sz="5500" dirty="0">
                <a:solidFill>
                  <a:srgbClr val="291F44"/>
                </a:solidFill>
                <a:latin typeface="UTM Avo"/>
              </a:rPr>
              <a:t> </a:t>
            </a:r>
            <a:r>
              <a:rPr lang="en-US" sz="5500" dirty="0" err="1">
                <a:solidFill>
                  <a:srgbClr val="291F44"/>
                </a:solidFill>
                <a:latin typeface="UTM Avo"/>
              </a:rPr>
              <a:t>tả</a:t>
            </a:r>
            <a:r>
              <a:rPr lang="en-US" sz="5500" dirty="0">
                <a:solidFill>
                  <a:srgbClr val="291F44"/>
                </a:solidFill>
                <a:latin typeface="UTM Avo"/>
              </a:rPr>
              <a:t> </a:t>
            </a:r>
            <a:r>
              <a:rPr lang="en-US" sz="5500" dirty="0" err="1">
                <a:solidFill>
                  <a:srgbClr val="291F44"/>
                </a:solidFill>
                <a:latin typeface="UTM Avo"/>
              </a:rPr>
              <a:t>đặc</a:t>
            </a:r>
            <a:r>
              <a:rPr lang="en-US" sz="5500" dirty="0">
                <a:solidFill>
                  <a:srgbClr val="291F44"/>
                </a:solidFill>
                <a:latin typeface="UTM Avo"/>
              </a:rPr>
              <a:t> </a:t>
            </a:r>
            <a:r>
              <a:rPr lang="en-US" sz="5500" dirty="0" err="1">
                <a:solidFill>
                  <a:srgbClr val="291F44"/>
                </a:solidFill>
                <a:latin typeface="UTM Avo"/>
              </a:rPr>
              <a:t>điểm</a:t>
            </a:r>
            <a:r>
              <a:rPr lang="en-US" sz="5500" dirty="0">
                <a:solidFill>
                  <a:srgbClr val="291F44"/>
                </a:solidFill>
                <a:latin typeface="UTM Avo"/>
              </a:rPr>
              <a:t> </a:t>
            </a:r>
            <a:r>
              <a:rPr lang="en-US" sz="5500" dirty="0" err="1">
                <a:solidFill>
                  <a:srgbClr val="291F44"/>
                </a:solidFill>
                <a:latin typeface="UTM Avo"/>
              </a:rPr>
              <a:t>gì</a:t>
            </a:r>
            <a:r>
              <a:rPr lang="en-US" sz="5500" dirty="0">
                <a:solidFill>
                  <a:srgbClr val="291F44"/>
                </a:solidFill>
                <a:latin typeface="UTM Avo"/>
              </a:rPr>
              <a:t> </a:t>
            </a:r>
            <a:r>
              <a:rPr lang="en-US" sz="5500" dirty="0" err="1">
                <a:solidFill>
                  <a:srgbClr val="291F44"/>
                </a:solidFill>
                <a:latin typeface="UTM Avo"/>
              </a:rPr>
              <a:t>của</a:t>
            </a:r>
            <a:r>
              <a:rPr lang="en-US" sz="5500" dirty="0">
                <a:solidFill>
                  <a:srgbClr val="291F44"/>
                </a:solidFill>
                <a:latin typeface="UTM Avo"/>
              </a:rPr>
              <a:t> con </a:t>
            </a:r>
            <a:r>
              <a:rPr lang="en-US" sz="5500" dirty="0" err="1">
                <a:solidFill>
                  <a:srgbClr val="291F44"/>
                </a:solidFill>
                <a:latin typeface="UTM Avo"/>
              </a:rPr>
              <a:t>rùa</a:t>
            </a:r>
            <a:r>
              <a:rPr lang="en-US" sz="5500" dirty="0">
                <a:solidFill>
                  <a:srgbClr val="291F44"/>
                </a:solidFill>
                <a:latin typeface="UTM Avo"/>
              </a:rPr>
              <a:t>?</a:t>
            </a:r>
            <a:endParaRPr lang="en-US" sz="5500" dirty="0">
              <a:solidFill>
                <a:srgbClr val="291F44"/>
              </a:solidFill>
              <a:latin typeface="UTM Avo"/>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484538"/>
                <a:ext cx="5409116" cy="328262"/>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332706"/>
              <a:ext cx="28227916" cy="4440491"/>
              <a:chOff x="0" y="-38100"/>
              <a:chExt cx="5409116" cy="850900"/>
            </a:xfrm>
          </p:grpSpPr>
          <p:sp>
            <p:nvSpPr>
              <p:cNvPr id="7" name="Freeform 7"/>
              <p:cNvSpPr/>
              <p:nvPr/>
            </p:nvSpPr>
            <p:spPr>
              <a:xfrm>
                <a:off x="0" y="0"/>
                <a:ext cx="5409116" cy="328263"/>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15" name="TextBox 15"/>
          <p:cNvSpPr txBox="1"/>
          <p:nvPr/>
        </p:nvSpPr>
        <p:spPr>
          <a:xfrm>
            <a:off x="1377657" y="3244850"/>
            <a:ext cx="16250911" cy="1898650"/>
          </a:xfrm>
          <a:prstGeom prst="rect">
            <a:avLst/>
          </a:prstGeom>
        </p:spPr>
        <p:txBody>
          <a:bodyPr lIns="0" tIns="0" rIns="0" bIns="0" rtlCol="0" anchor="t">
            <a:spAutoFit/>
          </a:bodyPr>
          <a:lstStyle/>
          <a:p>
            <a:pPr algn="just">
              <a:lnSpc>
                <a:spcPts val="7700"/>
              </a:lnSpc>
              <a:spcBef>
                <a:spcPct val="0"/>
              </a:spcBef>
            </a:pPr>
            <a:r>
              <a:rPr lang="en-US" sz="5500" dirty="0">
                <a:solidFill>
                  <a:srgbClr val="291F44"/>
                </a:solidFill>
                <a:latin typeface="UTM Avo"/>
              </a:rPr>
              <a:t>a. </a:t>
            </a:r>
            <a:r>
              <a:rPr lang="en-US" sz="5500" dirty="0" err="1">
                <a:solidFill>
                  <a:srgbClr val="291F44"/>
                </a:solidFill>
                <a:latin typeface="UTM Avo"/>
              </a:rPr>
              <a:t>Tìm</a:t>
            </a:r>
            <a:r>
              <a:rPr lang="en-US" sz="5500" dirty="0">
                <a:solidFill>
                  <a:srgbClr val="291F44"/>
                </a:solidFill>
                <a:latin typeface="UTM Avo"/>
              </a:rPr>
              <a:t> </a:t>
            </a:r>
            <a:r>
              <a:rPr lang="en-US" sz="5500" dirty="0" err="1">
                <a:solidFill>
                  <a:srgbClr val="291F44"/>
                </a:solidFill>
                <a:latin typeface="UTM Avo"/>
              </a:rPr>
              <a:t>phần</a:t>
            </a:r>
            <a:r>
              <a:rPr lang="en-US" sz="5500" dirty="0">
                <a:solidFill>
                  <a:srgbClr val="291F44"/>
                </a:solidFill>
                <a:latin typeface="UTM Avo"/>
              </a:rPr>
              <a:t> </a:t>
            </a:r>
            <a:r>
              <a:rPr lang="en-US" sz="5500" dirty="0" err="1">
                <a:solidFill>
                  <a:srgbClr val="291F44"/>
                </a:solidFill>
                <a:latin typeface="UTM Avo"/>
              </a:rPr>
              <a:t>mở</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thân</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và</a:t>
            </a:r>
            <a:r>
              <a:rPr lang="en-US" sz="5500" dirty="0">
                <a:solidFill>
                  <a:srgbClr val="291F44"/>
                </a:solidFill>
                <a:latin typeface="UTM Avo"/>
              </a:rPr>
              <a:t> </a:t>
            </a:r>
            <a:r>
              <a:rPr lang="en-US" sz="5500" dirty="0" err="1">
                <a:solidFill>
                  <a:srgbClr val="291F44"/>
                </a:solidFill>
                <a:latin typeface="UTM Avo"/>
              </a:rPr>
              <a:t>kết</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của</a:t>
            </a:r>
            <a:r>
              <a:rPr lang="en-US" sz="5500" dirty="0">
                <a:solidFill>
                  <a:srgbClr val="291F44"/>
                </a:solidFill>
                <a:latin typeface="UTM Avo"/>
              </a:rPr>
              <a:t> </a:t>
            </a:r>
            <a:r>
              <a:rPr lang="en-US" sz="5500" dirty="0" err="1">
                <a:solidFill>
                  <a:srgbClr val="291F44"/>
                </a:solidFill>
                <a:latin typeface="UTM Avo"/>
              </a:rPr>
              <a:t>bài</a:t>
            </a:r>
            <a:r>
              <a:rPr lang="en-US" sz="5500" dirty="0">
                <a:solidFill>
                  <a:srgbClr val="291F44"/>
                </a:solidFill>
                <a:latin typeface="UTM Avo"/>
              </a:rPr>
              <a:t> </a:t>
            </a:r>
            <a:r>
              <a:rPr lang="en-US" sz="5500" dirty="0" err="1">
                <a:solidFill>
                  <a:srgbClr val="291F44"/>
                </a:solidFill>
                <a:latin typeface="UTM Avo"/>
              </a:rPr>
              <a:t>văn</a:t>
            </a:r>
            <a:r>
              <a:rPr lang="en-US" sz="5500" dirty="0">
                <a:solidFill>
                  <a:srgbClr val="291F44"/>
                </a:solidFill>
                <a:latin typeface="UTM Avo"/>
              </a:rPr>
              <a:t> </a:t>
            </a:r>
            <a:r>
              <a:rPr lang="en-US" sz="5500" dirty="0" err="1">
                <a:solidFill>
                  <a:srgbClr val="291F44"/>
                </a:solidFill>
                <a:latin typeface="UTM Avo"/>
              </a:rPr>
              <a:t>trên</a:t>
            </a:r>
            <a:r>
              <a:rPr lang="en-US" sz="5500" dirty="0">
                <a:solidFill>
                  <a:srgbClr val="291F44"/>
                </a:solidFill>
                <a:latin typeface="UTM Avo"/>
              </a:rPr>
              <a:t>. </a:t>
            </a:r>
            <a:r>
              <a:rPr lang="en-US" sz="5500" dirty="0" err="1">
                <a:solidFill>
                  <a:srgbClr val="291F44"/>
                </a:solidFill>
                <a:latin typeface="UTM Avo"/>
              </a:rPr>
              <a:t>Nêu</a:t>
            </a:r>
            <a:r>
              <a:rPr lang="en-US" sz="5500" dirty="0">
                <a:solidFill>
                  <a:srgbClr val="291F44"/>
                </a:solidFill>
                <a:latin typeface="UTM Avo"/>
              </a:rPr>
              <a:t> </a:t>
            </a:r>
            <a:r>
              <a:rPr lang="en-US" sz="5500" dirty="0" err="1">
                <a:solidFill>
                  <a:srgbClr val="291F44"/>
                </a:solidFill>
                <a:latin typeface="UTM Avo"/>
              </a:rPr>
              <a:t>nội</a:t>
            </a:r>
            <a:r>
              <a:rPr lang="en-US" sz="5500" dirty="0">
                <a:solidFill>
                  <a:srgbClr val="291F44"/>
                </a:solidFill>
                <a:latin typeface="UTM Avo"/>
              </a:rPr>
              <a:t> dung </a:t>
            </a:r>
            <a:r>
              <a:rPr lang="en-US" sz="5500" dirty="0" err="1">
                <a:solidFill>
                  <a:srgbClr val="291F44"/>
                </a:solidFill>
                <a:latin typeface="UTM Avo"/>
              </a:rPr>
              <a:t>chính</a:t>
            </a:r>
            <a:r>
              <a:rPr lang="en-US" sz="5500" dirty="0">
                <a:solidFill>
                  <a:srgbClr val="291F44"/>
                </a:solidFill>
                <a:latin typeface="UTM Avo"/>
              </a:rPr>
              <a:t> </a:t>
            </a:r>
            <a:r>
              <a:rPr lang="en-US" sz="5500" dirty="0" err="1">
                <a:solidFill>
                  <a:srgbClr val="291F44"/>
                </a:solidFill>
                <a:latin typeface="UTM Avo"/>
              </a:rPr>
              <a:t>của</a:t>
            </a:r>
            <a:r>
              <a:rPr lang="en-US" sz="5500" dirty="0">
                <a:solidFill>
                  <a:srgbClr val="291F44"/>
                </a:solidFill>
                <a:latin typeface="UTM Avo"/>
              </a:rPr>
              <a:t> </a:t>
            </a:r>
            <a:r>
              <a:rPr lang="en-US" sz="5500" dirty="0" err="1">
                <a:solidFill>
                  <a:srgbClr val="291F44"/>
                </a:solidFill>
                <a:latin typeface="UTM Avo"/>
              </a:rPr>
              <a:t>mỗi</a:t>
            </a:r>
            <a:r>
              <a:rPr lang="en-US" sz="5500" dirty="0">
                <a:solidFill>
                  <a:srgbClr val="291F44"/>
                </a:solidFill>
                <a:latin typeface="UTM Avo"/>
              </a:rPr>
              <a:t> </a:t>
            </a:r>
            <a:r>
              <a:rPr lang="en-US" sz="5500" dirty="0" err="1">
                <a:solidFill>
                  <a:srgbClr val="291F44"/>
                </a:solidFill>
                <a:latin typeface="UTM Avo"/>
              </a:rPr>
              <a:t>phần</a:t>
            </a:r>
            <a:r>
              <a:rPr lang="en-US" sz="5500" dirty="0">
                <a:solidFill>
                  <a:srgbClr val="291F44"/>
                </a:solidFill>
                <a:latin typeface="UTM Avo"/>
              </a:rPr>
              <a:t>.</a:t>
            </a:r>
            <a:endParaRPr lang="en-US" sz="5500" dirty="0">
              <a:solidFill>
                <a:srgbClr val="291F44"/>
              </a:solidFill>
              <a:latin typeface="UTM Avo"/>
            </a:endParaRPr>
          </a:p>
        </p:txBody>
      </p:sp>
      <p:pic>
        <p:nvPicPr>
          <p:cNvPr id="16" name="Picture 15"/>
          <p:cNvPicPr>
            <a:picLocks noChangeAspect="1"/>
          </p:cNvPicPr>
          <p:nvPr/>
        </p:nvPicPr>
        <p:blipFill>
          <a:blip r:embed="rId1"/>
          <a:stretch>
            <a:fillRect/>
          </a:stretch>
        </p:blipFill>
        <p:spPr>
          <a:xfrm>
            <a:off x="4196669" y="6121080"/>
            <a:ext cx="9339881" cy="41395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920657" y="-514350"/>
            <a:ext cx="21170937" cy="13514036"/>
            <a:chOff x="0" y="0"/>
            <a:chExt cx="28227916" cy="18018714"/>
          </a:xfrm>
        </p:grpSpPr>
        <p:grpSp>
          <p:nvGrpSpPr>
            <p:cNvPr id="3" name="Group 3"/>
            <p:cNvGrpSpPr/>
            <p:nvPr/>
          </p:nvGrpSpPr>
          <p:grpSpPr>
            <a:xfrm>
              <a:off x="0" y="0"/>
              <a:ext cx="28227916" cy="1371600"/>
              <a:chOff x="0" y="0"/>
              <a:chExt cx="5409116" cy="262830"/>
            </a:xfrm>
          </p:grpSpPr>
          <p:sp>
            <p:nvSpPr>
              <p:cNvPr id="4" name="Freeform 4"/>
              <p:cNvSpPr/>
              <p:nvPr/>
            </p:nvSpPr>
            <p:spPr>
              <a:xfrm>
                <a:off x="0" y="0"/>
                <a:ext cx="5409116" cy="262830"/>
              </a:xfrm>
              <a:custGeom>
                <a:avLst/>
                <a:gdLst/>
                <a:ahLst/>
                <a:cxnLst/>
                <a:rect l="l" t="t" r="r" b="b"/>
                <a:pathLst>
                  <a:path w="5409116" h="262830">
                    <a:moveTo>
                      <a:pt x="0" y="0"/>
                    </a:moveTo>
                    <a:lnTo>
                      <a:pt x="5409116" y="0"/>
                    </a:lnTo>
                    <a:lnTo>
                      <a:pt x="5409116" y="262830"/>
                    </a:lnTo>
                    <a:lnTo>
                      <a:pt x="0" y="262830"/>
                    </a:lnTo>
                    <a:close/>
                  </a:path>
                </a:pathLst>
              </a:custGeom>
              <a:solidFill>
                <a:srgbClr val="291F44"/>
              </a:solidFill>
            </p:spPr>
          </p:sp>
          <p:sp>
            <p:nvSpPr>
              <p:cNvPr id="5" name="TextBox 5"/>
              <p:cNvSpPr txBox="1"/>
              <p:nvPr/>
            </p:nvSpPr>
            <p:spPr>
              <a:xfrm>
                <a:off x="0" y="-38100"/>
                <a:ext cx="5409116" cy="300930"/>
              </a:xfrm>
              <a:prstGeom prst="rect">
                <a:avLst/>
              </a:prstGeom>
            </p:spPr>
            <p:txBody>
              <a:bodyPr lIns="52366" tIns="52366" rIns="52366" bIns="52366" rtlCol="0" anchor="ctr"/>
              <a:lstStyle/>
              <a:p>
                <a:pPr algn="ctr">
                  <a:lnSpc>
                    <a:spcPts val="2660"/>
                  </a:lnSpc>
                  <a:spcBef>
                    <a:spcPct val="0"/>
                  </a:spcBef>
                </a:pPr>
              </a:p>
            </p:txBody>
          </p:sp>
        </p:grpSp>
        <p:grpSp>
          <p:nvGrpSpPr>
            <p:cNvPr id="6" name="Group 6"/>
            <p:cNvGrpSpPr/>
            <p:nvPr/>
          </p:nvGrpSpPr>
          <p:grpSpPr>
            <a:xfrm>
              <a:off x="0" y="13777051"/>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2366" tIns="52366" rIns="52366" bIns="52366" rtlCol="0" anchor="ctr"/>
              <a:lstStyle/>
              <a:p>
                <a:pPr algn="ctr">
                  <a:lnSpc>
                    <a:spcPts val="2660"/>
                  </a:lnSpc>
                  <a:spcBef>
                    <a:spcPct val="0"/>
                  </a:spcBef>
                </a:pPr>
              </a:p>
            </p:txBody>
          </p:sp>
        </p:grpSp>
      </p:grpSp>
      <p:sp>
        <p:nvSpPr>
          <p:cNvPr id="9" name="Freeform 9"/>
          <p:cNvSpPr/>
          <p:nvPr/>
        </p:nvSpPr>
        <p:spPr>
          <a:xfrm>
            <a:off x="13478938" y="4219150"/>
            <a:ext cx="4809062" cy="6331623"/>
          </a:xfrm>
          <a:custGeom>
            <a:avLst/>
            <a:gdLst/>
            <a:ahLst/>
            <a:cxnLst/>
            <a:rect l="l" t="t" r="r" b="b"/>
            <a:pathLst>
              <a:path w="4809062" h="6331623">
                <a:moveTo>
                  <a:pt x="0" y="0"/>
                </a:moveTo>
                <a:lnTo>
                  <a:pt x="4809062" y="0"/>
                </a:lnTo>
                <a:lnTo>
                  <a:pt x="4809062" y="6331623"/>
                </a:lnTo>
                <a:lnTo>
                  <a:pt x="0" y="6331623"/>
                </a:lnTo>
                <a:lnTo>
                  <a:pt x="0" y="0"/>
                </a:lnTo>
                <a:close/>
              </a:path>
            </a:pathLst>
          </a:custGeom>
          <a:blipFill>
            <a:blip r:embed="rId1"/>
            <a:stretch>
              <a:fillRect/>
            </a:stretch>
          </a:blipFill>
        </p:spPr>
      </p:sp>
      <p:grpSp>
        <p:nvGrpSpPr>
          <p:cNvPr id="10" name="Group 10"/>
          <p:cNvGrpSpPr/>
          <p:nvPr/>
        </p:nvGrpSpPr>
        <p:grpSpPr>
          <a:xfrm>
            <a:off x="343853" y="8697957"/>
            <a:ext cx="11795091" cy="689423"/>
            <a:chOff x="0" y="0"/>
            <a:chExt cx="576078" cy="33672"/>
          </a:xfrm>
        </p:grpSpPr>
        <p:sp>
          <p:nvSpPr>
            <p:cNvPr id="11" name="Freeform 11"/>
            <p:cNvSpPr/>
            <p:nvPr/>
          </p:nvSpPr>
          <p:spPr>
            <a:xfrm>
              <a:off x="0" y="0"/>
              <a:ext cx="576078" cy="33672"/>
            </a:xfrm>
            <a:custGeom>
              <a:avLst/>
              <a:gdLst/>
              <a:ahLst/>
              <a:cxnLst/>
              <a:rect l="l" t="t" r="r" b="b"/>
              <a:pathLst>
                <a:path w="576078" h="33672">
                  <a:moveTo>
                    <a:pt x="0" y="0"/>
                  </a:moveTo>
                  <a:lnTo>
                    <a:pt x="576078" y="0"/>
                  </a:lnTo>
                  <a:lnTo>
                    <a:pt x="576078" y="33672"/>
                  </a:lnTo>
                  <a:lnTo>
                    <a:pt x="0" y="33672"/>
                  </a:lnTo>
                  <a:close/>
                </a:path>
              </a:pathLst>
            </a:custGeom>
            <a:solidFill>
              <a:srgbClr val="E85525">
                <a:alpha val="71765"/>
              </a:srgbClr>
            </a:solidFill>
          </p:spPr>
        </p:sp>
        <p:sp>
          <p:nvSpPr>
            <p:cNvPr id="12" name="TextBox 12"/>
            <p:cNvSpPr txBox="1"/>
            <p:nvPr/>
          </p:nvSpPr>
          <p:spPr>
            <a:xfrm>
              <a:off x="0" y="-38100"/>
              <a:ext cx="576078" cy="71772"/>
            </a:xfrm>
            <a:prstGeom prst="rect">
              <a:avLst/>
            </a:prstGeom>
          </p:spPr>
          <p:txBody>
            <a:bodyPr lIns="50800" tIns="50800" rIns="50800" bIns="50800" rtlCol="0" anchor="ctr"/>
            <a:lstStyle/>
            <a:p>
              <a:pPr algn="ctr">
                <a:lnSpc>
                  <a:spcPts val="2660"/>
                </a:lnSpc>
              </a:pPr>
            </a:p>
          </p:txBody>
        </p:sp>
      </p:grpSp>
      <p:grpSp>
        <p:nvGrpSpPr>
          <p:cNvPr id="13" name="Group 13"/>
          <p:cNvGrpSpPr/>
          <p:nvPr/>
        </p:nvGrpSpPr>
        <p:grpSpPr>
          <a:xfrm>
            <a:off x="210718" y="1855504"/>
            <a:ext cx="15454939" cy="6553234"/>
            <a:chOff x="0" y="0"/>
            <a:chExt cx="754827" cy="320063"/>
          </a:xfrm>
        </p:grpSpPr>
        <p:sp>
          <p:nvSpPr>
            <p:cNvPr id="14" name="Freeform 14"/>
            <p:cNvSpPr/>
            <p:nvPr/>
          </p:nvSpPr>
          <p:spPr>
            <a:xfrm>
              <a:off x="0" y="0"/>
              <a:ext cx="754827" cy="320063"/>
            </a:xfrm>
            <a:custGeom>
              <a:avLst/>
              <a:gdLst/>
              <a:ahLst/>
              <a:cxnLst/>
              <a:rect l="l" t="t" r="r" b="b"/>
              <a:pathLst>
                <a:path w="754827" h="320063">
                  <a:moveTo>
                    <a:pt x="0" y="0"/>
                  </a:moveTo>
                  <a:lnTo>
                    <a:pt x="754827" y="0"/>
                  </a:lnTo>
                  <a:lnTo>
                    <a:pt x="754827" y="320063"/>
                  </a:lnTo>
                  <a:lnTo>
                    <a:pt x="0" y="320063"/>
                  </a:lnTo>
                  <a:close/>
                </a:path>
              </a:pathLst>
            </a:custGeom>
            <a:solidFill>
              <a:srgbClr val="53C285">
                <a:alpha val="89804"/>
              </a:srgbClr>
            </a:solidFill>
          </p:spPr>
        </p:sp>
        <p:sp>
          <p:nvSpPr>
            <p:cNvPr id="15" name="TextBox 15"/>
            <p:cNvSpPr txBox="1"/>
            <p:nvPr/>
          </p:nvSpPr>
          <p:spPr>
            <a:xfrm>
              <a:off x="0" y="-38100"/>
              <a:ext cx="754827" cy="358163"/>
            </a:xfrm>
            <a:prstGeom prst="rect">
              <a:avLst/>
            </a:prstGeom>
          </p:spPr>
          <p:txBody>
            <a:bodyPr lIns="50800" tIns="50800" rIns="50800" bIns="50800" rtlCol="0" anchor="ctr"/>
            <a:lstStyle/>
            <a:p>
              <a:pPr algn="ctr">
                <a:lnSpc>
                  <a:spcPts val="2660"/>
                </a:lnSpc>
              </a:pPr>
            </a:p>
          </p:txBody>
        </p:sp>
      </p:grpSp>
      <p:sp>
        <p:nvSpPr>
          <p:cNvPr id="16" name="TextBox 16"/>
          <p:cNvSpPr txBox="1"/>
          <p:nvPr/>
        </p:nvSpPr>
        <p:spPr>
          <a:xfrm>
            <a:off x="210718" y="1788829"/>
            <a:ext cx="15221641" cy="28879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Chú rùa Su có cái mai rất cứng, trông như được ghép bởi các mảnh gỗ gồ ghề màu nâu vàng. Nó như một chiếc áo giáp mà Su chẳng bao giờ cởi ra. Chú có chiếc đầu tròn thuôn nhọn về phía mũi. Mỗi khi cảm thấy nguy hiểm, chú lại thu cái đầu nhỏ vào trong mai. Phải đến khi hé mở đôi mắt nhỏ xíu như hạt đậu, thấy an toàn rồi, chú mới chịu chui ra ngoài.</a:t>
            </a:r>
            <a:endParaRPr lang="en-US" sz="3300">
              <a:solidFill>
                <a:srgbClr val="000000"/>
              </a:solidFill>
              <a:latin typeface="UTM Avo"/>
            </a:endParaRPr>
          </a:p>
        </p:txBody>
      </p:sp>
      <p:sp>
        <p:nvSpPr>
          <p:cNvPr id="17" name="TextBox 17"/>
          <p:cNvSpPr txBox="1"/>
          <p:nvPr/>
        </p:nvSpPr>
        <p:spPr>
          <a:xfrm>
            <a:off x="210718" y="4939733"/>
            <a:ext cx="14384462" cy="3469005"/>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    Su có bốn chiếc chân tí hon. Mỗi bàn chân có năm ngón ngắn ngủn với những chiếc móng dài mà không hề sắc nhọn, bởi Su rất chăm chỉ tập đi bộ. Mảnh vườn nhỏ của ông bà em, không có chỗ nào mà chú chưa bò qua. Chăm đi bộ là thế, nhưng lần nào thi đi nhanh với em, chú cũng thua. Em bế chú lên và bảo:“Su cố lên nhé! Lần sau, tớ sẽ chờ!”.</a:t>
            </a:r>
            <a:endParaRPr lang="en-US" sz="3300">
              <a:solidFill>
                <a:srgbClr val="000000"/>
              </a:solidFill>
              <a:latin typeface="UTM Avo"/>
            </a:endParaRPr>
          </a:p>
        </p:txBody>
      </p:sp>
      <p:grpSp>
        <p:nvGrpSpPr>
          <p:cNvPr id="18" name="Group 18"/>
          <p:cNvGrpSpPr/>
          <p:nvPr/>
        </p:nvGrpSpPr>
        <p:grpSpPr>
          <a:xfrm>
            <a:off x="343853" y="119518"/>
            <a:ext cx="16641917" cy="1535488"/>
            <a:chOff x="0" y="-38100"/>
            <a:chExt cx="812800" cy="74993"/>
          </a:xfrm>
        </p:grpSpPr>
        <p:sp>
          <p:nvSpPr>
            <p:cNvPr id="19" name="Freeform 19"/>
            <p:cNvSpPr/>
            <p:nvPr/>
          </p:nvSpPr>
          <p:spPr>
            <a:xfrm>
              <a:off x="0" y="0"/>
              <a:ext cx="812800" cy="36893"/>
            </a:xfrm>
            <a:custGeom>
              <a:avLst/>
              <a:gdLst/>
              <a:ahLst/>
              <a:cxnLst/>
              <a:rect l="l" t="t" r="r" b="b"/>
              <a:pathLst>
                <a:path w="812800" h="36893">
                  <a:moveTo>
                    <a:pt x="0" y="0"/>
                  </a:moveTo>
                  <a:lnTo>
                    <a:pt x="812800" y="0"/>
                  </a:lnTo>
                  <a:lnTo>
                    <a:pt x="812800" y="36893"/>
                  </a:lnTo>
                  <a:lnTo>
                    <a:pt x="0" y="36893"/>
                  </a:lnTo>
                  <a:close/>
                </a:path>
              </a:pathLst>
            </a:custGeom>
            <a:solidFill>
              <a:srgbClr val="C7783D">
                <a:alpha val="71765"/>
              </a:srgbClr>
            </a:solidFill>
          </p:spPr>
        </p:sp>
        <p:sp>
          <p:nvSpPr>
            <p:cNvPr id="20" name="TextBox 20"/>
            <p:cNvSpPr txBox="1"/>
            <p:nvPr/>
          </p:nvSpPr>
          <p:spPr>
            <a:xfrm>
              <a:off x="0" y="-38100"/>
              <a:ext cx="812800" cy="74992"/>
            </a:xfrm>
            <a:prstGeom prst="rect">
              <a:avLst/>
            </a:prstGeom>
          </p:spPr>
          <p:txBody>
            <a:bodyPr lIns="50800" tIns="50800" rIns="50800" bIns="50800" rtlCol="0" anchor="ctr"/>
            <a:lstStyle/>
            <a:p>
              <a:pPr algn="ctr">
                <a:lnSpc>
                  <a:spcPts val="2660"/>
                </a:lnSpc>
              </a:pPr>
            </a:p>
          </p:txBody>
        </p:sp>
      </p:grpSp>
      <p:sp>
        <p:nvSpPr>
          <p:cNvPr id="21" name="TextBox 21"/>
          <p:cNvSpPr txBox="1"/>
          <p:nvPr/>
        </p:nvSpPr>
        <p:spPr>
          <a:xfrm>
            <a:off x="707789" y="962025"/>
            <a:ext cx="15914045" cy="563880"/>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UTM Avo"/>
              </a:rPr>
              <a:t>Su là chú rùa nhỏ, ngộ nghĩnh, đáng yêu mà ông bà em nuôi đã bảy năm rồi.</a:t>
            </a:r>
            <a:endParaRPr lang="en-US" sz="3300">
              <a:solidFill>
                <a:srgbClr val="000000"/>
              </a:solidFill>
              <a:latin typeface="UTM Avo"/>
            </a:endParaRPr>
          </a:p>
        </p:txBody>
      </p:sp>
      <p:sp>
        <p:nvSpPr>
          <p:cNvPr id="22" name="TextBox 22"/>
          <p:cNvSpPr txBox="1"/>
          <p:nvPr/>
        </p:nvSpPr>
        <p:spPr>
          <a:xfrm>
            <a:off x="210718" y="8694420"/>
            <a:ext cx="13073841" cy="563880"/>
          </a:xfrm>
          <a:prstGeom prst="rect">
            <a:avLst/>
          </a:prstGeom>
        </p:spPr>
        <p:txBody>
          <a:bodyPr lIns="0" tIns="0" rIns="0" bIns="0" rtlCol="0" anchor="t">
            <a:spAutoFit/>
          </a:bodyPr>
          <a:lstStyle/>
          <a:p>
            <a:pPr>
              <a:lnSpc>
                <a:spcPts val="4620"/>
              </a:lnSpc>
              <a:spcBef>
                <a:spcPct val="0"/>
              </a:spcBef>
            </a:pP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thích</a:t>
            </a:r>
            <a:r>
              <a:rPr lang="en-US" sz="3300" dirty="0">
                <a:solidFill>
                  <a:srgbClr val="000000"/>
                </a:solidFill>
                <a:latin typeface="UTM Avo"/>
              </a:rPr>
              <a:t> </a:t>
            </a:r>
            <a:r>
              <a:rPr lang="en-US" sz="3300" dirty="0" err="1">
                <a:solidFill>
                  <a:srgbClr val="000000"/>
                </a:solidFill>
                <a:latin typeface="UTM Avo"/>
              </a:rPr>
              <a:t>chú</a:t>
            </a:r>
            <a:r>
              <a:rPr lang="en-US" sz="3300" dirty="0">
                <a:solidFill>
                  <a:srgbClr val="000000"/>
                </a:solidFill>
                <a:latin typeface="UTM Avo"/>
              </a:rPr>
              <a:t> </a:t>
            </a:r>
            <a:r>
              <a:rPr lang="en-US" sz="3300" dirty="0" err="1">
                <a:solidFill>
                  <a:srgbClr val="000000"/>
                </a:solidFill>
                <a:latin typeface="UTM Avo"/>
              </a:rPr>
              <a:t>rùa</a:t>
            </a:r>
            <a:r>
              <a:rPr lang="en-US" sz="3300" dirty="0">
                <a:solidFill>
                  <a:srgbClr val="000000"/>
                </a:solidFill>
                <a:latin typeface="UTM Avo"/>
              </a:rPr>
              <a:t> Su </a:t>
            </a:r>
            <a:r>
              <a:rPr lang="en-US" sz="3300" dirty="0" err="1">
                <a:solidFill>
                  <a:srgbClr val="000000"/>
                </a:solidFill>
                <a:latin typeface="UTM Avo"/>
              </a:rPr>
              <a:t>và</a:t>
            </a:r>
            <a:r>
              <a:rPr lang="en-US" sz="3300" dirty="0">
                <a:solidFill>
                  <a:srgbClr val="000000"/>
                </a:solidFill>
                <a:latin typeface="UTM Avo"/>
              </a:rPr>
              <a:t> </a:t>
            </a:r>
            <a:r>
              <a:rPr lang="en-US" sz="3300" dirty="0" err="1">
                <a:solidFill>
                  <a:srgbClr val="000000"/>
                </a:solidFill>
                <a:latin typeface="UTM Avo"/>
              </a:rPr>
              <a:t>có</a:t>
            </a:r>
            <a:r>
              <a:rPr lang="en-US" sz="3300" dirty="0">
                <a:solidFill>
                  <a:srgbClr val="000000"/>
                </a:solidFill>
                <a:latin typeface="UTM Avo"/>
              </a:rPr>
              <a:t> </a:t>
            </a:r>
            <a:r>
              <a:rPr lang="en-US" sz="3300" dirty="0" err="1">
                <a:solidFill>
                  <a:srgbClr val="000000"/>
                </a:solidFill>
                <a:latin typeface="UTM Avo"/>
              </a:rPr>
              <a:t>lẽ</a:t>
            </a:r>
            <a:r>
              <a:rPr lang="en-US" sz="3300" dirty="0">
                <a:solidFill>
                  <a:srgbClr val="000000"/>
                </a:solidFill>
                <a:latin typeface="UTM Avo"/>
              </a:rPr>
              <a:t> Su </a:t>
            </a:r>
            <a:r>
              <a:rPr lang="en-US" sz="3300" dirty="0" err="1">
                <a:solidFill>
                  <a:srgbClr val="000000"/>
                </a:solidFill>
                <a:latin typeface="UTM Avo"/>
              </a:rPr>
              <a:t>cũng</a:t>
            </a:r>
            <a:r>
              <a:rPr lang="en-US" sz="3300" dirty="0">
                <a:solidFill>
                  <a:srgbClr val="000000"/>
                </a:solidFill>
                <a:latin typeface="UTM Avo"/>
              </a:rPr>
              <a:t> </a:t>
            </a:r>
            <a:r>
              <a:rPr lang="en-US" sz="3300" dirty="0" err="1">
                <a:solidFill>
                  <a:srgbClr val="000000"/>
                </a:solidFill>
                <a:latin typeface="UTM Avo"/>
              </a:rPr>
              <a:t>rất</a:t>
            </a:r>
            <a:r>
              <a:rPr lang="en-US" sz="3300" dirty="0">
                <a:solidFill>
                  <a:srgbClr val="000000"/>
                </a:solidFill>
                <a:latin typeface="UTM Avo"/>
              </a:rPr>
              <a:t> </a:t>
            </a:r>
            <a:r>
              <a:rPr lang="en-US" sz="3300" dirty="0" err="1">
                <a:solidFill>
                  <a:srgbClr val="000000"/>
                </a:solidFill>
                <a:latin typeface="UTM Avo"/>
              </a:rPr>
              <a:t>thích</a:t>
            </a:r>
            <a:r>
              <a:rPr lang="en-US" sz="3300" dirty="0">
                <a:solidFill>
                  <a:srgbClr val="000000"/>
                </a:solidFill>
                <a:latin typeface="UTM Avo"/>
              </a:rPr>
              <a:t> </a:t>
            </a:r>
            <a:r>
              <a:rPr lang="en-US" sz="3300" dirty="0" err="1">
                <a:solidFill>
                  <a:srgbClr val="000000"/>
                </a:solidFill>
                <a:latin typeface="UTM Avo"/>
              </a:rPr>
              <a:t>em</a:t>
            </a:r>
            <a:r>
              <a:rPr lang="en-US" sz="3300" dirty="0">
                <a:solidFill>
                  <a:srgbClr val="000000"/>
                </a:solidFill>
                <a:latin typeface="UTM Avo"/>
              </a:rPr>
              <a:t>. </a:t>
            </a:r>
            <a:endParaRPr lang="en-US" sz="3300" dirty="0">
              <a:solidFill>
                <a:srgbClr val="000000"/>
              </a:solidFill>
              <a:latin typeface="UTM Avo"/>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718858" y="-2045570"/>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456874"/>
                <a:ext cx="5409116" cy="355926"/>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12" name="Freeform 12"/>
          <p:cNvSpPr/>
          <p:nvPr/>
        </p:nvSpPr>
        <p:spPr>
          <a:xfrm>
            <a:off x="434025" y="3952015"/>
            <a:ext cx="7486748" cy="5016121"/>
          </a:xfrm>
          <a:custGeom>
            <a:avLst/>
            <a:gdLst/>
            <a:ahLst/>
            <a:cxnLst/>
            <a:rect l="l" t="t" r="r" b="b"/>
            <a:pathLst>
              <a:path w="7486748" h="5016121">
                <a:moveTo>
                  <a:pt x="0" y="0"/>
                </a:moveTo>
                <a:lnTo>
                  <a:pt x="7486748" y="0"/>
                </a:lnTo>
                <a:lnTo>
                  <a:pt x="7486748" y="5016121"/>
                </a:lnTo>
                <a:lnTo>
                  <a:pt x="0" y="5016121"/>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 name="Freeform 13"/>
          <p:cNvSpPr/>
          <p:nvPr/>
        </p:nvSpPr>
        <p:spPr>
          <a:xfrm>
            <a:off x="14241478" y="6977524"/>
            <a:ext cx="2556163" cy="1990612"/>
          </a:xfrm>
          <a:custGeom>
            <a:avLst/>
            <a:gdLst/>
            <a:ahLst/>
            <a:cxnLst/>
            <a:rect l="l" t="t" r="r" b="b"/>
            <a:pathLst>
              <a:path w="2556163" h="1990612">
                <a:moveTo>
                  <a:pt x="0" y="0"/>
                </a:moveTo>
                <a:lnTo>
                  <a:pt x="2556164" y="0"/>
                </a:lnTo>
                <a:lnTo>
                  <a:pt x="2556164" y="1990612"/>
                </a:lnTo>
                <a:lnTo>
                  <a:pt x="0" y="1990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7920773" y="3783013"/>
            <a:ext cx="10172659" cy="2625725"/>
          </a:xfrm>
          <a:prstGeom prst="rect">
            <a:avLst/>
          </a:prstGeom>
        </p:spPr>
        <p:txBody>
          <a:bodyPr lIns="0" tIns="0" rIns="0" bIns="0" rtlCol="0" anchor="t">
            <a:spAutoFit/>
          </a:bodyPr>
          <a:lstStyle/>
          <a:p>
            <a:pPr algn="just">
              <a:lnSpc>
                <a:spcPts val="7000"/>
              </a:lnSpc>
              <a:spcBef>
                <a:spcPct val="0"/>
              </a:spcBef>
            </a:pPr>
            <a:r>
              <a:rPr lang="en-US" sz="5000" dirty="0">
                <a:solidFill>
                  <a:srgbClr val="000000"/>
                </a:solidFill>
                <a:latin typeface="UTM Avo"/>
              </a:rPr>
              <a:t>    Su </a:t>
            </a:r>
            <a:r>
              <a:rPr lang="en-US" sz="5000" dirty="0" err="1">
                <a:solidFill>
                  <a:srgbClr val="000000"/>
                </a:solidFill>
                <a:latin typeface="UTM Avo"/>
              </a:rPr>
              <a:t>là</a:t>
            </a:r>
            <a:r>
              <a:rPr lang="en-US" sz="5000" dirty="0">
                <a:solidFill>
                  <a:srgbClr val="000000"/>
                </a:solidFill>
                <a:latin typeface="UTM Avo"/>
              </a:rPr>
              <a:t> </a:t>
            </a:r>
            <a:r>
              <a:rPr lang="en-US" sz="5000" dirty="0" err="1">
                <a:solidFill>
                  <a:srgbClr val="000000"/>
                </a:solidFill>
                <a:latin typeface="UTM Avo"/>
              </a:rPr>
              <a:t>chú</a:t>
            </a:r>
            <a:r>
              <a:rPr lang="en-US" sz="5000" dirty="0">
                <a:solidFill>
                  <a:srgbClr val="000000"/>
                </a:solidFill>
                <a:latin typeface="UTM Avo"/>
              </a:rPr>
              <a:t> </a:t>
            </a:r>
            <a:r>
              <a:rPr lang="en-US" sz="5000" dirty="0" err="1">
                <a:solidFill>
                  <a:srgbClr val="000000"/>
                </a:solidFill>
                <a:latin typeface="UTM Avo"/>
              </a:rPr>
              <a:t>rùa</a:t>
            </a:r>
            <a:r>
              <a:rPr lang="en-US" sz="5000" dirty="0">
                <a:solidFill>
                  <a:srgbClr val="000000"/>
                </a:solidFill>
                <a:latin typeface="UTM Avo"/>
              </a:rPr>
              <a:t> </a:t>
            </a:r>
            <a:r>
              <a:rPr lang="en-US" sz="5000" dirty="0" err="1">
                <a:solidFill>
                  <a:srgbClr val="000000"/>
                </a:solidFill>
                <a:latin typeface="UTM Avo"/>
              </a:rPr>
              <a:t>nhỏ</a:t>
            </a:r>
            <a:r>
              <a:rPr lang="en-US" sz="5000" dirty="0">
                <a:solidFill>
                  <a:srgbClr val="000000"/>
                </a:solidFill>
                <a:latin typeface="UTM Avo"/>
              </a:rPr>
              <a:t>, </a:t>
            </a:r>
            <a:r>
              <a:rPr lang="en-US" sz="5000" dirty="0" err="1">
                <a:solidFill>
                  <a:srgbClr val="000000"/>
                </a:solidFill>
                <a:latin typeface="UTM Avo"/>
              </a:rPr>
              <a:t>ngộ</a:t>
            </a:r>
            <a:r>
              <a:rPr lang="en-US" sz="5000" dirty="0">
                <a:solidFill>
                  <a:srgbClr val="000000"/>
                </a:solidFill>
                <a:latin typeface="UTM Avo"/>
              </a:rPr>
              <a:t> </a:t>
            </a:r>
            <a:r>
              <a:rPr lang="en-US" sz="5000" dirty="0" err="1">
                <a:solidFill>
                  <a:srgbClr val="000000"/>
                </a:solidFill>
                <a:latin typeface="UTM Avo"/>
              </a:rPr>
              <a:t>nghĩnh</a:t>
            </a:r>
            <a:r>
              <a:rPr lang="en-US" sz="5000" dirty="0">
                <a:solidFill>
                  <a:srgbClr val="000000"/>
                </a:solidFill>
                <a:latin typeface="UTM Avo"/>
              </a:rPr>
              <a:t>, </a:t>
            </a:r>
            <a:r>
              <a:rPr lang="en-US" sz="5000" dirty="0" err="1">
                <a:solidFill>
                  <a:srgbClr val="000000"/>
                </a:solidFill>
                <a:latin typeface="UTM Avo"/>
              </a:rPr>
              <a:t>đáng</a:t>
            </a:r>
            <a:r>
              <a:rPr lang="en-US" sz="5000" dirty="0">
                <a:solidFill>
                  <a:srgbClr val="000000"/>
                </a:solidFill>
                <a:latin typeface="UTM Avo"/>
              </a:rPr>
              <a:t> </a:t>
            </a:r>
            <a:r>
              <a:rPr lang="en-US" sz="5000" dirty="0" err="1">
                <a:solidFill>
                  <a:srgbClr val="000000"/>
                </a:solidFill>
                <a:latin typeface="UTM Avo"/>
              </a:rPr>
              <a:t>yêu</a:t>
            </a:r>
            <a:r>
              <a:rPr lang="en-US" sz="5000" dirty="0">
                <a:solidFill>
                  <a:srgbClr val="000000"/>
                </a:solidFill>
                <a:latin typeface="UTM Avo"/>
              </a:rPr>
              <a:t> </a:t>
            </a:r>
            <a:r>
              <a:rPr lang="en-US" sz="5000" dirty="0" err="1">
                <a:solidFill>
                  <a:srgbClr val="000000"/>
                </a:solidFill>
                <a:latin typeface="UTM Avo"/>
              </a:rPr>
              <a:t>mà</a:t>
            </a:r>
            <a:r>
              <a:rPr lang="en-US" sz="5000" dirty="0">
                <a:solidFill>
                  <a:srgbClr val="000000"/>
                </a:solidFill>
                <a:latin typeface="UTM Avo"/>
              </a:rPr>
              <a:t> </a:t>
            </a:r>
            <a:r>
              <a:rPr lang="en-US" sz="5000" dirty="0" err="1">
                <a:solidFill>
                  <a:srgbClr val="000000"/>
                </a:solidFill>
                <a:latin typeface="UTM Avo"/>
              </a:rPr>
              <a:t>ông</a:t>
            </a:r>
            <a:r>
              <a:rPr lang="en-US" sz="5000" dirty="0">
                <a:solidFill>
                  <a:srgbClr val="000000"/>
                </a:solidFill>
                <a:latin typeface="UTM Avo"/>
              </a:rPr>
              <a:t> </a:t>
            </a:r>
            <a:r>
              <a:rPr lang="en-US" sz="5000" dirty="0" err="1">
                <a:solidFill>
                  <a:srgbClr val="000000"/>
                </a:solidFill>
                <a:latin typeface="UTM Avo"/>
              </a:rPr>
              <a:t>bà</a:t>
            </a:r>
            <a:r>
              <a:rPr lang="en-US" sz="5000" dirty="0">
                <a:solidFill>
                  <a:srgbClr val="000000"/>
                </a:solidFill>
                <a:latin typeface="UTM Avo"/>
              </a:rPr>
              <a:t> </a:t>
            </a:r>
            <a:r>
              <a:rPr lang="en-US" sz="5000" dirty="0" err="1">
                <a:solidFill>
                  <a:srgbClr val="000000"/>
                </a:solidFill>
                <a:latin typeface="UTM Avo"/>
              </a:rPr>
              <a:t>em</a:t>
            </a:r>
            <a:r>
              <a:rPr lang="en-US" sz="5000" dirty="0">
                <a:solidFill>
                  <a:srgbClr val="000000"/>
                </a:solidFill>
                <a:latin typeface="UTM Avo"/>
              </a:rPr>
              <a:t> </a:t>
            </a:r>
            <a:r>
              <a:rPr lang="en-US" sz="5000" dirty="0" err="1">
                <a:solidFill>
                  <a:srgbClr val="000000"/>
                </a:solidFill>
                <a:latin typeface="UTM Avo"/>
              </a:rPr>
              <a:t>nuôi</a:t>
            </a:r>
            <a:r>
              <a:rPr lang="en-US" sz="5000" dirty="0">
                <a:solidFill>
                  <a:srgbClr val="000000"/>
                </a:solidFill>
                <a:latin typeface="UTM Avo"/>
              </a:rPr>
              <a:t> </a:t>
            </a:r>
            <a:r>
              <a:rPr lang="en-US" sz="5000" dirty="0" err="1">
                <a:solidFill>
                  <a:srgbClr val="000000"/>
                </a:solidFill>
                <a:latin typeface="UTM Avo"/>
              </a:rPr>
              <a:t>đã</a:t>
            </a:r>
            <a:r>
              <a:rPr lang="en-US" sz="5000" dirty="0">
                <a:solidFill>
                  <a:srgbClr val="000000"/>
                </a:solidFill>
                <a:latin typeface="UTM Avo"/>
              </a:rPr>
              <a:t> </a:t>
            </a:r>
            <a:r>
              <a:rPr lang="en-US" sz="5000" dirty="0" err="1">
                <a:solidFill>
                  <a:srgbClr val="000000"/>
                </a:solidFill>
                <a:latin typeface="UTM Avo"/>
              </a:rPr>
              <a:t>bảy</a:t>
            </a:r>
            <a:r>
              <a:rPr lang="en-US" sz="5000" dirty="0">
                <a:solidFill>
                  <a:srgbClr val="000000"/>
                </a:solidFill>
                <a:latin typeface="UTM Avo"/>
              </a:rPr>
              <a:t> </a:t>
            </a:r>
            <a:r>
              <a:rPr lang="en-US" sz="5000" dirty="0" err="1">
                <a:solidFill>
                  <a:srgbClr val="000000"/>
                </a:solidFill>
                <a:latin typeface="UTM Avo"/>
              </a:rPr>
              <a:t>năm</a:t>
            </a:r>
            <a:r>
              <a:rPr lang="en-US" sz="5000" dirty="0">
                <a:solidFill>
                  <a:srgbClr val="000000"/>
                </a:solidFill>
                <a:latin typeface="UTM Avo"/>
              </a:rPr>
              <a:t> </a:t>
            </a:r>
            <a:r>
              <a:rPr lang="en-US" sz="5000" dirty="0" err="1">
                <a:solidFill>
                  <a:srgbClr val="000000"/>
                </a:solidFill>
                <a:latin typeface="UTM Avo"/>
              </a:rPr>
              <a:t>rồi</a:t>
            </a:r>
            <a:r>
              <a:rPr lang="en-US" sz="5000" dirty="0">
                <a:solidFill>
                  <a:srgbClr val="000000"/>
                </a:solidFill>
                <a:latin typeface="UTM Avo"/>
              </a:rPr>
              <a:t>.</a:t>
            </a:r>
            <a:endParaRPr lang="en-US" sz="5000" dirty="0">
              <a:solidFill>
                <a:srgbClr val="000000"/>
              </a:solidFill>
              <a:latin typeface="UTM Avo"/>
            </a:endParaRPr>
          </a:p>
        </p:txBody>
      </p:sp>
      <p:sp>
        <p:nvSpPr>
          <p:cNvPr id="15" name="TextBox 15"/>
          <p:cNvSpPr txBox="1"/>
          <p:nvPr/>
        </p:nvSpPr>
        <p:spPr>
          <a:xfrm>
            <a:off x="2478177" y="9163050"/>
            <a:ext cx="13331646" cy="854075"/>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Nội</a:t>
            </a:r>
            <a:r>
              <a:rPr lang="en-US" sz="5000" dirty="0">
                <a:solidFill>
                  <a:srgbClr val="FFDE59"/>
                </a:solidFill>
                <a:latin typeface="UTM Avo Bold" panose="02040603050506020204"/>
              </a:rPr>
              <a:t> dung </a:t>
            </a:r>
            <a:r>
              <a:rPr lang="en-US" sz="5000" dirty="0" err="1">
                <a:solidFill>
                  <a:srgbClr val="FFDE59"/>
                </a:solidFill>
                <a:latin typeface="UTM Avo Bold" panose="02040603050506020204"/>
              </a:rPr>
              <a:t>chính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Giới</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thiệu</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về</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chú</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rùa</a:t>
            </a:r>
            <a:r>
              <a:rPr lang="en-US" sz="5000" dirty="0">
                <a:solidFill>
                  <a:srgbClr val="FFDE59"/>
                </a:solidFill>
                <a:latin typeface="UTM Avo Bold" panose="02040603050506020204"/>
              </a:rPr>
              <a:t> Su.</a:t>
            </a:r>
            <a:endParaRPr lang="en-US" sz="5000" dirty="0">
              <a:solidFill>
                <a:srgbClr val="FFDE59"/>
              </a:solidFill>
              <a:latin typeface="UTM Avo Bold" panose="02040603050506020204"/>
            </a:endParaRPr>
          </a:p>
        </p:txBody>
      </p:sp>
      <p:pic>
        <p:nvPicPr>
          <p:cNvPr id="16" name="Picture 15"/>
          <p:cNvPicPr>
            <a:picLocks noChangeAspect="1"/>
          </p:cNvPicPr>
          <p:nvPr/>
        </p:nvPicPr>
        <p:blipFill>
          <a:blip r:embed="rId5"/>
          <a:stretch>
            <a:fillRect/>
          </a:stretch>
        </p:blipFill>
        <p:spPr>
          <a:xfrm>
            <a:off x="5537905" y="822298"/>
            <a:ext cx="6657409" cy="20301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subTnLst>
                                    <p:audio>
                                      <p:cMediaNode>
                                        <p:cTn display="0" masterRel="sameClick">
                                          <p:stCondLst>
                                            <p:cond evt="begin" delay="0">
                                              <p:tn val="21"/>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8"/>
        </a:solidFill>
        <a:effectLst/>
      </p:bgPr>
    </p:bg>
    <p:spTree>
      <p:nvGrpSpPr>
        <p:cNvPr id="1" name=""/>
        <p:cNvGrpSpPr/>
        <p:nvPr/>
      </p:nvGrpSpPr>
      <p:grpSpPr>
        <a:xfrm>
          <a:off x="0" y="0"/>
          <a:ext cx="0" cy="0"/>
          <a:chOff x="0" y="0"/>
          <a:chExt cx="0" cy="0"/>
        </a:xfrm>
      </p:grpSpPr>
      <p:grpSp>
        <p:nvGrpSpPr>
          <p:cNvPr id="2" name="Group 2"/>
          <p:cNvGrpSpPr/>
          <p:nvPr/>
        </p:nvGrpSpPr>
        <p:grpSpPr>
          <a:xfrm>
            <a:off x="-1595055" y="-2507173"/>
            <a:ext cx="21170937" cy="14229018"/>
            <a:chOff x="0" y="-198828"/>
            <a:chExt cx="28227916" cy="18972025"/>
          </a:xfrm>
        </p:grpSpPr>
        <p:grpSp>
          <p:nvGrpSpPr>
            <p:cNvPr id="3" name="Group 3"/>
            <p:cNvGrpSpPr/>
            <p:nvPr/>
          </p:nvGrpSpPr>
          <p:grpSpPr>
            <a:xfrm>
              <a:off x="0" y="-198828"/>
              <a:ext cx="28227916" cy="4440491"/>
              <a:chOff x="0" y="-38100"/>
              <a:chExt cx="5409116" cy="850900"/>
            </a:xfrm>
          </p:grpSpPr>
          <p:sp>
            <p:nvSpPr>
              <p:cNvPr id="4" name="Freeform 4"/>
              <p:cNvSpPr/>
              <p:nvPr/>
            </p:nvSpPr>
            <p:spPr>
              <a:xfrm>
                <a:off x="0" y="602476"/>
                <a:ext cx="5409116" cy="210324"/>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5" name="TextBox 5"/>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nvGrpSpPr>
            <p:cNvPr id="6" name="Group 6"/>
            <p:cNvGrpSpPr/>
            <p:nvPr/>
          </p:nvGrpSpPr>
          <p:grpSpPr>
            <a:xfrm>
              <a:off x="0" y="14531534"/>
              <a:ext cx="28227916" cy="4241663"/>
              <a:chOff x="0" y="0"/>
              <a:chExt cx="5409116" cy="812800"/>
            </a:xfrm>
          </p:grpSpPr>
          <p:sp>
            <p:nvSpPr>
              <p:cNvPr id="7" name="Freeform 7"/>
              <p:cNvSpPr/>
              <p:nvPr/>
            </p:nvSpPr>
            <p:spPr>
              <a:xfrm>
                <a:off x="0" y="0"/>
                <a:ext cx="5409116" cy="812800"/>
              </a:xfrm>
              <a:custGeom>
                <a:avLst/>
                <a:gdLst/>
                <a:ahLst/>
                <a:cxnLst/>
                <a:rect l="l" t="t" r="r" b="b"/>
                <a:pathLst>
                  <a:path w="5409116" h="812800">
                    <a:moveTo>
                      <a:pt x="0" y="0"/>
                    </a:moveTo>
                    <a:lnTo>
                      <a:pt x="5409116" y="0"/>
                    </a:lnTo>
                    <a:lnTo>
                      <a:pt x="5409116" y="812800"/>
                    </a:lnTo>
                    <a:lnTo>
                      <a:pt x="0" y="812800"/>
                    </a:lnTo>
                    <a:close/>
                  </a:path>
                </a:pathLst>
              </a:custGeom>
              <a:solidFill>
                <a:srgbClr val="291F44"/>
              </a:solidFill>
            </p:spPr>
          </p:sp>
          <p:sp>
            <p:nvSpPr>
              <p:cNvPr id="8" name="TextBox 8"/>
              <p:cNvSpPr txBox="1"/>
              <p:nvPr/>
            </p:nvSpPr>
            <p:spPr>
              <a:xfrm>
                <a:off x="0" y="-38100"/>
                <a:ext cx="5409116" cy="850900"/>
              </a:xfrm>
              <a:prstGeom prst="rect">
                <a:avLst/>
              </a:prstGeom>
            </p:spPr>
            <p:txBody>
              <a:bodyPr lIns="50800" tIns="50800" rIns="50800" bIns="50800" rtlCol="0" anchor="ctr"/>
              <a:lstStyle/>
              <a:p>
                <a:pPr algn="ctr">
                  <a:lnSpc>
                    <a:spcPts val="2660"/>
                  </a:lnSpc>
                  <a:spcBef>
                    <a:spcPct val="0"/>
                  </a:spcBef>
                </a:pPr>
              </a:p>
            </p:txBody>
          </p:sp>
        </p:grpSp>
      </p:grpSp>
      <p:sp>
        <p:nvSpPr>
          <p:cNvPr id="12" name="Freeform 12"/>
          <p:cNvSpPr/>
          <p:nvPr/>
        </p:nvSpPr>
        <p:spPr>
          <a:xfrm>
            <a:off x="14097000" y="424096"/>
            <a:ext cx="2346687" cy="1827483"/>
          </a:xfrm>
          <a:custGeom>
            <a:avLst/>
            <a:gdLst/>
            <a:ahLst/>
            <a:cxnLst/>
            <a:rect l="l" t="t" r="r" b="b"/>
            <a:pathLst>
              <a:path w="2346687" h="1827483">
                <a:moveTo>
                  <a:pt x="0" y="0"/>
                </a:moveTo>
                <a:lnTo>
                  <a:pt x="2346688" y="0"/>
                </a:lnTo>
                <a:lnTo>
                  <a:pt x="2346688" y="1827482"/>
                </a:lnTo>
                <a:lnTo>
                  <a:pt x="0" y="182748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3" name="TextBox 13"/>
          <p:cNvSpPr txBox="1"/>
          <p:nvPr/>
        </p:nvSpPr>
        <p:spPr>
          <a:xfrm>
            <a:off x="220760" y="2251579"/>
            <a:ext cx="17559390" cy="3073400"/>
          </a:xfrm>
          <a:prstGeom prst="rect">
            <a:avLst/>
          </a:prstGeom>
        </p:spPr>
        <p:txBody>
          <a:bodyPr lIns="0" tIns="0" rIns="0" bIns="0" rtlCol="0" anchor="t">
            <a:spAutoFit/>
          </a:bodyPr>
          <a:lstStyle/>
          <a:p>
            <a:pPr algn="just">
              <a:lnSpc>
                <a:spcPts val="4900"/>
              </a:lnSpc>
              <a:spcBef>
                <a:spcPct val="0"/>
              </a:spcBef>
            </a:pP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rùa</a:t>
            </a:r>
            <a:r>
              <a:rPr lang="en-US" sz="3500" dirty="0">
                <a:solidFill>
                  <a:srgbClr val="000000"/>
                </a:solidFill>
                <a:latin typeface="UTM Avo"/>
              </a:rPr>
              <a:t> Su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cái</a:t>
            </a:r>
            <a:r>
              <a:rPr lang="en-US" sz="3500" dirty="0">
                <a:solidFill>
                  <a:srgbClr val="000000"/>
                </a:solidFill>
                <a:latin typeface="UTM Avo"/>
              </a:rPr>
              <a:t> </a:t>
            </a:r>
            <a:r>
              <a:rPr lang="en-US" sz="3500" dirty="0" err="1">
                <a:solidFill>
                  <a:srgbClr val="000000"/>
                </a:solidFill>
                <a:latin typeface="UTM Avo"/>
              </a:rPr>
              <a:t>mai</a:t>
            </a:r>
            <a:r>
              <a:rPr lang="en-US" sz="3500" dirty="0">
                <a:solidFill>
                  <a:srgbClr val="000000"/>
                </a:solidFill>
                <a:latin typeface="UTM Avo"/>
              </a:rPr>
              <a:t> </a:t>
            </a:r>
            <a:r>
              <a:rPr lang="en-US" sz="3500" dirty="0" err="1">
                <a:solidFill>
                  <a:srgbClr val="000000"/>
                </a:solidFill>
                <a:latin typeface="UTM Avo"/>
              </a:rPr>
              <a:t>rất</a:t>
            </a:r>
            <a:r>
              <a:rPr lang="en-US" sz="3500" dirty="0">
                <a:solidFill>
                  <a:srgbClr val="000000"/>
                </a:solidFill>
                <a:latin typeface="UTM Avo"/>
              </a:rPr>
              <a:t> </a:t>
            </a:r>
            <a:r>
              <a:rPr lang="en-US" sz="3500" dirty="0" err="1">
                <a:solidFill>
                  <a:srgbClr val="000000"/>
                </a:solidFill>
                <a:latin typeface="UTM Avo"/>
              </a:rPr>
              <a:t>cứng</a:t>
            </a:r>
            <a:r>
              <a:rPr lang="en-US" sz="3500" dirty="0">
                <a:solidFill>
                  <a:srgbClr val="000000"/>
                </a:solidFill>
                <a:latin typeface="UTM Avo"/>
              </a:rPr>
              <a:t>, </a:t>
            </a:r>
            <a:r>
              <a:rPr lang="en-US" sz="3500" dirty="0" err="1">
                <a:solidFill>
                  <a:srgbClr val="000000"/>
                </a:solidFill>
                <a:latin typeface="UTM Avo"/>
              </a:rPr>
              <a:t>trông</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được</a:t>
            </a:r>
            <a:r>
              <a:rPr lang="en-US" sz="3500" dirty="0">
                <a:solidFill>
                  <a:srgbClr val="000000"/>
                </a:solidFill>
                <a:latin typeface="UTM Avo"/>
              </a:rPr>
              <a:t> </a:t>
            </a:r>
            <a:r>
              <a:rPr lang="en-US" sz="3500" dirty="0" err="1">
                <a:solidFill>
                  <a:srgbClr val="000000"/>
                </a:solidFill>
                <a:latin typeface="UTM Avo"/>
              </a:rPr>
              <a:t>ghép</a:t>
            </a:r>
            <a:r>
              <a:rPr lang="en-US" sz="3500" dirty="0">
                <a:solidFill>
                  <a:srgbClr val="000000"/>
                </a:solidFill>
                <a:latin typeface="UTM Avo"/>
              </a:rPr>
              <a:t> </a:t>
            </a:r>
            <a:r>
              <a:rPr lang="en-US" sz="3500" dirty="0" err="1">
                <a:solidFill>
                  <a:srgbClr val="000000"/>
                </a:solidFill>
                <a:latin typeface="UTM Avo"/>
              </a:rPr>
              <a:t>bởi</a:t>
            </a:r>
            <a:r>
              <a:rPr lang="en-US" sz="3500" dirty="0">
                <a:solidFill>
                  <a:srgbClr val="000000"/>
                </a:solidFill>
                <a:latin typeface="UTM Avo"/>
              </a:rPr>
              <a:t> </a:t>
            </a:r>
            <a:r>
              <a:rPr lang="en-US" sz="3500" dirty="0" err="1">
                <a:solidFill>
                  <a:srgbClr val="000000"/>
                </a:solidFill>
                <a:latin typeface="UTM Avo"/>
              </a:rPr>
              <a:t>các</a:t>
            </a:r>
            <a:r>
              <a:rPr lang="en-US" sz="3500" dirty="0">
                <a:solidFill>
                  <a:srgbClr val="000000"/>
                </a:solidFill>
                <a:latin typeface="UTM Avo"/>
              </a:rPr>
              <a:t> </a:t>
            </a:r>
            <a:r>
              <a:rPr lang="en-US" sz="3500" dirty="0" err="1">
                <a:solidFill>
                  <a:srgbClr val="000000"/>
                </a:solidFill>
                <a:latin typeface="UTM Avo"/>
              </a:rPr>
              <a:t>mảnh</a:t>
            </a:r>
            <a:r>
              <a:rPr lang="en-US" sz="3500" dirty="0">
                <a:solidFill>
                  <a:srgbClr val="000000"/>
                </a:solidFill>
                <a:latin typeface="UTM Avo"/>
              </a:rPr>
              <a:t> </a:t>
            </a:r>
            <a:r>
              <a:rPr lang="en-US" sz="3500" dirty="0" err="1">
                <a:solidFill>
                  <a:srgbClr val="000000"/>
                </a:solidFill>
                <a:latin typeface="UTM Avo"/>
              </a:rPr>
              <a:t>gỗ</a:t>
            </a:r>
            <a:r>
              <a:rPr lang="en-US" sz="3500" dirty="0">
                <a:solidFill>
                  <a:srgbClr val="000000"/>
                </a:solidFill>
                <a:latin typeface="UTM Avo"/>
              </a:rPr>
              <a:t> </a:t>
            </a:r>
            <a:r>
              <a:rPr lang="en-US" sz="3500" dirty="0" err="1">
                <a:solidFill>
                  <a:srgbClr val="000000"/>
                </a:solidFill>
                <a:latin typeface="UTM Avo"/>
              </a:rPr>
              <a:t>gồ</a:t>
            </a:r>
            <a:r>
              <a:rPr lang="en-US" sz="3500" dirty="0">
                <a:solidFill>
                  <a:srgbClr val="000000"/>
                </a:solidFill>
                <a:latin typeface="UTM Avo"/>
              </a:rPr>
              <a:t> </a:t>
            </a:r>
            <a:r>
              <a:rPr lang="en-US" sz="3500" dirty="0" err="1">
                <a:solidFill>
                  <a:srgbClr val="000000"/>
                </a:solidFill>
                <a:latin typeface="UTM Avo"/>
              </a:rPr>
              <a:t>ghề</a:t>
            </a:r>
            <a:r>
              <a:rPr lang="en-US" sz="3500" dirty="0">
                <a:solidFill>
                  <a:srgbClr val="000000"/>
                </a:solidFill>
                <a:latin typeface="UTM Avo"/>
              </a:rPr>
              <a:t> </a:t>
            </a:r>
            <a:r>
              <a:rPr lang="en-US" sz="3500" dirty="0" err="1">
                <a:solidFill>
                  <a:srgbClr val="000000"/>
                </a:solidFill>
                <a:latin typeface="UTM Avo"/>
              </a:rPr>
              <a:t>màu</a:t>
            </a:r>
            <a:r>
              <a:rPr lang="en-US" sz="3500" dirty="0">
                <a:solidFill>
                  <a:srgbClr val="000000"/>
                </a:solidFill>
                <a:latin typeface="UTM Avo"/>
              </a:rPr>
              <a:t> </a:t>
            </a:r>
            <a:r>
              <a:rPr lang="en-US" sz="3500" dirty="0" err="1">
                <a:solidFill>
                  <a:srgbClr val="000000"/>
                </a:solidFill>
                <a:latin typeface="UTM Avo"/>
              </a:rPr>
              <a:t>nâu</a:t>
            </a:r>
            <a:r>
              <a:rPr lang="en-US" sz="3500" dirty="0">
                <a:solidFill>
                  <a:srgbClr val="000000"/>
                </a:solidFill>
                <a:latin typeface="UTM Avo"/>
              </a:rPr>
              <a:t> </a:t>
            </a:r>
            <a:r>
              <a:rPr lang="en-US" sz="3500" dirty="0" err="1">
                <a:solidFill>
                  <a:srgbClr val="000000"/>
                </a:solidFill>
                <a:latin typeface="UTM Avo"/>
              </a:rPr>
              <a:t>vàng</a:t>
            </a:r>
            <a:r>
              <a:rPr lang="en-US" sz="3500" dirty="0">
                <a:solidFill>
                  <a:srgbClr val="000000"/>
                </a:solidFill>
                <a:latin typeface="UTM Avo"/>
              </a:rPr>
              <a:t>. </a:t>
            </a:r>
            <a:r>
              <a:rPr lang="en-US" sz="3500" dirty="0" err="1">
                <a:solidFill>
                  <a:srgbClr val="000000"/>
                </a:solidFill>
                <a:latin typeface="UTM Avo"/>
              </a:rPr>
              <a:t>Nó</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một</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áo</a:t>
            </a:r>
            <a:r>
              <a:rPr lang="en-US" sz="3500" dirty="0">
                <a:solidFill>
                  <a:srgbClr val="000000"/>
                </a:solidFill>
                <a:latin typeface="UTM Avo"/>
              </a:rPr>
              <a:t> </a:t>
            </a:r>
            <a:r>
              <a:rPr lang="en-US" sz="3500" dirty="0" err="1">
                <a:solidFill>
                  <a:srgbClr val="000000"/>
                </a:solidFill>
                <a:latin typeface="UTM Avo"/>
              </a:rPr>
              <a:t>giáp</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Su </a:t>
            </a:r>
            <a:r>
              <a:rPr lang="en-US" sz="3500" dirty="0" err="1">
                <a:solidFill>
                  <a:srgbClr val="000000"/>
                </a:solidFill>
                <a:latin typeface="UTM Avo"/>
              </a:rPr>
              <a:t>chẳng</a:t>
            </a:r>
            <a:r>
              <a:rPr lang="en-US" sz="3500" dirty="0">
                <a:solidFill>
                  <a:srgbClr val="000000"/>
                </a:solidFill>
                <a:latin typeface="UTM Avo"/>
              </a:rPr>
              <a:t> </a:t>
            </a:r>
            <a:r>
              <a:rPr lang="en-US" sz="3500" dirty="0" err="1">
                <a:solidFill>
                  <a:srgbClr val="000000"/>
                </a:solidFill>
                <a:latin typeface="UTM Avo"/>
              </a:rPr>
              <a:t>bao</a:t>
            </a:r>
            <a:r>
              <a:rPr lang="en-US" sz="3500" dirty="0">
                <a:solidFill>
                  <a:srgbClr val="000000"/>
                </a:solidFill>
                <a:latin typeface="UTM Avo"/>
              </a:rPr>
              <a:t> </a:t>
            </a:r>
            <a:r>
              <a:rPr lang="en-US" sz="3500" dirty="0" err="1">
                <a:solidFill>
                  <a:srgbClr val="000000"/>
                </a:solidFill>
                <a:latin typeface="UTM Avo"/>
              </a:rPr>
              <a:t>giờ</a:t>
            </a:r>
            <a:r>
              <a:rPr lang="en-US" sz="3500" dirty="0">
                <a:solidFill>
                  <a:srgbClr val="000000"/>
                </a:solidFill>
                <a:latin typeface="UTM Avo"/>
              </a:rPr>
              <a:t> </a:t>
            </a:r>
            <a:r>
              <a:rPr lang="en-US" sz="3500" dirty="0" err="1">
                <a:solidFill>
                  <a:srgbClr val="000000"/>
                </a:solidFill>
                <a:latin typeface="UTM Avo"/>
              </a:rPr>
              <a:t>cởi</a:t>
            </a:r>
            <a:r>
              <a:rPr lang="en-US" sz="3500" dirty="0">
                <a:solidFill>
                  <a:srgbClr val="000000"/>
                </a:solidFill>
                <a:latin typeface="UTM Avo"/>
              </a:rPr>
              <a:t> </a:t>
            </a:r>
            <a:r>
              <a:rPr lang="en-US" sz="3500" dirty="0" err="1">
                <a:solidFill>
                  <a:srgbClr val="000000"/>
                </a:solidFill>
                <a:latin typeface="UTM Avo"/>
              </a:rPr>
              <a:t>ra.</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đầu</a:t>
            </a:r>
            <a:r>
              <a:rPr lang="en-US" sz="3500" dirty="0">
                <a:solidFill>
                  <a:srgbClr val="000000"/>
                </a:solidFill>
                <a:latin typeface="UTM Avo"/>
              </a:rPr>
              <a:t> </a:t>
            </a:r>
            <a:r>
              <a:rPr lang="en-US" sz="3500" dirty="0" err="1">
                <a:solidFill>
                  <a:srgbClr val="000000"/>
                </a:solidFill>
                <a:latin typeface="UTM Avo"/>
              </a:rPr>
              <a:t>tròn</a:t>
            </a:r>
            <a:r>
              <a:rPr lang="en-US" sz="3500" dirty="0">
                <a:solidFill>
                  <a:srgbClr val="000000"/>
                </a:solidFill>
                <a:latin typeface="UTM Avo"/>
              </a:rPr>
              <a:t> </a:t>
            </a:r>
            <a:r>
              <a:rPr lang="en-US" sz="3500" dirty="0" err="1">
                <a:solidFill>
                  <a:srgbClr val="000000"/>
                </a:solidFill>
                <a:latin typeface="UTM Avo"/>
              </a:rPr>
              <a:t>thuôn</a:t>
            </a:r>
            <a:r>
              <a:rPr lang="en-US" sz="3500" dirty="0">
                <a:solidFill>
                  <a:srgbClr val="000000"/>
                </a:solidFill>
                <a:latin typeface="UTM Avo"/>
              </a:rPr>
              <a:t> </a:t>
            </a:r>
            <a:r>
              <a:rPr lang="en-US" sz="3500" dirty="0" err="1">
                <a:solidFill>
                  <a:srgbClr val="000000"/>
                </a:solidFill>
                <a:latin typeface="UTM Avo"/>
              </a:rPr>
              <a:t>nhọn</a:t>
            </a:r>
            <a:r>
              <a:rPr lang="en-US" sz="3500" dirty="0">
                <a:solidFill>
                  <a:srgbClr val="000000"/>
                </a:solidFill>
                <a:latin typeface="UTM Avo"/>
              </a:rPr>
              <a:t> </a:t>
            </a:r>
            <a:r>
              <a:rPr lang="en-US" sz="3500" dirty="0" err="1">
                <a:solidFill>
                  <a:srgbClr val="000000"/>
                </a:solidFill>
                <a:latin typeface="UTM Avo"/>
              </a:rPr>
              <a:t>về</a:t>
            </a:r>
            <a:r>
              <a:rPr lang="en-US" sz="3500" dirty="0">
                <a:solidFill>
                  <a:srgbClr val="000000"/>
                </a:solidFill>
                <a:latin typeface="UTM Avo"/>
              </a:rPr>
              <a:t> </a:t>
            </a:r>
            <a:r>
              <a:rPr lang="en-US" sz="3500" dirty="0" err="1">
                <a:solidFill>
                  <a:srgbClr val="000000"/>
                </a:solidFill>
                <a:latin typeface="UTM Avo"/>
              </a:rPr>
              <a:t>phía</a:t>
            </a:r>
            <a:r>
              <a:rPr lang="en-US" sz="3500" dirty="0">
                <a:solidFill>
                  <a:srgbClr val="000000"/>
                </a:solidFill>
                <a:latin typeface="UTM Avo"/>
              </a:rPr>
              <a:t> </a:t>
            </a:r>
            <a:r>
              <a:rPr lang="en-US" sz="3500" dirty="0" err="1">
                <a:solidFill>
                  <a:srgbClr val="000000"/>
                </a:solidFill>
                <a:latin typeface="UTM Avo"/>
              </a:rPr>
              <a:t>mũi</a:t>
            </a:r>
            <a:r>
              <a:rPr lang="en-US" sz="3500" dirty="0">
                <a:solidFill>
                  <a:srgbClr val="000000"/>
                </a:solidFill>
                <a:latin typeface="UTM Avo"/>
              </a:rPr>
              <a:t>. </a:t>
            </a:r>
            <a:r>
              <a:rPr lang="en-US" sz="3500" dirty="0" err="1">
                <a:solidFill>
                  <a:srgbClr val="000000"/>
                </a:solidFill>
                <a:latin typeface="UTM Avo"/>
              </a:rPr>
              <a:t>Mỗi</a:t>
            </a:r>
            <a:r>
              <a:rPr lang="en-US" sz="3500" dirty="0">
                <a:solidFill>
                  <a:srgbClr val="000000"/>
                </a:solidFill>
                <a:latin typeface="UTM Avo"/>
              </a:rPr>
              <a:t> </a:t>
            </a:r>
            <a:r>
              <a:rPr lang="en-US" sz="3500" dirty="0" err="1">
                <a:solidFill>
                  <a:srgbClr val="000000"/>
                </a:solidFill>
                <a:latin typeface="UTM Avo"/>
              </a:rPr>
              <a:t>khi</a:t>
            </a:r>
            <a:r>
              <a:rPr lang="en-US" sz="3500" dirty="0">
                <a:solidFill>
                  <a:srgbClr val="000000"/>
                </a:solidFill>
                <a:latin typeface="UTM Avo"/>
              </a:rPr>
              <a:t> </a:t>
            </a:r>
            <a:r>
              <a:rPr lang="en-US" sz="3500" dirty="0" err="1">
                <a:solidFill>
                  <a:srgbClr val="000000"/>
                </a:solidFill>
                <a:latin typeface="UTM Avo"/>
              </a:rPr>
              <a:t>cảm</a:t>
            </a:r>
            <a:r>
              <a:rPr lang="en-US" sz="3500" dirty="0">
                <a:solidFill>
                  <a:srgbClr val="000000"/>
                </a:solidFill>
                <a:latin typeface="UTM Avo"/>
              </a:rPr>
              <a:t> </a:t>
            </a:r>
            <a:r>
              <a:rPr lang="en-US" sz="3500" dirty="0" err="1">
                <a:solidFill>
                  <a:srgbClr val="000000"/>
                </a:solidFill>
                <a:latin typeface="UTM Avo"/>
              </a:rPr>
              <a:t>thấy</a:t>
            </a:r>
            <a:r>
              <a:rPr lang="en-US" sz="3500" dirty="0">
                <a:solidFill>
                  <a:srgbClr val="000000"/>
                </a:solidFill>
                <a:latin typeface="UTM Avo"/>
              </a:rPr>
              <a:t> </a:t>
            </a:r>
            <a:r>
              <a:rPr lang="en-US" sz="3500" dirty="0" err="1">
                <a:solidFill>
                  <a:srgbClr val="000000"/>
                </a:solidFill>
                <a:latin typeface="UTM Avo"/>
              </a:rPr>
              <a:t>nguy</a:t>
            </a:r>
            <a:r>
              <a:rPr lang="en-US" sz="3500" dirty="0">
                <a:solidFill>
                  <a:srgbClr val="000000"/>
                </a:solidFill>
                <a:latin typeface="UTM Avo"/>
              </a:rPr>
              <a:t> </a:t>
            </a:r>
            <a:r>
              <a:rPr lang="en-US" sz="3500" dirty="0" err="1">
                <a:solidFill>
                  <a:srgbClr val="000000"/>
                </a:solidFill>
                <a:latin typeface="UTM Avo"/>
              </a:rPr>
              <a:t>hiểm</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lại</a:t>
            </a:r>
            <a:r>
              <a:rPr lang="en-US" sz="3500" dirty="0">
                <a:solidFill>
                  <a:srgbClr val="000000"/>
                </a:solidFill>
                <a:latin typeface="UTM Avo"/>
              </a:rPr>
              <a:t> </a:t>
            </a:r>
            <a:r>
              <a:rPr lang="en-US" sz="3500" dirty="0" err="1">
                <a:solidFill>
                  <a:srgbClr val="000000"/>
                </a:solidFill>
                <a:latin typeface="UTM Avo"/>
              </a:rPr>
              <a:t>thu</a:t>
            </a:r>
            <a:r>
              <a:rPr lang="en-US" sz="3500" dirty="0">
                <a:solidFill>
                  <a:srgbClr val="000000"/>
                </a:solidFill>
                <a:latin typeface="UTM Avo"/>
              </a:rPr>
              <a:t> </a:t>
            </a:r>
            <a:r>
              <a:rPr lang="en-US" sz="3500" dirty="0" err="1">
                <a:solidFill>
                  <a:srgbClr val="000000"/>
                </a:solidFill>
                <a:latin typeface="UTM Avo"/>
              </a:rPr>
              <a:t>cái</a:t>
            </a:r>
            <a:r>
              <a:rPr lang="en-US" sz="3500" dirty="0">
                <a:solidFill>
                  <a:srgbClr val="000000"/>
                </a:solidFill>
                <a:latin typeface="UTM Avo"/>
              </a:rPr>
              <a:t> </a:t>
            </a:r>
            <a:r>
              <a:rPr lang="en-US" sz="3500" dirty="0" err="1">
                <a:solidFill>
                  <a:srgbClr val="000000"/>
                </a:solidFill>
                <a:latin typeface="UTM Avo"/>
              </a:rPr>
              <a:t>đầu</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vào</a:t>
            </a:r>
            <a:r>
              <a:rPr lang="en-US" sz="3500" dirty="0">
                <a:solidFill>
                  <a:srgbClr val="000000"/>
                </a:solidFill>
                <a:latin typeface="UTM Avo"/>
              </a:rPr>
              <a:t> </a:t>
            </a:r>
            <a:r>
              <a:rPr lang="en-US" sz="3500" dirty="0" err="1">
                <a:solidFill>
                  <a:srgbClr val="000000"/>
                </a:solidFill>
                <a:latin typeface="UTM Avo"/>
              </a:rPr>
              <a:t>trong</a:t>
            </a:r>
            <a:r>
              <a:rPr lang="en-US" sz="3500" dirty="0">
                <a:solidFill>
                  <a:srgbClr val="000000"/>
                </a:solidFill>
                <a:latin typeface="UTM Avo"/>
              </a:rPr>
              <a:t> </a:t>
            </a:r>
            <a:r>
              <a:rPr lang="en-US" sz="3500" dirty="0" err="1">
                <a:solidFill>
                  <a:srgbClr val="000000"/>
                </a:solidFill>
                <a:latin typeface="UTM Avo"/>
              </a:rPr>
              <a:t>mai</a:t>
            </a:r>
            <a:r>
              <a:rPr lang="en-US" sz="3500" dirty="0">
                <a:solidFill>
                  <a:srgbClr val="000000"/>
                </a:solidFill>
                <a:latin typeface="UTM Avo"/>
              </a:rPr>
              <a:t>. </a:t>
            </a:r>
            <a:r>
              <a:rPr lang="en-US" sz="3500" dirty="0" err="1">
                <a:solidFill>
                  <a:srgbClr val="000000"/>
                </a:solidFill>
                <a:latin typeface="UTM Avo"/>
              </a:rPr>
              <a:t>Phải</a:t>
            </a:r>
            <a:r>
              <a:rPr lang="en-US" sz="3500" dirty="0">
                <a:solidFill>
                  <a:srgbClr val="000000"/>
                </a:solidFill>
                <a:latin typeface="UTM Avo"/>
              </a:rPr>
              <a:t> </a:t>
            </a:r>
            <a:r>
              <a:rPr lang="en-US" sz="3500" dirty="0" err="1">
                <a:solidFill>
                  <a:srgbClr val="000000"/>
                </a:solidFill>
                <a:latin typeface="UTM Avo"/>
              </a:rPr>
              <a:t>đến</a:t>
            </a:r>
            <a:r>
              <a:rPr lang="en-US" sz="3500" dirty="0">
                <a:solidFill>
                  <a:srgbClr val="000000"/>
                </a:solidFill>
                <a:latin typeface="UTM Avo"/>
              </a:rPr>
              <a:t> </a:t>
            </a:r>
            <a:r>
              <a:rPr lang="en-US" sz="3500" dirty="0" err="1">
                <a:solidFill>
                  <a:srgbClr val="000000"/>
                </a:solidFill>
                <a:latin typeface="UTM Avo"/>
              </a:rPr>
              <a:t>khi</a:t>
            </a:r>
            <a:r>
              <a:rPr lang="en-US" sz="3500" dirty="0">
                <a:solidFill>
                  <a:srgbClr val="000000"/>
                </a:solidFill>
                <a:latin typeface="UTM Avo"/>
              </a:rPr>
              <a:t> </a:t>
            </a:r>
            <a:r>
              <a:rPr lang="en-US" sz="3500" dirty="0" err="1">
                <a:solidFill>
                  <a:srgbClr val="000000"/>
                </a:solidFill>
                <a:latin typeface="UTM Avo"/>
              </a:rPr>
              <a:t>hé</a:t>
            </a:r>
            <a:r>
              <a:rPr lang="en-US" sz="3500" dirty="0">
                <a:solidFill>
                  <a:srgbClr val="000000"/>
                </a:solidFill>
                <a:latin typeface="UTM Avo"/>
              </a:rPr>
              <a:t> </a:t>
            </a:r>
            <a:r>
              <a:rPr lang="en-US" sz="3500" dirty="0" err="1">
                <a:solidFill>
                  <a:srgbClr val="000000"/>
                </a:solidFill>
                <a:latin typeface="UTM Avo"/>
              </a:rPr>
              <a:t>mở</a:t>
            </a:r>
            <a:r>
              <a:rPr lang="en-US" sz="3500" dirty="0">
                <a:solidFill>
                  <a:srgbClr val="000000"/>
                </a:solidFill>
                <a:latin typeface="UTM Avo"/>
              </a:rPr>
              <a:t> </a:t>
            </a:r>
            <a:r>
              <a:rPr lang="en-US" sz="3500" dirty="0" err="1">
                <a:solidFill>
                  <a:srgbClr val="000000"/>
                </a:solidFill>
                <a:latin typeface="UTM Avo"/>
              </a:rPr>
              <a:t>đôi</a:t>
            </a:r>
            <a:r>
              <a:rPr lang="en-US" sz="3500" dirty="0">
                <a:solidFill>
                  <a:srgbClr val="000000"/>
                </a:solidFill>
                <a:latin typeface="UTM Avo"/>
              </a:rPr>
              <a:t> </a:t>
            </a:r>
            <a:r>
              <a:rPr lang="en-US" sz="3500" dirty="0" err="1">
                <a:solidFill>
                  <a:srgbClr val="000000"/>
                </a:solidFill>
                <a:latin typeface="UTM Avo"/>
              </a:rPr>
              <a:t>mắt</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xíu</a:t>
            </a:r>
            <a:r>
              <a:rPr lang="en-US" sz="3500" dirty="0">
                <a:solidFill>
                  <a:srgbClr val="000000"/>
                </a:solidFill>
                <a:latin typeface="UTM Avo"/>
              </a:rPr>
              <a:t> </a:t>
            </a:r>
            <a:r>
              <a:rPr lang="en-US" sz="3500" dirty="0" err="1">
                <a:solidFill>
                  <a:srgbClr val="000000"/>
                </a:solidFill>
                <a:latin typeface="UTM Avo"/>
              </a:rPr>
              <a:t>như</a:t>
            </a:r>
            <a:r>
              <a:rPr lang="en-US" sz="3500" dirty="0">
                <a:solidFill>
                  <a:srgbClr val="000000"/>
                </a:solidFill>
                <a:latin typeface="UTM Avo"/>
              </a:rPr>
              <a:t> </a:t>
            </a:r>
            <a:r>
              <a:rPr lang="en-US" sz="3500" dirty="0" err="1">
                <a:solidFill>
                  <a:srgbClr val="000000"/>
                </a:solidFill>
                <a:latin typeface="UTM Avo"/>
              </a:rPr>
              <a:t>hạt</a:t>
            </a:r>
            <a:r>
              <a:rPr lang="en-US" sz="3500" dirty="0">
                <a:solidFill>
                  <a:srgbClr val="000000"/>
                </a:solidFill>
                <a:latin typeface="UTM Avo"/>
              </a:rPr>
              <a:t> </a:t>
            </a:r>
            <a:r>
              <a:rPr lang="en-US" sz="3500" dirty="0" err="1">
                <a:solidFill>
                  <a:srgbClr val="000000"/>
                </a:solidFill>
                <a:latin typeface="UTM Avo"/>
              </a:rPr>
              <a:t>đậu</a:t>
            </a:r>
            <a:r>
              <a:rPr lang="en-US" sz="3500" dirty="0">
                <a:solidFill>
                  <a:srgbClr val="000000"/>
                </a:solidFill>
                <a:latin typeface="UTM Avo"/>
              </a:rPr>
              <a:t>, </a:t>
            </a:r>
            <a:r>
              <a:rPr lang="en-US" sz="3500" dirty="0" err="1">
                <a:solidFill>
                  <a:srgbClr val="000000"/>
                </a:solidFill>
                <a:latin typeface="UTM Avo"/>
              </a:rPr>
              <a:t>thấy</a:t>
            </a:r>
            <a:r>
              <a:rPr lang="en-US" sz="3500" dirty="0">
                <a:solidFill>
                  <a:srgbClr val="000000"/>
                </a:solidFill>
                <a:latin typeface="UTM Avo"/>
              </a:rPr>
              <a:t> an </a:t>
            </a:r>
            <a:r>
              <a:rPr lang="en-US" sz="3500" dirty="0" err="1">
                <a:solidFill>
                  <a:srgbClr val="000000"/>
                </a:solidFill>
                <a:latin typeface="UTM Avo"/>
              </a:rPr>
              <a:t>toàn</a:t>
            </a:r>
            <a:r>
              <a:rPr lang="en-US" sz="3500" dirty="0">
                <a:solidFill>
                  <a:srgbClr val="000000"/>
                </a:solidFill>
                <a:latin typeface="UTM Avo"/>
              </a:rPr>
              <a:t> </a:t>
            </a:r>
            <a:r>
              <a:rPr lang="en-US" sz="3500" dirty="0" err="1">
                <a:solidFill>
                  <a:srgbClr val="000000"/>
                </a:solidFill>
                <a:latin typeface="UTM Avo"/>
              </a:rPr>
              <a:t>rồi</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mới</a:t>
            </a:r>
            <a:r>
              <a:rPr lang="en-US" sz="3500" dirty="0">
                <a:solidFill>
                  <a:srgbClr val="000000"/>
                </a:solidFill>
                <a:latin typeface="UTM Avo"/>
              </a:rPr>
              <a:t> </a:t>
            </a:r>
            <a:r>
              <a:rPr lang="en-US" sz="3500" dirty="0" err="1">
                <a:solidFill>
                  <a:srgbClr val="000000"/>
                </a:solidFill>
                <a:latin typeface="UTM Avo"/>
              </a:rPr>
              <a:t>chịu</a:t>
            </a:r>
            <a:r>
              <a:rPr lang="en-US" sz="3500" dirty="0">
                <a:solidFill>
                  <a:srgbClr val="000000"/>
                </a:solidFill>
                <a:latin typeface="UTM Avo"/>
              </a:rPr>
              <a:t> </a:t>
            </a:r>
            <a:r>
              <a:rPr lang="en-US" sz="3500" dirty="0" err="1">
                <a:solidFill>
                  <a:srgbClr val="000000"/>
                </a:solidFill>
                <a:latin typeface="UTM Avo"/>
              </a:rPr>
              <a:t>chui</a:t>
            </a:r>
            <a:r>
              <a:rPr lang="en-US" sz="3500" dirty="0">
                <a:solidFill>
                  <a:srgbClr val="000000"/>
                </a:solidFill>
                <a:latin typeface="UTM Avo"/>
              </a:rPr>
              <a:t> </a:t>
            </a:r>
            <a:r>
              <a:rPr lang="en-US" sz="3500" dirty="0" err="1">
                <a:solidFill>
                  <a:srgbClr val="000000"/>
                </a:solidFill>
                <a:latin typeface="UTM Avo"/>
              </a:rPr>
              <a:t>ra</a:t>
            </a:r>
            <a:r>
              <a:rPr lang="en-US" sz="3500" dirty="0">
                <a:solidFill>
                  <a:srgbClr val="000000"/>
                </a:solidFill>
                <a:latin typeface="UTM Avo"/>
              </a:rPr>
              <a:t> </a:t>
            </a:r>
            <a:r>
              <a:rPr lang="en-US" sz="3500" dirty="0" err="1">
                <a:solidFill>
                  <a:srgbClr val="000000"/>
                </a:solidFill>
                <a:latin typeface="UTM Avo"/>
              </a:rPr>
              <a:t>ngoài</a:t>
            </a:r>
            <a:r>
              <a:rPr lang="en-US" sz="3500" dirty="0">
                <a:solidFill>
                  <a:srgbClr val="000000"/>
                </a:solidFill>
                <a:latin typeface="UTM Avo"/>
              </a:rPr>
              <a:t>.</a:t>
            </a:r>
            <a:endParaRPr lang="en-US" sz="3500" dirty="0">
              <a:solidFill>
                <a:srgbClr val="000000"/>
              </a:solidFill>
              <a:latin typeface="UTM Avo"/>
            </a:endParaRPr>
          </a:p>
        </p:txBody>
      </p:sp>
      <p:sp>
        <p:nvSpPr>
          <p:cNvPr id="14" name="TextBox 14"/>
          <p:cNvSpPr txBox="1"/>
          <p:nvPr/>
        </p:nvSpPr>
        <p:spPr>
          <a:xfrm>
            <a:off x="220760" y="5399539"/>
            <a:ext cx="17846481" cy="3073400"/>
          </a:xfrm>
          <a:prstGeom prst="rect">
            <a:avLst/>
          </a:prstGeom>
        </p:spPr>
        <p:txBody>
          <a:bodyPr lIns="0" tIns="0" rIns="0" bIns="0" rtlCol="0" anchor="t">
            <a:spAutoFit/>
          </a:bodyPr>
          <a:lstStyle/>
          <a:p>
            <a:pPr algn="just">
              <a:lnSpc>
                <a:spcPts val="4900"/>
              </a:lnSpc>
              <a:spcBef>
                <a:spcPct val="0"/>
              </a:spcBef>
            </a:pPr>
            <a:r>
              <a:rPr lang="en-US" sz="3500" dirty="0">
                <a:solidFill>
                  <a:srgbClr val="000000"/>
                </a:solidFill>
                <a:latin typeface="UTM Avo"/>
              </a:rPr>
              <a:t>    Su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bốn</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chân</a:t>
            </a:r>
            <a:r>
              <a:rPr lang="en-US" sz="3500" dirty="0">
                <a:solidFill>
                  <a:srgbClr val="000000"/>
                </a:solidFill>
                <a:latin typeface="UTM Avo"/>
              </a:rPr>
              <a:t> </a:t>
            </a:r>
            <a:r>
              <a:rPr lang="en-US" sz="3500" dirty="0" err="1">
                <a:solidFill>
                  <a:srgbClr val="000000"/>
                </a:solidFill>
                <a:latin typeface="UTM Avo"/>
              </a:rPr>
              <a:t>tí</a:t>
            </a:r>
            <a:r>
              <a:rPr lang="en-US" sz="3500" dirty="0">
                <a:solidFill>
                  <a:srgbClr val="000000"/>
                </a:solidFill>
                <a:latin typeface="UTM Avo"/>
              </a:rPr>
              <a:t> hon. </a:t>
            </a:r>
            <a:r>
              <a:rPr lang="en-US" sz="3500" dirty="0" err="1">
                <a:solidFill>
                  <a:srgbClr val="000000"/>
                </a:solidFill>
                <a:latin typeface="UTM Avo"/>
              </a:rPr>
              <a:t>Mỗi</a:t>
            </a:r>
            <a:r>
              <a:rPr lang="en-US" sz="3500" dirty="0">
                <a:solidFill>
                  <a:srgbClr val="000000"/>
                </a:solidFill>
                <a:latin typeface="UTM Avo"/>
              </a:rPr>
              <a:t> </a:t>
            </a:r>
            <a:r>
              <a:rPr lang="en-US" sz="3500" dirty="0" err="1">
                <a:solidFill>
                  <a:srgbClr val="000000"/>
                </a:solidFill>
                <a:latin typeface="UTM Avo"/>
              </a:rPr>
              <a:t>bàn</a:t>
            </a:r>
            <a:r>
              <a:rPr lang="en-US" sz="3500" dirty="0">
                <a:solidFill>
                  <a:srgbClr val="000000"/>
                </a:solidFill>
                <a:latin typeface="UTM Avo"/>
              </a:rPr>
              <a:t> </a:t>
            </a:r>
            <a:r>
              <a:rPr lang="en-US" sz="3500" dirty="0" err="1">
                <a:solidFill>
                  <a:srgbClr val="000000"/>
                </a:solidFill>
                <a:latin typeface="UTM Avo"/>
              </a:rPr>
              <a:t>chân</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năm</a:t>
            </a:r>
            <a:r>
              <a:rPr lang="en-US" sz="3500" dirty="0">
                <a:solidFill>
                  <a:srgbClr val="000000"/>
                </a:solidFill>
                <a:latin typeface="UTM Avo"/>
              </a:rPr>
              <a:t> </a:t>
            </a:r>
            <a:r>
              <a:rPr lang="en-US" sz="3500" dirty="0" err="1">
                <a:solidFill>
                  <a:srgbClr val="000000"/>
                </a:solidFill>
                <a:latin typeface="UTM Avo"/>
              </a:rPr>
              <a:t>ngón</a:t>
            </a:r>
            <a:r>
              <a:rPr lang="en-US" sz="3500" dirty="0">
                <a:solidFill>
                  <a:srgbClr val="000000"/>
                </a:solidFill>
                <a:latin typeface="UTM Avo"/>
              </a:rPr>
              <a:t> </a:t>
            </a:r>
            <a:r>
              <a:rPr lang="en-US" sz="3500" dirty="0" err="1">
                <a:solidFill>
                  <a:srgbClr val="000000"/>
                </a:solidFill>
                <a:latin typeface="UTM Avo"/>
              </a:rPr>
              <a:t>ngắn</a:t>
            </a:r>
            <a:r>
              <a:rPr lang="en-US" sz="3500" dirty="0">
                <a:solidFill>
                  <a:srgbClr val="000000"/>
                </a:solidFill>
                <a:latin typeface="UTM Avo"/>
              </a:rPr>
              <a:t> </a:t>
            </a:r>
            <a:r>
              <a:rPr lang="en-US" sz="3500" dirty="0" err="1">
                <a:solidFill>
                  <a:srgbClr val="000000"/>
                </a:solidFill>
                <a:latin typeface="UTM Avo"/>
              </a:rPr>
              <a:t>ngủn</a:t>
            </a:r>
            <a:r>
              <a:rPr lang="en-US" sz="3500" dirty="0">
                <a:solidFill>
                  <a:srgbClr val="000000"/>
                </a:solidFill>
                <a:latin typeface="UTM Avo"/>
              </a:rPr>
              <a:t> </a:t>
            </a:r>
            <a:r>
              <a:rPr lang="en-US" sz="3500" dirty="0" err="1">
                <a:solidFill>
                  <a:srgbClr val="000000"/>
                </a:solidFill>
                <a:latin typeface="UTM Avo"/>
              </a:rPr>
              <a:t>với</a:t>
            </a:r>
            <a:r>
              <a:rPr lang="en-US" sz="3500" dirty="0">
                <a:solidFill>
                  <a:srgbClr val="000000"/>
                </a:solidFill>
                <a:latin typeface="UTM Avo"/>
              </a:rPr>
              <a:t> </a:t>
            </a:r>
            <a:r>
              <a:rPr lang="en-US" sz="3500" dirty="0" err="1">
                <a:solidFill>
                  <a:srgbClr val="000000"/>
                </a:solidFill>
                <a:latin typeface="UTM Avo"/>
              </a:rPr>
              <a:t>những</a:t>
            </a:r>
            <a:r>
              <a:rPr lang="en-US" sz="3500" dirty="0">
                <a:solidFill>
                  <a:srgbClr val="000000"/>
                </a:solidFill>
                <a:latin typeface="UTM Avo"/>
              </a:rPr>
              <a:t> </a:t>
            </a:r>
            <a:r>
              <a:rPr lang="en-US" sz="3500" dirty="0" err="1">
                <a:solidFill>
                  <a:srgbClr val="000000"/>
                </a:solidFill>
                <a:latin typeface="UTM Avo"/>
              </a:rPr>
              <a:t>chiếc</a:t>
            </a:r>
            <a:r>
              <a:rPr lang="en-US" sz="3500" dirty="0">
                <a:solidFill>
                  <a:srgbClr val="000000"/>
                </a:solidFill>
                <a:latin typeface="UTM Avo"/>
              </a:rPr>
              <a:t> </a:t>
            </a:r>
            <a:r>
              <a:rPr lang="en-US" sz="3500" dirty="0" err="1">
                <a:solidFill>
                  <a:srgbClr val="000000"/>
                </a:solidFill>
                <a:latin typeface="UTM Avo"/>
              </a:rPr>
              <a:t>móng</a:t>
            </a:r>
            <a:r>
              <a:rPr lang="en-US" sz="3500" dirty="0">
                <a:solidFill>
                  <a:srgbClr val="000000"/>
                </a:solidFill>
                <a:latin typeface="UTM Avo"/>
              </a:rPr>
              <a:t> </a:t>
            </a:r>
            <a:r>
              <a:rPr lang="en-US" sz="3500" dirty="0" err="1">
                <a:solidFill>
                  <a:srgbClr val="000000"/>
                </a:solidFill>
                <a:latin typeface="UTM Avo"/>
              </a:rPr>
              <a:t>dài</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a:t>
            </a:r>
            <a:r>
              <a:rPr lang="en-US" sz="3500" dirty="0" err="1">
                <a:solidFill>
                  <a:srgbClr val="000000"/>
                </a:solidFill>
                <a:latin typeface="UTM Avo"/>
              </a:rPr>
              <a:t>không</a:t>
            </a:r>
            <a:r>
              <a:rPr lang="en-US" sz="3500" dirty="0">
                <a:solidFill>
                  <a:srgbClr val="000000"/>
                </a:solidFill>
                <a:latin typeface="UTM Avo"/>
              </a:rPr>
              <a:t> </a:t>
            </a:r>
            <a:r>
              <a:rPr lang="en-US" sz="3500" dirty="0" err="1">
                <a:solidFill>
                  <a:srgbClr val="000000"/>
                </a:solidFill>
                <a:latin typeface="UTM Avo"/>
              </a:rPr>
              <a:t>hề</a:t>
            </a:r>
            <a:r>
              <a:rPr lang="en-US" sz="3500" dirty="0">
                <a:solidFill>
                  <a:srgbClr val="000000"/>
                </a:solidFill>
                <a:latin typeface="UTM Avo"/>
              </a:rPr>
              <a:t> </a:t>
            </a:r>
            <a:r>
              <a:rPr lang="en-US" sz="3500" dirty="0" err="1">
                <a:solidFill>
                  <a:srgbClr val="000000"/>
                </a:solidFill>
                <a:latin typeface="UTM Avo"/>
              </a:rPr>
              <a:t>sắc</a:t>
            </a:r>
            <a:r>
              <a:rPr lang="en-US" sz="3500" dirty="0">
                <a:solidFill>
                  <a:srgbClr val="000000"/>
                </a:solidFill>
                <a:latin typeface="UTM Avo"/>
              </a:rPr>
              <a:t> </a:t>
            </a:r>
            <a:r>
              <a:rPr lang="en-US" sz="3500" dirty="0" err="1">
                <a:solidFill>
                  <a:srgbClr val="000000"/>
                </a:solidFill>
                <a:latin typeface="UTM Avo"/>
              </a:rPr>
              <a:t>nhọn</a:t>
            </a:r>
            <a:r>
              <a:rPr lang="en-US" sz="3500" dirty="0">
                <a:solidFill>
                  <a:srgbClr val="000000"/>
                </a:solidFill>
                <a:latin typeface="UTM Avo"/>
              </a:rPr>
              <a:t>, </a:t>
            </a:r>
            <a:r>
              <a:rPr lang="en-US" sz="3500" dirty="0" err="1">
                <a:solidFill>
                  <a:srgbClr val="000000"/>
                </a:solidFill>
                <a:latin typeface="UTM Avo"/>
              </a:rPr>
              <a:t>bởi</a:t>
            </a:r>
            <a:r>
              <a:rPr lang="en-US" sz="3500" dirty="0">
                <a:solidFill>
                  <a:srgbClr val="000000"/>
                </a:solidFill>
                <a:latin typeface="UTM Avo"/>
              </a:rPr>
              <a:t> Su </a:t>
            </a:r>
            <a:r>
              <a:rPr lang="en-US" sz="3500" dirty="0" err="1">
                <a:solidFill>
                  <a:srgbClr val="000000"/>
                </a:solidFill>
                <a:latin typeface="UTM Avo"/>
              </a:rPr>
              <a:t>rất</a:t>
            </a:r>
            <a:r>
              <a:rPr lang="en-US" sz="3500" dirty="0">
                <a:solidFill>
                  <a:srgbClr val="000000"/>
                </a:solidFill>
                <a:latin typeface="UTM Avo"/>
              </a:rPr>
              <a:t> </a:t>
            </a:r>
            <a:r>
              <a:rPr lang="en-US" sz="3500" dirty="0" err="1">
                <a:solidFill>
                  <a:srgbClr val="000000"/>
                </a:solidFill>
                <a:latin typeface="UTM Avo"/>
              </a:rPr>
              <a:t>chăm</a:t>
            </a:r>
            <a:r>
              <a:rPr lang="en-US" sz="3500" dirty="0">
                <a:solidFill>
                  <a:srgbClr val="000000"/>
                </a:solidFill>
                <a:latin typeface="UTM Avo"/>
              </a:rPr>
              <a:t> </a:t>
            </a:r>
            <a:r>
              <a:rPr lang="en-US" sz="3500" dirty="0" err="1">
                <a:solidFill>
                  <a:srgbClr val="000000"/>
                </a:solidFill>
                <a:latin typeface="UTM Avo"/>
              </a:rPr>
              <a:t>chỉ</a:t>
            </a:r>
            <a:r>
              <a:rPr lang="en-US" sz="3500" dirty="0">
                <a:solidFill>
                  <a:srgbClr val="000000"/>
                </a:solidFill>
                <a:latin typeface="UTM Avo"/>
              </a:rPr>
              <a:t> </a:t>
            </a:r>
            <a:r>
              <a:rPr lang="en-US" sz="3500" dirty="0" err="1">
                <a:solidFill>
                  <a:srgbClr val="000000"/>
                </a:solidFill>
                <a:latin typeface="UTM Avo"/>
              </a:rPr>
              <a:t>tập</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bộ</a:t>
            </a:r>
            <a:r>
              <a:rPr lang="en-US" sz="3500" dirty="0">
                <a:solidFill>
                  <a:srgbClr val="000000"/>
                </a:solidFill>
                <a:latin typeface="UTM Avo"/>
              </a:rPr>
              <a:t>. </a:t>
            </a:r>
            <a:r>
              <a:rPr lang="en-US" sz="3500" dirty="0" err="1">
                <a:solidFill>
                  <a:srgbClr val="000000"/>
                </a:solidFill>
                <a:latin typeface="UTM Avo"/>
              </a:rPr>
              <a:t>Mảnh</a:t>
            </a:r>
            <a:r>
              <a:rPr lang="en-US" sz="3500" dirty="0">
                <a:solidFill>
                  <a:srgbClr val="000000"/>
                </a:solidFill>
                <a:latin typeface="UTM Avo"/>
              </a:rPr>
              <a:t> </a:t>
            </a:r>
            <a:r>
              <a:rPr lang="en-US" sz="3500" dirty="0" err="1">
                <a:solidFill>
                  <a:srgbClr val="000000"/>
                </a:solidFill>
                <a:latin typeface="UTM Avo"/>
              </a:rPr>
              <a:t>vườn</a:t>
            </a:r>
            <a:r>
              <a:rPr lang="en-US" sz="3500" dirty="0">
                <a:solidFill>
                  <a:srgbClr val="000000"/>
                </a:solidFill>
                <a:latin typeface="UTM Avo"/>
              </a:rPr>
              <a:t> </a:t>
            </a:r>
            <a:r>
              <a:rPr lang="en-US" sz="3500" dirty="0" err="1">
                <a:solidFill>
                  <a:srgbClr val="000000"/>
                </a:solidFill>
                <a:latin typeface="UTM Avo"/>
              </a:rPr>
              <a:t>nhỏ</a:t>
            </a:r>
            <a:r>
              <a:rPr lang="en-US" sz="3500" dirty="0">
                <a:solidFill>
                  <a:srgbClr val="000000"/>
                </a:solidFill>
                <a:latin typeface="UTM Avo"/>
              </a:rPr>
              <a:t> </a:t>
            </a:r>
            <a:r>
              <a:rPr lang="en-US" sz="3500" dirty="0" err="1">
                <a:solidFill>
                  <a:srgbClr val="000000"/>
                </a:solidFill>
                <a:latin typeface="UTM Avo"/>
              </a:rPr>
              <a:t>của</a:t>
            </a:r>
            <a:r>
              <a:rPr lang="en-US" sz="3500" dirty="0">
                <a:solidFill>
                  <a:srgbClr val="000000"/>
                </a:solidFill>
                <a:latin typeface="UTM Avo"/>
              </a:rPr>
              <a:t> </a:t>
            </a:r>
            <a:r>
              <a:rPr lang="en-US" sz="3500" dirty="0" err="1">
                <a:solidFill>
                  <a:srgbClr val="000000"/>
                </a:solidFill>
                <a:latin typeface="UTM Avo"/>
              </a:rPr>
              <a:t>ông</a:t>
            </a:r>
            <a:r>
              <a:rPr lang="en-US" sz="3500" dirty="0">
                <a:solidFill>
                  <a:srgbClr val="000000"/>
                </a:solidFill>
                <a:latin typeface="UTM Avo"/>
              </a:rPr>
              <a:t> </a:t>
            </a:r>
            <a:r>
              <a:rPr lang="en-US" sz="3500" dirty="0" err="1">
                <a:solidFill>
                  <a:srgbClr val="000000"/>
                </a:solidFill>
                <a:latin typeface="UTM Avo"/>
              </a:rPr>
              <a:t>bà</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không</a:t>
            </a:r>
            <a:r>
              <a:rPr lang="en-US" sz="3500" dirty="0">
                <a:solidFill>
                  <a:srgbClr val="000000"/>
                </a:solidFill>
                <a:latin typeface="UTM Avo"/>
              </a:rPr>
              <a:t> </a:t>
            </a:r>
            <a:r>
              <a:rPr lang="en-US" sz="3500" dirty="0" err="1">
                <a:solidFill>
                  <a:srgbClr val="000000"/>
                </a:solidFill>
                <a:latin typeface="UTM Avo"/>
              </a:rPr>
              <a:t>có</a:t>
            </a:r>
            <a:r>
              <a:rPr lang="en-US" sz="3500" dirty="0">
                <a:solidFill>
                  <a:srgbClr val="000000"/>
                </a:solidFill>
                <a:latin typeface="UTM Avo"/>
              </a:rPr>
              <a:t> </a:t>
            </a:r>
            <a:r>
              <a:rPr lang="en-US" sz="3500" dirty="0" err="1">
                <a:solidFill>
                  <a:srgbClr val="000000"/>
                </a:solidFill>
                <a:latin typeface="UTM Avo"/>
              </a:rPr>
              <a:t>chỗ</a:t>
            </a:r>
            <a:r>
              <a:rPr lang="en-US" sz="3500" dirty="0">
                <a:solidFill>
                  <a:srgbClr val="000000"/>
                </a:solidFill>
                <a:latin typeface="UTM Avo"/>
              </a:rPr>
              <a:t> </a:t>
            </a:r>
            <a:r>
              <a:rPr lang="en-US" sz="3500" dirty="0" err="1">
                <a:solidFill>
                  <a:srgbClr val="000000"/>
                </a:solidFill>
                <a:latin typeface="UTM Avo"/>
              </a:rPr>
              <a:t>nào</a:t>
            </a:r>
            <a:r>
              <a:rPr lang="en-US" sz="3500" dirty="0">
                <a:solidFill>
                  <a:srgbClr val="000000"/>
                </a:solidFill>
                <a:latin typeface="UTM Avo"/>
              </a:rPr>
              <a:t> </a:t>
            </a:r>
            <a:r>
              <a:rPr lang="en-US" sz="3500" dirty="0" err="1">
                <a:solidFill>
                  <a:srgbClr val="000000"/>
                </a:solidFill>
                <a:latin typeface="UTM Avo"/>
              </a:rPr>
              <a:t>mà</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chưa</a:t>
            </a:r>
            <a:r>
              <a:rPr lang="en-US" sz="3500" dirty="0">
                <a:solidFill>
                  <a:srgbClr val="000000"/>
                </a:solidFill>
                <a:latin typeface="UTM Avo"/>
              </a:rPr>
              <a:t> </a:t>
            </a:r>
            <a:r>
              <a:rPr lang="en-US" sz="3500" dirty="0" err="1">
                <a:solidFill>
                  <a:srgbClr val="000000"/>
                </a:solidFill>
                <a:latin typeface="UTM Avo"/>
              </a:rPr>
              <a:t>bò</a:t>
            </a:r>
            <a:r>
              <a:rPr lang="en-US" sz="3500" dirty="0">
                <a:solidFill>
                  <a:srgbClr val="000000"/>
                </a:solidFill>
                <a:latin typeface="UTM Avo"/>
              </a:rPr>
              <a:t> qua. </a:t>
            </a:r>
            <a:r>
              <a:rPr lang="en-US" sz="3500" dirty="0" err="1">
                <a:solidFill>
                  <a:srgbClr val="000000"/>
                </a:solidFill>
                <a:latin typeface="UTM Avo"/>
              </a:rPr>
              <a:t>Chăm</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bộ</a:t>
            </a:r>
            <a:r>
              <a:rPr lang="en-US" sz="3500" dirty="0">
                <a:solidFill>
                  <a:srgbClr val="000000"/>
                </a:solidFill>
                <a:latin typeface="UTM Avo"/>
              </a:rPr>
              <a:t> </a:t>
            </a:r>
            <a:r>
              <a:rPr lang="en-US" sz="3500" dirty="0" err="1">
                <a:solidFill>
                  <a:srgbClr val="000000"/>
                </a:solidFill>
                <a:latin typeface="UTM Avo"/>
              </a:rPr>
              <a:t>là</a:t>
            </a:r>
            <a:r>
              <a:rPr lang="en-US" sz="3500" dirty="0">
                <a:solidFill>
                  <a:srgbClr val="000000"/>
                </a:solidFill>
                <a:latin typeface="UTM Avo"/>
              </a:rPr>
              <a:t> </a:t>
            </a:r>
            <a:r>
              <a:rPr lang="en-US" sz="3500" dirty="0" err="1">
                <a:solidFill>
                  <a:srgbClr val="000000"/>
                </a:solidFill>
                <a:latin typeface="UTM Avo"/>
              </a:rPr>
              <a:t>thế</a:t>
            </a:r>
            <a:r>
              <a:rPr lang="en-US" sz="3500" dirty="0">
                <a:solidFill>
                  <a:srgbClr val="000000"/>
                </a:solidFill>
                <a:latin typeface="UTM Avo"/>
              </a:rPr>
              <a:t>, </a:t>
            </a:r>
            <a:r>
              <a:rPr lang="en-US" sz="3500" dirty="0" err="1">
                <a:solidFill>
                  <a:srgbClr val="000000"/>
                </a:solidFill>
                <a:latin typeface="UTM Avo"/>
              </a:rPr>
              <a:t>nhưng</a:t>
            </a:r>
            <a:r>
              <a:rPr lang="en-US" sz="3500" dirty="0">
                <a:solidFill>
                  <a:srgbClr val="000000"/>
                </a:solidFill>
                <a:latin typeface="UTM Avo"/>
              </a:rPr>
              <a:t> </a:t>
            </a:r>
            <a:r>
              <a:rPr lang="en-US" sz="3500" dirty="0" err="1">
                <a:solidFill>
                  <a:srgbClr val="000000"/>
                </a:solidFill>
                <a:latin typeface="UTM Avo"/>
              </a:rPr>
              <a:t>lần</a:t>
            </a:r>
            <a:r>
              <a:rPr lang="en-US" sz="3500" dirty="0">
                <a:solidFill>
                  <a:srgbClr val="000000"/>
                </a:solidFill>
                <a:latin typeface="UTM Avo"/>
              </a:rPr>
              <a:t> </a:t>
            </a:r>
            <a:r>
              <a:rPr lang="en-US" sz="3500" dirty="0" err="1">
                <a:solidFill>
                  <a:srgbClr val="000000"/>
                </a:solidFill>
                <a:latin typeface="UTM Avo"/>
              </a:rPr>
              <a:t>nào</a:t>
            </a:r>
            <a:r>
              <a:rPr lang="en-US" sz="3500" dirty="0">
                <a:solidFill>
                  <a:srgbClr val="000000"/>
                </a:solidFill>
                <a:latin typeface="UTM Avo"/>
              </a:rPr>
              <a:t> </a:t>
            </a:r>
            <a:r>
              <a:rPr lang="en-US" sz="3500" dirty="0" err="1">
                <a:solidFill>
                  <a:srgbClr val="000000"/>
                </a:solidFill>
                <a:latin typeface="UTM Avo"/>
              </a:rPr>
              <a:t>thi</a:t>
            </a:r>
            <a:r>
              <a:rPr lang="en-US" sz="3500" dirty="0">
                <a:solidFill>
                  <a:srgbClr val="000000"/>
                </a:solidFill>
                <a:latin typeface="UTM Avo"/>
              </a:rPr>
              <a:t> </a:t>
            </a:r>
            <a:r>
              <a:rPr lang="en-US" sz="3500" dirty="0" err="1">
                <a:solidFill>
                  <a:srgbClr val="000000"/>
                </a:solidFill>
                <a:latin typeface="UTM Avo"/>
              </a:rPr>
              <a:t>đi</a:t>
            </a:r>
            <a:r>
              <a:rPr lang="en-US" sz="3500" dirty="0">
                <a:solidFill>
                  <a:srgbClr val="000000"/>
                </a:solidFill>
                <a:latin typeface="UTM Avo"/>
              </a:rPr>
              <a:t> </a:t>
            </a:r>
            <a:r>
              <a:rPr lang="en-US" sz="3500" dirty="0" err="1">
                <a:solidFill>
                  <a:srgbClr val="000000"/>
                </a:solidFill>
                <a:latin typeface="UTM Avo"/>
              </a:rPr>
              <a:t>nhanh</a:t>
            </a:r>
            <a:r>
              <a:rPr lang="en-US" sz="3500" dirty="0">
                <a:solidFill>
                  <a:srgbClr val="000000"/>
                </a:solidFill>
                <a:latin typeface="UTM Avo"/>
              </a:rPr>
              <a:t> </a:t>
            </a:r>
            <a:r>
              <a:rPr lang="en-US" sz="3500" dirty="0" err="1">
                <a:solidFill>
                  <a:srgbClr val="000000"/>
                </a:solidFill>
                <a:latin typeface="UTM Avo"/>
              </a:rPr>
              <a:t>với</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cũng</a:t>
            </a:r>
            <a:r>
              <a:rPr lang="en-US" sz="3500" dirty="0">
                <a:solidFill>
                  <a:srgbClr val="000000"/>
                </a:solidFill>
                <a:latin typeface="UTM Avo"/>
              </a:rPr>
              <a:t> </a:t>
            </a:r>
            <a:r>
              <a:rPr lang="en-US" sz="3500" dirty="0" err="1">
                <a:solidFill>
                  <a:srgbClr val="000000"/>
                </a:solidFill>
                <a:latin typeface="UTM Avo"/>
              </a:rPr>
              <a:t>thua</a:t>
            </a:r>
            <a:r>
              <a:rPr lang="en-US" sz="3500" dirty="0">
                <a:solidFill>
                  <a:srgbClr val="000000"/>
                </a:solidFill>
                <a:latin typeface="UTM Avo"/>
              </a:rPr>
              <a:t>. </a:t>
            </a:r>
            <a:r>
              <a:rPr lang="en-US" sz="3500" dirty="0" err="1">
                <a:solidFill>
                  <a:srgbClr val="000000"/>
                </a:solidFill>
                <a:latin typeface="UTM Avo"/>
              </a:rPr>
              <a:t>Em</a:t>
            </a:r>
            <a:r>
              <a:rPr lang="en-US" sz="3500" dirty="0">
                <a:solidFill>
                  <a:srgbClr val="000000"/>
                </a:solidFill>
                <a:latin typeface="UTM Avo"/>
              </a:rPr>
              <a:t> </a:t>
            </a:r>
            <a:r>
              <a:rPr lang="en-US" sz="3500" dirty="0" err="1">
                <a:solidFill>
                  <a:srgbClr val="000000"/>
                </a:solidFill>
                <a:latin typeface="UTM Avo"/>
              </a:rPr>
              <a:t>bế</a:t>
            </a:r>
            <a:r>
              <a:rPr lang="en-US" sz="3500" dirty="0">
                <a:solidFill>
                  <a:srgbClr val="000000"/>
                </a:solidFill>
                <a:latin typeface="UTM Avo"/>
              </a:rPr>
              <a:t> </a:t>
            </a:r>
            <a:r>
              <a:rPr lang="en-US" sz="3500" dirty="0" err="1">
                <a:solidFill>
                  <a:srgbClr val="000000"/>
                </a:solidFill>
                <a:latin typeface="UTM Avo"/>
              </a:rPr>
              <a:t>chú</a:t>
            </a:r>
            <a:r>
              <a:rPr lang="en-US" sz="3500" dirty="0">
                <a:solidFill>
                  <a:srgbClr val="000000"/>
                </a:solidFill>
                <a:latin typeface="UTM Avo"/>
              </a:rPr>
              <a:t> </a:t>
            </a:r>
            <a:r>
              <a:rPr lang="en-US" sz="3500" dirty="0" err="1">
                <a:solidFill>
                  <a:srgbClr val="000000"/>
                </a:solidFill>
                <a:latin typeface="UTM Avo"/>
              </a:rPr>
              <a:t>lên</a:t>
            </a:r>
            <a:r>
              <a:rPr lang="en-US" sz="3500" dirty="0">
                <a:solidFill>
                  <a:srgbClr val="000000"/>
                </a:solidFill>
                <a:latin typeface="UTM Avo"/>
              </a:rPr>
              <a:t> </a:t>
            </a:r>
            <a:r>
              <a:rPr lang="en-US" sz="3500" dirty="0" err="1">
                <a:solidFill>
                  <a:srgbClr val="000000"/>
                </a:solidFill>
                <a:latin typeface="UTM Avo"/>
              </a:rPr>
              <a:t>và</a:t>
            </a:r>
            <a:r>
              <a:rPr lang="en-US" sz="3500" dirty="0">
                <a:solidFill>
                  <a:srgbClr val="000000"/>
                </a:solidFill>
                <a:latin typeface="UTM Avo"/>
              </a:rPr>
              <a:t> </a:t>
            </a:r>
            <a:r>
              <a:rPr lang="en-US" sz="3500" dirty="0" err="1">
                <a:solidFill>
                  <a:srgbClr val="000000"/>
                </a:solidFill>
                <a:latin typeface="UTM Avo"/>
              </a:rPr>
              <a:t>bảo</a:t>
            </a:r>
            <a:r>
              <a:rPr lang="en-US" sz="3500" dirty="0">
                <a:solidFill>
                  <a:srgbClr val="000000"/>
                </a:solidFill>
                <a:latin typeface="UTM Avo"/>
              </a:rPr>
              <a:t>:“Su </a:t>
            </a:r>
            <a:r>
              <a:rPr lang="en-US" sz="3500" dirty="0" err="1">
                <a:solidFill>
                  <a:srgbClr val="000000"/>
                </a:solidFill>
                <a:latin typeface="UTM Avo"/>
              </a:rPr>
              <a:t>cố</a:t>
            </a:r>
            <a:r>
              <a:rPr lang="en-US" sz="3500" dirty="0">
                <a:solidFill>
                  <a:srgbClr val="000000"/>
                </a:solidFill>
                <a:latin typeface="UTM Avo"/>
              </a:rPr>
              <a:t> </a:t>
            </a:r>
            <a:r>
              <a:rPr lang="en-US" sz="3500" dirty="0" err="1">
                <a:solidFill>
                  <a:srgbClr val="000000"/>
                </a:solidFill>
                <a:latin typeface="UTM Avo"/>
              </a:rPr>
              <a:t>lên</a:t>
            </a:r>
            <a:r>
              <a:rPr lang="en-US" sz="3500" dirty="0">
                <a:solidFill>
                  <a:srgbClr val="000000"/>
                </a:solidFill>
                <a:latin typeface="UTM Avo"/>
              </a:rPr>
              <a:t> </a:t>
            </a:r>
            <a:r>
              <a:rPr lang="en-US" sz="3500" dirty="0" err="1">
                <a:solidFill>
                  <a:srgbClr val="000000"/>
                </a:solidFill>
                <a:latin typeface="UTM Avo"/>
              </a:rPr>
              <a:t>nhé</a:t>
            </a:r>
            <a:r>
              <a:rPr lang="en-US" sz="3500" dirty="0">
                <a:solidFill>
                  <a:srgbClr val="000000"/>
                </a:solidFill>
                <a:latin typeface="UTM Avo"/>
              </a:rPr>
              <a:t>! </a:t>
            </a:r>
            <a:r>
              <a:rPr lang="en-US" sz="3500" dirty="0" err="1">
                <a:solidFill>
                  <a:srgbClr val="000000"/>
                </a:solidFill>
                <a:latin typeface="UTM Avo"/>
              </a:rPr>
              <a:t>Lần</a:t>
            </a:r>
            <a:r>
              <a:rPr lang="en-US" sz="3500" dirty="0">
                <a:solidFill>
                  <a:srgbClr val="000000"/>
                </a:solidFill>
                <a:latin typeface="UTM Avo"/>
              </a:rPr>
              <a:t> </a:t>
            </a:r>
            <a:r>
              <a:rPr lang="en-US" sz="3500" dirty="0" err="1">
                <a:solidFill>
                  <a:srgbClr val="000000"/>
                </a:solidFill>
                <a:latin typeface="UTM Avo"/>
              </a:rPr>
              <a:t>sau</a:t>
            </a:r>
            <a:r>
              <a:rPr lang="en-US" sz="3500" dirty="0">
                <a:solidFill>
                  <a:srgbClr val="000000"/>
                </a:solidFill>
                <a:latin typeface="UTM Avo"/>
              </a:rPr>
              <a:t>, </a:t>
            </a:r>
            <a:r>
              <a:rPr lang="en-US" sz="3500" dirty="0" err="1">
                <a:solidFill>
                  <a:srgbClr val="000000"/>
                </a:solidFill>
                <a:latin typeface="UTM Avo"/>
              </a:rPr>
              <a:t>tớ</a:t>
            </a:r>
            <a:r>
              <a:rPr lang="en-US" sz="3500" dirty="0">
                <a:solidFill>
                  <a:srgbClr val="000000"/>
                </a:solidFill>
                <a:latin typeface="UTM Avo"/>
              </a:rPr>
              <a:t> </a:t>
            </a:r>
            <a:r>
              <a:rPr lang="en-US" sz="3500" dirty="0" err="1">
                <a:solidFill>
                  <a:srgbClr val="000000"/>
                </a:solidFill>
                <a:latin typeface="UTM Avo"/>
              </a:rPr>
              <a:t>sẽ</a:t>
            </a:r>
            <a:r>
              <a:rPr lang="en-US" sz="3500" dirty="0">
                <a:solidFill>
                  <a:srgbClr val="000000"/>
                </a:solidFill>
                <a:latin typeface="UTM Avo"/>
              </a:rPr>
              <a:t> </a:t>
            </a:r>
            <a:r>
              <a:rPr lang="en-US" sz="3500" dirty="0" err="1">
                <a:solidFill>
                  <a:srgbClr val="000000"/>
                </a:solidFill>
                <a:latin typeface="UTM Avo"/>
              </a:rPr>
              <a:t>chờ</a:t>
            </a:r>
            <a:r>
              <a:rPr lang="en-US" sz="3500" dirty="0">
                <a:solidFill>
                  <a:srgbClr val="000000"/>
                </a:solidFill>
                <a:latin typeface="UTM Avo"/>
              </a:rPr>
              <a:t>!”.</a:t>
            </a:r>
            <a:endParaRPr lang="en-US" sz="3500" dirty="0">
              <a:solidFill>
                <a:srgbClr val="000000"/>
              </a:solidFill>
              <a:latin typeface="UTM Avo"/>
            </a:endParaRPr>
          </a:p>
        </p:txBody>
      </p:sp>
      <p:sp>
        <p:nvSpPr>
          <p:cNvPr id="15" name="TextBox 15"/>
          <p:cNvSpPr txBox="1"/>
          <p:nvPr/>
        </p:nvSpPr>
        <p:spPr>
          <a:xfrm>
            <a:off x="741609" y="8547100"/>
            <a:ext cx="17038540" cy="1739900"/>
          </a:xfrm>
          <a:prstGeom prst="rect">
            <a:avLst/>
          </a:prstGeom>
        </p:spPr>
        <p:txBody>
          <a:bodyPr lIns="0" tIns="0" rIns="0" bIns="0" rtlCol="0" anchor="t">
            <a:spAutoFit/>
          </a:bodyPr>
          <a:lstStyle/>
          <a:p>
            <a:pPr algn="ctr">
              <a:lnSpc>
                <a:spcPts val="7000"/>
              </a:lnSpc>
              <a:spcBef>
                <a:spcPct val="0"/>
              </a:spcBef>
            </a:pPr>
            <a:r>
              <a:rPr lang="en-US" sz="5000" dirty="0" err="1">
                <a:solidFill>
                  <a:srgbClr val="FFDE59"/>
                </a:solidFill>
                <a:latin typeface="UTM Avo Bold" panose="02040603050506020204"/>
              </a:rPr>
              <a:t>Nội</a:t>
            </a:r>
            <a:r>
              <a:rPr lang="en-US" sz="5000" dirty="0">
                <a:solidFill>
                  <a:srgbClr val="FFDE59"/>
                </a:solidFill>
                <a:latin typeface="UTM Avo Bold" panose="02040603050506020204"/>
              </a:rPr>
              <a:t> dung </a:t>
            </a:r>
            <a:r>
              <a:rPr lang="en-US" sz="5000" dirty="0" err="1">
                <a:solidFill>
                  <a:srgbClr val="FFDE59"/>
                </a:solidFill>
                <a:latin typeface="UTM Avo Bold" panose="02040603050506020204"/>
              </a:rPr>
              <a:t>chính</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Miêu</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tả</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đặc</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điểm</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hoạt</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động</a:t>
            </a:r>
            <a:r>
              <a:rPr lang="en-US" sz="5000" dirty="0">
                <a:solidFill>
                  <a:srgbClr val="FFDE59"/>
                </a:solidFill>
                <a:latin typeface="UTM Avo Bold" panose="02040603050506020204"/>
              </a:rPr>
              <a:t>… </a:t>
            </a:r>
            <a:endParaRPr lang="en-US" sz="5000" dirty="0">
              <a:solidFill>
                <a:srgbClr val="FFDE59"/>
              </a:solidFill>
              <a:latin typeface="UTM Avo Bold" panose="02040603050506020204"/>
            </a:endParaRPr>
          </a:p>
          <a:p>
            <a:pPr algn="ctr">
              <a:lnSpc>
                <a:spcPts val="7000"/>
              </a:lnSpc>
              <a:spcBef>
                <a:spcPct val="0"/>
              </a:spcBef>
            </a:pPr>
            <a:r>
              <a:rPr lang="en-US" sz="5000" dirty="0" err="1">
                <a:solidFill>
                  <a:srgbClr val="FFDE59"/>
                </a:solidFill>
                <a:latin typeface="UTM Avo Bold" panose="02040603050506020204"/>
              </a:rPr>
              <a:t>của</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chú</a:t>
            </a:r>
            <a:r>
              <a:rPr lang="en-US" sz="5000" dirty="0">
                <a:solidFill>
                  <a:srgbClr val="FFDE59"/>
                </a:solidFill>
                <a:latin typeface="UTM Avo Bold" panose="02040603050506020204"/>
              </a:rPr>
              <a:t> </a:t>
            </a:r>
            <a:r>
              <a:rPr lang="en-US" sz="5000" dirty="0" err="1">
                <a:solidFill>
                  <a:srgbClr val="FFDE59"/>
                </a:solidFill>
                <a:latin typeface="UTM Avo Bold" panose="02040603050506020204"/>
              </a:rPr>
              <a:t>rùa</a:t>
            </a:r>
            <a:r>
              <a:rPr lang="en-US" sz="5000" dirty="0">
                <a:solidFill>
                  <a:srgbClr val="FFDE59"/>
                </a:solidFill>
                <a:latin typeface="UTM Avo Bold" panose="02040603050506020204"/>
              </a:rPr>
              <a:t> Su..</a:t>
            </a:r>
            <a:endParaRPr lang="en-US" sz="5000" dirty="0">
              <a:solidFill>
                <a:srgbClr val="FFDE59"/>
              </a:solidFill>
              <a:latin typeface="UTM Avo Bold" panose="02040603050506020204"/>
            </a:endParaRPr>
          </a:p>
        </p:txBody>
      </p:sp>
      <p:pic>
        <p:nvPicPr>
          <p:cNvPr id="16" name="Picture 15"/>
          <p:cNvPicPr>
            <a:picLocks noChangeAspect="1"/>
          </p:cNvPicPr>
          <p:nvPr/>
        </p:nvPicPr>
        <p:blipFill>
          <a:blip r:embed="rId3"/>
          <a:stretch>
            <a:fillRect/>
          </a:stretch>
        </p:blipFill>
        <p:spPr>
          <a:xfrm>
            <a:off x="226622" y="146875"/>
            <a:ext cx="6651312" cy="20301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5802</Words>
  <Application>WPS Presentation</Application>
  <PresentationFormat>Custom</PresentationFormat>
  <Paragraphs>143</Paragraphs>
  <Slides>21</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SimSun</vt:lpstr>
      <vt:lpstr>Wingdings</vt:lpstr>
      <vt:lpstr>SVN-Newton</vt:lpstr>
      <vt:lpstr>Segoe Print</vt:lpstr>
      <vt:lpstr>Times New Roman</vt:lpstr>
      <vt:lpstr>#9Slide07 HoneyCream</vt:lpstr>
      <vt:lpstr>UTM Avo Bold</vt:lpstr>
      <vt:lpstr>UTM Avo</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T14_Baivanmieutaconvat</dc:title>
  <dc:creator/>
  <cp:lastModifiedBy>Thị Linh Phuong 30-Nguyen</cp:lastModifiedBy>
  <cp:revision>18</cp:revision>
  <dcterms:created xsi:type="dcterms:W3CDTF">2006-08-16T00:00:00Z</dcterms:created>
  <dcterms:modified xsi:type="dcterms:W3CDTF">2023-12-21T05:18:20Z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F50579EECC044E3BBF5C1E0873E5EF14_12</vt:lpwstr>
  </property>
  <property fmtid="{D5CDD505-2E9C-101B-9397-08002B2CF9AE}" pid="3" name="KSOProductBuildVer">
    <vt:lpwstr>1033-12.2.0.13359</vt:lpwstr>
  </property>
</Properties>
</file>