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313" r:id="rId2"/>
    <p:sldId id="319" r:id="rId3"/>
    <p:sldId id="332" r:id="rId4"/>
    <p:sldId id="333" r:id="rId5"/>
    <p:sldId id="320" r:id="rId6"/>
    <p:sldId id="262" r:id="rId7"/>
    <p:sldId id="323" r:id="rId8"/>
    <p:sldId id="324" r:id="rId9"/>
    <p:sldId id="32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687"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8CACA-BD19-495D-872D-F46F6357DA71}" type="datetimeFigureOut">
              <a:rPr lang="en-US" smtClean="0"/>
              <a:t>21/12/2023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FB97D8-D04A-4B7B-9D75-14DA92C1B927}" type="slidenum">
              <a:rPr lang="en-US" smtClean="0"/>
              <a:t>‹#›</a:t>
            </a:fld>
            <a:endParaRPr lang="en-US"/>
          </a:p>
        </p:txBody>
      </p:sp>
    </p:spTree>
    <p:extLst>
      <p:ext uri="{BB962C8B-B14F-4D97-AF65-F5344CB8AC3E}">
        <p14:creationId xmlns:p14="http://schemas.microsoft.com/office/powerpoint/2010/main" val="1383667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Ấn</a:t>
            </a:r>
            <a:r>
              <a:rPr lang="en-US" dirty="0"/>
              <a:t> </a:t>
            </a:r>
            <a:r>
              <a:rPr lang="en-US" dirty="0" err="1"/>
              <a:t>vào</a:t>
            </a:r>
            <a:r>
              <a:rPr lang="en-US" dirty="0"/>
              <a:t> </a:t>
            </a:r>
            <a:r>
              <a:rPr lang="en-US" dirty="0" err="1"/>
              <a:t>tên</a:t>
            </a:r>
            <a:r>
              <a:rPr lang="en-US" dirty="0"/>
              <a:t> </a:t>
            </a:r>
            <a:r>
              <a:rPr lang="en-US" dirty="0" err="1"/>
              <a:t>từng</a:t>
            </a:r>
            <a:r>
              <a:rPr lang="en-US" dirty="0"/>
              <a:t> </a:t>
            </a:r>
            <a:r>
              <a:rPr lang="en-US" dirty="0" err="1"/>
              <a:t>đồ</a:t>
            </a:r>
            <a:r>
              <a:rPr lang="en-US" dirty="0"/>
              <a:t> </a:t>
            </a:r>
            <a:r>
              <a:rPr lang="en-US" dirty="0" err="1"/>
              <a:t>vật</a:t>
            </a:r>
            <a:r>
              <a:rPr lang="en-US" dirty="0"/>
              <a:t> </a:t>
            </a:r>
            <a:r>
              <a:rPr lang="en-US" dirty="0" err="1"/>
              <a:t>để</a:t>
            </a:r>
            <a:r>
              <a:rPr lang="en-US" dirty="0"/>
              <a:t> </a:t>
            </a:r>
            <a:r>
              <a:rPr lang="en-US" dirty="0" err="1"/>
              <a:t>xem</a:t>
            </a:r>
            <a:r>
              <a:rPr lang="en-US" dirty="0"/>
              <a:t> </a:t>
            </a:r>
            <a:r>
              <a:rPr lang="en-US" dirty="0" err="1"/>
              <a:t>đáp</a:t>
            </a:r>
            <a:r>
              <a:rPr lang="en-US" dirty="0"/>
              <a:t> </a:t>
            </a:r>
            <a:r>
              <a:rPr lang="en-US" dirty="0" err="1"/>
              <a:t>án</a:t>
            </a:r>
            <a:endParaRPr dirty="0"/>
          </a:p>
        </p:txBody>
      </p:sp>
    </p:spTree>
    <p:extLst>
      <p:ext uri="{BB962C8B-B14F-4D97-AF65-F5344CB8AC3E}">
        <p14:creationId xmlns:p14="http://schemas.microsoft.com/office/powerpoint/2010/main" val="2622131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235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9447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Ấn</a:t>
            </a:r>
            <a:r>
              <a:rPr lang="en-US" dirty="0"/>
              <a:t> </a:t>
            </a:r>
            <a:r>
              <a:rPr lang="en-US" dirty="0" err="1"/>
              <a:t>vào</a:t>
            </a:r>
            <a:r>
              <a:rPr lang="en-US" dirty="0"/>
              <a:t> </a:t>
            </a:r>
            <a:r>
              <a:rPr lang="en-US" dirty="0" err="1"/>
              <a:t>tên</a:t>
            </a:r>
            <a:r>
              <a:rPr lang="en-US" dirty="0"/>
              <a:t> </a:t>
            </a:r>
            <a:r>
              <a:rPr lang="en-US" dirty="0" err="1"/>
              <a:t>từng</a:t>
            </a:r>
            <a:r>
              <a:rPr lang="en-US" dirty="0"/>
              <a:t> </a:t>
            </a:r>
            <a:r>
              <a:rPr lang="en-US" dirty="0" err="1"/>
              <a:t>đồ</a:t>
            </a:r>
            <a:r>
              <a:rPr lang="en-US" dirty="0"/>
              <a:t> </a:t>
            </a:r>
            <a:r>
              <a:rPr lang="en-US" dirty="0" err="1"/>
              <a:t>vật</a:t>
            </a:r>
            <a:r>
              <a:rPr lang="en-US" dirty="0"/>
              <a:t> </a:t>
            </a:r>
            <a:r>
              <a:rPr lang="en-US" dirty="0" err="1"/>
              <a:t>để</a:t>
            </a:r>
            <a:r>
              <a:rPr lang="en-US" dirty="0"/>
              <a:t> </a:t>
            </a:r>
            <a:r>
              <a:rPr lang="en-US" dirty="0" err="1"/>
              <a:t>xem</a:t>
            </a:r>
            <a:r>
              <a:rPr lang="en-US" dirty="0"/>
              <a:t> </a:t>
            </a:r>
            <a:r>
              <a:rPr lang="en-US" dirty="0" err="1"/>
              <a:t>đáp</a:t>
            </a:r>
            <a:r>
              <a:rPr lang="en-US" dirty="0"/>
              <a:t> </a:t>
            </a:r>
            <a:r>
              <a:rPr lang="en-US" dirty="0" err="1"/>
              <a:t>án</a:t>
            </a:r>
            <a:endParaRPr dirty="0"/>
          </a:p>
        </p:txBody>
      </p:sp>
    </p:spTree>
    <p:extLst>
      <p:ext uri="{BB962C8B-B14F-4D97-AF65-F5344CB8AC3E}">
        <p14:creationId xmlns:p14="http://schemas.microsoft.com/office/powerpoint/2010/main" val="1243387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539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536249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4"/>
        <p:cNvGrpSpPr/>
        <p:nvPr/>
      </p:nvGrpSpPr>
      <p:grpSpPr>
        <a:xfrm>
          <a:off x="0" y="0"/>
          <a:ext cx="0" cy="0"/>
          <a:chOff x="0" y="0"/>
          <a:chExt cx="0" cy="0"/>
        </a:xfrm>
      </p:grpSpPr>
      <p:pic>
        <p:nvPicPr>
          <p:cNvPr id="85" name="Google Shape;85;p9"/>
          <p:cNvPicPr preferRelativeResize="0"/>
          <p:nvPr/>
        </p:nvPicPr>
        <p:blipFill>
          <a:blip r:embed="rId2">
            <a:alphaModFix/>
          </a:blip>
          <a:stretch>
            <a:fillRect/>
          </a:stretch>
        </p:blipFill>
        <p:spPr>
          <a:xfrm flipH="1">
            <a:off x="-11800" y="2143668"/>
            <a:ext cx="12192000" cy="3731833"/>
          </a:xfrm>
          <a:prstGeom prst="rect">
            <a:avLst/>
          </a:prstGeom>
          <a:noFill/>
          <a:ln>
            <a:noFill/>
          </a:ln>
        </p:spPr>
      </p:pic>
      <p:pic>
        <p:nvPicPr>
          <p:cNvPr id="86" name="Google Shape;86;p9"/>
          <p:cNvPicPr preferRelativeResize="0"/>
          <p:nvPr/>
        </p:nvPicPr>
        <p:blipFill>
          <a:blip r:embed="rId3">
            <a:alphaModFix/>
          </a:blip>
          <a:stretch>
            <a:fillRect/>
          </a:stretch>
        </p:blipFill>
        <p:spPr>
          <a:xfrm>
            <a:off x="-208400" y="4009833"/>
            <a:ext cx="12585199" cy="3103312"/>
          </a:xfrm>
          <a:prstGeom prst="rect">
            <a:avLst/>
          </a:prstGeom>
          <a:noFill/>
          <a:ln>
            <a:noFill/>
          </a:ln>
        </p:spPr>
      </p:pic>
      <p:pic>
        <p:nvPicPr>
          <p:cNvPr id="87" name="Google Shape;87;p9"/>
          <p:cNvPicPr preferRelativeResize="0"/>
          <p:nvPr/>
        </p:nvPicPr>
        <p:blipFill>
          <a:blip r:embed="rId4">
            <a:alphaModFix/>
          </a:blip>
          <a:stretch>
            <a:fillRect/>
          </a:stretch>
        </p:blipFill>
        <p:spPr>
          <a:xfrm flipH="1">
            <a:off x="-169618" y="5947607"/>
            <a:ext cx="12585185" cy="2808292"/>
          </a:xfrm>
          <a:prstGeom prst="rect">
            <a:avLst/>
          </a:prstGeom>
          <a:noFill/>
          <a:ln>
            <a:noFill/>
          </a:ln>
        </p:spPr>
      </p:pic>
      <p:pic>
        <p:nvPicPr>
          <p:cNvPr id="88" name="Google Shape;88;p9"/>
          <p:cNvPicPr preferRelativeResize="0"/>
          <p:nvPr/>
        </p:nvPicPr>
        <p:blipFill>
          <a:blip r:embed="rId5">
            <a:alphaModFix/>
          </a:blip>
          <a:stretch>
            <a:fillRect/>
          </a:stretch>
        </p:blipFill>
        <p:spPr>
          <a:xfrm flipH="1">
            <a:off x="1647085" y="5427075"/>
            <a:ext cx="1327072" cy="1614007"/>
          </a:xfrm>
          <a:prstGeom prst="rect">
            <a:avLst/>
          </a:prstGeom>
          <a:noFill/>
          <a:ln>
            <a:noFill/>
          </a:ln>
        </p:spPr>
      </p:pic>
      <p:pic>
        <p:nvPicPr>
          <p:cNvPr id="89" name="Google Shape;89;p9"/>
          <p:cNvPicPr preferRelativeResize="0"/>
          <p:nvPr/>
        </p:nvPicPr>
        <p:blipFill>
          <a:blip r:embed="rId6">
            <a:alphaModFix/>
          </a:blip>
          <a:stretch>
            <a:fillRect/>
          </a:stretch>
        </p:blipFill>
        <p:spPr>
          <a:xfrm flipH="1">
            <a:off x="10348530" y="4902288"/>
            <a:ext cx="1838159" cy="2234851"/>
          </a:xfrm>
          <a:prstGeom prst="rect">
            <a:avLst/>
          </a:prstGeom>
          <a:noFill/>
          <a:ln>
            <a:noFill/>
          </a:ln>
        </p:spPr>
      </p:pic>
      <p:pic>
        <p:nvPicPr>
          <p:cNvPr id="90" name="Google Shape;90;p9"/>
          <p:cNvPicPr preferRelativeResize="0"/>
          <p:nvPr/>
        </p:nvPicPr>
        <p:blipFill>
          <a:blip r:embed="rId7">
            <a:alphaModFix/>
          </a:blip>
          <a:stretch>
            <a:fillRect/>
          </a:stretch>
        </p:blipFill>
        <p:spPr>
          <a:xfrm flipH="1">
            <a:off x="431238" y="4408228"/>
            <a:ext cx="636447" cy="2632848"/>
          </a:xfrm>
          <a:prstGeom prst="rect">
            <a:avLst/>
          </a:prstGeom>
          <a:noFill/>
          <a:ln>
            <a:noFill/>
          </a:ln>
        </p:spPr>
      </p:pic>
      <p:pic>
        <p:nvPicPr>
          <p:cNvPr id="91" name="Google Shape;91;p9"/>
          <p:cNvPicPr preferRelativeResize="0"/>
          <p:nvPr/>
        </p:nvPicPr>
        <p:blipFill>
          <a:blip r:embed="rId8">
            <a:alphaModFix amt="51000"/>
          </a:blip>
          <a:stretch>
            <a:fillRect/>
          </a:stretch>
        </p:blipFill>
        <p:spPr>
          <a:xfrm>
            <a:off x="-2044384" y="1479999"/>
            <a:ext cx="7286299" cy="6671868"/>
          </a:xfrm>
          <a:prstGeom prst="rect">
            <a:avLst/>
          </a:prstGeom>
          <a:noFill/>
          <a:ln>
            <a:noFill/>
          </a:ln>
        </p:spPr>
      </p:pic>
      <p:sp>
        <p:nvSpPr>
          <p:cNvPr id="92" name="Google Shape;92;p9"/>
          <p:cNvSpPr txBox="1">
            <a:spLocks noGrp="1"/>
          </p:cNvSpPr>
          <p:nvPr>
            <p:ph type="title"/>
          </p:nvPr>
        </p:nvSpPr>
        <p:spPr>
          <a:xfrm>
            <a:off x="2169200" y="1212233"/>
            <a:ext cx="785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3" name="Google Shape;93;p9"/>
          <p:cNvSpPr txBox="1">
            <a:spLocks noGrp="1"/>
          </p:cNvSpPr>
          <p:nvPr>
            <p:ph type="subTitle" idx="1"/>
          </p:nvPr>
        </p:nvSpPr>
        <p:spPr>
          <a:xfrm>
            <a:off x="2169200" y="2239833"/>
            <a:ext cx="7853600" cy="19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pic>
        <p:nvPicPr>
          <p:cNvPr id="94" name="Google Shape;94;p9"/>
          <p:cNvPicPr preferRelativeResize="0"/>
          <p:nvPr/>
        </p:nvPicPr>
        <p:blipFill>
          <a:blip r:embed="rId9">
            <a:alphaModFix amt="51000"/>
          </a:blip>
          <a:stretch>
            <a:fillRect/>
          </a:stretch>
        </p:blipFill>
        <p:spPr>
          <a:xfrm>
            <a:off x="8853684" y="-903667"/>
            <a:ext cx="6265001" cy="5732867"/>
          </a:xfrm>
          <a:prstGeom prst="rect">
            <a:avLst/>
          </a:prstGeom>
          <a:noFill/>
          <a:ln>
            <a:noFill/>
          </a:ln>
        </p:spPr>
      </p:pic>
    </p:spTree>
    <p:extLst>
      <p:ext uri="{BB962C8B-B14F-4D97-AF65-F5344CB8AC3E}">
        <p14:creationId xmlns:p14="http://schemas.microsoft.com/office/powerpoint/2010/main" val="4277119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959483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7"/>
        <p:cNvGrpSpPr/>
        <p:nvPr/>
      </p:nvGrpSpPr>
      <p:grpSpPr>
        <a:xfrm>
          <a:off x="0" y="0"/>
          <a:ext cx="0" cy="0"/>
          <a:chOff x="0" y="0"/>
          <a:chExt cx="0" cy="0"/>
        </a:xfrm>
      </p:grpSpPr>
      <p:pic>
        <p:nvPicPr>
          <p:cNvPr id="148" name="Google Shape;148;p15"/>
          <p:cNvPicPr preferRelativeResize="0"/>
          <p:nvPr/>
        </p:nvPicPr>
        <p:blipFill>
          <a:blip r:embed="rId2">
            <a:alphaModFix/>
          </a:blip>
          <a:stretch>
            <a:fillRect/>
          </a:stretch>
        </p:blipFill>
        <p:spPr>
          <a:xfrm>
            <a:off x="8021" y="2143668"/>
            <a:ext cx="12192000" cy="3731833"/>
          </a:xfrm>
          <a:prstGeom prst="rect">
            <a:avLst/>
          </a:prstGeom>
          <a:noFill/>
          <a:ln>
            <a:noFill/>
          </a:ln>
        </p:spPr>
      </p:pic>
      <p:sp>
        <p:nvSpPr>
          <p:cNvPr id="149" name="Google Shape;149;p15"/>
          <p:cNvSpPr txBox="1">
            <a:spLocks noGrp="1"/>
          </p:cNvSpPr>
          <p:nvPr>
            <p:ph type="subTitle" idx="1"/>
          </p:nvPr>
        </p:nvSpPr>
        <p:spPr>
          <a:xfrm>
            <a:off x="1091300" y="1568400"/>
            <a:ext cx="6600800" cy="3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pic>
        <p:nvPicPr>
          <p:cNvPr id="150" name="Google Shape;150;p15"/>
          <p:cNvPicPr preferRelativeResize="0"/>
          <p:nvPr/>
        </p:nvPicPr>
        <p:blipFill>
          <a:blip r:embed="rId3">
            <a:alphaModFix/>
          </a:blip>
          <a:stretch>
            <a:fillRect/>
          </a:stretch>
        </p:blipFill>
        <p:spPr>
          <a:xfrm>
            <a:off x="-1359566" y="4607237"/>
            <a:ext cx="15307367" cy="2234833"/>
          </a:xfrm>
          <a:prstGeom prst="rect">
            <a:avLst/>
          </a:prstGeom>
          <a:noFill/>
          <a:ln>
            <a:noFill/>
          </a:ln>
        </p:spPr>
      </p:pic>
      <p:pic>
        <p:nvPicPr>
          <p:cNvPr id="151" name="Google Shape;151;p15"/>
          <p:cNvPicPr preferRelativeResize="0"/>
          <p:nvPr/>
        </p:nvPicPr>
        <p:blipFill>
          <a:blip r:embed="rId4">
            <a:alphaModFix/>
          </a:blip>
          <a:stretch>
            <a:fillRect/>
          </a:stretch>
        </p:blipFill>
        <p:spPr>
          <a:xfrm>
            <a:off x="-227345" y="5947607"/>
            <a:ext cx="12585185" cy="2808292"/>
          </a:xfrm>
          <a:prstGeom prst="rect">
            <a:avLst/>
          </a:prstGeom>
          <a:noFill/>
          <a:ln>
            <a:noFill/>
          </a:ln>
        </p:spPr>
      </p:pic>
      <p:pic>
        <p:nvPicPr>
          <p:cNvPr id="152" name="Google Shape;152;p15"/>
          <p:cNvPicPr preferRelativeResize="0"/>
          <p:nvPr/>
        </p:nvPicPr>
        <p:blipFill>
          <a:blip r:embed="rId5">
            <a:alphaModFix/>
          </a:blip>
          <a:stretch>
            <a:fillRect/>
          </a:stretch>
        </p:blipFill>
        <p:spPr>
          <a:xfrm>
            <a:off x="9214065" y="5427075"/>
            <a:ext cx="1327072" cy="1614007"/>
          </a:xfrm>
          <a:prstGeom prst="rect">
            <a:avLst/>
          </a:prstGeom>
          <a:noFill/>
          <a:ln>
            <a:noFill/>
          </a:ln>
        </p:spPr>
      </p:pic>
      <p:pic>
        <p:nvPicPr>
          <p:cNvPr id="153" name="Google Shape;153;p15"/>
          <p:cNvPicPr preferRelativeResize="0"/>
          <p:nvPr/>
        </p:nvPicPr>
        <p:blipFill>
          <a:blip r:embed="rId6">
            <a:alphaModFix/>
          </a:blip>
          <a:stretch>
            <a:fillRect/>
          </a:stretch>
        </p:blipFill>
        <p:spPr>
          <a:xfrm>
            <a:off x="1534" y="4902288"/>
            <a:ext cx="1838159" cy="2234851"/>
          </a:xfrm>
          <a:prstGeom prst="rect">
            <a:avLst/>
          </a:prstGeom>
          <a:noFill/>
          <a:ln>
            <a:noFill/>
          </a:ln>
        </p:spPr>
      </p:pic>
      <p:pic>
        <p:nvPicPr>
          <p:cNvPr id="154" name="Google Shape;154;p15"/>
          <p:cNvPicPr preferRelativeResize="0"/>
          <p:nvPr/>
        </p:nvPicPr>
        <p:blipFill>
          <a:blip r:embed="rId7">
            <a:alphaModFix/>
          </a:blip>
          <a:stretch>
            <a:fillRect/>
          </a:stretch>
        </p:blipFill>
        <p:spPr>
          <a:xfrm>
            <a:off x="11120537" y="4408228"/>
            <a:ext cx="636447" cy="2632848"/>
          </a:xfrm>
          <a:prstGeom prst="rect">
            <a:avLst/>
          </a:prstGeom>
          <a:noFill/>
          <a:ln>
            <a:noFill/>
          </a:ln>
        </p:spPr>
      </p:pic>
      <p:pic>
        <p:nvPicPr>
          <p:cNvPr id="155" name="Google Shape;155;p15"/>
          <p:cNvPicPr preferRelativeResize="0"/>
          <p:nvPr/>
        </p:nvPicPr>
        <p:blipFill>
          <a:blip r:embed="rId8">
            <a:alphaModFix amt="51000"/>
          </a:blip>
          <a:stretch>
            <a:fillRect/>
          </a:stretch>
        </p:blipFill>
        <p:spPr>
          <a:xfrm flipH="1">
            <a:off x="6946307" y="1479999"/>
            <a:ext cx="7286299" cy="6671868"/>
          </a:xfrm>
          <a:prstGeom prst="rect">
            <a:avLst/>
          </a:prstGeom>
          <a:noFill/>
          <a:ln>
            <a:noFill/>
          </a:ln>
        </p:spPr>
      </p:pic>
      <p:pic>
        <p:nvPicPr>
          <p:cNvPr id="156" name="Google Shape;156;p15"/>
          <p:cNvPicPr preferRelativeResize="0"/>
          <p:nvPr/>
        </p:nvPicPr>
        <p:blipFill>
          <a:blip r:embed="rId9">
            <a:alphaModFix amt="51000"/>
          </a:blip>
          <a:stretch>
            <a:fillRect/>
          </a:stretch>
        </p:blipFill>
        <p:spPr>
          <a:xfrm flipH="1">
            <a:off x="-3688895" y="-1491167"/>
            <a:ext cx="6265001" cy="5732867"/>
          </a:xfrm>
          <a:prstGeom prst="rect">
            <a:avLst/>
          </a:prstGeom>
          <a:noFill/>
          <a:ln>
            <a:noFill/>
          </a:ln>
        </p:spPr>
      </p:pic>
      <p:sp>
        <p:nvSpPr>
          <p:cNvPr id="157" name="Google Shape;15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Tree>
    <p:extLst>
      <p:ext uri="{BB962C8B-B14F-4D97-AF65-F5344CB8AC3E}">
        <p14:creationId xmlns:p14="http://schemas.microsoft.com/office/powerpoint/2010/main" val="924127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354"/>
        <p:cNvGrpSpPr/>
        <p:nvPr/>
      </p:nvGrpSpPr>
      <p:grpSpPr>
        <a:xfrm>
          <a:off x="0" y="0"/>
          <a:ext cx="0" cy="0"/>
          <a:chOff x="0" y="0"/>
          <a:chExt cx="0" cy="0"/>
        </a:xfrm>
      </p:grpSpPr>
      <p:pic>
        <p:nvPicPr>
          <p:cNvPr id="355" name="Google Shape;355;p31"/>
          <p:cNvPicPr preferRelativeResize="0"/>
          <p:nvPr/>
        </p:nvPicPr>
        <p:blipFill>
          <a:blip r:embed="rId2">
            <a:alphaModFix/>
          </a:blip>
          <a:stretch>
            <a:fillRect/>
          </a:stretch>
        </p:blipFill>
        <p:spPr>
          <a:xfrm flipH="1">
            <a:off x="0" y="1971567"/>
            <a:ext cx="12192000" cy="4495000"/>
          </a:xfrm>
          <a:prstGeom prst="rect">
            <a:avLst/>
          </a:prstGeom>
          <a:noFill/>
          <a:ln>
            <a:noFill/>
          </a:ln>
        </p:spPr>
      </p:pic>
      <p:pic>
        <p:nvPicPr>
          <p:cNvPr id="356" name="Google Shape;356;p31"/>
          <p:cNvPicPr preferRelativeResize="0"/>
          <p:nvPr/>
        </p:nvPicPr>
        <p:blipFill>
          <a:blip r:embed="rId3">
            <a:alphaModFix/>
          </a:blip>
          <a:stretch>
            <a:fillRect/>
          </a:stretch>
        </p:blipFill>
        <p:spPr>
          <a:xfrm>
            <a:off x="-221565" y="6095007"/>
            <a:ext cx="12585185" cy="2808292"/>
          </a:xfrm>
          <a:prstGeom prst="rect">
            <a:avLst/>
          </a:prstGeom>
          <a:noFill/>
          <a:ln>
            <a:noFill/>
          </a:ln>
        </p:spPr>
      </p:pic>
      <p:pic>
        <p:nvPicPr>
          <p:cNvPr id="357" name="Google Shape;357;p31"/>
          <p:cNvPicPr preferRelativeResize="0"/>
          <p:nvPr/>
        </p:nvPicPr>
        <p:blipFill>
          <a:blip r:embed="rId4">
            <a:alphaModFix amt="29000"/>
          </a:blip>
          <a:stretch>
            <a:fillRect/>
          </a:stretch>
        </p:blipFill>
        <p:spPr>
          <a:xfrm>
            <a:off x="8492991" y="-579767"/>
            <a:ext cx="4598812" cy="4208197"/>
          </a:xfrm>
          <a:prstGeom prst="rect">
            <a:avLst/>
          </a:prstGeom>
          <a:noFill/>
          <a:ln>
            <a:noFill/>
          </a:ln>
        </p:spPr>
      </p:pic>
      <p:pic>
        <p:nvPicPr>
          <p:cNvPr id="358" name="Google Shape;358;p31"/>
          <p:cNvPicPr preferRelativeResize="0"/>
          <p:nvPr/>
        </p:nvPicPr>
        <p:blipFill>
          <a:blip r:embed="rId5">
            <a:alphaModFix/>
          </a:blip>
          <a:stretch>
            <a:fillRect/>
          </a:stretch>
        </p:blipFill>
        <p:spPr>
          <a:xfrm>
            <a:off x="216135" y="5077644"/>
            <a:ext cx="743867" cy="1862389"/>
          </a:xfrm>
          <a:prstGeom prst="rect">
            <a:avLst/>
          </a:prstGeom>
          <a:noFill/>
          <a:ln>
            <a:noFill/>
          </a:ln>
        </p:spPr>
      </p:pic>
      <p:pic>
        <p:nvPicPr>
          <p:cNvPr id="359" name="Google Shape;359;p31"/>
          <p:cNvPicPr preferRelativeResize="0"/>
          <p:nvPr/>
        </p:nvPicPr>
        <p:blipFill>
          <a:blip r:embed="rId5">
            <a:alphaModFix/>
          </a:blip>
          <a:stretch>
            <a:fillRect/>
          </a:stretch>
        </p:blipFill>
        <p:spPr>
          <a:xfrm>
            <a:off x="11267601" y="4508232"/>
            <a:ext cx="743867" cy="1862400"/>
          </a:xfrm>
          <a:prstGeom prst="rect">
            <a:avLst/>
          </a:prstGeom>
          <a:noFill/>
          <a:ln>
            <a:noFill/>
          </a:ln>
        </p:spPr>
      </p:pic>
    </p:spTree>
    <p:extLst>
      <p:ext uri="{BB962C8B-B14F-4D97-AF65-F5344CB8AC3E}">
        <p14:creationId xmlns:p14="http://schemas.microsoft.com/office/powerpoint/2010/main" val="509882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0"/>
        <p:cNvGrpSpPr/>
        <p:nvPr/>
      </p:nvGrpSpPr>
      <p:grpSpPr>
        <a:xfrm>
          <a:off x="0" y="0"/>
          <a:ext cx="0" cy="0"/>
          <a:chOff x="0" y="0"/>
          <a:chExt cx="0" cy="0"/>
        </a:xfrm>
      </p:grpSpPr>
      <p:pic>
        <p:nvPicPr>
          <p:cNvPr id="361" name="Google Shape;361;p32"/>
          <p:cNvPicPr preferRelativeResize="0"/>
          <p:nvPr/>
        </p:nvPicPr>
        <p:blipFill>
          <a:blip r:embed="rId2">
            <a:alphaModFix/>
          </a:blip>
          <a:stretch>
            <a:fillRect/>
          </a:stretch>
        </p:blipFill>
        <p:spPr>
          <a:xfrm flipH="1">
            <a:off x="-11800" y="1455800"/>
            <a:ext cx="12192000" cy="3945667"/>
          </a:xfrm>
          <a:prstGeom prst="rect">
            <a:avLst/>
          </a:prstGeom>
          <a:noFill/>
          <a:ln>
            <a:noFill/>
          </a:ln>
        </p:spPr>
      </p:pic>
      <p:pic>
        <p:nvPicPr>
          <p:cNvPr id="362" name="Google Shape;362;p32"/>
          <p:cNvPicPr preferRelativeResize="0"/>
          <p:nvPr/>
        </p:nvPicPr>
        <p:blipFill>
          <a:blip r:embed="rId3">
            <a:alphaModFix/>
          </a:blip>
          <a:stretch>
            <a:fillRect/>
          </a:stretch>
        </p:blipFill>
        <p:spPr>
          <a:xfrm flipH="1">
            <a:off x="-247153" y="4117423"/>
            <a:ext cx="12585185" cy="1837396"/>
          </a:xfrm>
          <a:prstGeom prst="rect">
            <a:avLst/>
          </a:prstGeom>
          <a:noFill/>
          <a:ln>
            <a:noFill/>
          </a:ln>
        </p:spPr>
      </p:pic>
      <p:pic>
        <p:nvPicPr>
          <p:cNvPr id="363" name="Google Shape;363;p32"/>
          <p:cNvPicPr preferRelativeResize="0"/>
          <p:nvPr/>
        </p:nvPicPr>
        <p:blipFill>
          <a:blip r:embed="rId4">
            <a:alphaModFix amt="51000"/>
          </a:blip>
          <a:stretch>
            <a:fillRect/>
          </a:stretch>
        </p:blipFill>
        <p:spPr>
          <a:xfrm>
            <a:off x="-771366" y="987117"/>
            <a:ext cx="8326167" cy="7624032"/>
          </a:xfrm>
          <a:prstGeom prst="rect">
            <a:avLst/>
          </a:prstGeom>
          <a:noFill/>
          <a:ln>
            <a:noFill/>
          </a:ln>
        </p:spPr>
      </p:pic>
      <p:pic>
        <p:nvPicPr>
          <p:cNvPr id="364" name="Google Shape;364;p32"/>
          <p:cNvPicPr preferRelativeResize="0"/>
          <p:nvPr/>
        </p:nvPicPr>
        <p:blipFill>
          <a:blip r:embed="rId5">
            <a:alphaModFix/>
          </a:blip>
          <a:stretch>
            <a:fillRect/>
          </a:stretch>
        </p:blipFill>
        <p:spPr>
          <a:xfrm flipH="1">
            <a:off x="-169618" y="5259741"/>
            <a:ext cx="12585185" cy="2808292"/>
          </a:xfrm>
          <a:prstGeom prst="rect">
            <a:avLst/>
          </a:prstGeom>
          <a:noFill/>
          <a:ln>
            <a:noFill/>
          </a:ln>
        </p:spPr>
      </p:pic>
      <p:pic>
        <p:nvPicPr>
          <p:cNvPr id="365" name="Google Shape;365;p32"/>
          <p:cNvPicPr preferRelativeResize="0"/>
          <p:nvPr/>
        </p:nvPicPr>
        <p:blipFill>
          <a:blip r:embed="rId6">
            <a:alphaModFix/>
          </a:blip>
          <a:stretch>
            <a:fillRect/>
          </a:stretch>
        </p:blipFill>
        <p:spPr>
          <a:xfrm flipH="1">
            <a:off x="2407831" y="5079574"/>
            <a:ext cx="929767" cy="1130797"/>
          </a:xfrm>
          <a:prstGeom prst="rect">
            <a:avLst/>
          </a:prstGeom>
          <a:noFill/>
          <a:ln>
            <a:noFill/>
          </a:ln>
        </p:spPr>
      </p:pic>
      <p:pic>
        <p:nvPicPr>
          <p:cNvPr id="366" name="Google Shape;366;p32"/>
          <p:cNvPicPr preferRelativeResize="0"/>
          <p:nvPr/>
        </p:nvPicPr>
        <p:blipFill>
          <a:blip r:embed="rId7">
            <a:alphaModFix/>
          </a:blip>
          <a:stretch>
            <a:fillRect/>
          </a:stretch>
        </p:blipFill>
        <p:spPr>
          <a:xfrm flipH="1">
            <a:off x="9958238" y="129934"/>
            <a:ext cx="1665133" cy="618100"/>
          </a:xfrm>
          <a:prstGeom prst="rect">
            <a:avLst/>
          </a:prstGeom>
          <a:noFill/>
          <a:ln>
            <a:noFill/>
          </a:ln>
        </p:spPr>
      </p:pic>
      <p:pic>
        <p:nvPicPr>
          <p:cNvPr id="367" name="Google Shape;367;p32"/>
          <p:cNvPicPr preferRelativeResize="0"/>
          <p:nvPr/>
        </p:nvPicPr>
        <p:blipFill>
          <a:blip r:embed="rId8">
            <a:alphaModFix/>
          </a:blip>
          <a:stretch>
            <a:fillRect/>
          </a:stretch>
        </p:blipFill>
        <p:spPr>
          <a:xfrm flipH="1">
            <a:off x="1007801" y="196967"/>
            <a:ext cx="3012833" cy="737200"/>
          </a:xfrm>
          <a:prstGeom prst="rect">
            <a:avLst/>
          </a:prstGeom>
          <a:noFill/>
          <a:ln>
            <a:noFill/>
          </a:ln>
        </p:spPr>
      </p:pic>
    </p:spTree>
    <p:extLst>
      <p:ext uri="{BB962C8B-B14F-4D97-AF65-F5344CB8AC3E}">
        <p14:creationId xmlns:p14="http://schemas.microsoft.com/office/powerpoint/2010/main" val="1170684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68"/>
        <p:cNvGrpSpPr/>
        <p:nvPr/>
      </p:nvGrpSpPr>
      <p:grpSpPr>
        <a:xfrm>
          <a:off x="0" y="0"/>
          <a:ext cx="0" cy="0"/>
          <a:chOff x="0" y="0"/>
          <a:chExt cx="0" cy="0"/>
        </a:xfrm>
      </p:grpSpPr>
      <p:pic>
        <p:nvPicPr>
          <p:cNvPr id="369" name="Google Shape;369;p33"/>
          <p:cNvPicPr preferRelativeResize="0"/>
          <p:nvPr/>
        </p:nvPicPr>
        <p:blipFill>
          <a:blip r:embed="rId2">
            <a:alphaModFix/>
          </a:blip>
          <a:stretch>
            <a:fillRect/>
          </a:stretch>
        </p:blipFill>
        <p:spPr>
          <a:xfrm>
            <a:off x="0" y="2087867"/>
            <a:ext cx="12192000" cy="3161600"/>
          </a:xfrm>
          <a:prstGeom prst="rect">
            <a:avLst/>
          </a:prstGeom>
          <a:noFill/>
          <a:ln>
            <a:noFill/>
          </a:ln>
        </p:spPr>
      </p:pic>
      <p:pic>
        <p:nvPicPr>
          <p:cNvPr id="370" name="Google Shape;370;p33"/>
          <p:cNvPicPr preferRelativeResize="0"/>
          <p:nvPr/>
        </p:nvPicPr>
        <p:blipFill>
          <a:blip r:embed="rId3">
            <a:alphaModFix/>
          </a:blip>
          <a:stretch>
            <a:fillRect/>
          </a:stretch>
        </p:blipFill>
        <p:spPr>
          <a:xfrm>
            <a:off x="-157832" y="3483567"/>
            <a:ext cx="12585199" cy="3103312"/>
          </a:xfrm>
          <a:prstGeom prst="rect">
            <a:avLst/>
          </a:prstGeom>
          <a:noFill/>
          <a:ln>
            <a:noFill/>
          </a:ln>
        </p:spPr>
      </p:pic>
      <p:pic>
        <p:nvPicPr>
          <p:cNvPr id="371" name="Google Shape;371;p33"/>
          <p:cNvPicPr preferRelativeResize="0"/>
          <p:nvPr/>
        </p:nvPicPr>
        <p:blipFill>
          <a:blip r:embed="rId4">
            <a:alphaModFix/>
          </a:blip>
          <a:stretch>
            <a:fillRect/>
          </a:stretch>
        </p:blipFill>
        <p:spPr>
          <a:xfrm>
            <a:off x="-157831" y="4749490"/>
            <a:ext cx="12585185" cy="1837396"/>
          </a:xfrm>
          <a:prstGeom prst="rect">
            <a:avLst/>
          </a:prstGeom>
          <a:noFill/>
          <a:ln>
            <a:noFill/>
          </a:ln>
        </p:spPr>
      </p:pic>
      <p:pic>
        <p:nvPicPr>
          <p:cNvPr id="372" name="Google Shape;372;p33"/>
          <p:cNvPicPr preferRelativeResize="0"/>
          <p:nvPr/>
        </p:nvPicPr>
        <p:blipFill>
          <a:blip r:embed="rId5">
            <a:alphaModFix/>
          </a:blip>
          <a:stretch>
            <a:fillRect/>
          </a:stretch>
        </p:blipFill>
        <p:spPr>
          <a:xfrm>
            <a:off x="-235366" y="5891807"/>
            <a:ext cx="12585185" cy="2808292"/>
          </a:xfrm>
          <a:prstGeom prst="rect">
            <a:avLst/>
          </a:prstGeom>
          <a:noFill/>
          <a:ln>
            <a:noFill/>
          </a:ln>
        </p:spPr>
      </p:pic>
      <p:pic>
        <p:nvPicPr>
          <p:cNvPr id="373" name="Google Shape;373;p33"/>
          <p:cNvPicPr preferRelativeResize="0"/>
          <p:nvPr/>
        </p:nvPicPr>
        <p:blipFill>
          <a:blip r:embed="rId6">
            <a:alphaModFix/>
          </a:blip>
          <a:stretch>
            <a:fillRect/>
          </a:stretch>
        </p:blipFill>
        <p:spPr>
          <a:xfrm>
            <a:off x="10666429" y="4237687"/>
            <a:ext cx="1451961" cy="3635165"/>
          </a:xfrm>
          <a:prstGeom prst="rect">
            <a:avLst/>
          </a:prstGeom>
          <a:noFill/>
          <a:ln>
            <a:noFill/>
          </a:ln>
        </p:spPr>
      </p:pic>
      <p:pic>
        <p:nvPicPr>
          <p:cNvPr id="374" name="Google Shape;374;p33"/>
          <p:cNvPicPr preferRelativeResize="0"/>
          <p:nvPr/>
        </p:nvPicPr>
        <p:blipFill>
          <a:blip r:embed="rId7">
            <a:alphaModFix/>
          </a:blip>
          <a:stretch>
            <a:fillRect/>
          </a:stretch>
        </p:blipFill>
        <p:spPr>
          <a:xfrm>
            <a:off x="8842611" y="5228442"/>
            <a:ext cx="1327072" cy="1614007"/>
          </a:xfrm>
          <a:prstGeom prst="rect">
            <a:avLst/>
          </a:prstGeom>
          <a:noFill/>
          <a:ln>
            <a:noFill/>
          </a:ln>
        </p:spPr>
      </p:pic>
      <p:pic>
        <p:nvPicPr>
          <p:cNvPr id="375" name="Google Shape;375;p33"/>
          <p:cNvPicPr preferRelativeResize="0"/>
          <p:nvPr/>
        </p:nvPicPr>
        <p:blipFill>
          <a:blip r:embed="rId8">
            <a:alphaModFix/>
          </a:blip>
          <a:stretch>
            <a:fillRect/>
          </a:stretch>
        </p:blipFill>
        <p:spPr>
          <a:xfrm>
            <a:off x="383797" y="5098455"/>
            <a:ext cx="1838159" cy="2234851"/>
          </a:xfrm>
          <a:prstGeom prst="rect">
            <a:avLst/>
          </a:prstGeom>
          <a:noFill/>
          <a:ln>
            <a:noFill/>
          </a:ln>
        </p:spPr>
      </p:pic>
      <p:pic>
        <p:nvPicPr>
          <p:cNvPr id="376" name="Google Shape;376;p33"/>
          <p:cNvPicPr preferRelativeResize="0"/>
          <p:nvPr/>
        </p:nvPicPr>
        <p:blipFill>
          <a:blip r:embed="rId9">
            <a:alphaModFix/>
          </a:blip>
          <a:stretch>
            <a:fillRect/>
          </a:stretch>
        </p:blipFill>
        <p:spPr>
          <a:xfrm>
            <a:off x="7944899" y="3954028"/>
            <a:ext cx="636447" cy="2632848"/>
          </a:xfrm>
          <a:prstGeom prst="rect">
            <a:avLst/>
          </a:prstGeom>
          <a:noFill/>
          <a:ln>
            <a:noFill/>
          </a:ln>
        </p:spPr>
      </p:pic>
      <p:pic>
        <p:nvPicPr>
          <p:cNvPr id="377" name="Google Shape;377;p33"/>
          <p:cNvPicPr preferRelativeResize="0"/>
          <p:nvPr/>
        </p:nvPicPr>
        <p:blipFill>
          <a:blip r:embed="rId10">
            <a:alphaModFix amt="51000"/>
          </a:blip>
          <a:stretch>
            <a:fillRect/>
          </a:stretch>
        </p:blipFill>
        <p:spPr>
          <a:xfrm>
            <a:off x="-405199" y="2304500"/>
            <a:ext cx="6265001" cy="5732867"/>
          </a:xfrm>
          <a:prstGeom prst="rect">
            <a:avLst/>
          </a:prstGeom>
          <a:noFill/>
          <a:ln>
            <a:noFill/>
          </a:ln>
        </p:spPr>
      </p:pic>
      <p:pic>
        <p:nvPicPr>
          <p:cNvPr id="378" name="Google Shape;378;p33"/>
          <p:cNvPicPr preferRelativeResize="0"/>
          <p:nvPr/>
        </p:nvPicPr>
        <p:blipFill>
          <a:blip r:embed="rId11">
            <a:alphaModFix amt="51000"/>
          </a:blip>
          <a:stretch>
            <a:fillRect/>
          </a:stretch>
        </p:blipFill>
        <p:spPr>
          <a:xfrm>
            <a:off x="3981300" y="3312333"/>
            <a:ext cx="7286299" cy="6671868"/>
          </a:xfrm>
          <a:prstGeom prst="rect">
            <a:avLst/>
          </a:prstGeom>
          <a:noFill/>
          <a:ln>
            <a:noFill/>
          </a:ln>
        </p:spPr>
      </p:pic>
      <p:pic>
        <p:nvPicPr>
          <p:cNvPr id="379" name="Google Shape;379;p33"/>
          <p:cNvPicPr preferRelativeResize="0"/>
          <p:nvPr/>
        </p:nvPicPr>
        <p:blipFill>
          <a:blip r:embed="rId12">
            <a:alphaModFix/>
          </a:blip>
          <a:stretch>
            <a:fillRect/>
          </a:stretch>
        </p:blipFill>
        <p:spPr>
          <a:xfrm>
            <a:off x="274696" y="143901"/>
            <a:ext cx="1665133" cy="618100"/>
          </a:xfrm>
          <a:prstGeom prst="rect">
            <a:avLst/>
          </a:prstGeom>
          <a:noFill/>
          <a:ln>
            <a:noFill/>
          </a:ln>
        </p:spPr>
      </p:pic>
      <p:pic>
        <p:nvPicPr>
          <p:cNvPr id="380" name="Google Shape;380;p33"/>
          <p:cNvPicPr preferRelativeResize="0"/>
          <p:nvPr/>
        </p:nvPicPr>
        <p:blipFill>
          <a:blip r:embed="rId12">
            <a:alphaModFix/>
          </a:blip>
          <a:stretch>
            <a:fillRect/>
          </a:stretch>
        </p:blipFill>
        <p:spPr>
          <a:xfrm flipH="1">
            <a:off x="9972496" y="1276134"/>
            <a:ext cx="1665133" cy="618100"/>
          </a:xfrm>
          <a:prstGeom prst="rect">
            <a:avLst/>
          </a:prstGeom>
          <a:noFill/>
          <a:ln>
            <a:noFill/>
          </a:ln>
        </p:spPr>
      </p:pic>
    </p:spTree>
    <p:extLst>
      <p:ext uri="{BB962C8B-B14F-4D97-AF65-F5344CB8AC3E}">
        <p14:creationId xmlns:p14="http://schemas.microsoft.com/office/powerpoint/2010/main" val="1412119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E78D9AA6-9D37-FFAE-7C70-AACE78708E5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19520" y="189911"/>
            <a:ext cx="1224110" cy="122411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7E55C55-2F46-C216-A86C-CBD1A2FC789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002545" y="-4445884"/>
            <a:ext cx="1224110" cy="1224110"/>
          </a:xfrm>
          <a:prstGeom prst="rect">
            <a:avLst/>
          </a:prstGeom>
        </p:spPr>
      </p:pic>
    </p:spTree>
    <p:extLst>
      <p:ext uri="{BB962C8B-B14F-4D97-AF65-F5344CB8AC3E}">
        <p14:creationId xmlns:p14="http://schemas.microsoft.com/office/powerpoint/2010/main" val="2088610077"/>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7" r:id="rId3"/>
    <p:sldLayoutId id="2147483668" r:id="rId4"/>
    <p:sldLayoutId id="2147483669" r:id="rId5"/>
    <p:sldLayoutId id="2147483670"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30.png"/><Relationship Id="rId4" Type="http://schemas.openxmlformats.org/officeDocument/2006/relationships/image" Target="../media/image16.pn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9" name="Google Shape;1396;p73">
            <a:extLst>
              <a:ext uri="{FF2B5EF4-FFF2-40B4-BE49-F238E27FC236}">
                <a16:creationId xmlns:a16="http://schemas.microsoft.com/office/drawing/2014/main" id="{316BF1E5-90F3-68EB-1A72-672936537D92}"/>
              </a:ext>
            </a:extLst>
          </p:cNvPr>
          <p:cNvPicPr preferRelativeResize="0"/>
          <p:nvPr/>
        </p:nvPicPr>
        <p:blipFill>
          <a:blip r:embed="rId3">
            <a:alphaModFix/>
          </a:blip>
          <a:stretch>
            <a:fillRect/>
          </a:stretch>
        </p:blipFill>
        <p:spPr>
          <a:xfrm flipH="1">
            <a:off x="9377171" y="4650051"/>
            <a:ext cx="714093" cy="753600"/>
          </a:xfrm>
          <a:prstGeom prst="rect">
            <a:avLst/>
          </a:prstGeom>
          <a:noFill/>
          <a:ln>
            <a:noFill/>
          </a:ln>
        </p:spPr>
      </p:pic>
      <p:pic>
        <p:nvPicPr>
          <p:cNvPr id="10" name="Google Shape;1397;p73">
            <a:extLst>
              <a:ext uri="{FF2B5EF4-FFF2-40B4-BE49-F238E27FC236}">
                <a16:creationId xmlns:a16="http://schemas.microsoft.com/office/drawing/2014/main" id="{1BB34395-A1D6-8C1B-835E-99DEE5CD5ED8}"/>
              </a:ext>
            </a:extLst>
          </p:cNvPr>
          <p:cNvPicPr preferRelativeResize="0"/>
          <p:nvPr/>
        </p:nvPicPr>
        <p:blipFill>
          <a:blip r:embed="rId4">
            <a:alphaModFix/>
          </a:blip>
          <a:stretch>
            <a:fillRect/>
          </a:stretch>
        </p:blipFill>
        <p:spPr>
          <a:xfrm>
            <a:off x="3201660" y="4296253"/>
            <a:ext cx="538237" cy="1224784"/>
          </a:xfrm>
          <a:prstGeom prst="rect">
            <a:avLst/>
          </a:prstGeom>
          <a:noFill/>
          <a:ln>
            <a:noFill/>
          </a:ln>
        </p:spPr>
      </p:pic>
      <p:pic>
        <p:nvPicPr>
          <p:cNvPr id="11" name="Google Shape;1398;p73">
            <a:extLst>
              <a:ext uri="{FF2B5EF4-FFF2-40B4-BE49-F238E27FC236}">
                <a16:creationId xmlns:a16="http://schemas.microsoft.com/office/drawing/2014/main" id="{3092F167-5948-75BA-07CF-2449AC6CE4D4}"/>
              </a:ext>
            </a:extLst>
          </p:cNvPr>
          <p:cNvPicPr preferRelativeResize="0"/>
          <p:nvPr/>
        </p:nvPicPr>
        <p:blipFill>
          <a:blip r:embed="rId5">
            <a:alphaModFix/>
          </a:blip>
          <a:stretch>
            <a:fillRect/>
          </a:stretch>
        </p:blipFill>
        <p:spPr>
          <a:xfrm>
            <a:off x="8923001" y="4326270"/>
            <a:ext cx="525689" cy="1164753"/>
          </a:xfrm>
          <a:prstGeom prst="rect">
            <a:avLst/>
          </a:prstGeom>
          <a:noFill/>
          <a:ln>
            <a:noFill/>
          </a:ln>
        </p:spPr>
      </p:pic>
      <p:pic>
        <p:nvPicPr>
          <p:cNvPr id="12" name="Picture 11">
            <a:extLst>
              <a:ext uri="{FF2B5EF4-FFF2-40B4-BE49-F238E27FC236}">
                <a16:creationId xmlns:a16="http://schemas.microsoft.com/office/drawing/2014/main" id="{8F071C57-3BFA-EDAB-AB6B-F950256F55E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206" b="94317" l="4845" r="91624">
                        <a14:foregroundMark x1="9711" y1="60747" x2="6740" y2="44936"/>
                        <a14:foregroundMark x1="5125" y1="46922" x2="6955" y2="35457"/>
                        <a14:foregroundMark x1="6955" y1="35457" x2="4845" y2="29872"/>
                        <a14:foregroundMark x1="72179" y1="9872" x2="78122" y2="8633"/>
                        <a14:foregroundMark x1="91645" y1="11367" x2="91645" y2="14808"/>
                        <a14:foregroundMark x1="55685" y1="94317" x2="63243" y2="90855"/>
                        <a14:foregroundMark x1="44315" y1="12586" x2="50818" y2="12586"/>
                        <a14:foregroundMark x1="25129" y1="6175" x2="37016" y2="9145"/>
                        <a14:foregroundMark x1="29177" y1="4936" x2="30814" y2="4700"/>
                        <a14:foregroundMark x1="25668" y1="5428" x2="25668" y2="5192"/>
                        <a14:foregroundMark x1="25668" y1="4936" x2="25668" y2="4936"/>
                        <a14:foregroundMark x1="27821" y1="4189" x2="27821" y2="4189"/>
                        <a14:foregroundMark x1="27283" y1="3206" x2="27024" y2="4189"/>
                      </a14:backgroundRemoval>
                    </a14:imgEffect>
                  </a14:imgLayer>
                </a14:imgProps>
              </a:ext>
            </a:extLst>
          </a:blip>
          <a:stretch>
            <a:fillRect/>
          </a:stretch>
        </p:blipFill>
        <p:spPr>
          <a:xfrm>
            <a:off x="4868869" y="3957207"/>
            <a:ext cx="2771967" cy="3035195"/>
          </a:xfrm>
          <a:prstGeom prst="rect">
            <a:avLst/>
          </a:prstGeom>
        </p:spPr>
      </p:pic>
      <p:pic>
        <p:nvPicPr>
          <p:cNvPr id="13" name="Picture 12">
            <a:extLst>
              <a:ext uri="{FF2B5EF4-FFF2-40B4-BE49-F238E27FC236}">
                <a16:creationId xmlns:a16="http://schemas.microsoft.com/office/drawing/2014/main" id="{F6B23B89-A8A8-ABEE-41DA-A338B2194C7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6630527" y="4296254"/>
            <a:ext cx="2126216" cy="2722332"/>
          </a:xfrm>
          <a:prstGeom prst="rect">
            <a:avLst/>
          </a:prstGeom>
        </p:spPr>
      </p:pic>
      <p:pic>
        <p:nvPicPr>
          <p:cNvPr id="4" name="Picture 3">
            <a:extLst>
              <a:ext uri="{FF2B5EF4-FFF2-40B4-BE49-F238E27FC236}">
                <a16:creationId xmlns:a16="http://schemas.microsoft.com/office/drawing/2014/main" id="{50BD32B2-BA13-E833-2C5F-47BDECB6BE5C}"/>
              </a:ext>
            </a:extLst>
          </p:cNvPr>
          <p:cNvPicPr>
            <a:picLocks noChangeAspect="1"/>
          </p:cNvPicPr>
          <p:nvPr/>
        </p:nvPicPr>
        <p:blipFill>
          <a:blip r:embed="rId10"/>
          <a:stretch>
            <a:fillRect/>
          </a:stretch>
        </p:blipFill>
        <p:spPr>
          <a:xfrm>
            <a:off x="759540" y="397722"/>
            <a:ext cx="4005419" cy="957155"/>
          </a:xfrm>
          <a:prstGeom prst="rect">
            <a:avLst/>
          </a:prstGeom>
        </p:spPr>
      </p:pic>
      <p:pic>
        <p:nvPicPr>
          <p:cNvPr id="5" name="Picture 4">
            <a:extLst>
              <a:ext uri="{FF2B5EF4-FFF2-40B4-BE49-F238E27FC236}">
                <a16:creationId xmlns:a16="http://schemas.microsoft.com/office/drawing/2014/main" id="{8A840275-114C-D749-FED2-4AF551C8F52F}"/>
              </a:ext>
            </a:extLst>
          </p:cNvPr>
          <p:cNvPicPr>
            <a:picLocks noChangeAspect="1"/>
          </p:cNvPicPr>
          <p:nvPr/>
        </p:nvPicPr>
        <p:blipFill>
          <a:blip r:embed="rId11"/>
          <a:stretch>
            <a:fillRect/>
          </a:stretch>
        </p:blipFill>
        <p:spPr>
          <a:xfrm>
            <a:off x="4112883" y="1278139"/>
            <a:ext cx="9071634" cy="2682472"/>
          </a:xfrm>
          <a:prstGeom prst="rect">
            <a:avLst/>
          </a:prstGeom>
        </p:spPr>
      </p:pic>
    </p:spTree>
    <p:extLst>
      <p:ext uri="{BB962C8B-B14F-4D97-AF65-F5344CB8AC3E}">
        <p14:creationId xmlns:p14="http://schemas.microsoft.com/office/powerpoint/2010/main" val="68373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9" name="Google Shape;439;p41"/>
          <p:cNvPicPr preferRelativeResize="0"/>
          <p:nvPr/>
        </p:nvPicPr>
        <p:blipFill>
          <a:blip r:embed="rId3">
            <a:alphaModFix/>
          </a:blip>
          <a:stretch>
            <a:fillRect/>
          </a:stretch>
        </p:blipFill>
        <p:spPr>
          <a:xfrm>
            <a:off x="748831" y="251467"/>
            <a:ext cx="3243171" cy="793533"/>
          </a:xfrm>
          <a:prstGeom prst="rect">
            <a:avLst/>
          </a:prstGeom>
          <a:noFill/>
          <a:ln>
            <a:noFill/>
          </a:ln>
        </p:spPr>
      </p:pic>
      <p:sp>
        <p:nvSpPr>
          <p:cNvPr id="6" name="Rectangle: Rounded Corners 5">
            <a:extLst>
              <a:ext uri="{FF2B5EF4-FFF2-40B4-BE49-F238E27FC236}">
                <a16:creationId xmlns:a16="http://schemas.microsoft.com/office/drawing/2014/main" id="{3613581C-0056-2F89-0453-7D7E553CE227}"/>
              </a:ext>
            </a:extLst>
          </p:cNvPr>
          <p:cNvSpPr/>
          <p:nvPr/>
        </p:nvSpPr>
        <p:spPr>
          <a:xfrm>
            <a:off x="127592" y="694268"/>
            <a:ext cx="11894289" cy="5994201"/>
          </a:xfrm>
          <a:prstGeom prst="roundRect">
            <a:avLst/>
          </a:prstGeom>
          <a:solidFill>
            <a:schemeClr val="accent2">
              <a:alpha val="85882"/>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1" name="TextBox 10">
            <a:extLst>
              <a:ext uri="{FF2B5EF4-FFF2-40B4-BE49-F238E27FC236}">
                <a16:creationId xmlns:a16="http://schemas.microsoft.com/office/drawing/2014/main" id="{BE7B4AD4-4E04-A3B7-D59A-3A0C638D0636}"/>
              </a:ext>
            </a:extLst>
          </p:cNvPr>
          <p:cNvSpPr txBox="1"/>
          <p:nvPr/>
        </p:nvSpPr>
        <p:spPr>
          <a:xfrm>
            <a:off x="903937" y="252781"/>
            <a:ext cx="10967131" cy="646331"/>
          </a:xfrm>
          <a:prstGeom prst="rect">
            <a:avLst/>
          </a:prstGeom>
          <a:solidFill>
            <a:schemeClr val="bg1"/>
          </a:solidFill>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1219170">
              <a:buClr>
                <a:srgbClr val="000000"/>
              </a:buClr>
            </a:pPr>
            <a:r>
              <a:rPr lang="en-US" sz="3600" kern="0" dirty="0">
                <a:solidFill>
                  <a:srgbClr val="5C423B">
                    <a:lumMod val="50000"/>
                  </a:srgbClr>
                </a:solidFill>
                <a:latin typeface="Cambria" panose="02040503050406030204" pitchFamily="18" charset="0"/>
                <a:ea typeface="Cambria" panose="02040503050406030204" pitchFamily="18" charset="0"/>
                <a:sym typeface="Arial"/>
              </a:rPr>
              <a:t>a)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Thực</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hiện</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các</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phép</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tính</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sau</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rồi</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nêu</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nhận</a:t>
            </a:r>
            <a:r>
              <a:rPr lang="en-US" sz="3600" kern="0" dirty="0">
                <a:solidFill>
                  <a:srgbClr val="5C423B">
                    <a:lumMod val="50000"/>
                  </a:srgbClr>
                </a:solidFill>
                <a:latin typeface="Cambria" panose="02040503050406030204" pitchFamily="18" charset="0"/>
                <a:ea typeface="Cambria" panose="02040503050406030204" pitchFamily="18" charset="0"/>
                <a:sym typeface="Arial"/>
              </a:rPr>
              <a:t> </a:t>
            </a:r>
            <a:r>
              <a:rPr lang="en-US" sz="3600" kern="0" dirty="0" err="1">
                <a:solidFill>
                  <a:srgbClr val="5C423B">
                    <a:lumMod val="50000"/>
                  </a:srgbClr>
                </a:solidFill>
                <a:latin typeface="Cambria" panose="02040503050406030204" pitchFamily="18" charset="0"/>
                <a:ea typeface="Cambria" panose="02040503050406030204" pitchFamily="18" charset="0"/>
                <a:sym typeface="Arial"/>
              </a:rPr>
              <a:t>xét</a:t>
            </a:r>
            <a:endParaRPr lang="en-US" sz="3600" kern="0" dirty="0">
              <a:solidFill>
                <a:srgbClr val="5C423B">
                  <a:lumMod val="50000"/>
                </a:srgbClr>
              </a:solidFill>
              <a:latin typeface="Cambria" panose="02040503050406030204" pitchFamily="18" charset="0"/>
              <a:ea typeface="Cambria" panose="02040503050406030204" pitchFamily="18" charset="0"/>
              <a:sym typeface="Arial"/>
            </a:endParaRPr>
          </a:p>
        </p:txBody>
      </p:sp>
      <p:grpSp>
        <p:nvGrpSpPr>
          <p:cNvPr id="9" name="Group 8">
            <a:extLst>
              <a:ext uri="{FF2B5EF4-FFF2-40B4-BE49-F238E27FC236}">
                <a16:creationId xmlns:a16="http://schemas.microsoft.com/office/drawing/2014/main" id="{EB2EDFB4-D4B5-B0E6-D5F8-47FEA81E6E19}"/>
              </a:ext>
            </a:extLst>
          </p:cNvPr>
          <p:cNvGrpSpPr/>
          <p:nvPr/>
        </p:nvGrpSpPr>
        <p:grpSpPr>
          <a:xfrm>
            <a:off x="117129" y="117562"/>
            <a:ext cx="927159" cy="968063"/>
            <a:chOff x="1924492" y="262508"/>
            <a:chExt cx="695369" cy="726047"/>
          </a:xfrm>
        </p:grpSpPr>
        <p:sp>
          <p:nvSpPr>
            <p:cNvPr id="8" name="Oval 7">
              <a:extLst>
                <a:ext uri="{FF2B5EF4-FFF2-40B4-BE49-F238E27FC236}">
                  <a16:creationId xmlns:a16="http://schemas.microsoft.com/office/drawing/2014/main" id="{8579CEC6-8FDC-5D59-2FF8-D89C74F51344}"/>
                </a:ext>
              </a:extLst>
            </p:cNvPr>
            <p:cNvSpPr/>
            <p:nvPr/>
          </p:nvSpPr>
          <p:spPr>
            <a:xfrm>
              <a:off x="1924492" y="293186"/>
              <a:ext cx="695369" cy="695369"/>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400" kern="0">
                <a:solidFill>
                  <a:srgbClr val="FFFFFF"/>
                </a:solidFill>
                <a:latin typeface="Arial"/>
                <a:sym typeface="Arial"/>
              </a:endParaRPr>
            </a:p>
          </p:txBody>
        </p:sp>
        <p:sp>
          <p:nvSpPr>
            <p:cNvPr id="7" name="TextBox 6">
              <a:extLst>
                <a:ext uri="{FF2B5EF4-FFF2-40B4-BE49-F238E27FC236}">
                  <a16:creationId xmlns:a16="http://schemas.microsoft.com/office/drawing/2014/main" id="{E89F721C-5CBA-434D-2DA9-7E8D4E45C4CA}"/>
                </a:ext>
              </a:extLst>
            </p:cNvPr>
            <p:cNvSpPr txBox="1"/>
            <p:nvPr/>
          </p:nvSpPr>
          <p:spPr>
            <a:xfrm>
              <a:off x="2071650" y="262508"/>
              <a:ext cx="315987" cy="684755"/>
            </a:xfrm>
            <a:prstGeom prst="rect">
              <a:avLst/>
            </a:prstGeom>
            <a:noFill/>
          </p:spPr>
          <p:txBody>
            <a:bodyPr wrap="square" rtlCol="0">
              <a:spAutoFit/>
            </a:bodyPr>
            <a:lstStyle/>
            <a:p>
              <a:pPr defTabSz="1219170">
                <a:buClr>
                  <a:srgbClr val="000000"/>
                </a:buClr>
              </a:pPr>
              <a:r>
                <a:rPr lang="en-US" sz="5333" kern="0" dirty="0">
                  <a:solidFill>
                    <a:srgbClr val="FFFFFF"/>
                  </a:solidFill>
                  <a:latin typeface="#9Slide07 SVNZiclets" panose="02000603000000000000" pitchFamily="2" charset="0"/>
                  <a:cs typeface="Arial"/>
                  <a:sym typeface="Arial"/>
                </a:rPr>
                <a:t>4</a:t>
              </a:r>
            </a:p>
          </p:txBody>
        </p:sp>
      </p:grpSp>
      <p:pic>
        <p:nvPicPr>
          <p:cNvPr id="3" name="Picture 2">
            <a:extLst>
              <a:ext uri="{FF2B5EF4-FFF2-40B4-BE49-F238E27FC236}">
                <a16:creationId xmlns:a16="http://schemas.microsoft.com/office/drawing/2014/main" id="{3E3C70BD-D7CE-AB4A-88CF-5A9519E2A141}"/>
              </a:ext>
            </a:extLst>
          </p:cNvPr>
          <p:cNvPicPr>
            <a:picLocks noChangeAspect="1"/>
          </p:cNvPicPr>
          <p:nvPr/>
        </p:nvPicPr>
        <p:blipFill>
          <a:blip r:embed="rId4"/>
          <a:stretch>
            <a:fillRect/>
          </a:stretch>
        </p:blipFill>
        <p:spPr>
          <a:xfrm>
            <a:off x="336884" y="1802791"/>
            <a:ext cx="11595334" cy="2493133"/>
          </a:xfrm>
          <a:prstGeom prst="rect">
            <a:avLst/>
          </a:prstGeom>
        </p:spPr>
      </p:pic>
    </p:spTree>
    <p:extLst>
      <p:ext uri="{BB962C8B-B14F-4D97-AF65-F5344CB8AC3E}">
        <p14:creationId xmlns:p14="http://schemas.microsoft.com/office/powerpoint/2010/main" val="367137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404896" y="664136"/>
            <a:ext cx="11785009" cy="6002433"/>
          </a:xfrm>
          <a:prstGeom prst="roundRect">
            <a:avLst/>
          </a:prstGeom>
          <a:solidFill>
            <a:schemeClr val="accent2"/>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45" name="Picture 44">
            <a:extLst>
              <a:ext uri="{FF2B5EF4-FFF2-40B4-BE49-F238E27FC236}">
                <a16:creationId xmlns:a16="http://schemas.microsoft.com/office/drawing/2014/main" id="{50B4FED2-7FA3-234B-CD64-B5277B932E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121694" y="1992884"/>
            <a:ext cx="3604331" cy="4614859"/>
          </a:xfrm>
          <a:prstGeom prst="rect">
            <a:avLst/>
          </a:prstGeom>
        </p:spPr>
      </p:pic>
      <p:sp>
        <p:nvSpPr>
          <p:cNvPr id="46" name="Speech Bubble: Rectangle with Corners Rounded 45">
            <a:extLst>
              <a:ext uri="{FF2B5EF4-FFF2-40B4-BE49-F238E27FC236}">
                <a16:creationId xmlns:a16="http://schemas.microsoft.com/office/drawing/2014/main" id="{AE7DB9B0-E1DE-A2A3-0263-4CD8C9F637EA}"/>
              </a:ext>
            </a:extLst>
          </p:cNvPr>
          <p:cNvSpPr/>
          <p:nvPr/>
        </p:nvSpPr>
        <p:spPr>
          <a:xfrm>
            <a:off x="3518747" y="907914"/>
            <a:ext cx="4730518" cy="1628809"/>
          </a:xfrm>
          <a:prstGeom prst="wedgeRoundRectCallout">
            <a:avLst>
              <a:gd name="adj1" fmla="val -70115"/>
              <a:gd name="adj2" fmla="val 30346"/>
              <a:gd name="adj3" fmla="val 16667"/>
            </a:avLst>
          </a:prstGeom>
          <a:solidFill>
            <a:schemeClr val="tx2">
              <a:lumMod val="20000"/>
              <a:lumOff val="80000"/>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sz="3600" b="1" kern="0" dirty="0" err="1">
                <a:solidFill>
                  <a:srgbClr val="554D6B">
                    <a:lumMod val="50000"/>
                  </a:srgbClr>
                </a:solidFill>
                <a:latin typeface="Calibri" panose="020F0502020204030204" pitchFamily="34" charset="0"/>
                <a:cs typeface="Calibri" panose="020F0502020204030204" pitchFamily="34" charset="0"/>
                <a:sym typeface="Arial"/>
              </a:rPr>
              <a:t>Nhận</a:t>
            </a:r>
            <a:r>
              <a:rPr lang="en-US" sz="36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3600" b="1" kern="0" dirty="0" err="1">
                <a:solidFill>
                  <a:srgbClr val="554D6B">
                    <a:lumMod val="50000"/>
                  </a:srgbClr>
                </a:solidFill>
                <a:latin typeface="Calibri" panose="020F0502020204030204" pitchFamily="34" charset="0"/>
                <a:cs typeface="Calibri" panose="020F0502020204030204" pitchFamily="34" charset="0"/>
                <a:sym typeface="Arial"/>
              </a:rPr>
              <a:t>xét</a:t>
            </a:r>
            <a:r>
              <a:rPr lang="en-US" sz="36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3600" b="1" kern="0" dirty="0" err="1">
                <a:solidFill>
                  <a:srgbClr val="554D6B">
                    <a:lumMod val="50000"/>
                  </a:srgbClr>
                </a:solidFill>
                <a:latin typeface="Calibri" panose="020F0502020204030204" pitchFamily="34" charset="0"/>
                <a:cs typeface="Calibri" panose="020F0502020204030204" pitchFamily="34" charset="0"/>
                <a:sym typeface="Arial"/>
              </a:rPr>
              <a:t>về</a:t>
            </a:r>
            <a:r>
              <a:rPr lang="en-US" sz="36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3600" b="1" kern="0" dirty="0" err="1">
                <a:solidFill>
                  <a:srgbClr val="554D6B">
                    <a:lumMod val="50000"/>
                  </a:srgbClr>
                </a:solidFill>
                <a:latin typeface="Calibri" panose="020F0502020204030204" pitchFamily="34" charset="0"/>
                <a:cs typeface="Calibri" panose="020F0502020204030204" pitchFamily="34" charset="0"/>
                <a:sym typeface="Arial"/>
              </a:rPr>
              <a:t>kết</a:t>
            </a:r>
            <a:r>
              <a:rPr lang="en-US" sz="36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3600" b="1" kern="0" dirty="0" err="1">
                <a:solidFill>
                  <a:srgbClr val="554D6B">
                    <a:lumMod val="50000"/>
                  </a:srgbClr>
                </a:solidFill>
                <a:latin typeface="Calibri" panose="020F0502020204030204" pitchFamily="34" charset="0"/>
                <a:cs typeface="Calibri" panose="020F0502020204030204" pitchFamily="34" charset="0"/>
                <a:sym typeface="Arial"/>
              </a:rPr>
              <a:t>quả</a:t>
            </a:r>
            <a:r>
              <a:rPr lang="en-US" sz="36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3600" b="1" kern="0" dirty="0" err="1">
                <a:solidFill>
                  <a:srgbClr val="554D6B">
                    <a:lumMod val="50000"/>
                  </a:srgbClr>
                </a:solidFill>
                <a:latin typeface="Calibri" panose="020F0502020204030204" pitchFamily="34" charset="0"/>
                <a:cs typeface="Calibri" panose="020F0502020204030204" pitchFamily="34" charset="0"/>
                <a:sym typeface="Arial"/>
              </a:rPr>
              <a:t>của</a:t>
            </a:r>
            <a:r>
              <a:rPr lang="en-US" sz="3600" b="1" kern="0" dirty="0">
                <a:solidFill>
                  <a:srgbClr val="554D6B">
                    <a:lumMod val="50000"/>
                  </a:srgbClr>
                </a:solidFill>
                <a:latin typeface="Calibri" panose="020F0502020204030204" pitchFamily="34" charset="0"/>
                <a:cs typeface="Calibri" panose="020F0502020204030204" pitchFamily="34" charset="0"/>
                <a:sym typeface="Arial"/>
              </a:rPr>
              <a:t> 2 </a:t>
            </a:r>
            <a:r>
              <a:rPr lang="en-US" sz="3600" b="1" kern="0" dirty="0" err="1">
                <a:solidFill>
                  <a:srgbClr val="554D6B">
                    <a:lumMod val="50000"/>
                  </a:srgbClr>
                </a:solidFill>
                <a:latin typeface="Calibri" panose="020F0502020204030204" pitchFamily="34" charset="0"/>
                <a:cs typeface="Calibri" panose="020F0502020204030204" pitchFamily="34" charset="0"/>
                <a:sym typeface="Arial"/>
              </a:rPr>
              <a:t>phép</a:t>
            </a:r>
            <a:r>
              <a:rPr lang="en-US" sz="3600" b="1" kern="0" dirty="0">
                <a:solidFill>
                  <a:srgbClr val="554D6B">
                    <a:lumMod val="50000"/>
                  </a:srgbClr>
                </a:solidFill>
                <a:latin typeface="Calibri" panose="020F0502020204030204" pitchFamily="34" charset="0"/>
                <a:cs typeface="Calibri" panose="020F0502020204030204" pitchFamily="34" charset="0"/>
                <a:sym typeface="Arial"/>
              </a:rPr>
              <a:t> </a:t>
            </a:r>
            <a:r>
              <a:rPr lang="en-US" sz="3600" b="1" kern="0" dirty="0" err="1">
                <a:solidFill>
                  <a:srgbClr val="554D6B">
                    <a:lumMod val="50000"/>
                  </a:srgbClr>
                </a:solidFill>
                <a:latin typeface="Calibri" panose="020F0502020204030204" pitchFamily="34" charset="0"/>
                <a:cs typeface="Calibri" panose="020F0502020204030204" pitchFamily="34" charset="0"/>
                <a:sym typeface="Arial"/>
              </a:rPr>
              <a:t>tính</a:t>
            </a:r>
            <a:r>
              <a:rPr lang="en-US" sz="3600" b="1" kern="0" dirty="0">
                <a:solidFill>
                  <a:srgbClr val="554D6B">
                    <a:lumMod val="50000"/>
                  </a:srgbClr>
                </a:solidFill>
                <a:latin typeface="Calibri" panose="020F0502020204030204" pitchFamily="34" charset="0"/>
                <a:cs typeface="Calibri" panose="020F0502020204030204" pitchFamily="34" charset="0"/>
                <a:sym typeface="Arial"/>
              </a:rPr>
              <a:t>? </a:t>
            </a:r>
            <a:endParaRPr kumimoji="0" lang="en-US" sz="3600" b="1" i="0" u="none" strike="noStrike" kern="0" cap="none" spc="0" normalizeH="0" baseline="0" noProof="0" dirty="0">
              <a:ln>
                <a:noFill/>
              </a:ln>
              <a:solidFill>
                <a:srgbClr val="554D6B">
                  <a:lumMod val="50000"/>
                </a:srgbClr>
              </a:solidFill>
              <a:effectLst/>
              <a:uLnTx/>
              <a:uFillTx/>
              <a:latin typeface="Calibri" panose="020F0502020204030204" pitchFamily="34" charset="0"/>
              <a:cs typeface="Calibri" panose="020F0502020204030204" pitchFamily="34" charset="0"/>
              <a:sym typeface="Arial"/>
            </a:endParaRPr>
          </a:p>
        </p:txBody>
      </p:sp>
      <p:sp>
        <p:nvSpPr>
          <p:cNvPr id="2" name="Rectangle 1">
            <a:extLst>
              <a:ext uri="{FF2B5EF4-FFF2-40B4-BE49-F238E27FC236}">
                <a16:creationId xmlns:a16="http://schemas.microsoft.com/office/drawing/2014/main" id="{EEC62DD8-AF10-2EF0-E816-85B52A4A3A51}"/>
              </a:ext>
            </a:extLst>
          </p:cNvPr>
          <p:cNvSpPr/>
          <p:nvPr/>
        </p:nvSpPr>
        <p:spPr>
          <a:xfrm>
            <a:off x="4144098" y="3372417"/>
            <a:ext cx="5863400" cy="171086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kern="0" dirty="0" err="1">
                <a:solidFill>
                  <a:srgbClr val="FF0000"/>
                </a:solidFill>
                <a:latin typeface="Calibri" panose="020F0502020204030204" pitchFamily="34" charset="0"/>
                <a:cs typeface="Calibri" panose="020F0502020204030204" pitchFamily="34" charset="0"/>
                <a:sym typeface="Arial"/>
              </a:rPr>
              <a:t>Kết</a:t>
            </a:r>
            <a:r>
              <a:rPr lang="en-US" sz="4800" kern="0" dirty="0">
                <a:solidFill>
                  <a:srgbClr val="FF0000"/>
                </a:solidFill>
                <a:latin typeface="Calibri" panose="020F0502020204030204" pitchFamily="34" charset="0"/>
                <a:cs typeface="Calibri" panose="020F0502020204030204" pitchFamily="34" charset="0"/>
                <a:sym typeface="Arial"/>
              </a:rPr>
              <a:t> </a:t>
            </a:r>
            <a:r>
              <a:rPr lang="en-US" sz="4800" kern="0" dirty="0" err="1">
                <a:solidFill>
                  <a:srgbClr val="FF0000"/>
                </a:solidFill>
                <a:latin typeface="Calibri" panose="020F0502020204030204" pitchFamily="34" charset="0"/>
                <a:cs typeface="Calibri" panose="020F0502020204030204" pitchFamily="34" charset="0"/>
                <a:sym typeface="Arial"/>
              </a:rPr>
              <a:t>quả</a:t>
            </a:r>
            <a:r>
              <a:rPr lang="en-US" sz="4800" kern="0" dirty="0">
                <a:solidFill>
                  <a:srgbClr val="FF0000"/>
                </a:solidFill>
                <a:latin typeface="Calibri" panose="020F0502020204030204" pitchFamily="34" charset="0"/>
                <a:cs typeface="Calibri" panose="020F0502020204030204" pitchFamily="34" charset="0"/>
                <a:sym typeface="Arial"/>
              </a:rPr>
              <a:t> </a:t>
            </a:r>
            <a:r>
              <a:rPr lang="en-US" sz="4800" kern="0" dirty="0" err="1">
                <a:solidFill>
                  <a:srgbClr val="FF0000"/>
                </a:solidFill>
                <a:latin typeface="Calibri" panose="020F0502020204030204" pitchFamily="34" charset="0"/>
                <a:cs typeface="Calibri" panose="020F0502020204030204" pitchFamily="34" charset="0"/>
                <a:sym typeface="Arial"/>
              </a:rPr>
              <a:t>của</a:t>
            </a:r>
            <a:r>
              <a:rPr lang="en-US" sz="4800" kern="0" dirty="0">
                <a:solidFill>
                  <a:srgbClr val="FF0000"/>
                </a:solidFill>
                <a:latin typeface="Calibri" panose="020F0502020204030204" pitchFamily="34" charset="0"/>
                <a:cs typeface="Calibri" panose="020F0502020204030204" pitchFamily="34" charset="0"/>
                <a:sym typeface="Arial"/>
              </a:rPr>
              <a:t> </a:t>
            </a:r>
            <a:r>
              <a:rPr lang="en-US" sz="4800" kern="0" dirty="0" err="1">
                <a:solidFill>
                  <a:srgbClr val="FF0000"/>
                </a:solidFill>
                <a:latin typeface="Calibri" panose="020F0502020204030204" pitchFamily="34" charset="0"/>
                <a:cs typeface="Calibri" panose="020F0502020204030204" pitchFamily="34" charset="0"/>
                <a:sym typeface="Arial"/>
              </a:rPr>
              <a:t>hai</a:t>
            </a:r>
            <a:r>
              <a:rPr lang="en-US" sz="4800" kern="0" dirty="0">
                <a:solidFill>
                  <a:srgbClr val="FF0000"/>
                </a:solidFill>
                <a:latin typeface="Calibri" panose="020F0502020204030204" pitchFamily="34" charset="0"/>
                <a:cs typeface="Calibri" panose="020F0502020204030204" pitchFamily="34" charset="0"/>
                <a:sym typeface="Arial"/>
              </a:rPr>
              <a:t> </a:t>
            </a:r>
            <a:r>
              <a:rPr lang="en-US" sz="4800" kern="0" dirty="0" err="1">
                <a:solidFill>
                  <a:srgbClr val="FF0000"/>
                </a:solidFill>
                <a:latin typeface="Calibri" panose="020F0502020204030204" pitchFamily="34" charset="0"/>
                <a:cs typeface="Calibri" panose="020F0502020204030204" pitchFamily="34" charset="0"/>
                <a:sym typeface="Arial"/>
              </a:rPr>
              <a:t>phép</a:t>
            </a:r>
            <a:r>
              <a:rPr lang="en-US" sz="4800" kern="0" dirty="0">
                <a:solidFill>
                  <a:srgbClr val="FF0000"/>
                </a:solidFill>
                <a:latin typeface="Calibri" panose="020F0502020204030204" pitchFamily="34" charset="0"/>
                <a:cs typeface="Calibri" panose="020F0502020204030204" pitchFamily="34" charset="0"/>
                <a:sym typeface="Arial"/>
              </a:rPr>
              <a:t> </a:t>
            </a:r>
            <a:r>
              <a:rPr lang="en-US" sz="4800" kern="0" dirty="0" err="1">
                <a:solidFill>
                  <a:srgbClr val="FF0000"/>
                </a:solidFill>
                <a:latin typeface="Calibri" panose="020F0502020204030204" pitchFamily="34" charset="0"/>
                <a:cs typeface="Calibri" panose="020F0502020204030204" pitchFamily="34" charset="0"/>
                <a:sym typeface="Arial"/>
              </a:rPr>
              <a:t>tính</a:t>
            </a:r>
            <a:r>
              <a:rPr lang="en-US" sz="4800" kern="0" dirty="0">
                <a:solidFill>
                  <a:srgbClr val="FF0000"/>
                </a:solidFill>
                <a:latin typeface="Calibri" panose="020F0502020204030204" pitchFamily="34" charset="0"/>
                <a:cs typeface="Calibri" panose="020F0502020204030204" pitchFamily="34" charset="0"/>
                <a:sym typeface="Arial"/>
              </a:rPr>
              <a:t> </a:t>
            </a:r>
            <a:r>
              <a:rPr lang="en-US" sz="4800" kern="0" dirty="0" err="1">
                <a:solidFill>
                  <a:srgbClr val="FF0000"/>
                </a:solidFill>
                <a:latin typeface="Calibri" panose="020F0502020204030204" pitchFamily="34" charset="0"/>
                <a:cs typeface="Calibri" panose="020F0502020204030204" pitchFamily="34" charset="0"/>
                <a:sym typeface="Arial"/>
              </a:rPr>
              <a:t>giống</a:t>
            </a:r>
            <a:r>
              <a:rPr lang="en-US" sz="4800" kern="0" dirty="0">
                <a:solidFill>
                  <a:srgbClr val="FF0000"/>
                </a:solidFill>
                <a:latin typeface="Calibri" panose="020F0502020204030204" pitchFamily="34" charset="0"/>
                <a:cs typeface="Calibri" panose="020F0502020204030204" pitchFamily="34" charset="0"/>
                <a:sym typeface="Arial"/>
              </a:rPr>
              <a:t> </a:t>
            </a:r>
            <a:r>
              <a:rPr lang="en-US" sz="4800" kern="0" dirty="0" err="1">
                <a:solidFill>
                  <a:srgbClr val="FF0000"/>
                </a:solidFill>
                <a:latin typeface="Calibri" panose="020F0502020204030204" pitchFamily="34" charset="0"/>
                <a:cs typeface="Calibri" panose="020F0502020204030204" pitchFamily="34" charset="0"/>
                <a:sym typeface="Arial"/>
              </a:rPr>
              <a:t>nhau</a:t>
            </a:r>
            <a:r>
              <a:rPr lang="en-US" sz="4800" kern="0" dirty="0">
                <a:solidFill>
                  <a:srgbClr val="FF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150875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6"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404896" y="664136"/>
            <a:ext cx="11785009" cy="6002433"/>
          </a:xfrm>
          <a:prstGeom prst="roundRect">
            <a:avLst/>
          </a:prstGeom>
          <a:solidFill>
            <a:schemeClr val="accent2"/>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45" name="Picture 44">
            <a:extLst>
              <a:ext uri="{FF2B5EF4-FFF2-40B4-BE49-F238E27FC236}">
                <a16:creationId xmlns:a16="http://schemas.microsoft.com/office/drawing/2014/main" id="{50B4FED2-7FA3-234B-CD64-B5277B932E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121694" y="1992884"/>
            <a:ext cx="3604331" cy="4614859"/>
          </a:xfrm>
          <a:prstGeom prst="rect">
            <a:avLst/>
          </a:prstGeom>
        </p:spPr>
      </p:pic>
      <p:sp>
        <p:nvSpPr>
          <p:cNvPr id="46" name="Speech Bubble: Rectangle with Corners Rounded 45">
            <a:extLst>
              <a:ext uri="{FF2B5EF4-FFF2-40B4-BE49-F238E27FC236}">
                <a16:creationId xmlns:a16="http://schemas.microsoft.com/office/drawing/2014/main" id="{AE7DB9B0-E1DE-A2A3-0263-4CD8C9F637EA}"/>
              </a:ext>
            </a:extLst>
          </p:cNvPr>
          <p:cNvSpPr/>
          <p:nvPr/>
        </p:nvSpPr>
        <p:spPr>
          <a:xfrm>
            <a:off x="3518747" y="907914"/>
            <a:ext cx="4730518" cy="1628809"/>
          </a:xfrm>
          <a:prstGeom prst="wedgeRoundRectCallout">
            <a:avLst>
              <a:gd name="adj1" fmla="val -70115"/>
              <a:gd name="adj2" fmla="val 30346"/>
              <a:gd name="adj3" fmla="val 16667"/>
            </a:avLst>
          </a:prstGeom>
          <a:solidFill>
            <a:schemeClr val="tx2">
              <a:lumMod val="20000"/>
              <a:lumOff val="80000"/>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defRPr/>
            </a:pPr>
            <a:r>
              <a:rPr lang="en-US" sz="3600" b="1" kern="0">
                <a:solidFill>
                  <a:srgbClr val="554D6B">
                    <a:lumMod val="50000"/>
                  </a:srgbClr>
                </a:solidFill>
                <a:latin typeface="Calibri" panose="020F0502020204030204" pitchFamily="34" charset="0"/>
                <a:cs typeface="Calibri" panose="020F0502020204030204" pitchFamily="34" charset="0"/>
                <a:sym typeface="Arial"/>
              </a:rPr>
              <a:t>Khi chia một số cho tích ta làm thế nào? </a:t>
            </a:r>
            <a:endParaRPr kumimoji="0" lang="en-US" sz="3600" b="1" i="0" u="none" strike="noStrike" kern="0" cap="none" spc="0" normalizeH="0" baseline="0" noProof="0" dirty="0">
              <a:ln>
                <a:noFill/>
              </a:ln>
              <a:solidFill>
                <a:srgbClr val="554D6B">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Rectangle 1">
            <a:extLst>
              <a:ext uri="{FF2B5EF4-FFF2-40B4-BE49-F238E27FC236}">
                <a16:creationId xmlns:a16="http://schemas.microsoft.com/office/drawing/2014/main" id="{EEC62DD8-AF10-2EF0-E816-85B52A4A3A51}"/>
              </a:ext>
            </a:extLst>
          </p:cNvPr>
          <p:cNvSpPr/>
          <p:nvPr/>
        </p:nvSpPr>
        <p:spPr>
          <a:xfrm>
            <a:off x="3342967" y="2821858"/>
            <a:ext cx="8495071" cy="3519948"/>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FF0000"/>
                </a:solidFill>
                <a:latin typeface="Calibri" panose="020F0502020204030204" pitchFamily="34" charset="0"/>
                <a:cs typeface="Calibri" panose="020F0502020204030204" pitchFamily="34" charset="0"/>
                <a:sym typeface="Arial"/>
              </a:rPr>
              <a:t>Cách 1: </a:t>
            </a:r>
            <a:r>
              <a:rPr lang="vi-VN" sz="3600" kern="0" dirty="0">
                <a:solidFill>
                  <a:srgbClr val="FF0000"/>
                </a:solidFill>
                <a:latin typeface="Calibri" panose="020F0502020204030204" pitchFamily="34" charset="0"/>
                <a:cs typeface="Calibri" panose="020F0502020204030204" pitchFamily="34" charset="0"/>
                <a:sym typeface="Arial"/>
              </a:rPr>
              <a:t>Tính kết quả của tích trước sau đó lấy số chia cho tích. </a:t>
            </a:r>
          </a:p>
          <a:p>
            <a:pPr lvl="0" algn="just" defTabSz="1219170">
              <a:buClr>
                <a:srgbClr val="000000"/>
              </a:buClr>
            </a:pPr>
            <a:r>
              <a:rPr lang="vi-VN" sz="3600" b="1" kern="0" dirty="0">
                <a:solidFill>
                  <a:srgbClr val="FF0000"/>
                </a:solidFill>
                <a:latin typeface="Calibri" panose="020F0502020204030204" pitchFamily="34" charset="0"/>
                <a:cs typeface="Calibri" panose="020F0502020204030204" pitchFamily="34" charset="0"/>
                <a:sym typeface="Arial"/>
              </a:rPr>
              <a:t> Cách 2: </a:t>
            </a:r>
            <a:r>
              <a:rPr lang="vi-VN" sz="3600" kern="0" dirty="0">
                <a:solidFill>
                  <a:srgbClr val="FF0000"/>
                </a:solidFill>
                <a:latin typeface="Calibri" panose="020F0502020204030204" pitchFamily="34" charset="0"/>
                <a:cs typeface="Calibri" panose="020F0502020204030204" pitchFamily="34" charset="0"/>
                <a:sym typeface="Arial"/>
              </a:rPr>
              <a:t>Lấy số chia cho thừa số thứ nhất sau đó lấy kết quả chia cho thừa số thứ hai hoặc lấy số chia cho thừa số thứ hai sau đó lấy kết quả chia cho thừa số thứ nhất.</a:t>
            </a:r>
          </a:p>
        </p:txBody>
      </p:sp>
    </p:spTree>
    <p:extLst>
      <p:ext uri="{BB962C8B-B14F-4D97-AF65-F5344CB8AC3E}">
        <p14:creationId xmlns:p14="http://schemas.microsoft.com/office/powerpoint/2010/main" val="229807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left)">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6"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9" name="Google Shape;439;p41"/>
          <p:cNvPicPr preferRelativeResize="0"/>
          <p:nvPr/>
        </p:nvPicPr>
        <p:blipFill>
          <a:blip r:embed="rId3">
            <a:alphaModFix/>
          </a:blip>
          <a:stretch>
            <a:fillRect/>
          </a:stretch>
        </p:blipFill>
        <p:spPr>
          <a:xfrm>
            <a:off x="748831" y="251467"/>
            <a:ext cx="3243171" cy="793533"/>
          </a:xfrm>
          <a:prstGeom prst="rect">
            <a:avLst/>
          </a:prstGeom>
          <a:noFill/>
          <a:ln>
            <a:noFill/>
          </a:ln>
        </p:spPr>
      </p:pic>
      <p:sp>
        <p:nvSpPr>
          <p:cNvPr id="6" name="Rectangle: Rounded Corners 5">
            <a:extLst>
              <a:ext uri="{FF2B5EF4-FFF2-40B4-BE49-F238E27FC236}">
                <a16:creationId xmlns:a16="http://schemas.microsoft.com/office/drawing/2014/main" id="{3613581C-0056-2F89-0453-7D7E553CE227}"/>
              </a:ext>
            </a:extLst>
          </p:cNvPr>
          <p:cNvSpPr/>
          <p:nvPr/>
        </p:nvSpPr>
        <p:spPr>
          <a:xfrm>
            <a:off x="127592" y="605041"/>
            <a:ext cx="11894289" cy="6083428"/>
          </a:xfrm>
          <a:prstGeom prst="roundRect">
            <a:avLst/>
          </a:prstGeom>
          <a:solidFill>
            <a:schemeClr val="accent2">
              <a:alpha val="85882"/>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1" name="TextBox 10">
            <a:extLst>
              <a:ext uri="{FF2B5EF4-FFF2-40B4-BE49-F238E27FC236}">
                <a16:creationId xmlns:a16="http://schemas.microsoft.com/office/drawing/2014/main" id="{BE7B4AD4-4E04-A3B7-D59A-3A0C638D0636}"/>
              </a:ext>
            </a:extLst>
          </p:cNvPr>
          <p:cNvSpPr txBox="1"/>
          <p:nvPr/>
        </p:nvSpPr>
        <p:spPr>
          <a:xfrm>
            <a:off x="1189703" y="34523"/>
            <a:ext cx="10352311" cy="748988"/>
          </a:xfrm>
          <a:prstGeom prst="rect">
            <a:avLst/>
          </a:prstGeom>
          <a:solidFill>
            <a:schemeClr val="bg1"/>
          </a:solidFill>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170">
              <a:buClr>
                <a:srgbClr val="000000"/>
              </a:buClr>
            </a:pPr>
            <a:r>
              <a:rPr lang="en-US" sz="4267" kern="0" dirty="0">
                <a:solidFill>
                  <a:srgbClr val="5C423B">
                    <a:lumMod val="50000"/>
                  </a:srgbClr>
                </a:solidFill>
                <a:latin typeface="Calibri" panose="020F0502020204030204" pitchFamily="34" charset="0"/>
                <a:cs typeface="Calibri" panose="020F0502020204030204" pitchFamily="34" charset="0"/>
                <a:sym typeface="Arial"/>
              </a:rPr>
              <a:t>b)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Vận</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dụng</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câu</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để</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tính</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bằng</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cách</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hợp</a:t>
            </a:r>
            <a:r>
              <a:rPr lang="en-US" sz="4267" kern="0" dirty="0">
                <a:solidFill>
                  <a:srgbClr val="5C423B">
                    <a:lumMod val="50000"/>
                  </a:srgbClr>
                </a:solidFill>
                <a:latin typeface="Calibri" panose="020F0502020204030204" pitchFamily="34" charset="0"/>
                <a:cs typeface="Calibri" panose="020F0502020204030204" pitchFamily="34" charset="0"/>
                <a:sym typeface="Arial"/>
              </a:rPr>
              <a:t> </a:t>
            </a:r>
            <a:r>
              <a:rPr lang="en-US" sz="4267" kern="0" dirty="0" err="1">
                <a:solidFill>
                  <a:srgbClr val="5C423B">
                    <a:lumMod val="50000"/>
                  </a:srgbClr>
                </a:solidFill>
                <a:latin typeface="Calibri" panose="020F0502020204030204" pitchFamily="34" charset="0"/>
                <a:cs typeface="Calibri" panose="020F0502020204030204" pitchFamily="34" charset="0"/>
                <a:sym typeface="Arial"/>
              </a:rPr>
              <a:t>lí</a:t>
            </a:r>
            <a:r>
              <a:rPr lang="en-US" sz="4267" kern="0" dirty="0">
                <a:solidFill>
                  <a:srgbClr val="5C423B">
                    <a:lumMod val="50000"/>
                  </a:srgbClr>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id="{EB2EDFB4-D4B5-B0E6-D5F8-47FEA81E6E19}"/>
              </a:ext>
            </a:extLst>
          </p:cNvPr>
          <p:cNvGrpSpPr/>
          <p:nvPr/>
        </p:nvGrpSpPr>
        <p:grpSpPr>
          <a:xfrm>
            <a:off x="200526" y="-62549"/>
            <a:ext cx="927159" cy="968063"/>
            <a:chOff x="1924492" y="262508"/>
            <a:chExt cx="695369" cy="726047"/>
          </a:xfrm>
        </p:grpSpPr>
        <p:sp>
          <p:nvSpPr>
            <p:cNvPr id="8" name="Oval 7">
              <a:extLst>
                <a:ext uri="{FF2B5EF4-FFF2-40B4-BE49-F238E27FC236}">
                  <a16:creationId xmlns:a16="http://schemas.microsoft.com/office/drawing/2014/main" id="{8579CEC6-8FDC-5D59-2FF8-D89C74F51344}"/>
                </a:ext>
              </a:extLst>
            </p:cNvPr>
            <p:cNvSpPr/>
            <p:nvPr/>
          </p:nvSpPr>
          <p:spPr>
            <a:xfrm>
              <a:off x="1924492" y="293186"/>
              <a:ext cx="695369" cy="695369"/>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400" kern="0">
                <a:solidFill>
                  <a:srgbClr val="FFFFFF"/>
                </a:solidFill>
                <a:latin typeface="Arial"/>
                <a:sym typeface="Arial"/>
              </a:endParaRPr>
            </a:p>
          </p:txBody>
        </p:sp>
        <p:sp>
          <p:nvSpPr>
            <p:cNvPr id="7" name="TextBox 6">
              <a:extLst>
                <a:ext uri="{FF2B5EF4-FFF2-40B4-BE49-F238E27FC236}">
                  <a16:creationId xmlns:a16="http://schemas.microsoft.com/office/drawing/2014/main" id="{E89F721C-5CBA-434D-2DA9-7E8D4E45C4CA}"/>
                </a:ext>
              </a:extLst>
            </p:cNvPr>
            <p:cNvSpPr txBox="1"/>
            <p:nvPr/>
          </p:nvSpPr>
          <p:spPr>
            <a:xfrm>
              <a:off x="2071650" y="262508"/>
              <a:ext cx="315987" cy="684755"/>
            </a:xfrm>
            <a:prstGeom prst="rect">
              <a:avLst/>
            </a:prstGeom>
            <a:noFill/>
          </p:spPr>
          <p:txBody>
            <a:bodyPr wrap="square" rtlCol="0">
              <a:spAutoFit/>
            </a:bodyPr>
            <a:lstStyle/>
            <a:p>
              <a:pPr defTabSz="1219170">
                <a:buClr>
                  <a:srgbClr val="000000"/>
                </a:buClr>
              </a:pPr>
              <a:r>
                <a:rPr lang="en-US" sz="5333" kern="0" dirty="0">
                  <a:solidFill>
                    <a:srgbClr val="FFFFFF"/>
                  </a:solidFill>
                  <a:latin typeface="#9Slide07 SVNZiclets" panose="02000603000000000000" pitchFamily="2" charset="0"/>
                  <a:cs typeface="Arial"/>
                  <a:sym typeface="Arial"/>
                </a:rPr>
                <a:t>4</a:t>
              </a:r>
            </a:p>
          </p:txBody>
        </p:sp>
      </p:grpSp>
      <p:pic>
        <p:nvPicPr>
          <p:cNvPr id="3" name="Picture 2">
            <a:extLst>
              <a:ext uri="{FF2B5EF4-FFF2-40B4-BE49-F238E27FC236}">
                <a16:creationId xmlns:a16="http://schemas.microsoft.com/office/drawing/2014/main" id="{C1998E5A-CB17-3418-6092-6C102FCE4D3B}"/>
              </a:ext>
            </a:extLst>
          </p:cNvPr>
          <p:cNvPicPr>
            <a:picLocks noChangeAspect="1"/>
          </p:cNvPicPr>
          <p:nvPr/>
        </p:nvPicPr>
        <p:blipFill>
          <a:blip r:embed="rId4"/>
          <a:stretch>
            <a:fillRect/>
          </a:stretch>
        </p:blipFill>
        <p:spPr>
          <a:xfrm>
            <a:off x="-8084257" y="-2643305"/>
            <a:ext cx="10454673" cy="2106160"/>
          </a:xfrm>
          <a:prstGeom prst="rect">
            <a:avLst/>
          </a:prstGeom>
        </p:spPr>
      </p:pic>
      <p:pic>
        <p:nvPicPr>
          <p:cNvPr id="4" name="Picture 3">
            <a:extLst>
              <a:ext uri="{FF2B5EF4-FFF2-40B4-BE49-F238E27FC236}">
                <a16:creationId xmlns:a16="http://schemas.microsoft.com/office/drawing/2014/main" id="{BA34A0B5-2A4E-12C4-BA3F-0E181F9733F6}"/>
              </a:ext>
            </a:extLst>
          </p:cNvPr>
          <p:cNvPicPr>
            <a:picLocks noChangeAspect="1"/>
          </p:cNvPicPr>
          <p:nvPr/>
        </p:nvPicPr>
        <p:blipFill>
          <a:blip r:embed="rId5"/>
          <a:stretch>
            <a:fillRect/>
          </a:stretch>
        </p:blipFill>
        <p:spPr>
          <a:xfrm>
            <a:off x="304799" y="1299069"/>
            <a:ext cx="11603601" cy="1374230"/>
          </a:xfrm>
          <a:prstGeom prst="rect">
            <a:avLst/>
          </a:prstGeom>
        </p:spPr>
      </p:pic>
      <p:sp>
        <p:nvSpPr>
          <p:cNvPr id="12" name="TextBox 11">
            <a:extLst>
              <a:ext uri="{FF2B5EF4-FFF2-40B4-BE49-F238E27FC236}">
                <a16:creationId xmlns:a16="http://schemas.microsoft.com/office/drawing/2014/main" id="{2FAD9D9A-AA61-8C19-A706-432DA4BCE6F1}"/>
              </a:ext>
            </a:extLst>
          </p:cNvPr>
          <p:cNvSpPr txBox="1"/>
          <p:nvPr/>
        </p:nvSpPr>
        <p:spPr>
          <a:xfrm>
            <a:off x="306043" y="2545105"/>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270 : 9 : 6</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124F379F-4122-A2B7-C3FA-60AB5ADB1E28}"/>
              </a:ext>
            </a:extLst>
          </p:cNvPr>
          <p:cNvSpPr txBox="1"/>
          <p:nvPr/>
        </p:nvSpPr>
        <p:spPr>
          <a:xfrm>
            <a:off x="306043" y="3209248"/>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30 : 6</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789D38ED-9D3C-B1CA-5857-894F5CDA679D}"/>
              </a:ext>
            </a:extLst>
          </p:cNvPr>
          <p:cNvSpPr txBox="1"/>
          <p:nvPr/>
        </p:nvSpPr>
        <p:spPr>
          <a:xfrm>
            <a:off x="296211" y="3917170"/>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5</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C92643A9-7EF3-91B4-4CD9-7E5A84D1B668}"/>
              </a:ext>
            </a:extLst>
          </p:cNvPr>
          <p:cNvSpPr txBox="1"/>
          <p:nvPr/>
        </p:nvSpPr>
        <p:spPr>
          <a:xfrm>
            <a:off x="4612572" y="2525441"/>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420 : 7 : 3</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DB77FC70-D4B6-3302-76CA-814440A568FE}"/>
              </a:ext>
            </a:extLst>
          </p:cNvPr>
          <p:cNvSpPr txBox="1"/>
          <p:nvPr/>
        </p:nvSpPr>
        <p:spPr>
          <a:xfrm>
            <a:off x="4612572" y="3189584"/>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60 : 3 </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8F1D9BCA-98C1-07F4-0029-182553FA72CA}"/>
              </a:ext>
            </a:extLst>
          </p:cNvPr>
          <p:cNvSpPr txBox="1"/>
          <p:nvPr/>
        </p:nvSpPr>
        <p:spPr>
          <a:xfrm>
            <a:off x="4602740" y="3897506"/>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20</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DCD3C018-A075-9C56-1592-798DFFD3C4A1}"/>
              </a:ext>
            </a:extLst>
          </p:cNvPr>
          <p:cNvSpPr txBox="1"/>
          <p:nvPr/>
        </p:nvSpPr>
        <p:spPr>
          <a:xfrm>
            <a:off x="8712623" y="2495944"/>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144 : 2 : 8</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20" name="TextBox 19">
            <a:extLst>
              <a:ext uri="{FF2B5EF4-FFF2-40B4-BE49-F238E27FC236}">
                <a16:creationId xmlns:a16="http://schemas.microsoft.com/office/drawing/2014/main" id="{8CB5FB0A-0557-85EB-28CA-DB5B0B1600D4}"/>
              </a:ext>
            </a:extLst>
          </p:cNvPr>
          <p:cNvSpPr txBox="1"/>
          <p:nvPr/>
        </p:nvSpPr>
        <p:spPr>
          <a:xfrm>
            <a:off x="8712623" y="3160087"/>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lang="en-US" sz="4400" dirty="0">
                <a:solidFill>
                  <a:srgbClr val="000000"/>
                </a:solidFill>
                <a:latin typeface="Calibri" panose="020F0502020204030204" pitchFamily="34" charset="0"/>
                <a:cs typeface="Calibri" panose="020F0502020204030204" pitchFamily="34" charset="0"/>
              </a:rPr>
              <a:t>72 : 8</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BFAB055E-B9C0-6172-82BF-335EE1C02042}"/>
              </a:ext>
            </a:extLst>
          </p:cNvPr>
          <p:cNvSpPr txBox="1"/>
          <p:nvPr/>
        </p:nvSpPr>
        <p:spPr>
          <a:xfrm>
            <a:off x="8702791" y="3868009"/>
            <a:ext cx="40329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9</a:t>
            </a:r>
            <a:endParaRPr kumimoji="0" lang="en-US" sz="4400" b="0" i="0" u="none" strike="noStrike" kern="1200" cap="none" spc="0" normalizeH="0" baseline="0" noProof="0" dirty="0">
              <a:ln>
                <a:noFill/>
              </a:ln>
              <a:solidFill>
                <a:srgbClr val="707192"/>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1015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inVertic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arn(inVertical)">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p:bldP spid="13" grpId="0"/>
      <p:bldP spid="14" grpId="0"/>
      <p:bldP spid="15" grpId="0"/>
      <p:bldP spid="16" grpId="0"/>
      <p:bldP spid="17" grpId="0"/>
      <p:bldP spid="18"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279400" y="694266"/>
            <a:ext cx="11633200" cy="6002433"/>
          </a:xfrm>
          <a:prstGeom prst="roundRect">
            <a:avLst/>
          </a:prstGeom>
          <a:solidFill>
            <a:schemeClr val="tx2">
              <a:lumMod val="20000"/>
              <a:lumOff val="80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10" name="TextBox 9">
            <a:extLst>
              <a:ext uri="{FF2B5EF4-FFF2-40B4-BE49-F238E27FC236}">
                <a16:creationId xmlns:a16="http://schemas.microsoft.com/office/drawing/2014/main" id="{CA5437A8-C78A-FFD4-AA4F-7B2C07A289A9}"/>
              </a:ext>
            </a:extLst>
          </p:cNvPr>
          <p:cNvSpPr txBox="1"/>
          <p:nvPr/>
        </p:nvSpPr>
        <p:spPr>
          <a:xfrm>
            <a:off x="1133044" y="84667"/>
            <a:ext cx="10311704" cy="1815882"/>
          </a:xfrm>
          <a:prstGeom prst="rect">
            <a:avLst/>
          </a:prstGeom>
          <a:solidFill>
            <a:schemeClr val="bg1"/>
          </a:solidFill>
          <a:ln w="571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defTabSz="1219170">
              <a:buClr>
                <a:srgbClr val="000000"/>
              </a:buClr>
            </a:pPr>
            <a:r>
              <a:rPr lang="vi-VN" sz="2800" kern="0" dirty="0">
                <a:solidFill>
                  <a:srgbClr val="5C423B">
                    <a:lumMod val="50000"/>
                  </a:srgbClr>
                </a:solidFill>
                <a:latin typeface="Calibri" panose="020F0502020204030204" pitchFamily="34" charset="0"/>
                <a:cs typeface="Calibri" panose="020F0502020204030204" pitchFamily="34" charset="0"/>
                <a:sym typeface="Arial"/>
              </a:rPr>
              <a:t>Trong thời gian 12 ngày, ban tổ chức cuộc thi vẽ tranh với chủ đề "Em yêu biển đảo quê hương" đã nhận được 1 308 bài dự thi gửi về từ khắp các vùng miền. Hỏi trung bình mỗi ngày ban tổ chức nhận được bao nhiêu bài dự thi?</a:t>
            </a:r>
            <a:endParaRPr lang="en-US" sz="2800" kern="0" dirty="0">
              <a:solidFill>
                <a:srgbClr val="5C423B">
                  <a:lumMod val="50000"/>
                </a:srgbClr>
              </a:solidFill>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945CB04D-AC63-85C3-6CBC-86EED3FCBD35}"/>
              </a:ext>
            </a:extLst>
          </p:cNvPr>
          <p:cNvGrpSpPr/>
          <p:nvPr/>
        </p:nvGrpSpPr>
        <p:grpSpPr>
          <a:xfrm>
            <a:off x="0" y="346227"/>
            <a:ext cx="1231107" cy="1231107"/>
            <a:chOff x="2025230" y="-513292"/>
            <a:chExt cx="923330" cy="923330"/>
          </a:xfrm>
        </p:grpSpPr>
        <p:sp>
          <p:nvSpPr>
            <p:cNvPr id="12" name="Oval 11">
              <a:extLst>
                <a:ext uri="{FF2B5EF4-FFF2-40B4-BE49-F238E27FC236}">
                  <a16:creationId xmlns:a16="http://schemas.microsoft.com/office/drawing/2014/main" id="{18CB6994-3E4A-EA75-3C40-6C33CF43CE46}"/>
                </a:ext>
              </a:extLst>
            </p:cNvPr>
            <p:cNvSpPr/>
            <p:nvPr/>
          </p:nvSpPr>
          <p:spPr>
            <a:xfrm>
              <a:off x="2025230" y="-513292"/>
              <a:ext cx="923330" cy="923330"/>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FFFFFF"/>
                </a:solidFill>
                <a:latin typeface="Arial"/>
                <a:sym typeface="Arial"/>
              </a:endParaRPr>
            </a:p>
          </p:txBody>
        </p:sp>
        <p:sp>
          <p:nvSpPr>
            <p:cNvPr id="13" name="TextBox 12">
              <a:extLst>
                <a:ext uri="{FF2B5EF4-FFF2-40B4-BE49-F238E27FC236}">
                  <a16:creationId xmlns:a16="http://schemas.microsoft.com/office/drawing/2014/main" id="{3A007D2D-0904-F3D5-52F7-ABF6EDA54666}"/>
                </a:ext>
              </a:extLst>
            </p:cNvPr>
            <p:cNvSpPr txBox="1"/>
            <p:nvPr/>
          </p:nvSpPr>
          <p:spPr>
            <a:xfrm>
              <a:off x="2227299" y="-513292"/>
              <a:ext cx="315987" cy="900247"/>
            </a:xfrm>
            <a:prstGeom prst="rect">
              <a:avLst/>
            </a:prstGeom>
            <a:noFill/>
          </p:spPr>
          <p:txBody>
            <a:bodyPr wrap="square" rtlCol="0">
              <a:spAutoFit/>
            </a:bodyPr>
            <a:lstStyle/>
            <a:p>
              <a:pPr defTabSz="1219170">
                <a:buClr>
                  <a:srgbClr val="000000"/>
                </a:buClr>
              </a:pPr>
              <a:r>
                <a:rPr lang="en-US" sz="7200" kern="0" dirty="0">
                  <a:solidFill>
                    <a:srgbClr val="FFFFFF"/>
                  </a:solidFill>
                  <a:latin typeface="#9Slide07 SVNZiclets" panose="02000603000000000000" pitchFamily="2" charset="0"/>
                  <a:cs typeface="Arial"/>
                  <a:sym typeface="Arial"/>
                </a:rPr>
                <a:t>5</a:t>
              </a:r>
            </a:p>
          </p:txBody>
        </p:sp>
      </p:grpSp>
      <p:pic>
        <p:nvPicPr>
          <p:cNvPr id="3" name="Picture 2">
            <a:extLst>
              <a:ext uri="{FF2B5EF4-FFF2-40B4-BE49-F238E27FC236}">
                <a16:creationId xmlns:a16="http://schemas.microsoft.com/office/drawing/2014/main" id="{6461B9FA-0A03-7E17-B1E4-79F62325CEBA}"/>
              </a:ext>
            </a:extLst>
          </p:cNvPr>
          <p:cNvPicPr>
            <a:picLocks noChangeAspect="1"/>
          </p:cNvPicPr>
          <p:nvPr/>
        </p:nvPicPr>
        <p:blipFill>
          <a:blip r:embed="rId3"/>
          <a:stretch>
            <a:fillRect/>
          </a:stretch>
        </p:blipFill>
        <p:spPr>
          <a:xfrm>
            <a:off x="6331974" y="2503335"/>
            <a:ext cx="5446918" cy="1834534"/>
          </a:xfrm>
          <a:prstGeom prst="rect">
            <a:avLst/>
          </a:prstGeom>
        </p:spPr>
      </p:pic>
      <p:sp>
        <p:nvSpPr>
          <p:cNvPr id="4" name="TextBox 3">
            <a:extLst>
              <a:ext uri="{FF2B5EF4-FFF2-40B4-BE49-F238E27FC236}">
                <a16:creationId xmlns:a16="http://schemas.microsoft.com/office/drawing/2014/main" id="{B5FA2F44-932E-A3A1-B812-391E40C34C13}"/>
              </a:ext>
            </a:extLst>
          </p:cNvPr>
          <p:cNvSpPr txBox="1"/>
          <p:nvPr/>
        </p:nvSpPr>
        <p:spPr>
          <a:xfrm>
            <a:off x="835742" y="2399071"/>
            <a:ext cx="4719484" cy="1569660"/>
          </a:xfrm>
          <a:prstGeom prst="rect">
            <a:avLst/>
          </a:prstGeom>
          <a:noFill/>
        </p:spPr>
        <p:txBody>
          <a:bodyPr wrap="square" rtlCol="0">
            <a:spAutoFit/>
          </a:bodyPr>
          <a:lstStyle/>
          <a:p>
            <a:pPr algn="ctr" latinLnBrk="0"/>
            <a:r>
              <a:rPr lang="en-US" sz="3200" b="1" i="0" dirty="0" err="1">
                <a:solidFill>
                  <a:srgbClr val="002060"/>
                </a:solidFill>
                <a:effectLst/>
                <a:latin typeface="Calibri" panose="020F0502020204030204" pitchFamily="34" charset="0"/>
                <a:cs typeface="Calibri" panose="020F0502020204030204" pitchFamily="34" charset="0"/>
              </a:rPr>
              <a:t>Tóm</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tắt</a:t>
            </a:r>
            <a:r>
              <a:rPr lang="en-US" sz="3200" b="1" i="0" dirty="0">
                <a:solidFill>
                  <a:srgbClr val="002060"/>
                </a:solidFill>
                <a:effectLst/>
                <a:latin typeface="Calibri" panose="020F0502020204030204" pitchFamily="34" charset="0"/>
                <a:cs typeface="Calibri" panose="020F0502020204030204" pitchFamily="34" charset="0"/>
              </a:rPr>
              <a:t>:</a:t>
            </a:r>
          </a:p>
          <a:p>
            <a:pPr algn="just" latinLnBrk="0"/>
            <a:r>
              <a:rPr lang="en-US" sz="3200" b="1" i="0" dirty="0">
                <a:solidFill>
                  <a:srgbClr val="002060"/>
                </a:solidFill>
                <a:effectLst/>
                <a:latin typeface="Calibri" panose="020F0502020204030204" pitchFamily="34" charset="0"/>
                <a:cs typeface="Calibri" panose="020F0502020204030204" pitchFamily="34" charset="0"/>
              </a:rPr>
              <a:t>12 </a:t>
            </a:r>
            <a:r>
              <a:rPr lang="en-US" sz="3200" b="1" i="0" dirty="0" err="1">
                <a:solidFill>
                  <a:srgbClr val="002060"/>
                </a:solidFill>
                <a:effectLst/>
                <a:latin typeface="Calibri" panose="020F0502020204030204" pitchFamily="34" charset="0"/>
                <a:cs typeface="Calibri" panose="020F0502020204030204" pitchFamily="34" charset="0"/>
              </a:rPr>
              <a:t>ngày</a:t>
            </a:r>
            <a:r>
              <a:rPr lang="en-US" sz="3200" b="1" i="0" dirty="0">
                <a:solidFill>
                  <a:srgbClr val="002060"/>
                </a:solidFill>
                <a:effectLst/>
                <a:latin typeface="Calibri" panose="020F0502020204030204" pitchFamily="34" charset="0"/>
                <a:cs typeface="Calibri" panose="020F0502020204030204" pitchFamily="34" charset="0"/>
              </a:rPr>
              <a:t>: 1 308 </a:t>
            </a:r>
            <a:r>
              <a:rPr lang="en-US" sz="3200" b="1" i="0" dirty="0" err="1">
                <a:solidFill>
                  <a:srgbClr val="002060"/>
                </a:solidFill>
                <a:effectLst/>
                <a:latin typeface="Calibri" panose="020F0502020204030204" pitchFamily="34" charset="0"/>
                <a:cs typeface="Calibri" panose="020F0502020204030204" pitchFamily="34" charset="0"/>
              </a:rPr>
              <a:t>bài</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dự</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thi</a:t>
            </a:r>
            <a:endParaRPr lang="en-US" sz="3200" b="1" i="0" dirty="0">
              <a:solidFill>
                <a:srgbClr val="002060"/>
              </a:solidFill>
              <a:effectLst/>
              <a:latin typeface="Calibri" panose="020F0502020204030204" pitchFamily="34" charset="0"/>
              <a:cs typeface="Calibri" panose="020F0502020204030204" pitchFamily="34" charset="0"/>
            </a:endParaRPr>
          </a:p>
          <a:p>
            <a:pPr algn="just" latinLnBrk="0"/>
            <a:r>
              <a:rPr lang="en-US" sz="3200" b="1" i="0" dirty="0">
                <a:solidFill>
                  <a:srgbClr val="002060"/>
                </a:solidFill>
                <a:effectLst/>
                <a:latin typeface="Calibri" panose="020F0502020204030204" pitchFamily="34" charset="0"/>
                <a:cs typeface="Calibri" panose="020F0502020204030204" pitchFamily="34" charset="0"/>
              </a:rPr>
              <a:t>1 </a:t>
            </a:r>
            <a:r>
              <a:rPr lang="en-US" sz="3200" b="1" i="0" dirty="0" err="1">
                <a:solidFill>
                  <a:srgbClr val="002060"/>
                </a:solidFill>
                <a:effectLst/>
                <a:latin typeface="Calibri" panose="020F0502020204030204" pitchFamily="34" charset="0"/>
                <a:cs typeface="Calibri" panose="020F0502020204030204" pitchFamily="34" charset="0"/>
              </a:rPr>
              <a:t>ngày</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bài</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dự</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thi</a:t>
            </a:r>
            <a:r>
              <a:rPr lang="en-US" sz="3200" b="1" i="0" dirty="0">
                <a:solidFill>
                  <a:srgbClr val="002060"/>
                </a:solidFill>
                <a:effectLst/>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21FCE772-821F-CE86-968B-1C4D94DC0F67}"/>
              </a:ext>
            </a:extLst>
          </p:cNvPr>
          <p:cNvSpPr txBox="1"/>
          <p:nvPr/>
        </p:nvSpPr>
        <p:spPr>
          <a:xfrm>
            <a:off x="196646" y="4188542"/>
            <a:ext cx="7482348" cy="2554545"/>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Bài giải</a:t>
            </a:r>
            <a:r>
              <a:rPr lang="en-US" sz="3200" b="1" dirty="0">
                <a:solidFill>
                  <a:srgbClr val="FF0000"/>
                </a:solidFill>
                <a:latin typeface="Calibri" panose="020F0502020204030204" pitchFamily="34" charset="0"/>
                <a:cs typeface="Calibri" panose="020F0502020204030204" pitchFamily="34" charset="0"/>
              </a:rPr>
              <a:t>:</a:t>
            </a:r>
            <a:endParaRPr lang="vi-VN" sz="3200" b="1" dirty="0">
              <a:solidFill>
                <a:srgbClr val="FF0000"/>
              </a:solidFill>
              <a:latin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cs typeface="Calibri" panose="020F0502020204030204" pitchFamily="34" charset="0"/>
              </a:rPr>
              <a:t>Trung bình mỗi ngày ban tổ chức nhận được số bài dự thi là:</a:t>
            </a:r>
          </a:p>
          <a:p>
            <a:pPr algn="ctr"/>
            <a:r>
              <a:rPr lang="vi-VN" sz="3200" b="1" dirty="0">
                <a:solidFill>
                  <a:srgbClr val="FF0000"/>
                </a:solidFill>
                <a:latin typeface="Calibri" panose="020F0502020204030204" pitchFamily="34" charset="0"/>
                <a:cs typeface="Calibri" panose="020F0502020204030204" pitchFamily="34" charset="0"/>
              </a:rPr>
              <a:t>1 308 : 12 = 109 (bài)</a:t>
            </a:r>
          </a:p>
          <a:p>
            <a:pPr algn="r"/>
            <a:r>
              <a:rPr lang="vi-VN" sz="3200" b="1" dirty="0">
                <a:solidFill>
                  <a:srgbClr val="FF0000"/>
                </a:solidFill>
                <a:latin typeface="Calibri" panose="020F0502020204030204" pitchFamily="34" charset="0"/>
                <a:cs typeface="Calibri" panose="020F0502020204030204" pitchFamily="34" charset="0"/>
              </a:rPr>
              <a:t>Đáp số : 109 bài dự thi</a:t>
            </a:r>
            <a:endParaRPr lang="en-US" sz="3200" b="1" i="0" dirty="0">
              <a:solidFill>
                <a:srgbClr val="FF0000"/>
              </a:solidFill>
              <a:effectLst/>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279400" y="694266"/>
            <a:ext cx="11785009" cy="6002433"/>
          </a:xfrm>
          <a:prstGeom prst="roundRect">
            <a:avLst/>
          </a:prstGeom>
          <a:solidFill>
            <a:schemeClr val="tx2">
              <a:lumMod val="20000"/>
              <a:lumOff val="80000"/>
            </a:schemeClr>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10" name="TextBox 9">
            <a:extLst>
              <a:ext uri="{FF2B5EF4-FFF2-40B4-BE49-F238E27FC236}">
                <a16:creationId xmlns:a16="http://schemas.microsoft.com/office/drawing/2014/main" id="{CA5437A8-C78A-FFD4-AA4F-7B2C07A289A9}"/>
              </a:ext>
            </a:extLst>
          </p:cNvPr>
          <p:cNvSpPr txBox="1"/>
          <p:nvPr/>
        </p:nvSpPr>
        <p:spPr>
          <a:xfrm>
            <a:off x="1231107" y="287258"/>
            <a:ext cx="10286332" cy="1754326"/>
          </a:xfrm>
          <a:prstGeom prst="rect">
            <a:avLst/>
          </a:prstGeom>
          <a:solidFill>
            <a:schemeClr val="bg1"/>
          </a:solidFill>
          <a:ln w="57150">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1219170">
              <a:buClr>
                <a:srgbClr val="000000"/>
              </a:buClr>
            </a:pPr>
            <a:r>
              <a:rPr lang="vi-VN" sz="3600" kern="0" dirty="0">
                <a:solidFill>
                  <a:srgbClr val="5C423B">
                    <a:lumMod val="50000"/>
                  </a:srgbClr>
                </a:solidFill>
                <a:latin typeface="Calibri" panose="020F0502020204030204" pitchFamily="34" charset="0"/>
                <a:cs typeface="Calibri" panose="020F0502020204030204" pitchFamily="34" charset="0"/>
                <a:sym typeface="Arial"/>
              </a:rPr>
              <a:t>Mỗi chuyến tàu ra đảo chở được 45 hành khách. Hỏi có 160 hành khách muốn ra đảo thì cần ít nhất mấy chuyến tàu?</a:t>
            </a:r>
            <a:endParaRPr lang="en-US" sz="3600" kern="0" dirty="0">
              <a:solidFill>
                <a:srgbClr val="5C423B">
                  <a:lumMod val="50000"/>
                </a:srgbClr>
              </a:solidFill>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945CB04D-AC63-85C3-6CBC-86EED3FCBD35}"/>
              </a:ext>
            </a:extLst>
          </p:cNvPr>
          <p:cNvGrpSpPr/>
          <p:nvPr/>
        </p:nvGrpSpPr>
        <p:grpSpPr>
          <a:xfrm>
            <a:off x="0" y="471923"/>
            <a:ext cx="1231107" cy="1231107"/>
            <a:chOff x="2025230" y="-513292"/>
            <a:chExt cx="923330" cy="923330"/>
          </a:xfrm>
        </p:grpSpPr>
        <p:sp>
          <p:nvSpPr>
            <p:cNvPr id="12" name="Oval 11">
              <a:extLst>
                <a:ext uri="{FF2B5EF4-FFF2-40B4-BE49-F238E27FC236}">
                  <a16:creationId xmlns:a16="http://schemas.microsoft.com/office/drawing/2014/main" id="{18CB6994-3E4A-EA75-3C40-6C33CF43CE46}"/>
                </a:ext>
              </a:extLst>
            </p:cNvPr>
            <p:cNvSpPr/>
            <p:nvPr/>
          </p:nvSpPr>
          <p:spPr>
            <a:xfrm>
              <a:off x="2025230" y="-513292"/>
              <a:ext cx="923330" cy="923330"/>
            </a:xfrm>
            <a:prstGeom prst="ellipse">
              <a:avLst/>
            </a:prstGeom>
            <a:solidFill>
              <a:srgbClr val="A239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733" kern="0">
                <a:solidFill>
                  <a:srgbClr val="FFFFFF"/>
                </a:solidFill>
                <a:latin typeface="Arial"/>
                <a:sym typeface="Arial"/>
              </a:endParaRPr>
            </a:p>
          </p:txBody>
        </p:sp>
        <p:sp>
          <p:nvSpPr>
            <p:cNvPr id="13" name="TextBox 12">
              <a:extLst>
                <a:ext uri="{FF2B5EF4-FFF2-40B4-BE49-F238E27FC236}">
                  <a16:creationId xmlns:a16="http://schemas.microsoft.com/office/drawing/2014/main" id="{3A007D2D-0904-F3D5-52F7-ABF6EDA54666}"/>
                </a:ext>
              </a:extLst>
            </p:cNvPr>
            <p:cNvSpPr txBox="1"/>
            <p:nvPr/>
          </p:nvSpPr>
          <p:spPr>
            <a:xfrm>
              <a:off x="2227299" y="-513292"/>
              <a:ext cx="315987" cy="900247"/>
            </a:xfrm>
            <a:prstGeom prst="rect">
              <a:avLst/>
            </a:prstGeom>
            <a:noFill/>
          </p:spPr>
          <p:txBody>
            <a:bodyPr wrap="square" rtlCol="0">
              <a:spAutoFit/>
            </a:bodyPr>
            <a:lstStyle/>
            <a:p>
              <a:pPr defTabSz="1219170">
                <a:buClr>
                  <a:srgbClr val="000000"/>
                </a:buClr>
              </a:pPr>
              <a:r>
                <a:rPr lang="en-US" sz="7200" kern="0" dirty="0">
                  <a:solidFill>
                    <a:srgbClr val="FFFFFF"/>
                  </a:solidFill>
                  <a:latin typeface="#9Slide07 SVNZiclets" panose="02000603000000000000" pitchFamily="2" charset="0"/>
                  <a:cs typeface="Arial"/>
                  <a:sym typeface="Arial"/>
                </a:rPr>
                <a:t>6</a:t>
              </a:r>
            </a:p>
          </p:txBody>
        </p:sp>
      </p:grpSp>
      <p:pic>
        <p:nvPicPr>
          <p:cNvPr id="5" name="Picture 4">
            <a:extLst>
              <a:ext uri="{FF2B5EF4-FFF2-40B4-BE49-F238E27FC236}">
                <a16:creationId xmlns:a16="http://schemas.microsoft.com/office/drawing/2014/main" id="{123C85F2-2C7A-88EF-D9C7-71742003B8BB}"/>
              </a:ext>
            </a:extLst>
          </p:cNvPr>
          <p:cNvPicPr>
            <a:picLocks noChangeAspect="1"/>
          </p:cNvPicPr>
          <p:nvPr/>
        </p:nvPicPr>
        <p:blipFill>
          <a:blip r:embed="rId3"/>
          <a:stretch>
            <a:fillRect/>
          </a:stretch>
        </p:blipFill>
        <p:spPr>
          <a:xfrm>
            <a:off x="6538452" y="2349280"/>
            <a:ext cx="5470883" cy="2061102"/>
          </a:xfrm>
          <a:prstGeom prst="rect">
            <a:avLst/>
          </a:prstGeom>
        </p:spPr>
      </p:pic>
      <p:sp>
        <p:nvSpPr>
          <p:cNvPr id="7" name="TextBox 6">
            <a:extLst>
              <a:ext uri="{FF2B5EF4-FFF2-40B4-BE49-F238E27FC236}">
                <a16:creationId xmlns:a16="http://schemas.microsoft.com/office/drawing/2014/main" id="{F9E62E0E-C97A-6943-13CE-C34B160C1A8F}"/>
              </a:ext>
            </a:extLst>
          </p:cNvPr>
          <p:cNvSpPr txBox="1"/>
          <p:nvPr/>
        </p:nvSpPr>
        <p:spPr>
          <a:xfrm>
            <a:off x="835741" y="2399071"/>
            <a:ext cx="5614220" cy="1569660"/>
          </a:xfrm>
          <a:prstGeom prst="rect">
            <a:avLst/>
          </a:prstGeom>
          <a:noFill/>
        </p:spPr>
        <p:txBody>
          <a:bodyPr wrap="square" rtlCol="0">
            <a:spAutoFit/>
          </a:bodyPr>
          <a:lstStyle/>
          <a:p>
            <a:pPr algn="ctr" latinLnBrk="0"/>
            <a:r>
              <a:rPr lang="en-US" sz="3200" b="1" i="0" dirty="0" err="1">
                <a:solidFill>
                  <a:srgbClr val="002060"/>
                </a:solidFill>
                <a:effectLst/>
                <a:latin typeface="Calibri" panose="020F0502020204030204" pitchFamily="34" charset="0"/>
                <a:cs typeface="Calibri" panose="020F0502020204030204" pitchFamily="34" charset="0"/>
              </a:rPr>
              <a:t>Tóm</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tắt</a:t>
            </a:r>
            <a:r>
              <a:rPr lang="en-US" sz="3200" b="1" i="0" dirty="0">
                <a:solidFill>
                  <a:srgbClr val="002060"/>
                </a:solidFill>
                <a:effectLst/>
                <a:latin typeface="Calibri" panose="020F0502020204030204" pitchFamily="34" charset="0"/>
                <a:cs typeface="Calibri" panose="020F0502020204030204" pitchFamily="34" charset="0"/>
              </a:rPr>
              <a:t>:</a:t>
            </a:r>
          </a:p>
          <a:p>
            <a:pPr algn="just" latinLnBrk="0"/>
            <a:r>
              <a:rPr lang="en-US" sz="3200" b="1" i="0" dirty="0">
                <a:solidFill>
                  <a:srgbClr val="002060"/>
                </a:solidFill>
                <a:effectLst/>
                <a:latin typeface="Calibri" panose="020F0502020204030204" pitchFamily="34" charset="0"/>
                <a:cs typeface="Calibri" panose="020F0502020204030204" pitchFamily="34" charset="0"/>
              </a:rPr>
              <a:t>1 </a:t>
            </a:r>
            <a:r>
              <a:rPr lang="en-US" sz="3200" b="1" i="0" dirty="0" err="1">
                <a:solidFill>
                  <a:srgbClr val="002060"/>
                </a:solidFill>
                <a:effectLst/>
                <a:latin typeface="Calibri" panose="020F0502020204030204" pitchFamily="34" charset="0"/>
                <a:cs typeface="Calibri" panose="020F0502020204030204" pitchFamily="34" charset="0"/>
              </a:rPr>
              <a:t>chuyến</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tàu</a:t>
            </a:r>
            <a:r>
              <a:rPr lang="en-US" sz="3200" b="1" i="0" dirty="0">
                <a:solidFill>
                  <a:srgbClr val="002060"/>
                </a:solidFill>
                <a:effectLst/>
                <a:latin typeface="Calibri" panose="020F0502020204030204" pitchFamily="34" charset="0"/>
                <a:cs typeface="Calibri" panose="020F0502020204030204" pitchFamily="34" charset="0"/>
              </a:rPr>
              <a:t>: 45 </a:t>
            </a:r>
            <a:r>
              <a:rPr lang="en-US" sz="3200" b="1" i="0" dirty="0" err="1">
                <a:solidFill>
                  <a:srgbClr val="002060"/>
                </a:solidFill>
                <a:effectLst/>
                <a:latin typeface="Calibri" panose="020F0502020204030204" pitchFamily="34" charset="0"/>
                <a:cs typeface="Calibri" panose="020F0502020204030204" pitchFamily="34" charset="0"/>
              </a:rPr>
              <a:t>hành</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khách</a:t>
            </a:r>
            <a:endParaRPr lang="en-US" sz="3200" b="1" i="0" dirty="0">
              <a:solidFill>
                <a:srgbClr val="002060"/>
              </a:solidFill>
              <a:effectLst/>
              <a:latin typeface="Calibri" panose="020F0502020204030204" pitchFamily="34" charset="0"/>
              <a:cs typeface="Calibri" panose="020F0502020204030204" pitchFamily="34" charset="0"/>
            </a:endParaRPr>
          </a:p>
          <a:p>
            <a:pPr algn="just" latinLnBrk="0"/>
            <a:r>
              <a:rPr lang="en-US" sz="3200" b="1" i="0" dirty="0">
                <a:solidFill>
                  <a:srgbClr val="002060"/>
                </a:solidFill>
                <a:effectLst/>
                <a:latin typeface="Calibri" panose="020F0502020204030204" pitchFamily="34" charset="0"/>
                <a:cs typeface="Calibri" panose="020F0502020204030204" pitchFamily="34" charset="0"/>
              </a:rPr>
              <a:t>160 </a:t>
            </a:r>
            <a:r>
              <a:rPr lang="en-US" sz="3200" b="1" i="0" dirty="0" err="1">
                <a:solidFill>
                  <a:srgbClr val="002060"/>
                </a:solidFill>
                <a:effectLst/>
                <a:latin typeface="Calibri" panose="020F0502020204030204" pitchFamily="34" charset="0"/>
                <a:cs typeface="Calibri" panose="020F0502020204030204" pitchFamily="34" charset="0"/>
              </a:rPr>
              <a:t>hành</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khách</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chuyến</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tàu</a:t>
            </a:r>
            <a:r>
              <a:rPr lang="en-US" sz="3200" b="1" i="0" dirty="0">
                <a:solidFill>
                  <a:srgbClr val="002060"/>
                </a:solidFill>
                <a:effectLst/>
                <a:latin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808B7539-7942-7F48-4E45-D019D3BA4E47}"/>
              </a:ext>
            </a:extLst>
          </p:cNvPr>
          <p:cNvSpPr txBox="1"/>
          <p:nvPr/>
        </p:nvSpPr>
        <p:spPr>
          <a:xfrm>
            <a:off x="196646" y="4188542"/>
            <a:ext cx="8032954" cy="2554545"/>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Bài giải</a:t>
            </a:r>
            <a:r>
              <a:rPr lang="en-US" sz="3200" b="1" dirty="0">
                <a:solidFill>
                  <a:srgbClr val="FF0000"/>
                </a:solidFill>
                <a:latin typeface="Calibri" panose="020F0502020204030204" pitchFamily="34" charset="0"/>
                <a:cs typeface="Calibri" panose="020F0502020204030204" pitchFamily="34" charset="0"/>
              </a:rPr>
              <a:t>:</a:t>
            </a:r>
            <a:endParaRPr lang="vi-VN" sz="3200" b="1" dirty="0">
              <a:solidFill>
                <a:srgbClr val="FF0000"/>
              </a:solidFill>
              <a:latin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cs typeface="Calibri" panose="020F0502020204030204" pitchFamily="34" charset="0"/>
              </a:rPr>
              <a:t>160 : 45 = 3 (dư 25)</a:t>
            </a:r>
          </a:p>
          <a:p>
            <a:pPr algn="ctr"/>
            <a:r>
              <a:rPr lang="vi-VN" sz="3200" b="1" dirty="0">
                <a:solidFill>
                  <a:srgbClr val="FF0000"/>
                </a:solidFill>
                <a:latin typeface="Calibri" panose="020F0502020204030204" pitchFamily="34" charset="0"/>
                <a:cs typeface="Calibri" panose="020F0502020204030204" pitchFamily="34" charset="0"/>
              </a:rPr>
              <a:t>Vậy cần ít nhất 4 chuyến tàu để chở hết 160 hành khách ra đảo.</a:t>
            </a:r>
          </a:p>
          <a:p>
            <a:pPr algn="r"/>
            <a:r>
              <a:rPr lang="vi-VN" sz="3200" b="1" dirty="0">
                <a:solidFill>
                  <a:srgbClr val="FF0000"/>
                </a:solidFill>
                <a:latin typeface="Calibri" panose="020F0502020204030204" pitchFamily="34" charset="0"/>
                <a:cs typeface="Calibri" panose="020F0502020204030204" pitchFamily="34" charset="0"/>
              </a:rPr>
              <a:t>Đáp số: 4 chuyến tàu.</a:t>
            </a:r>
          </a:p>
        </p:txBody>
      </p:sp>
    </p:spTree>
    <p:extLst>
      <p:ext uri="{BB962C8B-B14F-4D97-AF65-F5344CB8AC3E}">
        <p14:creationId xmlns:p14="http://schemas.microsoft.com/office/powerpoint/2010/main" val="150355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5081EC2-4FAF-B4AA-BA8C-650E3CFE756B}"/>
              </a:ext>
            </a:extLst>
          </p:cNvPr>
          <p:cNvSpPr/>
          <p:nvPr/>
        </p:nvSpPr>
        <p:spPr>
          <a:xfrm>
            <a:off x="404896" y="0"/>
            <a:ext cx="11785009" cy="666656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pic>
        <p:nvPicPr>
          <p:cNvPr id="3" name="Picture 2">
            <a:extLst>
              <a:ext uri="{FF2B5EF4-FFF2-40B4-BE49-F238E27FC236}">
                <a16:creationId xmlns:a16="http://schemas.microsoft.com/office/drawing/2014/main" id="{EFA7DE95-AF24-2F42-F9F9-13E713930387}"/>
              </a:ext>
            </a:extLst>
          </p:cNvPr>
          <p:cNvPicPr>
            <a:picLocks noChangeAspect="1"/>
          </p:cNvPicPr>
          <p:nvPr/>
        </p:nvPicPr>
        <p:blipFill>
          <a:blip r:embed="rId3"/>
          <a:stretch>
            <a:fillRect/>
          </a:stretch>
        </p:blipFill>
        <p:spPr>
          <a:xfrm>
            <a:off x="1387885" y="117988"/>
            <a:ext cx="6468089" cy="878718"/>
          </a:xfrm>
          <a:prstGeom prst="rect">
            <a:avLst/>
          </a:prstGeom>
        </p:spPr>
      </p:pic>
      <p:sp>
        <p:nvSpPr>
          <p:cNvPr id="4" name="TextBox 3">
            <a:extLst>
              <a:ext uri="{FF2B5EF4-FFF2-40B4-BE49-F238E27FC236}">
                <a16:creationId xmlns:a16="http://schemas.microsoft.com/office/drawing/2014/main" id="{C1B46583-7CCD-8FFB-B131-5F0F7E9D01A1}"/>
              </a:ext>
            </a:extLst>
          </p:cNvPr>
          <p:cNvSpPr txBox="1"/>
          <p:nvPr/>
        </p:nvSpPr>
        <p:spPr>
          <a:xfrm>
            <a:off x="766916" y="865239"/>
            <a:ext cx="7423355" cy="523220"/>
          </a:xfrm>
          <a:prstGeom prst="rect">
            <a:avLst/>
          </a:prstGeom>
          <a:noFill/>
        </p:spPr>
        <p:txBody>
          <a:bodyPr wrap="square" rtlCol="0">
            <a:spAutoFit/>
          </a:bodyPr>
          <a:lstStyle/>
          <a:p>
            <a:r>
              <a:rPr lang="en-US" sz="2800" b="0" i="0" dirty="0">
                <a:solidFill>
                  <a:srgbClr val="000000"/>
                </a:solidFill>
                <a:effectLst/>
                <a:latin typeface="Calibri" panose="020F0502020204030204" pitchFamily="34" charset="0"/>
                <a:cs typeface="Calibri" panose="020F0502020204030204" pitchFamily="34" charset="0"/>
              </a:rPr>
              <a:t>a) </a:t>
            </a:r>
            <a:r>
              <a:rPr lang="en-US" sz="2800" b="0" i="0" dirty="0" err="1">
                <a:solidFill>
                  <a:srgbClr val="000000"/>
                </a:solidFill>
                <a:effectLst/>
                <a:latin typeface="Calibri" panose="020F0502020204030204" pitchFamily="34" charset="0"/>
                <a:cs typeface="Calibri" panose="020F0502020204030204" pitchFamily="34" charset="0"/>
              </a:rPr>
              <a:t>Hãy</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thảo</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luận</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và</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hoàn</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thành</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bảng</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sau</a:t>
            </a:r>
            <a:r>
              <a:rPr lang="en-US" sz="2800" b="0" i="0" dirty="0">
                <a:solidFill>
                  <a:srgbClr val="000000"/>
                </a:solidFill>
                <a:effectLst/>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36C15E4D-D39E-2EF4-8189-37EC20A9A0E4}"/>
              </a:ext>
            </a:extLst>
          </p:cNvPr>
          <p:cNvPicPr>
            <a:picLocks noChangeAspect="1"/>
          </p:cNvPicPr>
          <p:nvPr/>
        </p:nvPicPr>
        <p:blipFill>
          <a:blip r:embed="rId4"/>
          <a:stretch>
            <a:fillRect/>
          </a:stretch>
        </p:blipFill>
        <p:spPr>
          <a:xfrm>
            <a:off x="626037" y="1422298"/>
            <a:ext cx="8639175" cy="1771650"/>
          </a:xfrm>
          <a:prstGeom prst="rect">
            <a:avLst/>
          </a:prstGeom>
        </p:spPr>
      </p:pic>
      <p:pic>
        <p:nvPicPr>
          <p:cNvPr id="9" name="Picture 8">
            <a:extLst>
              <a:ext uri="{FF2B5EF4-FFF2-40B4-BE49-F238E27FC236}">
                <a16:creationId xmlns:a16="http://schemas.microsoft.com/office/drawing/2014/main" id="{09662D64-2353-5C06-5620-9EABF81F95D4}"/>
              </a:ext>
            </a:extLst>
          </p:cNvPr>
          <p:cNvPicPr>
            <a:picLocks noChangeAspect="1"/>
          </p:cNvPicPr>
          <p:nvPr/>
        </p:nvPicPr>
        <p:blipFill>
          <a:blip r:embed="rId5"/>
          <a:stretch>
            <a:fillRect/>
          </a:stretch>
        </p:blipFill>
        <p:spPr>
          <a:xfrm>
            <a:off x="9478297" y="721075"/>
            <a:ext cx="2503846" cy="2262247"/>
          </a:xfrm>
          <a:prstGeom prst="rect">
            <a:avLst/>
          </a:prstGeom>
        </p:spPr>
      </p:pic>
      <p:sp>
        <p:nvSpPr>
          <p:cNvPr id="18" name="TextBox 17">
            <a:extLst>
              <a:ext uri="{FF2B5EF4-FFF2-40B4-BE49-F238E27FC236}">
                <a16:creationId xmlns:a16="http://schemas.microsoft.com/office/drawing/2014/main" id="{81D9BDAF-2056-EE68-162F-5F1AB418CDFC}"/>
              </a:ext>
            </a:extLst>
          </p:cNvPr>
          <p:cNvSpPr txBox="1"/>
          <p:nvPr/>
        </p:nvSpPr>
        <p:spPr>
          <a:xfrm>
            <a:off x="2241753" y="3313471"/>
            <a:ext cx="7610169" cy="584775"/>
          </a:xfrm>
          <a:prstGeom prst="rect">
            <a:avLst/>
          </a:prstGeom>
          <a:noFill/>
        </p:spPr>
        <p:txBody>
          <a:bodyPr wrap="square" rtlCol="0">
            <a:spAutoFit/>
          </a:bodyPr>
          <a:lstStyle/>
          <a:p>
            <a:pPr algn="ctr" latinLnBrk="0"/>
            <a:r>
              <a:rPr lang="en-US" sz="3200" b="1" i="0" dirty="0">
                <a:solidFill>
                  <a:srgbClr val="002060"/>
                </a:solidFill>
                <a:effectLst/>
                <a:latin typeface="Calibri" panose="020F0502020204030204" pitchFamily="34" charset="0"/>
                <a:cs typeface="Calibri" panose="020F0502020204030204" pitchFamily="34" charset="0"/>
              </a:rPr>
              <a:t>500 </a:t>
            </a:r>
            <a:r>
              <a:rPr lang="en-US" sz="3200" b="1" i="0" dirty="0" err="1">
                <a:solidFill>
                  <a:srgbClr val="002060"/>
                </a:solidFill>
                <a:effectLst/>
                <a:latin typeface="Calibri" panose="020F0502020204030204" pitchFamily="34" charset="0"/>
                <a:cs typeface="Calibri" panose="020F0502020204030204" pitchFamily="34" charset="0"/>
              </a:rPr>
              <a:t>hạt</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gạo</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gấp</a:t>
            </a:r>
            <a:r>
              <a:rPr lang="en-US" sz="3200" b="1" i="0" dirty="0">
                <a:solidFill>
                  <a:srgbClr val="002060"/>
                </a:solidFill>
                <a:effectLst/>
                <a:latin typeface="Calibri" panose="020F0502020204030204" pitchFamily="34" charset="0"/>
                <a:cs typeface="Calibri" panose="020F0502020204030204" pitchFamily="34" charset="0"/>
              </a:rPr>
              <a:t> 100 </a:t>
            </a:r>
            <a:r>
              <a:rPr lang="en-US" sz="3200" b="1" i="0" dirty="0" err="1">
                <a:solidFill>
                  <a:srgbClr val="002060"/>
                </a:solidFill>
                <a:effectLst/>
                <a:latin typeface="Calibri" panose="020F0502020204030204" pitchFamily="34" charset="0"/>
                <a:cs typeface="Calibri" panose="020F0502020204030204" pitchFamily="34" charset="0"/>
              </a:rPr>
              <a:t>hạt</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gạo</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số</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lần</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là</a:t>
            </a:r>
            <a:r>
              <a:rPr lang="en-US" sz="3200" b="1" i="0" dirty="0">
                <a:solidFill>
                  <a:srgbClr val="002060"/>
                </a:solidFill>
                <a:effectLst/>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8516B865-A472-2DAE-BF2A-2C9CBA3E5C84}"/>
              </a:ext>
            </a:extLst>
          </p:cNvPr>
          <p:cNvSpPr txBox="1"/>
          <p:nvPr/>
        </p:nvSpPr>
        <p:spPr>
          <a:xfrm>
            <a:off x="2349908" y="3942736"/>
            <a:ext cx="7610169" cy="584775"/>
          </a:xfrm>
          <a:prstGeom prst="rect">
            <a:avLst/>
          </a:prstGeom>
          <a:noFill/>
        </p:spPr>
        <p:txBody>
          <a:bodyPr wrap="square" rtlCol="0">
            <a:spAutoFit/>
          </a:bodyPr>
          <a:lstStyle/>
          <a:p>
            <a:pPr algn="ctr" latinLnBrk="0"/>
            <a:r>
              <a:rPr lang="en-US" sz="3200" b="1" i="0" dirty="0">
                <a:solidFill>
                  <a:srgbClr val="002060"/>
                </a:solidFill>
                <a:effectLst/>
                <a:latin typeface="Calibri" panose="020F0502020204030204" pitchFamily="34" charset="0"/>
                <a:cs typeface="Calibri" panose="020F0502020204030204" pitchFamily="34" charset="0"/>
              </a:rPr>
              <a:t>500 : 100 = 5 (</a:t>
            </a:r>
            <a:r>
              <a:rPr lang="en-US" sz="3200" b="1" i="0" dirty="0" err="1">
                <a:solidFill>
                  <a:srgbClr val="002060"/>
                </a:solidFill>
                <a:effectLst/>
                <a:latin typeface="Calibri" panose="020F0502020204030204" pitchFamily="34" charset="0"/>
                <a:cs typeface="Calibri" panose="020F0502020204030204" pitchFamily="34" charset="0"/>
              </a:rPr>
              <a:t>lần</a:t>
            </a:r>
            <a:r>
              <a:rPr lang="en-US" sz="3200" b="1" i="0" dirty="0">
                <a:solidFill>
                  <a:srgbClr val="002060"/>
                </a:solidFill>
                <a:effectLst/>
                <a:latin typeface="Calibri" panose="020F0502020204030204" pitchFamily="34" charset="0"/>
                <a:cs typeface="Calibri" panose="020F0502020204030204" pitchFamily="34" charset="0"/>
              </a:rPr>
              <a:t>)</a:t>
            </a:r>
          </a:p>
        </p:txBody>
      </p:sp>
      <p:sp>
        <p:nvSpPr>
          <p:cNvPr id="20" name="TextBox 19">
            <a:extLst>
              <a:ext uri="{FF2B5EF4-FFF2-40B4-BE49-F238E27FC236}">
                <a16:creationId xmlns:a16="http://schemas.microsoft.com/office/drawing/2014/main" id="{B22EAE45-E4BC-0661-22EF-4F4251EED942}"/>
              </a:ext>
            </a:extLst>
          </p:cNvPr>
          <p:cNvSpPr txBox="1"/>
          <p:nvPr/>
        </p:nvSpPr>
        <p:spPr>
          <a:xfrm>
            <a:off x="2349908" y="4562168"/>
            <a:ext cx="7610169" cy="584775"/>
          </a:xfrm>
          <a:prstGeom prst="rect">
            <a:avLst/>
          </a:prstGeom>
          <a:noFill/>
        </p:spPr>
        <p:txBody>
          <a:bodyPr wrap="square" rtlCol="0">
            <a:spAutoFit/>
          </a:bodyPr>
          <a:lstStyle/>
          <a:p>
            <a:pPr algn="ctr" latinLnBrk="0"/>
            <a:r>
              <a:rPr lang="en-US" sz="3200" b="1" i="0" dirty="0">
                <a:solidFill>
                  <a:srgbClr val="002060"/>
                </a:solidFill>
                <a:effectLst/>
                <a:latin typeface="Calibri" panose="020F0502020204030204" pitchFamily="34" charset="0"/>
                <a:cs typeface="Calibri" panose="020F0502020204030204" pitchFamily="34" charset="0"/>
              </a:rPr>
              <a:t>500 </a:t>
            </a:r>
            <a:r>
              <a:rPr lang="en-US" sz="3200" b="1" i="0" dirty="0" err="1">
                <a:solidFill>
                  <a:srgbClr val="002060"/>
                </a:solidFill>
                <a:effectLst/>
                <a:latin typeface="Calibri" panose="020F0502020204030204" pitchFamily="34" charset="0"/>
                <a:cs typeface="Calibri" panose="020F0502020204030204" pitchFamily="34" charset="0"/>
              </a:rPr>
              <a:t>hạt</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gạo</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cân</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nặng</a:t>
            </a:r>
            <a:r>
              <a:rPr lang="en-US" sz="3200" b="1" i="0" dirty="0">
                <a:solidFill>
                  <a:srgbClr val="002060"/>
                </a:solidFill>
                <a:effectLst/>
                <a:latin typeface="Calibri" panose="020F0502020204030204" pitchFamily="34" charset="0"/>
                <a:cs typeface="Calibri" panose="020F0502020204030204" pitchFamily="34" charset="0"/>
              </a:rPr>
              <a:t> </a:t>
            </a:r>
            <a:r>
              <a:rPr lang="en-US" sz="3200" b="1" i="0" dirty="0" err="1">
                <a:solidFill>
                  <a:srgbClr val="002060"/>
                </a:solidFill>
                <a:effectLst/>
                <a:latin typeface="Calibri" panose="020F0502020204030204" pitchFamily="34" charset="0"/>
                <a:cs typeface="Calibri" panose="020F0502020204030204" pitchFamily="34" charset="0"/>
              </a:rPr>
              <a:t>là</a:t>
            </a:r>
            <a:r>
              <a:rPr lang="en-US" sz="3200" b="1" i="0" dirty="0">
                <a:solidFill>
                  <a:srgbClr val="002060"/>
                </a:solidFill>
                <a:effectLst/>
                <a:latin typeface="Calibri" panose="020F0502020204030204" pitchFamily="34" charset="0"/>
                <a:cs typeface="Calibri" panose="020F0502020204030204" pitchFamily="34" charset="0"/>
              </a:rPr>
              <a:t>:</a:t>
            </a:r>
          </a:p>
        </p:txBody>
      </p:sp>
      <p:sp>
        <p:nvSpPr>
          <p:cNvPr id="22" name="TextBox 21">
            <a:extLst>
              <a:ext uri="{FF2B5EF4-FFF2-40B4-BE49-F238E27FC236}">
                <a16:creationId xmlns:a16="http://schemas.microsoft.com/office/drawing/2014/main" id="{7CC908FE-9ED7-B7ED-EE2A-43967EA51A4C}"/>
              </a:ext>
            </a:extLst>
          </p:cNvPr>
          <p:cNvSpPr txBox="1"/>
          <p:nvPr/>
        </p:nvSpPr>
        <p:spPr>
          <a:xfrm>
            <a:off x="2290915" y="5152104"/>
            <a:ext cx="7610169" cy="584775"/>
          </a:xfrm>
          <a:prstGeom prst="rect">
            <a:avLst/>
          </a:prstGeom>
          <a:noFill/>
        </p:spPr>
        <p:txBody>
          <a:bodyPr wrap="square" rtlCol="0">
            <a:spAutoFit/>
          </a:bodyPr>
          <a:lstStyle/>
          <a:p>
            <a:pPr algn="ctr" latinLnBrk="0"/>
            <a:r>
              <a:rPr lang="en-US" sz="3200" b="1" i="0" dirty="0">
                <a:solidFill>
                  <a:srgbClr val="002060"/>
                </a:solidFill>
                <a:effectLst/>
                <a:latin typeface="Calibri" panose="020F0502020204030204" pitchFamily="34" charset="0"/>
                <a:cs typeface="Calibri" panose="020F0502020204030204" pitchFamily="34" charset="0"/>
              </a:rPr>
              <a:t>2 x 5 = 10 (g)</a:t>
            </a:r>
          </a:p>
        </p:txBody>
      </p:sp>
      <p:sp>
        <p:nvSpPr>
          <p:cNvPr id="23" name="Rectangle 22">
            <a:extLst>
              <a:ext uri="{FF2B5EF4-FFF2-40B4-BE49-F238E27FC236}">
                <a16:creationId xmlns:a16="http://schemas.microsoft.com/office/drawing/2014/main" id="{48899F27-1D1C-29FA-3EB5-63E4FD8EDBE5}"/>
              </a:ext>
            </a:extLst>
          </p:cNvPr>
          <p:cNvSpPr/>
          <p:nvPr/>
        </p:nvSpPr>
        <p:spPr>
          <a:xfrm>
            <a:off x="2035278" y="5810865"/>
            <a:ext cx="8052619" cy="678424"/>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Cân</a:t>
            </a:r>
            <a:r>
              <a:rPr kumimoji="0" lang="en-US" sz="4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4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nặng</a:t>
            </a:r>
            <a:r>
              <a:rPr kumimoji="0" lang="en-US" sz="4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 (</a:t>
            </a:r>
            <a:r>
              <a:rPr kumimoji="0" lang="en-US" sz="4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số</a:t>
            </a:r>
            <a:r>
              <a:rPr kumimoji="0" lang="en-US" sz="4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4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hạt</a:t>
            </a:r>
            <a:r>
              <a:rPr kumimoji="0" lang="en-US" sz="4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4400" b="0"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gạo</a:t>
            </a:r>
            <a:r>
              <a:rPr kumimoji="0" lang="en-US" sz="4400" b="0"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 100) x 2</a:t>
            </a:r>
          </a:p>
        </p:txBody>
      </p:sp>
    </p:spTree>
    <p:extLst>
      <p:ext uri="{BB962C8B-B14F-4D97-AF65-F5344CB8AC3E}">
        <p14:creationId xmlns:p14="http://schemas.microsoft.com/office/powerpoint/2010/main" val="390148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down)">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barn(inVertical)">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18" grpId="0"/>
      <p:bldP spid="19" grpId="0"/>
      <p:bldP spid="20" grpId="0"/>
      <p:bldP spid="22" grpId="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9" name="Google Shape;1396;p73">
            <a:extLst>
              <a:ext uri="{FF2B5EF4-FFF2-40B4-BE49-F238E27FC236}">
                <a16:creationId xmlns:a16="http://schemas.microsoft.com/office/drawing/2014/main" id="{316BF1E5-90F3-68EB-1A72-672936537D92}"/>
              </a:ext>
            </a:extLst>
          </p:cNvPr>
          <p:cNvPicPr preferRelativeResize="0"/>
          <p:nvPr/>
        </p:nvPicPr>
        <p:blipFill>
          <a:blip r:embed="rId3">
            <a:alphaModFix/>
          </a:blip>
          <a:stretch>
            <a:fillRect/>
          </a:stretch>
        </p:blipFill>
        <p:spPr>
          <a:xfrm flipH="1">
            <a:off x="9377171" y="4650051"/>
            <a:ext cx="714093" cy="753600"/>
          </a:xfrm>
          <a:prstGeom prst="rect">
            <a:avLst/>
          </a:prstGeom>
          <a:noFill/>
          <a:ln>
            <a:noFill/>
          </a:ln>
        </p:spPr>
      </p:pic>
      <p:pic>
        <p:nvPicPr>
          <p:cNvPr id="10" name="Google Shape;1397;p73">
            <a:extLst>
              <a:ext uri="{FF2B5EF4-FFF2-40B4-BE49-F238E27FC236}">
                <a16:creationId xmlns:a16="http://schemas.microsoft.com/office/drawing/2014/main" id="{1BB34395-A1D6-8C1B-835E-99DEE5CD5ED8}"/>
              </a:ext>
            </a:extLst>
          </p:cNvPr>
          <p:cNvPicPr preferRelativeResize="0"/>
          <p:nvPr/>
        </p:nvPicPr>
        <p:blipFill>
          <a:blip r:embed="rId4">
            <a:alphaModFix/>
          </a:blip>
          <a:stretch>
            <a:fillRect/>
          </a:stretch>
        </p:blipFill>
        <p:spPr>
          <a:xfrm>
            <a:off x="3201660" y="4296253"/>
            <a:ext cx="538237" cy="1224784"/>
          </a:xfrm>
          <a:prstGeom prst="rect">
            <a:avLst/>
          </a:prstGeom>
          <a:noFill/>
          <a:ln>
            <a:noFill/>
          </a:ln>
        </p:spPr>
      </p:pic>
      <p:pic>
        <p:nvPicPr>
          <p:cNvPr id="11" name="Google Shape;1398;p73">
            <a:extLst>
              <a:ext uri="{FF2B5EF4-FFF2-40B4-BE49-F238E27FC236}">
                <a16:creationId xmlns:a16="http://schemas.microsoft.com/office/drawing/2014/main" id="{3092F167-5948-75BA-07CF-2449AC6CE4D4}"/>
              </a:ext>
            </a:extLst>
          </p:cNvPr>
          <p:cNvPicPr preferRelativeResize="0"/>
          <p:nvPr/>
        </p:nvPicPr>
        <p:blipFill>
          <a:blip r:embed="rId5">
            <a:alphaModFix/>
          </a:blip>
          <a:stretch>
            <a:fillRect/>
          </a:stretch>
        </p:blipFill>
        <p:spPr>
          <a:xfrm>
            <a:off x="8923001" y="4326270"/>
            <a:ext cx="525689" cy="1164753"/>
          </a:xfrm>
          <a:prstGeom prst="rect">
            <a:avLst/>
          </a:prstGeom>
          <a:noFill/>
          <a:ln>
            <a:noFill/>
          </a:ln>
        </p:spPr>
      </p:pic>
      <p:pic>
        <p:nvPicPr>
          <p:cNvPr id="12" name="Picture 11">
            <a:extLst>
              <a:ext uri="{FF2B5EF4-FFF2-40B4-BE49-F238E27FC236}">
                <a16:creationId xmlns:a16="http://schemas.microsoft.com/office/drawing/2014/main" id="{8F071C57-3BFA-EDAB-AB6B-F950256F55E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206" b="94317" l="4845" r="91624">
                        <a14:foregroundMark x1="9711" y1="60747" x2="6740" y2="44936"/>
                        <a14:foregroundMark x1="5125" y1="46922" x2="6955" y2="35457"/>
                        <a14:foregroundMark x1="6955" y1="35457" x2="4845" y2="29872"/>
                        <a14:foregroundMark x1="72179" y1="9872" x2="78122" y2="8633"/>
                        <a14:foregroundMark x1="91645" y1="11367" x2="91645" y2="14808"/>
                        <a14:foregroundMark x1="55685" y1="94317" x2="63243" y2="90855"/>
                        <a14:foregroundMark x1="44315" y1="12586" x2="50818" y2="12586"/>
                        <a14:foregroundMark x1="25129" y1="6175" x2="37016" y2="9145"/>
                        <a14:foregroundMark x1="29177" y1="4936" x2="30814" y2="4700"/>
                        <a14:foregroundMark x1="25668" y1="5428" x2="25668" y2="5192"/>
                        <a14:foregroundMark x1="25668" y1="4936" x2="25668" y2="4936"/>
                        <a14:foregroundMark x1="27821" y1="4189" x2="27821" y2="4189"/>
                        <a14:foregroundMark x1="27283" y1="3206" x2="27024" y2="4189"/>
                      </a14:backgroundRemoval>
                    </a14:imgEffect>
                  </a14:imgLayer>
                </a14:imgProps>
              </a:ext>
            </a:extLst>
          </a:blip>
          <a:stretch>
            <a:fillRect/>
          </a:stretch>
        </p:blipFill>
        <p:spPr>
          <a:xfrm>
            <a:off x="4868869" y="3957207"/>
            <a:ext cx="2771967" cy="3035195"/>
          </a:xfrm>
          <a:prstGeom prst="rect">
            <a:avLst/>
          </a:prstGeom>
        </p:spPr>
      </p:pic>
      <p:pic>
        <p:nvPicPr>
          <p:cNvPr id="13" name="Picture 12">
            <a:extLst>
              <a:ext uri="{FF2B5EF4-FFF2-40B4-BE49-F238E27FC236}">
                <a16:creationId xmlns:a16="http://schemas.microsoft.com/office/drawing/2014/main" id="{F6B23B89-A8A8-ABEE-41DA-A338B2194C7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156" b="92838" l="9986" r="89894">
                        <a14:foregroundMark x1="40831" y1="9130" x2="50000" y2="8886"/>
                        <a14:foregroundMark x1="45583" y1="7162" x2="51584" y2="6412"/>
                        <a14:foregroundMark x1="69131" y1="6674" x2="68963" y2="5193"/>
                        <a14:foregroundMark x1="36558" y1="92107" x2="45895" y2="86539"/>
                        <a14:foregroundMark x1="54105" y1="91357" x2="55377" y2="92838"/>
                      </a14:backgroundRemoval>
                    </a14:imgEffect>
                  </a14:imgLayer>
                </a14:imgProps>
              </a:ext>
            </a:extLst>
          </a:blip>
          <a:stretch>
            <a:fillRect/>
          </a:stretch>
        </p:blipFill>
        <p:spPr>
          <a:xfrm>
            <a:off x="6630527" y="4296254"/>
            <a:ext cx="2126216" cy="2722332"/>
          </a:xfrm>
          <a:prstGeom prst="rect">
            <a:avLst/>
          </a:prstGeom>
        </p:spPr>
      </p:pic>
      <p:pic>
        <p:nvPicPr>
          <p:cNvPr id="4" name="Picture 3">
            <a:extLst>
              <a:ext uri="{FF2B5EF4-FFF2-40B4-BE49-F238E27FC236}">
                <a16:creationId xmlns:a16="http://schemas.microsoft.com/office/drawing/2014/main" id="{F33A2DB0-4767-71D4-7DAB-07E928906F83}"/>
              </a:ext>
            </a:extLst>
          </p:cNvPr>
          <p:cNvPicPr>
            <a:picLocks noChangeAspect="1"/>
          </p:cNvPicPr>
          <p:nvPr/>
        </p:nvPicPr>
        <p:blipFill>
          <a:blip r:embed="rId10"/>
          <a:stretch>
            <a:fillRect/>
          </a:stretch>
        </p:blipFill>
        <p:spPr>
          <a:xfrm>
            <a:off x="3094881" y="815596"/>
            <a:ext cx="8364437" cy="2883658"/>
          </a:xfrm>
          <a:prstGeom prst="rect">
            <a:avLst/>
          </a:prstGeom>
        </p:spPr>
      </p:pic>
    </p:spTree>
    <p:extLst>
      <p:ext uri="{BB962C8B-B14F-4D97-AF65-F5344CB8AC3E}">
        <p14:creationId xmlns:p14="http://schemas.microsoft.com/office/powerpoint/2010/main" val="328266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oil Erosion Class for Kids by Slidesgo">
  <a:themeElements>
    <a:clrScheme name="Simple Light">
      <a:dk1>
        <a:srgbClr val="707192"/>
      </a:dk1>
      <a:lt1>
        <a:srgbClr val="FFFFFF"/>
      </a:lt1>
      <a:dk2>
        <a:srgbClr val="A3CCE2"/>
      </a:dk2>
      <a:lt2>
        <a:srgbClr val="BA899E"/>
      </a:lt2>
      <a:accent1>
        <a:srgbClr val="313146"/>
      </a:accent1>
      <a:accent2>
        <a:srgbClr val="FFE8C6"/>
      </a:accent2>
      <a:accent3>
        <a:srgbClr val="8A5870"/>
      </a:accent3>
      <a:accent4>
        <a:srgbClr val="554D6B"/>
      </a:accent4>
      <a:accent5>
        <a:srgbClr val="5C423B"/>
      </a:accent5>
      <a:accent6>
        <a:srgbClr val="FFFFFF"/>
      </a:accent6>
      <a:hlink>
        <a:srgbClr val="3131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422</Words>
  <Application>Microsoft Office PowerPoint</Application>
  <PresentationFormat>Widescreen</PresentationFormat>
  <Paragraphs>44</Paragraphs>
  <Slides>9</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#9Slide07 SVNZiclets</vt:lpstr>
      <vt:lpstr>Arial</vt:lpstr>
      <vt:lpstr>Calibri</vt:lpstr>
      <vt:lpstr>Cambria</vt:lpstr>
      <vt:lpstr>Soil Erosion Class for Kids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Ngọc Đỗ</cp:lastModifiedBy>
  <cp:revision>32</cp:revision>
  <dcterms:created xsi:type="dcterms:W3CDTF">2023-11-24T03:56:48Z</dcterms:created>
  <dcterms:modified xsi:type="dcterms:W3CDTF">2023-12-21T03:55:06Z</dcterms:modified>
</cp:coreProperties>
</file>