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2" r:id="rId3"/>
    <p:sldId id="264" r:id="rId4"/>
    <p:sldId id="260" r:id="rId5"/>
    <p:sldId id="268" r:id="rId6"/>
    <p:sldId id="274" r:id="rId7"/>
    <p:sldId id="265" r:id="rId8"/>
    <p:sldId id="275" r:id="rId9"/>
    <p:sldId id="27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30" autoAdjust="0"/>
  </p:normalViewPr>
  <p:slideViewPr>
    <p:cSldViewPr snapToGrid="0">
      <p:cViewPr varScale="1">
        <p:scale>
          <a:sx n="86" d="100"/>
          <a:sy n="86" d="100"/>
        </p:scale>
        <p:origin x="4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F984-4A36-4C8E-9238-58F2D9F74C2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069C-A342-44A2-A4D8-B868ACE3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F651B-3251-5D64-47A3-D488DAD91CE4}"/>
              </a:ext>
            </a:extLst>
          </p:cNvPr>
          <p:cNvSpPr/>
          <p:nvPr userDrawn="1"/>
        </p:nvSpPr>
        <p:spPr>
          <a:xfrm>
            <a:off x="9776012" y="0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D2657-3D19-825E-B5BF-5101450A6D8E}"/>
              </a:ext>
            </a:extLst>
          </p:cNvPr>
          <p:cNvSpPr/>
          <p:nvPr userDrawn="1"/>
        </p:nvSpPr>
        <p:spPr>
          <a:xfrm>
            <a:off x="0" y="6293224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E4C0DE-AA91-024C-8262-0A54507E3C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00" y="113125"/>
            <a:ext cx="901170" cy="9073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CB1F31-EAD1-EFB4-649D-B58A450DF6BE}"/>
              </a:ext>
            </a:extLst>
          </p:cNvPr>
          <p:cNvSpPr/>
          <p:nvPr userDrawn="1"/>
        </p:nvSpPr>
        <p:spPr>
          <a:xfrm>
            <a:off x="9776012" y="0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49BF1B-15EA-2864-CCEB-3C92F2913BD4}"/>
              </a:ext>
            </a:extLst>
          </p:cNvPr>
          <p:cNvSpPr/>
          <p:nvPr userDrawn="1"/>
        </p:nvSpPr>
        <p:spPr>
          <a:xfrm>
            <a:off x="50800" y="6293224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DD368-DB02-906E-0EB8-BA5F5B3D9FC4}"/>
              </a:ext>
            </a:extLst>
          </p:cNvPr>
          <p:cNvSpPr/>
          <p:nvPr userDrawn="1"/>
        </p:nvSpPr>
        <p:spPr>
          <a:xfrm>
            <a:off x="9776012" y="0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9897D-560B-9EA3-EF93-D094D70D2889}"/>
              </a:ext>
            </a:extLst>
          </p:cNvPr>
          <p:cNvSpPr/>
          <p:nvPr userDrawn="1"/>
        </p:nvSpPr>
        <p:spPr>
          <a:xfrm>
            <a:off x="0" y="6293224"/>
            <a:ext cx="2415988" cy="5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2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74" y="-354889"/>
            <a:ext cx="9732956" cy="6628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1222D-685D-449E-C1D5-8215B6856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182" y="1975163"/>
            <a:ext cx="6187769" cy="215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3519354"/>
            <a:ext cx="4567318" cy="35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769401"/>
            <a:ext cx="5533970" cy="4293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915" y="0"/>
            <a:ext cx="10343985" cy="557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150" y="1865029"/>
            <a:ext cx="6197404" cy="23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74" y="-354889"/>
            <a:ext cx="9732956" cy="6628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B01FD-D3AB-E154-057D-FB5650C65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581" y="2057902"/>
            <a:ext cx="6185651" cy="2101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3519354"/>
            <a:ext cx="4567318" cy="35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769401"/>
            <a:ext cx="5533970" cy="4293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72" y="176680"/>
            <a:ext cx="7047587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4560" y="541425"/>
            <a:ext cx="10367512" cy="1339051"/>
            <a:chOff x="891092" y="916590"/>
            <a:chExt cx="10531413" cy="2561539"/>
          </a:xfrm>
        </p:grpSpPr>
        <p:sp>
          <p:nvSpPr>
            <p:cNvPr id="6" name="Rounded Rectangle 5"/>
            <p:cNvSpPr/>
            <p:nvPr/>
          </p:nvSpPr>
          <p:spPr>
            <a:xfrm>
              <a:off x="891092" y="916590"/>
              <a:ext cx="10531413" cy="1660338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23460" y="946455"/>
              <a:ext cx="10257401" cy="2531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ct val="50000"/>
                </a:spcBef>
              </a:pP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 và quan sát hình 2,3, em hãy:</a:t>
              </a:r>
              <a:endPara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601" y="1880476"/>
            <a:ext cx="10795975" cy="2495582"/>
            <a:chOff x="749449" y="875643"/>
            <a:chExt cx="10691167" cy="1491235"/>
          </a:xfrm>
        </p:grpSpPr>
        <p:sp>
          <p:nvSpPr>
            <p:cNvPr id="9" name="Rounded Rectangle 8"/>
            <p:cNvSpPr/>
            <p:nvPr/>
          </p:nvSpPr>
          <p:spPr>
            <a:xfrm>
              <a:off x="749449" y="875643"/>
              <a:ext cx="10691167" cy="14912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4651" y="968133"/>
              <a:ext cx="10257401" cy="1157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nl-NL" sz="4000" b="1">
                  <a:latin typeface="Cambria" panose="02040503050406030204" pitchFamily="18" charset="0"/>
                  <a:ea typeface="Cambria" panose="02040503050406030204" pitchFamily="18" charset="0"/>
                </a:rPr>
                <a:t>Kể tên một số lễ hội tiêu biểu ở vùng Trung du và miền núi Bắc Bộ.</a:t>
              </a:r>
              <a:endParaRPr lang="en-US" sz="4000" b="1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Mô tả một lễ hội mà em ấn tượng nhất.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8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2" y="2624408"/>
            <a:ext cx="6203941" cy="42335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9715" y="451403"/>
            <a:ext cx="10567852" cy="1481900"/>
            <a:chOff x="891092" y="916590"/>
            <a:chExt cx="10531413" cy="2834801"/>
          </a:xfrm>
        </p:grpSpPr>
        <p:sp>
          <p:nvSpPr>
            <p:cNvPr id="4" name="Rounded Rectangle 3"/>
            <p:cNvSpPr/>
            <p:nvPr/>
          </p:nvSpPr>
          <p:spPr>
            <a:xfrm>
              <a:off x="891092" y="916590"/>
              <a:ext cx="10531413" cy="28348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3460" y="946455"/>
              <a:ext cx="10257401" cy="2531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>
                  <a:solidFill>
                    <a:srgbClr val="70AD47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nl-NL" sz="4000" b="1">
                  <a:latin typeface="Cambria" panose="02040503050406030204" pitchFamily="18" charset="0"/>
                  <a:ea typeface="Cambria" panose="02040503050406030204" pitchFamily="18" charset="0"/>
                </a:rPr>
                <a:t>Kể tên một số lễ hội tiêu biểu ở vùng Trung du và miền núi Bắc Bộ.</a:t>
              </a:r>
              <a:endParaRPr lang="en-US" sz="40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3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79715" y="451403"/>
            <a:ext cx="10567852" cy="1077146"/>
            <a:chOff x="891092" y="916590"/>
            <a:chExt cx="10531413" cy="2060527"/>
          </a:xfrm>
        </p:grpSpPr>
        <p:sp>
          <p:nvSpPr>
            <p:cNvPr id="4" name="Rounded Rectangle 3"/>
            <p:cNvSpPr/>
            <p:nvPr/>
          </p:nvSpPr>
          <p:spPr>
            <a:xfrm>
              <a:off x="891092" y="916590"/>
              <a:ext cx="10531413" cy="206052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8098" y="1285853"/>
              <a:ext cx="10257401" cy="135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>
                  <a:solidFill>
                    <a:srgbClr val="70AD4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Hãy mô tả một lễ hội mà em ấn tượng nhất.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86" y="1721582"/>
            <a:ext cx="4974767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FD3811-C962-6E42-9C84-42CAF321C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857499"/>
            <a:ext cx="3821043" cy="382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3333" l="2705" r="98735">
                        <a14:foregroundMark x1="78839" y1="10303" x2="76091" y2="77515"/>
                        <a14:foregroundMark x1="78839" y1="57515" x2="92714" y2="72970"/>
                        <a14:foregroundMark x1="69939" y1="78848" x2="70899" y2="78667"/>
                        <a14:foregroundMark x1="67627" y1="86848" x2="87347" y2="87212"/>
                        <a14:foregroundMark x1="56763" y1="49879" x2="52792" y2="46303"/>
                        <a14:foregroundMark x1="57199" y1="51636" x2="56501" y2="54121"/>
                        <a14:foregroundMark x1="20681" y1="61879" x2="17670" y2="62667"/>
                        <a14:foregroundMark x1="22862" y1="71455" x2="18063" y2="77515"/>
                        <a14:foregroundMark x1="31545" y1="74667" x2="30148" y2="82121"/>
                        <a14:foregroundMark x1="11911" y1="86485" x2="39223" y2="87636"/>
                        <a14:foregroundMark x1="52094" y1="48182" x2="49651" y2="52182"/>
                        <a14:foregroundMark x1="68608" y1="29660" x2="69245" y2="48535"/>
                        <a14:foregroundMark x1="63239" y1="31184" x2="62966" y2="43376"/>
                        <a14:foregroundMark x1="76979" y1="37866" x2="64604" y2="39977"/>
                        <a14:foregroundMark x1="65241" y1="56272" x2="59782" y2="57327"/>
                        <a14:foregroundMark x1="75796" y1="73154" x2="76069" y2="81712"/>
                        <a14:foregroundMark x1="33758" y1="34467" x2="30573" y2="48535"/>
                        <a14:foregroundMark x1="40855" y1="47011" x2="34031" y2="5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2769401"/>
            <a:ext cx="5533970" cy="4293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03" y="150910"/>
            <a:ext cx="7047587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4560" y="541425"/>
            <a:ext cx="10367512" cy="867946"/>
            <a:chOff x="891092" y="916590"/>
            <a:chExt cx="10531413" cy="1660338"/>
          </a:xfrm>
        </p:grpSpPr>
        <p:sp>
          <p:nvSpPr>
            <p:cNvPr id="6" name="Rounded Rectangle 5"/>
            <p:cNvSpPr/>
            <p:nvPr/>
          </p:nvSpPr>
          <p:spPr>
            <a:xfrm>
              <a:off x="891092" y="916590"/>
              <a:ext cx="10531413" cy="1660338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23460" y="946455"/>
              <a:ext cx="10257401" cy="135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ct val="50000"/>
                </a:spcBef>
              </a:pP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 và quan sát hình 4,5, em hãy:</a:t>
              </a:r>
              <a:endPara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601" y="1880476"/>
            <a:ext cx="10795975" cy="3654429"/>
            <a:chOff x="749449" y="875643"/>
            <a:chExt cx="10691167" cy="1491235"/>
          </a:xfrm>
        </p:grpSpPr>
        <p:sp>
          <p:nvSpPr>
            <p:cNvPr id="9" name="Rounded Rectangle 8"/>
            <p:cNvSpPr/>
            <p:nvPr/>
          </p:nvSpPr>
          <p:spPr>
            <a:xfrm>
              <a:off x="749449" y="875643"/>
              <a:ext cx="10691167" cy="14912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4651" y="968133"/>
              <a:ext cx="10257401" cy="1356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Giới thiệu nét cơ bản về hát Then, múa xòe của các dân tộc ở vùng Trung du và miền núi Bắc Bộ.</a:t>
              </a:r>
            </a:p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Cho biết các loại hình nghệ thuật đó phản ánh điều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7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8" y="1569691"/>
            <a:ext cx="7876715" cy="48650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08208" y="393262"/>
            <a:ext cx="10367512" cy="1323439"/>
            <a:chOff x="891092" y="789807"/>
            <a:chExt cx="10531413" cy="2531674"/>
          </a:xfrm>
        </p:grpSpPr>
        <p:sp>
          <p:nvSpPr>
            <p:cNvPr id="4" name="Rounded Rectangle 3"/>
            <p:cNvSpPr/>
            <p:nvPr/>
          </p:nvSpPr>
          <p:spPr>
            <a:xfrm>
              <a:off x="891092" y="916590"/>
              <a:ext cx="10531413" cy="2306040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3460" y="789807"/>
              <a:ext cx="10211571" cy="2531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spcBef>
                  <a:spcPts val="600"/>
                </a:spcBef>
              </a:pP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 và quan sát hình 4,5 và trả lời câu hỏi.</a:t>
              </a:r>
              <a:endPara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137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Thu Trang</cp:lastModifiedBy>
  <cp:revision>33</cp:revision>
  <dcterms:created xsi:type="dcterms:W3CDTF">2023-09-09T16:12:43Z</dcterms:created>
  <dcterms:modified xsi:type="dcterms:W3CDTF">2023-12-22T06:44:08Z</dcterms:modified>
</cp:coreProperties>
</file>