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9"/>
  </p:notesMasterIdLst>
  <p:sldIdLst>
    <p:sldId id="297" r:id="rId2"/>
    <p:sldId id="308" r:id="rId3"/>
    <p:sldId id="272" r:id="rId4"/>
    <p:sldId id="309" r:id="rId5"/>
    <p:sldId id="345" r:id="rId6"/>
    <p:sldId id="327" r:id="rId7"/>
    <p:sldId id="330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76"/>
    <a:srgbClr val="D2D0E3"/>
    <a:srgbClr val="F9F5CD"/>
    <a:srgbClr val="FFB400"/>
    <a:srgbClr val="32A773"/>
    <a:srgbClr val="E65C01"/>
    <a:srgbClr val="D80000"/>
    <a:srgbClr val="9CDEF8"/>
    <a:srgbClr val="F0E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23C97-4224-430E-8EED-C94F58BF6A10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05EAD-EEE9-46DC-B2D9-5B23B0713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0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05EAD-EEE9-46DC-B2D9-5B23B07136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19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016578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4495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440946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89238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507477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337048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002522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394238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596985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871837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5527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750271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732394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251400" y="210132"/>
            <a:ext cx="11789229" cy="6466115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3549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7689B2F-D57F-5143-3533-EB4D04B8DC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FBDFDB-F1AD-5D29-570A-A1CFAF95F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C70C2D6-565D-55C2-DF6D-E3B682B5687D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2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3D0D61E-254A-CE8C-0175-D42E7CFBF32D}"/>
              </a:ext>
            </a:extLst>
          </p:cNvPr>
          <p:cNvGrpSpPr/>
          <p:nvPr/>
        </p:nvGrpSpPr>
        <p:grpSpPr>
          <a:xfrm>
            <a:off x="3657119" y="743479"/>
            <a:ext cx="6614733" cy="5371042"/>
            <a:chOff x="3657119" y="743479"/>
            <a:chExt cx="6614733" cy="5371042"/>
          </a:xfrm>
        </p:grpSpPr>
        <p:grpSp>
          <p:nvGrpSpPr>
            <p:cNvPr id="17" name="组合 30">
              <a:extLst>
                <a:ext uri="{FF2B5EF4-FFF2-40B4-BE49-F238E27FC236}">
                  <a16:creationId xmlns:a16="http://schemas.microsoft.com/office/drawing/2014/main" id="{549AA997-42FD-5CD3-3139-6F1D4CCEBE64}"/>
                </a:ext>
              </a:extLst>
            </p:cNvPr>
            <p:cNvGrpSpPr/>
            <p:nvPr/>
          </p:nvGrpSpPr>
          <p:grpSpPr>
            <a:xfrm>
              <a:off x="3784343" y="931732"/>
              <a:ext cx="6399817" cy="4806326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8" name="圆角矩形 27">
                <a:extLst>
                  <a:ext uri="{FF2B5EF4-FFF2-40B4-BE49-F238E27FC236}">
                    <a16:creationId xmlns:a16="http://schemas.microsoft.com/office/drawing/2014/main" id="{BF3B9CED-8F27-DC60-7AF5-BCA8B51E5DAB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313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9" name="圆角矩形 28">
                <a:extLst>
                  <a:ext uri="{FF2B5EF4-FFF2-40B4-BE49-F238E27FC236}">
                    <a16:creationId xmlns:a16="http://schemas.microsoft.com/office/drawing/2014/main" id="{34B500FB-4193-93F4-A4A6-5864E0228B4D}"/>
                  </a:ext>
                </a:extLst>
              </p:cNvPr>
              <p:cNvSpPr/>
              <p:nvPr/>
            </p:nvSpPr>
            <p:spPr>
              <a:xfrm>
                <a:off x="1415668" y="3339776"/>
                <a:ext cx="2265869" cy="910464"/>
              </a:xfrm>
              <a:prstGeom prst="roundRect">
                <a:avLst>
                  <a:gd name="adj" fmla="val 30295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7C228D-21A5-1960-B5C4-4D87ABA7A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119" y="743479"/>
              <a:ext cx="6614733" cy="537104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5" name="图片 18">
            <a:extLst>
              <a:ext uri="{FF2B5EF4-FFF2-40B4-BE49-F238E27FC236}">
                <a16:creationId xmlns:a16="http://schemas.microsoft.com/office/drawing/2014/main" id="{26A3F4C8-03D9-2EDE-028E-78ACF34870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564" y="1435778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6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23" name="图片 17">
            <a:extLst>
              <a:ext uri="{FF2B5EF4-FFF2-40B4-BE49-F238E27FC236}">
                <a16:creationId xmlns:a16="http://schemas.microsoft.com/office/drawing/2014/main" id="{A59043D8-F076-A576-682A-D45109871A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276837" y="1706594"/>
            <a:ext cx="5322705" cy="5322705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E68DBC-C2BA-2704-B1F9-51BF6CFAE201}"/>
              </a:ext>
            </a:extLst>
          </p:cNvPr>
          <p:cNvGrpSpPr/>
          <p:nvPr/>
        </p:nvGrpSpPr>
        <p:grpSpPr>
          <a:xfrm>
            <a:off x="3392956" y="597409"/>
            <a:ext cx="7084166" cy="5371042"/>
            <a:chOff x="3681841" y="699620"/>
            <a:chExt cx="7084166" cy="5371042"/>
          </a:xfrm>
        </p:grpSpPr>
        <p:grpSp>
          <p:nvGrpSpPr>
            <p:cNvPr id="17" name="组合 30">
              <a:extLst>
                <a:ext uri="{FF2B5EF4-FFF2-40B4-BE49-F238E27FC236}">
                  <a16:creationId xmlns:a16="http://schemas.microsoft.com/office/drawing/2014/main" id="{549AA997-42FD-5CD3-3139-6F1D4CCEBE64}"/>
                </a:ext>
              </a:extLst>
            </p:cNvPr>
            <p:cNvGrpSpPr/>
            <p:nvPr/>
          </p:nvGrpSpPr>
          <p:grpSpPr>
            <a:xfrm>
              <a:off x="3778331" y="857268"/>
              <a:ext cx="6399817" cy="4806326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8" name="圆角矩形 27">
                <a:extLst>
                  <a:ext uri="{FF2B5EF4-FFF2-40B4-BE49-F238E27FC236}">
                    <a16:creationId xmlns:a16="http://schemas.microsoft.com/office/drawing/2014/main" id="{BF3B9CED-8F27-DC60-7AF5-BCA8B51E5DAB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313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9" name="圆角矩形 28">
                <a:extLst>
                  <a:ext uri="{FF2B5EF4-FFF2-40B4-BE49-F238E27FC236}">
                    <a16:creationId xmlns:a16="http://schemas.microsoft.com/office/drawing/2014/main" id="{34B500FB-4193-93F4-A4A6-5864E0228B4D}"/>
                  </a:ext>
                </a:extLst>
              </p:cNvPr>
              <p:cNvSpPr/>
              <p:nvPr/>
            </p:nvSpPr>
            <p:spPr>
              <a:xfrm>
                <a:off x="1415668" y="3339776"/>
                <a:ext cx="2265869" cy="910464"/>
              </a:xfrm>
              <a:prstGeom prst="roundRect">
                <a:avLst>
                  <a:gd name="adj" fmla="val 30295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AE9BA5-5CA4-5469-1ACF-815285B64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1841" y="699620"/>
              <a:ext cx="7084166" cy="537104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 rot="319383">
            <a:off x="482795" y="525720"/>
            <a:ext cx="1569632" cy="12504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7B6283-4AA3-B97A-43E1-10EB8BB925BE}"/>
              </a:ext>
            </a:extLst>
          </p:cNvPr>
          <p:cNvGrpSpPr/>
          <p:nvPr/>
        </p:nvGrpSpPr>
        <p:grpSpPr>
          <a:xfrm>
            <a:off x="2193435" y="635221"/>
            <a:ext cx="8117214" cy="1561441"/>
            <a:chOff x="988956" y="2137775"/>
            <a:chExt cx="3751772" cy="165557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713728B-F43B-C9EB-0BC3-9CFE608BA32C}"/>
                </a:ext>
              </a:extLst>
            </p:cNvPr>
            <p:cNvSpPr/>
            <p:nvPr/>
          </p:nvSpPr>
          <p:spPr>
            <a:xfrm>
              <a:off x="988956" y="2137775"/>
              <a:ext cx="3751772" cy="1312358"/>
            </a:xfrm>
            <a:prstGeom prst="roundRect">
              <a:avLst>
                <a:gd name="adj" fmla="val 31772"/>
              </a:avLst>
            </a:prstGeom>
            <a:solidFill>
              <a:srgbClr val="FFF3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4A00CC-59C7-0B6E-C60A-5E0CCFA1A69A}"/>
                </a:ext>
              </a:extLst>
            </p:cNvPr>
            <p:cNvSpPr txBox="1"/>
            <p:nvPr/>
          </p:nvSpPr>
          <p:spPr>
            <a:xfrm>
              <a:off x="1157139" y="2137775"/>
              <a:ext cx="3583589" cy="165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Em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hãy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mô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tả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cảnh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chợ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phiên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ở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vùng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Trung du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và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miền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núi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Bắc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Bộ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 descr="A group of people standing around cows&#10;&#10;Description automatically generated">
            <a:extLst>
              <a:ext uri="{FF2B5EF4-FFF2-40B4-BE49-F238E27FC236}">
                <a16:creationId xmlns:a16="http://schemas.microsoft.com/office/drawing/2014/main" id="{3F447C32-18FB-3689-562A-27CD5E5D9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69" y="2015855"/>
            <a:ext cx="5549761" cy="4206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FEDF9BB5-790F-1BD3-159D-330F9E2E5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9" y="2040373"/>
            <a:ext cx="5549761" cy="4265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17" name="组合 30">
            <a:extLst>
              <a:ext uri="{FF2B5EF4-FFF2-40B4-BE49-F238E27FC236}">
                <a16:creationId xmlns:a16="http://schemas.microsoft.com/office/drawing/2014/main" id="{549AA997-42FD-5CD3-3139-6F1D4CCEBE64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8" name="圆角矩形 27">
              <a:extLst>
                <a:ext uri="{FF2B5EF4-FFF2-40B4-BE49-F238E27FC236}">
                  <a16:creationId xmlns:a16="http://schemas.microsoft.com/office/drawing/2014/main" id="{BF3B9CED-8F27-DC60-7AF5-BCA8B51E5DAB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9" name="圆角矩形 28">
              <a:extLst>
                <a:ext uri="{FF2B5EF4-FFF2-40B4-BE49-F238E27FC236}">
                  <a16:creationId xmlns:a16="http://schemas.microsoft.com/office/drawing/2014/main" id="{34B500FB-4193-93F4-A4A6-5864E0228B4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765A0901-D70B-96AE-979E-C8E259E8B7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35778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B1D8CF-2333-0132-980B-C27423EAB3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2820" y="629690"/>
            <a:ext cx="6761050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47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2B9D22-EA4C-C1D1-C99F-D4F281F88112}"/>
              </a:ext>
            </a:extLst>
          </p:cNvPr>
          <p:cNvSpPr/>
          <p:nvPr/>
        </p:nvSpPr>
        <p:spPr>
          <a:xfrm>
            <a:off x="656493" y="2291254"/>
            <a:ext cx="5383485" cy="4022971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7" name="Picture 6" descr="A collection of honey icons&#10;&#10;Description automatically generated">
            <a:extLst>
              <a:ext uri="{FF2B5EF4-FFF2-40B4-BE49-F238E27FC236}">
                <a16:creationId xmlns:a16="http://schemas.microsoft.com/office/drawing/2014/main" id="{DC6FD03A-7C9C-4C77-D296-D8C579FBA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7" t="4103" r="427" b="70256"/>
          <a:stretch/>
        </p:blipFill>
        <p:spPr>
          <a:xfrm>
            <a:off x="600471" y="2014285"/>
            <a:ext cx="1204208" cy="108814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17D8F0-6F97-DEBF-CD33-0A2702765A12}"/>
              </a:ext>
            </a:extLst>
          </p:cNvPr>
          <p:cNvSpPr/>
          <p:nvPr/>
        </p:nvSpPr>
        <p:spPr>
          <a:xfrm>
            <a:off x="6586182" y="2326963"/>
            <a:ext cx="5012210" cy="3834184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8" name="Picture 7" descr="A collection of honey icons&#10;&#10;Description automatically generated">
            <a:extLst>
              <a:ext uri="{FF2B5EF4-FFF2-40B4-BE49-F238E27FC236}">
                <a16:creationId xmlns:a16="http://schemas.microsoft.com/office/drawing/2014/main" id="{73CB88D6-FCB1-E45A-95A3-BA99DB007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8" t="66893" r="25898" b="799"/>
          <a:stretch/>
        </p:blipFill>
        <p:spPr>
          <a:xfrm>
            <a:off x="6188499" y="1862596"/>
            <a:ext cx="1639985" cy="12398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1AA5FA-CE79-DA44-D4D7-E7467FFD608D}"/>
              </a:ext>
            </a:extLst>
          </p:cNvPr>
          <p:cNvCxnSpPr/>
          <p:nvPr/>
        </p:nvCxnSpPr>
        <p:spPr>
          <a:xfrm>
            <a:off x="6260122" y="1922585"/>
            <a:ext cx="0" cy="4202854"/>
          </a:xfrm>
          <a:prstGeom prst="line">
            <a:avLst/>
          </a:prstGeom>
          <a:ln w="28575">
            <a:solidFill>
              <a:srgbClr val="32A77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B9C00CF-E45A-C321-928A-2A0BA899744B}"/>
              </a:ext>
            </a:extLst>
          </p:cNvPr>
          <p:cNvGrpSpPr/>
          <p:nvPr/>
        </p:nvGrpSpPr>
        <p:grpSpPr>
          <a:xfrm>
            <a:off x="1031561" y="543774"/>
            <a:ext cx="10319514" cy="1378811"/>
            <a:chOff x="5598766" y="4685655"/>
            <a:chExt cx="6572682" cy="25400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B083F5-63BB-9478-A73B-DE51C013751B}"/>
                </a:ext>
              </a:extLst>
            </p:cNvPr>
            <p:cNvSpPr/>
            <p:nvPr/>
          </p:nvSpPr>
          <p:spPr>
            <a:xfrm>
              <a:off x="5598766" y="4685655"/>
              <a:ext cx="6572682" cy="2540086"/>
            </a:xfrm>
            <a:prstGeom prst="roundRect">
              <a:avLst>
                <a:gd name="adj" fmla="val 25960"/>
              </a:avLst>
            </a:prstGeom>
            <a:solidFill>
              <a:srgbClr val="E9C8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1855E7-90E7-A390-411E-CCD511B28340}"/>
                </a:ext>
              </a:extLst>
            </p:cNvPr>
            <p:cNvSpPr txBox="1"/>
            <p:nvPr/>
          </p:nvSpPr>
          <p:spPr>
            <a:xfrm>
              <a:off x="5859814" y="4899801"/>
              <a:ext cx="5998676" cy="221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phiên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Trung du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miền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phiên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BB4FEC8-A465-A2AA-1176-47CCDF05456B}"/>
              </a:ext>
            </a:extLst>
          </p:cNvPr>
          <p:cNvSpPr txBox="1"/>
          <p:nvPr/>
        </p:nvSpPr>
        <p:spPr>
          <a:xfrm>
            <a:off x="1710037" y="2317595"/>
            <a:ext cx="3860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du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EB7323-F90D-4C8E-C16A-E6F99A573DF5}"/>
              </a:ext>
            </a:extLst>
          </p:cNvPr>
          <p:cNvSpPr txBox="1"/>
          <p:nvPr/>
        </p:nvSpPr>
        <p:spPr>
          <a:xfrm>
            <a:off x="7357487" y="2433331"/>
            <a:ext cx="3860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BBB7DF-B9A3-CDD8-F6D5-D7998DBF1762}"/>
              </a:ext>
            </a:extLst>
          </p:cNvPr>
          <p:cNvSpPr/>
          <p:nvPr/>
        </p:nvSpPr>
        <p:spPr>
          <a:xfrm>
            <a:off x="738223" y="3271702"/>
            <a:ext cx="51936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to. 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60C8FD-5F47-021A-E31D-A97F2AB05824}"/>
              </a:ext>
            </a:extLst>
          </p:cNvPr>
          <p:cNvSpPr/>
          <p:nvPr/>
        </p:nvSpPr>
        <p:spPr>
          <a:xfrm>
            <a:off x="6730797" y="3035355"/>
            <a:ext cx="48047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5281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E4E2C409-CAD0-7862-4B3C-CFDE7AB8F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81" y="253778"/>
            <a:ext cx="1304182" cy="15543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A58155A-7D13-2774-5965-94C064FB532E}"/>
              </a:ext>
            </a:extLst>
          </p:cNvPr>
          <p:cNvGrpSpPr/>
          <p:nvPr/>
        </p:nvGrpSpPr>
        <p:grpSpPr>
          <a:xfrm>
            <a:off x="1739824" y="507902"/>
            <a:ext cx="9716451" cy="2014581"/>
            <a:chOff x="5598766" y="4685655"/>
            <a:chExt cx="6572682" cy="25400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7D1372F-1090-B803-DCBA-B74389284896}"/>
                </a:ext>
              </a:extLst>
            </p:cNvPr>
            <p:cNvSpPr/>
            <p:nvPr/>
          </p:nvSpPr>
          <p:spPr>
            <a:xfrm>
              <a:off x="5598766" y="4685655"/>
              <a:ext cx="6572682" cy="2540086"/>
            </a:xfrm>
            <a:prstGeom prst="roundRect">
              <a:avLst>
                <a:gd name="adj" fmla="val 25960"/>
              </a:avLst>
            </a:prstGeom>
            <a:solidFill>
              <a:srgbClr val="E9C8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CDCDC3-F7FA-4065-2A53-A469ED4C7EF9}"/>
                </a:ext>
              </a:extLst>
            </p:cNvPr>
            <p:cNvSpPr txBox="1"/>
            <p:nvPr/>
          </p:nvSpPr>
          <p:spPr>
            <a:xfrm>
              <a:off x="5859814" y="4899801"/>
              <a:ext cx="5998676" cy="221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tư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duy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nổi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Trung du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miền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: </a:t>
              </a:r>
            </a:p>
          </p:txBody>
        </p:sp>
      </p:grpSp>
      <p:pic>
        <p:nvPicPr>
          <p:cNvPr id="35" name="Picture 34" descr="A group of cartoon bees&#10;&#10;Description automatically generated">
            <a:extLst>
              <a:ext uri="{FF2B5EF4-FFF2-40B4-BE49-F238E27FC236}">
                <a16:creationId xmlns:a16="http://schemas.microsoft.com/office/drawing/2014/main" id="{8754EB96-98AC-A362-93AC-57760B648E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8" b="50000"/>
          <a:stretch/>
        </p:blipFill>
        <p:spPr>
          <a:xfrm>
            <a:off x="176898" y="1190908"/>
            <a:ext cx="1369971" cy="1572812"/>
          </a:xfrm>
          <a:prstGeom prst="rect">
            <a:avLst/>
          </a:prstGeom>
        </p:spPr>
      </p:pic>
      <p:pic>
        <p:nvPicPr>
          <p:cNvPr id="45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1B971949-0E01-C849-22AA-EDBB9DED61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599" y="5748524"/>
            <a:ext cx="1972401" cy="1109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1D30F0C-35DD-A87D-3251-43C201413C6A}"/>
              </a:ext>
            </a:extLst>
          </p:cNvPr>
          <p:cNvSpPr/>
          <p:nvPr/>
        </p:nvSpPr>
        <p:spPr>
          <a:xfrm>
            <a:off x="5433848" y="3157922"/>
            <a:ext cx="1891863" cy="1158767"/>
          </a:xfrm>
          <a:prstGeom prst="ellipse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F89DFA-8748-50AD-2F7C-FBBBB0DA61D0}"/>
              </a:ext>
            </a:extLst>
          </p:cNvPr>
          <p:cNvSpPr/>
          <p:nvPr/>
        </p:nvSpPr>
        <p:spPr>
          <a:xfrm>
            <a:off x="2833851" y="3231930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68A6F1-F0D5-D81D-8E61-F8A539F95C25}"/>
              </a:ext>
            </a:extLst>
          </p:cNvPr>
          <p:cNvSpPr/>
          <p:nvPr/>
        </p:nvSpPr>
        <p:spPr>
          <a:xfrm>
            <a:off x="7907324" y="3213101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23730C-4869-0C77-DCE7-19AF3FD98822}"/>
              </a:ext>
            </a:extLst>
          </p:cNvPr>
          <p:cNvSpPr/>
          <p:nvPr/>
        </p:nvSpPr>
        <p:spPr>
          <a:xfrm>
            <a:off x="567660" y="2821592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637736-7880-7B62-7ED9-7528551EC2DE}"/>
              </a:ext>
            </a:extLst>
          </p:cNvPr>
          <p:cNvSpPr/>
          <p:nvPr/>
        </p:nvSpPr>
        <p:spPr>
          <a:xfrm>
            <a:off x="569406" y="4618685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415CFF-40D4-7002-BA06-88FD426FA91A}"/>
              </a:ext>
            </a:extLst>
          </p:cNvPr>
          <p:cNvSpPr/>
          <p:nvPr/>
        </p:nvSpPr>
        <p:spPr>
          <a:xfrm>
            <a:off x="9990084" y="2671817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997DF9-21F7-211F-CCA5-860B803FA5E0}"/>
              </a:ext>
            </a:extLst>
          </p:cNvPr>
          <p:cNvSpPr/>
          <p:nvPr/>
        </p:nvSpPr>
        <p:spPr>
          <a:xfrm>
            <a:off x="10016360" y="4363374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6EBBAE-D0C0-BB4B-2847-F0625BA1E6EB}"/>
              </a:ext>
            </a:extLst>
          </p:cNvPr>
          <p:cNvSpPr/>
          <p:nvPr/>
        </p:nvSpPr>
        <p:spPr>
          <a:xfrm>
            <a:off x="2917933" y="4981466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1206E2-567E-A7DB-F54A-3A680D1C1F7B}"/>
              </a:ext>
            </a:extLst>
          </p:cNvPr>
          <p:cNvSpPr/>
          <p:nvPr/>
        </p:nvSpPr>
        <p:spPr>
          <a:xfrm>
            <a:off x="5580994" y="4929356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557134-C328-DF8B-5BFC-406329957CDC}"/>
              </a:ext>
            </a:extLst>
          </p:cNvPr>
          <p:cNvSpPr/>
          <p:nvPr/>
        </p:nvSpPr>
        <p:spPr>
          <a:xfrm>
            <a:off x="7970126" y="4929356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4AEF78-1D85-0707-D247-D13256F0AF12}"/>
              </a:ext>
            </a:extLst>
          </p:cNvPr>
          <p:cNvCxnSpPr>
            <a:cxnSpLocks/>
          </p:cNvCxnSpPr>
          <p:nvPr/>
        </p:nvCxnSpPr>
        <p:spPr>
          <a:xfrm flipV="1">
            <a:off x="4578568" y="3746719"/>
            <a:ext cx="855280" cy="18828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D88ABF-715C-6F8F-9EE7-7AFAFF5AD2E3}"/>
              </a:ext>
            </a:extLst>
          </p:cNvPr>
          <p:cNvCxnSpPr/>
          <p:nvPr/>
        </p:nvCxnSpPr>
        <p:spPr>
          <a:xfrm flipV="1">
            <a:off x="7272399" y="3756133"/>
            <a:ext cx="855280" cy="18828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732135-C814-2D31-D27D-5038345EAD74}"/>
              </a:ext>
            </a:extLst>
          </p:cNvPr>
          <p:cNvCxnSpPr>
            <a:cxnSpLocks/>
          </p:cNvCxnSpPr>
          <p:nvPr/>
        </p:nvCxnSpPr>
        <p:spPr>
          <a:xfrm flipV="1">
            <a:off x="2017291" y="3526511"/>
            <a:ext cx="855280" cy="18828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3E89CE-1632-32B1-092E-A0521528A5DA}"/>
              </a:ext>
            </a:extLst>
          </p:cNvPr>
          <p:cNvCxnSpPr>
            <a:cxnSpLocks/>
          </p:cNvCxnSpPr>
          <p:nvPr/>
        </p:nvCxnSpPr>
        <p:spPr>
          <a:xfrm flipV="1">
            <a:off x="2226936" y="3545339"/>
            <a:ext cx="632218" cy="1339465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7E8178-5ACE-3C77-A29F-AB1C2083B396}"/>
              </a:ext>
            </a:extLst>
          </p:cNvPr>
          <p:cNvCxnSpPr>
            <a:cxnSpLocks/>
          </p:cNvCxnSpPr>
          <p:nvPr/>
        </p:nvCxnSpPr>
        <p:spPr>
          <a:xfrm flipH="1" flipV="1">
            <a:off x="6415340" y="3765547"/>
            <a:ext cx="29936" cy="1258145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68E07D-2733-F81E-199A-5E1324839F27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4662650" y="5505669"/>
            <a:ext cx="1044467" cy="1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5837CF-060B-A732-E451-C7E6E965DC2D}"/>
              </a:ext>
            </a:extLst>
          </p:cNvPr>
          <p:cNvCxnSpPr>
            <a:cxnSpLocks/>
          </p:cNvCxnSpPr>
          <p:nvPr/>
        </p:nvCxnSpPr>
        <p:spPr>
          <a:xfrm flipH="1">
            <a:off x="7242596" y="5495158"/>
            <a:ext cx="1044467" cy="1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E36FDD-29E8-2CE0-C8B2-64556F4A6E2E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9652041" y="3196021"/>
            <a:ext cx="338043" cy="520484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F58FAC-0D58-A5D3-9B45-349BA6A56A5F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>
            <a:off x="9652041" y="3737305"/>
            <a:ext cx="364319" cy="1150273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BAF2215-435F-E151-47B1-4B7631ECB7A5}"/>
              </a:ext>
            </a:extLst>
          </p:cNvPr>
          <p:cNvSpPr txBox="1"/>
          <p:nvPr/>
        </p:nvSpPr>
        <p:spPr>
          <a:xfrm>
            <a:off x="5562039" y="3277673"/>
            <a:ext cx="178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EBAA66-787B-4B20-47B1-0EF89D61785F}"/>
              </a:ext>
            </a:extLst>
          </p:cNvPr>
          <p:cNvSpPr txBox="1"/>
          <p:nvPr/>
        </p:nvSpPr>
        <p:spPr>
          <a:xfrm>
            <a:off x="2945426" y="3359462"/>
            <a:ext cx="178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0719A4-779C-E009-2967-016BD5651A3B}"/>
              </a:ext>
            </a:extLst>
          </p:cNvPr>
          <p:cNvSpPr txBox="1"/>
          <p:nvPr/>
        </p:nvSpPr>
        <p:spPr>
          <a:xfrm>
            <a:off x="8262736" y="3441904"/>
            <a:ext cx="178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C1EBAD-96F1-46EB-717F-015534848587}"/>
              </a:ext>
            </a:extLst>
          </p:cNvPr>
          <p:cNvSpPr txBox="1"/>
          <p:nvPr/>
        </p:nvSpPr>
        <p:spPr>
          <a:xfrm>
            <a:off x="5773912" y="4981466"/>
            <a:ext cx="178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D47DDE-1A99-C586-9B02-C0488834F906}"/>
              </a:ext>
            </a:extLst>
          </p:cNvPr>
          <p:cNvSpPr txBox="1"/>
          <p:nvPr/>
        </p:nvSpPr>
        <p:spPr>
          <a:xfrm>
            <a:off x="10102313" y="2856951"/>
            <a:ext cx="178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22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3" grpId="0"/>
      <p:bldP spid="34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7977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685" y="-31022"/>
            <a:ext cx="9542602" cy="66652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362" y="2662353"/>
            <a:ext cx="4536816" cy="4536816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595948" y="2680294"/>
            <a:ext cx="4407540" cy="440754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B35033-D435-07FE-D431-9159EC6AD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0098" y="1917136"/>
            <a:ext cx="8071804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05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235</Words>
  <Application>Microsoft Office PowerPoint</Application>
  <PresentationFormat>Widescreen</PresentationFormat>
  <Paragraphs>19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Times New Roman</vt:lpstr>
      <vt:lpstr>思源黑体 CN Bold</vt:lpstr>
      <vt:lpstr>Cambria</vt:lpstr>
      <vt:lpstr>SVN-Newton</vt:lpstr>
      <vt:lpstr>Calibri</vt:lpstr>
      <vt:lpstr>Arial</vt:lpstr>
      <vt:lpstr>思源黑体 CN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Thu Trang</cp:lastModifiedBy>
  <cp:revision>8</cp:revision>
  <dcterms:created xsi:type="dcterms:W3CDTF">2023-08-12T09:01:19Z</dcterms:created>
  <dcterms:modified xsi:type="dcterms:W3CDTF">2023-12-22T06:43:20Z</dcterms:modified>
</cp:coreProperties>
</file>