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3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8432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823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815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3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9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45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4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578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9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426CAF4E-82AB-AF4E-AEBE-5101EBAC4266}"/>
              </a:ext>
            </a:extLst>
          </p:cNvPr>
          <p:cNvSpPr/>
          <p:nvPr/>
        </p:nvSpPr>
        <p:spPr>
          <a:xfrm>
            <a:off x="4569998" y="4540597"/>
            <a:ext cx="2418632" cy="721802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ear Saturday" panose="02000505000000020004" pitchFamily="2" charset="0"/>
                <a:ea typeface="思源黑体 CN Normal"/>
              </a:rPr>
              <a:t>Trang 65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ear Saturday" panose="02000505000000020004" pitchFamily="2" charset="0"/>
              <a:ea typeface="思源黑体 CN Norm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06" y="3871914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7" y="1344651"/>
            <a:ext cx="3058111" cy="114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28" y="218044"/>
            <a:ext cx="3743268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007" y="1920240"/>
            <a:ext cx="9644070" cy="29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001484" y="1143781"/>
            <a:ext cx="10189029" cy="17676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889" y="1242758"/>
            <a:ext cx="965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u="sng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bài: 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kể lại một câu chuyện đã đọc hoặc đã nghe.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1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26469">
            <a:off x="4339581" y="1921493"/>
            <a:ext cx="6039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1. Giáo viên nhận xét chung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7" y="667117"/>
            <a:ext cx="10567851" cy="1148316"/>
            <a:chOff x="1084217" y="667117"/>
            <a:chExt cx="10567851" cy="1148316"/>
          </a:xfrm>
        </p:grpSpPr>
        <p:sp>
          <p:nvSpPr>
            <p:cNvPr id="2" name="Rounded Rectangle 1"/>
            <p:cNvSpPr/>
            <p:nvPr/>
          </p:nvSpPr>
          <p:spPr>
            <a:xfrm>
              <a:off x="1084217" y="667117"/>
              <a:ext cx="10567851" cy="11483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3222" y="667117"/>
              <a:ext cx="10149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C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Đọc lại bài làm của em và nhận xét của thầy cô để biết ưu điểm và nhược điểm trong bài.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143" y="2312385"/>
            <a:ext cx="10332720" cy="2538938"/>
            <a:chOff x="653143" y="2312385"/>
            <a:chExt cx="10332720" cy="2538938"/>
          </a:xfrm>
        </p:grpSpPr>
        <p:grpSp>
          <p:nvGrpSpPr>
            <p:cNvPr id="7" name="Group 6"/>
            <p:cNvGrpSpPr/>
            <p:nvPr/>
          </p:nvGrpSpPr>
          <p:grpSpPr>
            <a:xfrm>
              <a:off x="653143" y="2312385"/>
              <a:ext cx="3069772" cy="1136468"/>
              <a:chOff x="548639" y="2312385"/>
              <a:chExt cx="3069772" cy="113646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Bài có đủ mở bài, thân bài, kết bài.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97381" y="2312385"/>
              <a:ext cx="6888482" cy="1136468"/>
              <a:chOff x="548639" y="2312385"/>
              <a:chExt cx="3069772" cy="11364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- Sắp xếp các sự việc theo đúng trình tự.</a:t>
                </a:r>
              </a:p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- Kể đầy đủ các sự việc chính.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53143" y="3692692"/>
              <a:ext cx="3069772" cy="1136468"/>
              <a:chOff x="548639" y="2312385"/>
              <a:chExt cx="3069772" cy="113646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Dùng từ, viết câu đúng,…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7381" y="3714855"/>
              <a:ext cx="3069771" cy="1136468"/>
              <a:chOff x="548639" y="2312385"/>
              <a:chExt cx="3069771" cy="11364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7498" y="2403566"/>
                <a:ext cx="27562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Không mắc lỗi chính tả.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93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13" y="757875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1" y="2870983"/>
            <a:ext cx="363160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88" y="326800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679269"/>
            <a:ext cx="112863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Đọc bài làm của các bạn trong nhóm hoặc bài được thầy cô khen, ghi lại những điều em muốn học tập.</a:t>
            </a: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6878E069-9E33-A948-9C07-096B08590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58" y="2097454"/>
            <a:ext cx="4540517" cy="45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0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0" y="1658983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121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#9Slide05 Dear Saturday</vt:lpstr>
      <vt:lpstr>#9Slide07 HoneyCream</vt:lpstr>
      <vt:lpstr>Arial</vt:lpstr>
      <vt:lpstr>Cambria</vt:lpstr>
      <vt:lpstr>UTM Seagull</vt:lpstr>
      <vt:lpstr>思源黑体 CN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Ngọc Đỗ</cp:lastModifiedBy>
  <cp:revision>16</cp:revision>
  <dcterms:created xsi:type="dcterms:W3CDTF">2023-09-15T17:44:47Z</dcterms:created>
  <dcterms:modified xsi:type="dcterms:W3CDTF">2023-10-23T10:36:01Z</dcterms:modified>
</cp:coreProperties>
</file>