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315" r:id="rId4"/>
    <p:sldId id="256" r:id="rId5"/>
    <p:sldId id="321" r:id="rId6"/>
    <p:sldId id="316" r:id="rId7"/>
    <p:sldId id="332" r:id="rId8"/>
    <p:sldId id="334" r:id="rId9"/>
    <p:sldId id="322" r:id="rId10"/>
    <p:sldId id="317" r:id="rId11"/>
    <p:sldId id="335" r:id="rId12"/>
    <p:sldId id="329" r:id="rId13"/>
    <p:sldId id="312" r:id="rId14"/>
    <p:sldId id="33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82A"/>
    <a:srgbClr val="953735"/>
    <a:srgbClr val="562905"/>
    <a:srgbClr val="48BCEB"/>
    <a:srgbClr val="6F3507"/>
    <a:srgbClr val="F44A6E"/>
    <a:srgbClr val="FFF1BB"/>
    <a:srgbClr val="D3FFBE"/>
    <a:srgbClr val="633006"/>
    <a:srgbClr val="83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4" autoAdjust="0"/>
    <p:restoredTop sz="88455" autoAdjust="0"/>
  </p:normalViewPr>
  <p:slideViewPr>
    <p:cSldViewPr snapToGrid="0">
      <p:cViewPr varScale="1">
        <p:scale>
          <a:sx n="80" d="100"/>
          <a:sy n="80" d="100"/>
        </p:scale>
        <p:origin x="4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282"/>
            <a:ext cx="10175631" cy="8106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99" y="1701944"/>
            <a:ext cx="4353571" cy="30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uyệt chiêu giúp bé siêng năng, tự giác khi làm việc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4" y="251460"/>
            <a:ext cx="10954385" cy="637084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14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51" y="1435573"/>
            <a:ext cx="5114485" cy="34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362586" y="823517"/>
            <a:ext cx="10396372" cy="3291283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B6921-809C-184E-8926-2DAB8E2BD13D}"/>
              </a:ext>
            </a:extLst>
          </p:cNvPr>
          <p:cNvSpPr txBox="1"/>
          <p:nvPr/>
        </p:nvSpPr>
        <p:spPr>
          <a:xfrm>
            <a:off x="1723967" y="1056284"/>
            <a:ext cx="10034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bức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việc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trường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nhà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động</a:t>
            </a:r>
            <a:endParaRPr lang="vi-VN" sz="54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45" y="3212217"/>
            <a:ext cx="2942261" cy="35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68A35-49E6-D646-904E-EFF0A51D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0" y="2057400"/>
            <a:ext cx="9474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9" y="-2024918"/>
            <a:ext cx="6669602" cy="666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16" y="1827826"/>
            <a:ext cx="12134509" cy="4934265"/>
          </a:xfrm>
          <a:prstGeom prst="rect">
            <a:avLst/>
          </a:prstGeom>
        </p:spPr>
      </p:pic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448453" y="3371628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Kể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đã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ở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nhà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ở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trường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sp>
        <p:nvSpPr>
          <p:cNvPr id="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577406" y="3429001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đó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cảm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thấy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thế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nào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48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5"/>
            <a:ext cx="2382744" cy="2382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5" y="5708541"/>
            <a:ext cx="932769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>
                        <a14:foregroundMark x1="77538" y1="20462" x2="83769" y2="27308"/>
                        <a14:foregroundMark x1="79538" y1="17769" x2="65538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82"/>
            <a:ext cx="5867173" cy="586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87" y="-457538"/>
            <a:ext cx="10912786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67" y="1474750"/>
            <a:ext cx="5476771" cy="37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671163"/>
            <a:ext cx="3430794" cy="131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hỏi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20411" y="945794"/>
            <a:ext cx="8460502" cy="5652433"/>
            <a:chOff x="3094385" y="1329235"/>
            <a:chExt cx="8460502" cy="5144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385" y="1329235"/>
              <a:ext cx="8460502" cy="25837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385" y="3871687"/>
              <a:ext cx="8460502" cy="260252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1983457"/>
            <a:ext cx="3326568" cy="3917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khác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endParaRPr lang="en-US" sz="3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" y="5962911"/>
            <a:ext cx="3123254" cy="771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14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8" t="2555" r="48515" b="1098"/>
          <a:stretch/>
        </p:blipFill>
        <p:spPr>
          <a:xfrm>
            <a:off x="779318" y="911331"/>
            <a:ext cx="4156364" cy="273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99" t="3043" r="2950" b="5442"/>
          <a:stretch/>
        </p:blipFill>
        <p:spPr>
          <a:xfrm>
            <a:off x="779318" y="3825719"/>
            <a:ext cx="4156364" cy="28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17329" y="1091681"/>
            <a:ext cx="6679637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này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thấy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7328" y="4504748"/>
            <a:ext cx="6679638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Bạn nữ đang say sưa, ngâm nga từng câu hát chăm sóc vườn rau.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52" y="19237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E3BC0-301E-EE44-903A-DDF7A48D4345}"/>
              </a:ext>
            </a:extLst>
          </p:cNvPr>
          <p:cNvSpPr txBox="1"/>
          <p:nvPr/>
        </p:nvSpPr>
        <p:spPr>
          <a:xfrm>
            <a:off x="89617" y="114797"/>
            <a:ext cx="1116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1 -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Tìm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hiểu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một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số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biểu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hiện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của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yêu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lao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động</a:t>
            </a:r>
            <a:endParaRPr lang="x-none" sz="4800" dirty="0">
              <a:solidFill>
                <a:srgbClr val="C00000"/>
              </a:solidFill>
              <a:latin typeface="#9Slide05 SVNBulgary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6849" y="1180590"/>
            <a:ext cx="6661312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706" y="3810602"/>
            <a:ext cx="6613597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Bạn nam xin mẹ để tham gia tổng vệ sinh đường làng cùng với mọi người.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41" t="3354" r="46180" b="1817"/>
          <a:stretch/>
        </p:blipFill>
        <p:spPr>
          <a:xfrm>
            <a:off x="740780" y="945794"/>
            <a:ext cx="4076193" cy="271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8" t="-137"/>
          <a:stretch/>
        </p:blipFill>
        <p:spPr>
          <a:xfrm>
            <a:off x="740780" y="3809792"/>
            <a:ext cx="4076193" cy="286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36"/>
            <a:ext cx="11443184" cy="1286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29" y="1304983"/>
            <a:ext cx="11225291" cy="5078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yêu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đùn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N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hiệt tình tham gia các hoạt động của xã hội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V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ượt mọi khó khăn, chấp nhận thử thách để làm tốt công việc của 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T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ự làm lấy công việc của mình, làm việc từ đầu đến cuối…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sinh sẽ bị khiển trách trước lớp khi đi lao động không mang theo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85703"/>
            <a:ext cx="571500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ng ngàn học sinh tham gia 'Góc xanh học đường' trồng cây phủ xanh sân 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33" y="385703"/>
            <a:ext cx="571221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học sinh biết yêu lao động qua mô hình vườn rau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596640"/>
            <a:ext cx="5715000" cy="310896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ọc sinh hưởng ứng tích cực hoạt động vệ sinh trường, lớ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0"/>
          <a:stretch/>
        </p:blipFill>
        <p:spPr bwMode="auto">
          <a:xfrm>
            <a:off x="6254734" y="3618923"/>
            <a:ext cx="5712210" cy="308667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91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297</Words>
  <Application>Microsoft Office PowerPoint</Application>
  <PresentationFormat>Widescreen</PresentationFormat>
  <Paragraphs>28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#9Slide03 Bebas Neue Bold</vt:lpstr>
      <vt:lpstr>#9Slide05 SVNBulgary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Thu Trang</cp:lastModifiedBy>
  <cp:revision>33</cp:revision>
  <dcterms:created xsi:type="dcterms:W3CDTF">2023-06-29T03:07:26Z</dcterms:created>
  <dcterms:modified xsi:type="dcterms:W3CDTF">2023-12-20T14:15:31Z</dcterms:modified>
</cp:coreProperties>
</file>