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sldIdLst>
    <p:sldId id="363" r:id="rId3"/>
    <p:sldId id="365" r:id="rId4"/>
    <p:sldId id="377" r:id="rId5"/>
    <p:sldId id="382" r:id="rId6"/>
    <p:sldId id="384" r:id="rId7"/>
    <p:sldId id="375" r:id="rId8"/>
    <p:sldId id="388" r:id="rId9"/>
    <p:sldId id="389" r:id="rId10"/>
    <p:sldId id="394" r:id="rId11"/>
    <p:sldId id="393" r:id="rId12"/>
    <p:sldId id="397" r:id="rId13"/>
    <p:sldId id="400" r:id="rId14"/>
    <p:sldId id="399" r:id="rId15"/>
    <p:sldId id="401" r:id="rId16"/>
    <p:sldId id="402" r:id="rId17"/>
    <p:sldId id="381"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ambria" panose="02040503050406030204" pitchFamily="18" charset="0"/>
      <p:regular r:id="rId26"/>
      <p:bold r:id="rId27"/>
      <p:italic r:id="rId28"/>
      <p:boldItalic r:id="rId29"/>
    </p:embeddedFont>
    <p:embeddedFont>
      <p:font typeface="SVN-Newton" panose="020B0604020202020204" charset="0"/>
      <p:regular r:id="rId30"/>
    </p:embeddedFont>
    <p:embeddedFont>
      <p:font typeface="Vogue-ExtraBold" panose="020B050000000000000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C5"/>
    <a:srgbClr val="40AF64"/>
    <a:srgbClr val="E7F4D8"/>
    <a:srgbClr val="FFD02B"/>
    <a:srgbClr val="FAB234"/>
    <a:srgbClr val="7EFDF6"/>
    <a:srgbClr val="C27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4660"/>
  </p:normalViewPr>
  <p:slideViewPr>
    <p:cSldViewPr snapToGrid="0">
      <p:cViewPr varScale="1">
        <p:scale>
          <a:sx n="84" d="100"/>
          <a:sy n="84"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6450-F287-48BE-8980-C6EFA0996627}" type="datetimeFigureOut">
              <a:rPr lang="en-US" smtClean="0"/>
              <a:t>20/12/2023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0EB5E-BCFE-40A8-9ED9-E9E4CABAF250}" type="slidenum">
              <a:rPr lang="en-US" smtClean="0"/>
              <a:t>‹#›</a:t>
            </a:fld>
            <a:endParaRPr lang="en-US"/>
          </a:p>
        </p:txBody>
      </p:sp>
    </p:spTree>
    <p:extLst>
      <p:ext uri="{BB962C8B-B14F-4D97-AF65-F5344CB8AC3E}">
        <p14:creationId xmlns:p14="http://schemas.microsoft.com/office/powerpoint/2010/main" val="267593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6724-9F04-A20A-4F1F-9BFD532995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B2883F-2C62-94F1-10FE-A6F812F2C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54EC0-52F4-0964-6E4D-E802FDA3AD74}"/>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5" name="Footer Placeholder 4">
            <a:extLst>
              <a:ext uri="{FF2B5EF4-FFF2-40B4-BE49-F238E27FC236}">
                <a16:creationId xmlns:a16="http://schemas.microsoft.com/office/drawing/2014/main" id="{15995FDA-06E3-2A31-DC41-7AF595D42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80C52-5065-6759-4B7C-87C264A813E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852940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C858-4199-20A6-11A5-ABC79109E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699AD-9807-06D6-6A18-4E3BC1761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EB0E3-85FF-6C93-2D97-1ED4CAD88481}"/>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5" name="Footer Placeholder 4">
            <a:extLst>
              <a:ext uri="{FF2B5EF4-FFF2-40B4-BE49-F238E27FC236}">
                <a16:creationId xmlns:a16="http://schemas.microsoft.com/office/drawing/2014/main" id="{47BD99A3-2B0C-759E-EDDC-F7A154802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2C92F-59C1-E667-990C-C1FDC7FFB7F6}"/>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663247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0FC31-B9C3-DC4F-B252-1EDC484C41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CCE63-D54E-85F8-0D9B-6595AAF975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58595-D744-C929-BAE3-A2BA6D797D83}"/>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5" name="Footer Placeholder 4">
            <a:extLst>
              <a:ext uri="{FF2B5EF4-FFF2-40B4-BE49-F238E27FC236}">
                <a16:creationId xmlns:a16="http://schemas.microsoft.com/office/drawing/2014/main" id="{FD7B6E6A-D61D-D884-71CF-0935F6158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CA10D-0C9A-ADA2-9CF6-302E7E74110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172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033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020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23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88587" y="223736"/>
            <a:ext cx="11614826" cy="6323015"/>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46572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3E63-DC71-C4AA-13E5-D7D87AD453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A6669-13DF-CDEB-1880-728FACB83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85EEF-9565-2DF3-24C1-8DFB68AEFE45}"/>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5" name="Footer Placeholder 4">
            <a:extLst>
              <a:ext uri="{FF2B5EF4-FFF2-40B4-BE49-F238E27FC236}">
                <a16:creationId xmlns:a16="http://schemas.microsoft.com/office/drawing/2014/main" id="{96B1569F-2DD5-553B-F6D7-5863F4CE1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1FE3E-7736-E1E0-9DDB-107E8298FEF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89028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54EC-0221-E6CB-115E-10F949417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71CE1D-98C4-0343-5BC1-36A2F214A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22A49B-0C7E-1197-742C-760185A031F7}"/>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5" name="Footer Placeholder 4">
            <a:extLst>
              <a:ext uri="{FF2B5EF4-FFF2-40B4-BE49-F238E27FC236}">
                <a16:creationId xmlns:a16="http://schemas.microsoft.com/office/drawing/2014/main" id="{497C371C-6B92-2E8B-B103-1DDC9D1CD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29F4B-6A19-9F4F-94F8-6B7FA5FEC32F}"/>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843713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8B67-952D-7DAE-FF6B-056573014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4FAD5-0878-683C-B009-6675B8D9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19F57-B07E-1412-A61B-FE60C6C615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36BF49-077B-8818-83FE-5744D14D00F1}"/>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6" name="Footer Placeholder 5">
            <a:extLst>
              <a:ext uri="{FF2B5EF4-FFF2-40B4-BE49-F238E27FC236}">
                <a16:creationId xmlns:a16="http://schemas.microsoft.com/office/drawing/2014/main" id="{33C022CE-9167-17D0-EABD-94DD8F5D2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54AD9-9601-61C5-D6F8-BF38F5A003D3}"/>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742052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6E727-81AE-6C7B-6A7D-0311C30FDC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C6ACE0-DD0B-228D-ECF9-5993768D4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35096-4449-F5DB-D631-4B0A90BA4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EF90C2-D819-2615-4919-68D15F640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09519-B687-53D2-96DA-C74F8B444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2F0843-3900-38EE-9C25-C99ADAEB541D}"/>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8" name="Footer Placeholder 7">
            <a:extLst>
              <a:ext uri="{FF2B5EF4-FFF2-40B4-BE49-F238E27FC236}">
                <a16:creationId xmlns:a16="http://schemas.microsoft.com/office/drawing/2014/main" id="{A5FAB788-EA28-B2D8-AE12-C68C74B566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6E4F8-9825-CCFF-9657-396C662D1DAA}"/>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18592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2E06-C33F-F19C-4B3C-8C3E74C79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4210ED-1BB8-8AAC-EC45-B510CF83D69F}"/>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4" name="Footer Placeholder 3">
            <a:extLst>
              <a:ext uri="{FF2B5EF4-FFF2-40B4-BE49-F238E27FC236}">
                <a16:creationId xmlns:a16="http://schemas.microsoft.com/office/drawing/2014/main" id="{CDF0D434-22A5-29D4-C177-A328D77CEC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31BF43-5425-4AB8-6DDB-8D9F42EC46BC}"/>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12344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087E7-06FD-D8F3-A049-2380E72E8EC3}"/>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3" name="Footer Placeholder 2">
            <a:extLst>
              <a:ext uri="{FF2B5EF4-FFF2-40B4-BE49-F238E27FC236}">
                <a16:creationId xmlns:a16="http://schemas.microsoft.com/office/drawing/2014/main" id="{FB05A026-8B8F-B5A0-E130-BB0A4BEA85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4A82F7-E181-CA14-732B-A39927077E72}"/>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2101995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D7C1-3DA8-0A67-80F2-043F7B34C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6B5F74-44D6-D151-094A-C3EB61B570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B1A9D8-6172-D8BD-EF21-1A5C75DF6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EC4A2-5701-2DF3-88C0-C4F80EAEFE92}"/>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6" name="Footer Placeholder 5">
            <a:extLst>
              <a:ext uri="{FF2B5EF4-FFF2-40B4-BE49-F238E27FC236}">
                <a16:creationId xmlns:a16="http://schemas.microsoft.com/office/drawing/2014/main" id="{33A21FD2-4D2B-7610-9166-210A70CDF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FB98F-1FBC-B7CB-2288-E374C4A3F41B}"/>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127807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FF90-5015-DF0F-9838-B94FC3DAA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16A18D-EAAD-92A6-A8F7-9951562E4E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4FC8AF-7090-95FA-1F28-A734884DC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3242B9-C0FB-767A-9C05-E1BA41D37104}"/>
              </a:ext>
            </a:extLst>
          </p:cNvPr>
          <p:cNvSpPr>
            <a:spLocks noGrp="1"/>
          </p:cNvSpPr>
          <p:nvPr>
            <p:ph type="dt" sz="half" idx="10"/>
          </p:nvPr>
        </p:nvSpPr>
        <p:spPr/>
        <p:txBody>
          <a:bodyPr/>
          <a:lstStyle/>
          <a:p>
            <a:fld id="{169A3E82-F066-441A-9101-8543C26C11D6}" type="datetimeFigureOut">
              <a:rPr lang="en-US" smtClean="0"/>
              <a:t>20/12/2023</a:t>
            </a:fld>
            <a:endParaRPr lang="en-US"/>
          </a:p>
        </p:txBody>
      </p:sp>
      <p:sp>
        <p:nvSpPr>
          <p:cNvPr id="6" name="Footer Placeholder 5">
            <a:extLst>
              <a:ext uri="{FF2B5EF4-FFF2-40B4-BE49-F238E27FC236}">
                <a16:creationId xmlns:a16="http://schemas.microsoft.com/office/drawing/2014/main" id="{001881B2-09F5-7DAD-6D90-7C03CE98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DD3432-EFFE-D37D-1EC0-4067D65EAE97}"/>
              </a:ext>
            </a:extLst>
          </p:cNvPr>
          <p:cNvSpPr>
            <a:spLocks noGrp="1"/>
          </p:cNvSpPr>
          <p:nvPr>
            <p:ph type="sldNum" sz="quarter" idx="12"/>
          </p:nvPr>
        </p:nvSpPr>
        <p:spPr/>
        <p:txBody>
          <a:bodyPr/>
          <a:lstStyle/>
          <a:p>
            <a:fld id="{E51D3335-B144-4FDD-829E-E7964C6E3B7A}" type="slidenum">
              <a:rPr lang="en-US" smtClean="0"/>
              <a:t>‹#›</a:t>
            </a:fld>
            <a:endParaRPr lang="en-US"/>
          </a:p>
        </p:txBody>
      </p:sp>
    </p:spTree>
    <p:extLst>
      <p:ext uri="{BB962C8B-B14F-4D97-AF65-F5344CB8AC3E}">
        <p14:creationId xmlns:p14="http://schemas.microsoft.com/office/powerpoint/2010/main" val="3396336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88C56-1C09-7810-E9D8-3DCCE61DE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E4D5C7-5F51-A99D-1621-AA81B7903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E484B-99D0-70E4-A4A2-35928AE4A0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A3E82-F066-441A-9101-8543C26C11D6}" type="datetimeFigureOut">
              <a:rPr lang="en-US" smtClean="0"/>
              <a:t>20/12/2023</a:t>
            </a:fld>
            <a:endParaRPr lang="en-US"/>
          </a:p>
        </p:txBody>
      </p:sp>
      <p:sp>
        <p:nvSpPr>
          <p:cNvPr id="5" name="Footer Placeholder 4">
            <a:extLst>
              <a:ext uri="{FF2B5EF4-FFF2-40B4-BE49-F238E27FC236}">
                <a16:creationId xmlns:a16="http://schemas.microsoft.com/office/drawing/2014/main" id="{6D9AC00E-2A28-ADDE-F7FA-2CC749CB7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FC329-197D-3EDE-D86D-74FF0FD01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3335-B144-4FDD-829E-E7964C6E3B7A}" type="slidenum">
              <a:rPr lang="en-US" smtClean="0"/>
              <a:t>‹#›</a:t>
            </a:fld>
            <a:endParaRPr lang="en-US"/>
          </a:p>
        </p:txBody>
      </p:sp>
      <p:sp>
        <p:nvSpPr>
          <p:cNvPr id="7" name="TextBox 3">
            <a:extLst>
              <a:ext uri="{FF2B5EF4-FFF2-40B4-BE49-F238E27FC236}">
                <a16:creationId xmlns:a16="http://schemas.microsoft.com/office/drawing/2014/main" id="{8E8AF412-06E9-DC78-6A61-73A5E0923C3B}"/>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BF4B6F4-7D29-8E45-0ECF-E6BB0721C94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962CC19-58B2-B0EE-9D8B-DEEF6270547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9D6BE19-39A1-8442-76A0-7CF27041ECD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B795A215-3AF0-7E3A-5256-E479A16BE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0C9E196F-2A3A-E158-26A0-C9E798FFD53C}"/>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25A2E686-58C1-2157-B4D1-FB2D280A0C35}"/>
              </a:ext>
            </a:extLst>
          </p:cNvPr>
          <p:cNvPicPr>
            <a:picLocks noChangeAspect="1"/>
          </p:cNvPicPr>
          <p:nvPr userDrawn="1"/>
        </p:nvPicPr>
        <p:blipFill>
          <a:blip r:embed="rId15"/>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347639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ea"/>
                <a:ea typeface="+mn-ea"/>
              </a:defRPr>
            </a:lvl1pPr>
          </a:lstStyle>
          <a:p>
            <a:fld id="{D997B5FA-0921-464F-AAE1-844C04324D75}" type="datetimeFigureOut">
              <a:rPr lang="zh-CN" altLang="en-US" smtClean="0"/>
              <a:pPr/>
              <a:t>2023/12/20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ea"/>
                <a:ea typeface="+mn-ea"/>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a16="http://schemas.microsoft.com/office/drawing/2014/main" id="{7632B321-661B-4CD2-A9EE-892146446F3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4F6DC44-F695-BA35-8422-172C81FBB51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D8A4DA68-8CF0-4EB4-DFF8-E75E8F7004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6E1FCE-AFBF-A21F-0C1D-C6A1774A8F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E7B1C8B-72E2-5861-24C4-2EA171B2BB6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B58691C2-19CC-66CD-92CC-32C8608B08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pic>
        <p:nvPicPr>
          <p:cNvPr id="15" name="Picture 14">
            <a:extLst>
              <a:ext uri="{FF2B5EF4-FFF2-40B4-BE49-F238E27FC236}">
                <a16:creationId xmlns:a16="http://schemas.microsoft.com/office/drawing/2014/main" id="{851C8E22-0E45-32AE-F3A9-F1BB90C5E087}"/>
              </a:ext>
            </a:extLst>
          </p:cNvPr>
          <p:cNvPicPr>
            <a:picLocks noChangeAspect="1"/>
          </p:cNvPicPr>
          <p:nvPr userDrawn="1"/>
        </p:nvPicPr>
        <p:blipFill>
          <a:blip r:embed="rId8"/>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4063413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094074" y="211678"/>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0175" r="10162"/>
          <a:stretch/>
        </p:blipFill>
        <p:spPr>
          <a:xfrm>
            <a:off x="8050949" y="0"/>
            <a:ext cx="4087523" cy="2266981"/>
          </a:xfrm>
          <a:prstGeom prst="rect">
            <a:avLst/>
          </a:prstGeom>
        </p:spPr>
      </p:pic>
      <p:sp>
        <p:nvSpPr>
          <p:cNvPr id="9" name="TextBox 8">
            <a:extLst>
              <a:ext uri="{FF2B5EF4-FFF2-40B4-BE49-F238E27FC236}">
                <a16:creationId xmlns:a16="http://schemas.microsoft.com/office/drawing/2014/main" id="{8CCAB88F-6051-AB56-B128-94688F67A2A2}"/>
              </a:ext>
            </a:extLst>
          </p:cNvPr>
          <p:cNvSpPr txBox="1"/>
          <p:nvPr/>
        </p:nvSpPr>
        <p:spPr>
          <a:xfrm>
            <a:off x="5659214" y="4248841"/>
            <a:ext cx="2065198" cy="646331"/>
          </a:xfrm>
          <a:prstGeom prst="rect">
            <a:avLst/>
          </a:prstGeom>
          <a:noFill/>
        </p:spPr>
        <p:txBody>
          <a:bodyPr wrap="square" rtlCol="0">
            <a:spAutoFit/>
          </a:bodyPr>
          <a:lstStyle/>
          <a:p>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a:t>
            </a:r>
            <a:r>
              <a:rPr lang="en-US" sz="3600" spc="300" dirty="0" err="1">
                <a:latin typeface="Vogue-ExtraBold" panose="020B0500000000000000" pitchFamily="34" charset="0"/>
                <a:ea typeface="Vogue-ExtraBold" panose="020B0500000000000000" pitchFamily="34" charset="0"/>
                <a:cs typeface="Vogue-ExtraBold" panose="020B0500000000000000" pitchFamily="34" charset="0"/>
              </a:rPr>
              <a:t>Tiết</a:t>
            </a:r>
            <a:r>
              <a:rPr lang="en-US" sz="3600" spc="300" dirty="0">
                <a:latin typeface="Vogue-ExtraBold" panose="020B0500000000000000" pitchFamily="34" charset="0"/>
                <a:ea typeface="Vogue-ExtraBold" panose="020B0500000000000000" pitchFamily="34" charset="0"/>
                <a:cs typeface="Vogue-ExtraBold" panose="020B0500000000000000" pitchFamily="34" charset="0"/>
              </a:rPr>
              <a:t> 1)</a:t>
            </a:r>
          </a:p>
        </p:txBody>
      </p:sp>
      <p:pic>
        <p:nvPicPr>
          <p:cNvPr id="8" name="Picture 7">
            <a:extLst>
              <a:ext uri="{FF2B5EF4-FFF2-40B4-BE49-F238E27FC236}">
                <a16:creationId xmlns:a16="http://schemas.microsoft.com/office/drawing/2014/main" id="{21CB78A4-5E2F-6F7D-98C0-7566EC8A5F3C}"/>
              </a:ext>
            </a:extLst>
          </p:cNvPr>
          <p:cNvPicPr>
            <a:picLocks noChangeAspect="1"/>
          </p:cNvPicPr>
          <p:nvPr/>
        </p:nvPicPr>
        <p:blipFill>
          <a:blip r:embed="rId11"/>
          <a:stretch>
            <a:fillRect/>
          </a:stretch>
        </p:blipFill>
        <p:spPr>
          <a:xfrm>
            <a:off x="233393" y="1369891"/>
            <a:ext cx="11504149" cy="3127519"/>
          </a:xfrm>
          <a:prstGeom prst="rect">
            <a:avLst/>
          </a:prstGeom>
        </p:spPr>
      </p:pic>
    </p:spTree>
    <p:extLst>
      <p:ext uri="{BB962C8B-B14F-4D97-AF65-F5344CB8AC3E}">
        <p14:creationId xmlns:p14="http://schemas.microsoft.com/office/powerpoint/2010/main" val="1059266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4C321E-8C44-A3CE-1EBA-DC22630D82DB}"/>
              </a:ext>
            </a:extLst>
          </p:cNvPr>
          <p:cNvGrpSpPr/>
          <p:nvPr/>
        </p:nvGrpSpPr>
        <p:grpSpPr>
          <a:xfrm>
            <a:off x="-1165025" y="444846"/>
            <a:ext cx="12266913" cy="3135110"/>
            <a:chOff x="-457200" y="842309"/>
            <a:chExt cx="12266913" cy="3135110"/>
          </a:xfrm>
        </p:grpSpPr>
        <p:pic>
          <p:nvPicPr>
            <p:cNvPr id="2" name="图片 7">
              <a:extLst>
                <a:ext uri="{FF2B5EF4-FFF2-40B4-BE49-F238E27FC236}">
                  <a16:creationId xmlns:a16="http://schemas.microsoft.com/office/drawing/2014/main" id="{DCFD5B39-EFED-D6D9-747D-C6971645E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3" name="TextBox 2">
              <a:extLst>
                <a:ext uri="{FF2B5EF4-FFF2-40B4-BE49-F238E27FC236}">
                  <a16:creationId xmlns:a16="http://schemas.microsoft.com/office/drawing/2014/main" id="{6D388749-9174-BFE7-D2F7-FD8F69F0FBA5}"/>
                </a:ext>
              </a:extLst>
            </p:cNvPr>
            <p:cNvSpPr txBox="1"/>
            <p:nvPr/>
          </p:nvSpPr>
          <p:spPr>
            <a:xfrm>
              <a:off x="1847206" y="1209535"/>
              <a:ext cx="7658100" cy="1200329"/>
            </a:xfrm>
            <a:prstGeom prst="rect">
              <a:avLst/>
            </a:prstGeom>
            <a:noFill/>
          </p:spPr>
          <p:txBody>
            <a:bodyPr wrap="square">
              <a:spAutoFit/>
            </a:bodyPr>
            <a:lstStyle/>
            <a:p>
              <a:pPr algn="just"/>
              <a:r>
                <a:rPr lang="en-US" sz="3600" b="1" i="0" dirty="0" err="1">
                  <a:effectLst/>
                  <a:latin typeface="Cambria" panose="02040503050406030204" pitchFamily="18" charset="0"/>
                </a:rPr>
                <a:t>Nếu</a:t>
              </a:r>
              <a:r>
                <a:rPr lang="en-US" sz="3600" b="1" i="0" dirty="0">
                  <a:effectLst/>
                  <a:latin typeface="Cambria" panose="02040503050406030204" pitchFamily="18" charset="0"/>
                </a:rPr>
                <a:t> </a:t>
              </a:r>
              <a:r>
                <a:rPr lang="en-US" sz="3600" b="1" i="0" dirty="0" err="1">
                  <a:effectLst/>
                  <a:latin typeface="Cambria" panose="02040503050406030204" pitchFamily="18" charset="0"/>
                </a:rPr>
                <a:t>bật</a:t>
              </a:r>
              <a:r>
                <a:rPr lang="en-US" sz="3600" b="1" i="0" dirty="0">
                  <a:effectLst/>
                  <a:latin typeface="Cambria" panose="02040503050406030204" pitchFamily="18" charset="0"/>
                </a:rPr>
                <a:t> </a:t>
              </a:r>
              <a:r>
                <a:rPr lang="en-US" sz="3600" b="1" i="0" dirty="0" err="1">
                  <a:effectLst/>
                  <a:latin typeface="Cambria" panose="02040503050406030204" pitchFamily="18" charset="0"/>
                </a:rPr>
                <a:t>chuông</a:t>
              </a:r>
              <a:r>
                <a:rPr lang="en-US" sz="3600" b="1" i="0" dirty="0">
                  <a:effectLst/>
                  <a:latin typeface="Cambria" panose="02040503050406030204" pitchFamily="18" charset="0"/>
                </a:rPr>
                <a:t> </a:t>
              </a:r>
              <a:r>
                <a:rPr lang="en-US" sz="3600" b="1" i="0" dirty="0" err="1">
                  <a:effectLst/>
                  <a:latin typeface="Cambria" panose="02040503050406030204" pitchFamily="18" charset="0"/>
                </a:rPr>
                <a:t>đồng</a:t>
              </a:r>
              <a:r>
                <a:rPr lang="en-US" sz="3600" b="1" i="0" dirty="0">
                  <a:effectLst/>
                  <a:latin typeface="Cambria" panose="02040503050406030204" pitchFamily="18" charset="0"/>
                </a:rPr>
                <a:t> </a:t>
              </a:r>
              <a:r>
                <a:rPr lang="en-US" sz="3600" b="1" i="0" dirty="0" err="1">
                  <a:effectLst/>
                  <a:latin typeface="Cambria" panose="02040503050406030204" pitchFamily="18" charset="0"/>
                </a:rPr>
                <a:t>hồ</a:t>
              </a:r>
              <a:r>
                <a:rPr lang="en-US" sz="3600" b="1" i="0" dirty="0">
                  <a:effectLst/>
                  <a:latin typeface="Cambria" panose="02040503050406030204" pitchFamily="18" charset="0"/>
                </a:rPr>
                <a:t> </a:t>
              </a:r>
              <a:r>
                <a:rPr lang="en-US" sz="3600" b="1" i="0" dirty="0" err="1">
                  <a:effectLst/>
                  <a:latin typeface="Cambria" panose="02040503050406030204" pitchFamily="18" charset="0"/>
                </a:rPr>
                <a:t>reo</a:t>
              </a:r>
              <a:r>
                <a:rPr lang="en-US" sz="3600" b="1" i="0" dirty="0">
                  <a:effectLst/>
                  <a:latin typeface="Cambria" panose="02040503050406030204" pitchFamily="18" charset="0"/>
                </a:rPr>
                <a:t> </a:t>
              </a:r>
              <a:r>
                <a:rPr lang="en-US" sz="3600" b="1" i="0" dirty="0" err="1">
                  <a:effectLst/>
                  <a:latin typeface="Cambria" panose="02040503050406030204" pitchFamily="18" charset="0"/>
                </a:rPr>
                <a:t>thì</a:t>
              </a:r>
              <a:r>
                <a:rPr lang="en-US" sz="3600" b="1" i="0" dirty="0">
                  <a:effectLst/>
                  <a:latin typeface="Cambria" panose="02040503050406030204" pitchFamily="18" charset="0"/>
                </a:rPr>
                <a:t> </a:t>
              </a:r>
              <a:r>
                <a:rPr lang="en-US" sz="3600" b="1" i="0" dirty="0" err="1">
                  <a:effectLst/>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có</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không</a:t>
              </a:r>
              <a:r>
                <a:rPr lang="en-US" sz="3600" b="1" dirty="0">
                  <a:latin typeface="Cambria" panose="02040503050406030204" pitchFamily="18" charset="0"/>
                </a:rPr>
                <a:t>?</a:t>
              </a:r>
            </a:p>
          </p:txBody>
        </p:sp>
      </p:grpSp>
      <p:grpSp>
        <p:nvGrpSpPr>
          <p:cNvPr id="8" name="Group 7">
            <a:extLst>
              <a:ext uri="{FF2B5EF4-FFF2-40B4-BE49-F238E27FC236}">
                <a16:creationId xmlns:a16="http://schemas.microsoft.com/office/drawing/2014/main" id="{C8331A34-FB37-E05F-DED0-59987A11B2D8}"/>
              </a:ext>
            </a:extLst>
          </p:cNvPr>
          <p:cNvGrpSpPr/>
          <p:nvPr/>
        </p:nvGrpSpPr>
        <p:grpSpPr>
          <a:xfrm>
            <a:off x="-297711" y="3350608"/>
            <a:ext cx="12266913" cy="3135110"/>
            <a:chOff x="-457200" y="842309"/>
            <a:chExt cx="12266913" cy="3135110"/>
          </a:xfrm>
        </p:grpSpPr>
        <p:pic>
          <p:nvPicPr>
            <p:cNvPr id="9" name="图片 7">
              <a:extLst>
                <a:ext uri="{FF2B5EF4-FFF2-40B4-BE49-F238E27FC236}">
                  <a16:creationId xmlns:a16="http://schemas.microsoft.com/office/drawing/2014/main" id="{7ABC8099-7156-2BEB-2D91-189864467B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778" b="3889"/>
            <a:stretch/>
          </p:blipFill>
          <p:spPr>
            <a:xfrm>
              <a:off x="-457200" y="842309"/>
              <a:ext cx="12266913" cy="3135110"/>
            </a:xfrm>
            <a:prstGeom prst="rect">
              <a:avLst/>
            </a:prstGeom>
          </p:spPr>
        </p:pic>
        <p:sp>
          <p:nvSpPr>
            <p:cNvPr id="10" name="TextBox 9">
              <a:extLst>
                <a:ext uri="{FF2B5EF4-FFF2-40B4-BE49-F238E27FC236}">
                  <a16:creationId xmlns:a16="http://schemas.microsoft.com/office/drawing/2014/main" id="{50577F35-78ED-75B3-98BB-0BE6A32DED59}"/>
                </a:ext>
              </a:extLst>
            </p:cNvPr>
            <p:cNvSpPr txBox="1"/>
            <p:nvPr/>
          </p:nvSpPr>
          <p:spPr>
            <a:xfrm>
              <a:off x="1480457" y="1340163"/>
              <a:ext cx="8106492" cy="1200329"/>
            </a:xfrm>
            <a:prstGeom prst="rect">
              <a:avLst/>
            </a:prstGeom>
            <a:noFill/>
          </p:spPr>
          <p:txBody>
            <a:bodyPr wrap="square">
              <a:spAutoFit/>
            </a:bodyPr>
            <a:lstStyle/>
            <a:p>
              <a:pPr algn="just"/>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nghe</a:t>
              </a:r>
              <a:r>
                <a:rPr lang="en-US" sz="3600" b="1" dirty="0">
                  <a:latin typeface="Cambria" panose="02040503050406030204" pitchFamily="18" charset="0"/>
                </a:rPr>
                <a:t> </a:t>
              </a:r>
              <a:r>
                <a:rPr lang="en-US" sz="3600" b="1" dirty="0" err="1">
                  <a:latin typeface="Cambria" panose="02040503050406030204" pitchFamily="18" charset="0"/>
                </a:rPr>
                <a:t>được</a:t>
              </a:r>
              <a:r>
                <a:rPr lang="en-US" sz="3600" b="1" dirty="0">
                  <a:latin typeface="Cambria" panose="02040503050406030204" pitchFamily="18" charset="0"/>
                </a:rPr>
                <a:t> </a:t>
              </a:r>
              <a:r>
                <a:rPr lang="en-US" sz="3600" b="1" dirty="0" err="1">
                  <a:latin typeface="Cambria" panose="02040503050406030204" pitchFamily="18" charset="0"/>
                </a:rPr>
                <a:t>tiếng</a:t>
              </a:r>
              <a:r>
                <a:rPr lang="en-US" sz="3600" b="1" dirty="0">
                  <a:latin typeface="Cambria" panose="02040503050406030204" pitchFamily="18" charset="0"/>
                </a:rPr>
                <a:t> </a:t>
              </a:r>
              <a:r>
                <a:rPr lang="en-US" sz="3600" b="1" dirty="0" err="1">
                  <a:latin typeface="Cambria" panose="02040503050406030204" pitchFamily="18" charset="0"/>
                </a:rPr>
                <a:t>thì</a:t>
              </a:r>
              <a:r>
                <a:rPr lang="en-US" sz="3600" b="1" dirty="0">
                  <a:latin typeface="Cambria" panose="02040503050406030204" pitchFamily="18" charset="0"/>
                </a:rPr>
                <a:t> </a:t>
              </a:r>
              <a:r>
                <a:rPr lang="en-US" sz="3600" b="1" dirty="0" err="1">
                  <a:latin typeface="Cambria" panose="02040503050406030204" pitchFamily="18" charset="0"/>
                </a:rPr>
                <a:t>chuông</a:t>
              </a:r>
              <a:r>
                <a:rPr lang="en-US" sz="3600" b="1" dirty="0">
                  <a:latin typeface="Cambria" panose="02040503050406030204" pitchFamily="18" charset="0"/>
                </a:rPr>
                <a:t> </a:t>
              </a:r>
              <a:r>
                <a:rPr lang="en-US" sz="3600" b="1" dirty="0" err="1">
                  <a:latin typeface="Cambria" panose="02040503050406030204" pitchFamily="18" charset="0"/>
                </a:rPr>
                <a:t>đồng</a:t>
              </a:r>
              <a:r>
                <a:rPr lang="en-US" sz="3600" b="1" dirty="0">
                  <a:latin typeface="Cambria" panose="02040503050406030204" pitchFamily="18" charset="0"/>
                </a:rPr>
                <a:t> </a:t>
              </a:r>
              <a:r>
                <a:rPr lang="en-US" sz="3600" b="1" dirty="0" err="1">
                  <a:latin typeface="Cambria" panose="02040503050406030204" pitchFamily="18" charset="0"/>
                </a:rPr>
                <a:t>hồ</a:t>
              </a:r>
              <a:r>
                <a:rPr lang="en-US" sz="3600" b="1" dirty="0">
                  <a:latin typeface="Cambria" panose="02040503050406030204" pitchFamily="18" charset="0"/>
                </a:rPr>
                <a:t> </a:t>
              </a:r>
              <a:r>
                <a:rPr lang="en-US" sz="3600" b="1" dirty="0" err="1">
                  <a:latin typeface="Cambria" panose="02040503050406030204" pitchFamily="18" charset="0"/>
                </a:rPr>
                <a:t>truyền</a:t>
              </a:r>
              <a:r>
                <a:rPr lang="en-US" sz="3600" b="1" dirty="0">
                  <a:latin typeface="Cambria" panose="02040503050406030204" pitchFamily="18" charset="0"/>
                </a:rPr>
                <a:t> </a:t>
              </a:r>
              <a:r>
                <a:rPr lang="en-US" sz="3600" b="1" dirty="0" err="1">
                  <a:latin typeface="Cambria" panose="02040503050406030204" pitchFamily="18" charset="0"/>
                </a:rPr>
                <a:t>đến</a:t>
              </a:r>
              <a:r>
                <a:rPr lang="en-US" sz="3600" b="1" dirty="0">
                  <a:latin typeface="Cambria" panose="02040503050406030204" pitchFamily="18" charset="0"/>
                </a:rPr>
                <a:t> tai </a:t>
              </a:r>
              <a:r>
                <a:rPr lang="en-US" sz="3600" b="1" dirty="0" err="1">
                  <a:latin typeface="Cambria" panose="02040503050406030204" pitchFamily="18" charset="0"/>
                </a:rPr>
                <a:t>em</a:t>
              </a:r>
              <a:r>
                <a:rPr lang="en-US" sz="3600" b="1" dirty="0">
                  <a:latin typeface="Cambria" panose="02040503050406030204" pitchFamily="18" charset="0"/>
                </a:rPr>
                <a:t> qua </a:t>
              </a:r>
              <a:r>
                <a:rPr lang="en-US" sz="3600" b="1" dirty="0" err="1">
                  <a:latin typeface="Cambria" panose="02040503050406030204" pitchFamily="18" charset="0"/>
                </a:rPr>
                <a:t>chất</a:t>
              </a:r>
              <a:r>
                <a:rPr lang="en-US" sz="3600" b="1" dirty="0">
                  <a:latin typeface="Cambria" panose="02040503050406030204" pitchFamily="18" charset="0"/>
                </a:rPr>
                <a:t> </a:t>
              </a:r>
              <a:r>
                <a:rPr lang="en-US" sz="3600" b="1" dirty="0" err="1">
                  <a:latin typeface="Cambria" panose="02040503050406030204" pitchFamily="18" charset="0"/>
                </a:rPr>
                <a:t>nào</a:t>
              </a:r>
              <a:r>
                <a:rPr lang="en-US" sz="3600" b="1" dirty="0">
                  <a:latin typeface="Cambria" panose="02040503050406030204" pitchFamily="18" charset="0"/>
                </a:rPr>
                <a:t>?</a:t>
              </a:r>
            </a:p>
          </p:txBody>
        </p:sp>
      </p:grpSp>
      <p:pic>
        <p:nvPicPr>
          <p:cNvPr id="6" name="Picture 5">
            <a:extLst>
              <a:ext uri="{FF2B5EF4-FFF2-40B4-BE49-F238E27FC236}">
                <a16:creationId xmlns:a16="http://schemas.microsoft.com/office/drawing/2014/main" id="{FCF8A342-D085-C9B9-EFD4-8E9117BEE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022" y="444846"/>
            <a:ext cx="3316231" cy="6032004"/>
          </a:xfrm>
          <a:prstGeom prst="rect">
            <a:avLst/>
          </a:prstGeom>
        </p:spPr>
      </p:pic>
    </p:spTree>
    <p:extLst>
      <p:ext uri="{BB962C8B-B14F-4D97-AF65-F5344CB8AC3E}">
        <p14:creationId xmlns:p14="http://schemas.microsoft.com/office/powerpoint/2010/main" val="2560047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6C8CEF2-9168-4F17-D3F9-74EB7475439C}"/>
              </a:ext>
            </a:extLst>
          </p:cNvPr>
          <p:cNvGrpSpPr/>
          <p:nvPr/>
        </p:nvGrpSpPr>
        <p:grpSpPr>
          <a:xfrm>
            <a:off x="447984" y="813430"/>
            <a:ext cx="6874329" cy="4871910"/>
            <a:chOff x="816428" y="993045"/>
            <a:chExt cx="6874329" cy="4871910"/>
          </a:xfrm>
        </p:grpSpPr>
        <p:sp>
          <p:nvSpPr>
            <p:cNvPr id="2" name="Speech Bubble: Rectangle with Corners Rounded 1">
              <a:extLst>
                <a:ext uri="{FF2B5EF4-FFF2-40B4-BE49-F238E27FC236}">
                  <a16:creationId xmlns:a16="http://schemas.microsoft.com/office/drawing/2014/main" id="{61D7DD79-EFD6-F97E-B3E4-F247301C4ADC}"/>
                </a:ext>
              </a:extLst>
            </p:cNvPr>
            <p:cNvSpPr/>
            <p:nvPr/>
          </p:nvSpPr>
          <p:spPr>
            <a:xfrm>
              <a:off x="816428" y="993045"/>
              <a:ext cx="6874329" cy="4871910"/>
            </a:xfrm>
            <a:prstGeom prst="wedgeRoundRectCallout">
              <a:avLst>
                <a:gd name="adj1" fmla="val 49588"/>
                <a:gd name="adj2" fmla="val 24532"/>
                <a:gd name="adj3" fmla="val 16667"/>
              </a:avLst>
            </a:prstGeom>
            <a:solidFill>
              <a:srgbClr val="E7F4D8"/>
            </a:solidFill>
            <a:ln>
              <a:solidFill>
                <a:srgbClr val="40AF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5CFECAF-6E3B-0F29-0629-251D171C21A8}"/>
                </a:ext>
              </a:extLst>
            </p:cNvPr>
            <p:cNvSpPr txBox="1"/>
            <p:nvPr/>
          </p:nvSpPr>
          <p:spPr>
            <a:xfrm>
              <a:off x="971549" y="1117008"/>
              <a:ext cx="6564085" cy="4623984"/>
            </a:xfrm>
            <a:prstGeom prst="rect">
              <a:avLst/>
            </a:prstGeom>
            <a:noFill/>
          </p:spPr>
          <p:txBody>
            <a:bodyPr wrap="square" rtlCol="0">
              <a:spAutoFit/>
            </a:bodyPr>
            <a:lstStyle/>
            <a:p>
              <a:pPr algn="just"/>
              <a:r>
                <a:rPr lang="en-US" sz="3600" dirty="0">
                  <a:latin typeface="Cambria" panose="02040503050406030204" pitchFamily="18" charset="0"/>
                  <a:cs typeface="Calibri" panose="020F0502020204030204" pitchFamily="34" charset="0"/>
                </a:rPr>
                <a:t>	</a:t>
              </a:r>
              <a:r>
                <a:rPr lang="vi-VN" sz="3600" dirty="0">
                  <a:latin typeface="Cambria" panose="02040503050406030204" pitchFamily="18" charset="0"/>
                  <a:cs typeface="Calibri" panose="020F0502020204030204" pitchFamily="34" charset="0"/>
                </a:rPr>
                <a:t>Đưa đồng hồ đang đổ chuông vào túi ni-lông, buộc chặt túi rồi thả vào bình nước (Hình 3). Áp một tai vào thành bình, tại kia được bịt lại. Em có nghe tiếng chuông đồng hồ không? Âm thanh truyền đến tai em qua những chất nào?</a:t>
              </a:r>
              <a:endParaRPr lang="en-US" sz="3600" dirty="0">
                <a:latin typeface="Cambria" panose="020405030504060302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216C4D7A-7DB1-7D97-AD4C-136D78860B63}"/>
              </a:ext>
            </a:extLst>
          </p:cNvPr>
          <p:cNvPicPr>
            <a:picLocks noChangeAspect="1"/>
          </p:cNvPicPr>
          <p:nvPr/>
        </p:nvPicPr>
        <p:blipFill>
          <a:blip r:embed="rId2"/>
          <a:stretch>
            <a:fillRect/>
          </a:stretch>
        </p:blipFill>
        <p:spPr>
          <a:xfrm>
            <a:off x="7478484" y="1066800"/>
            <a:ext cx="4265532" cy="4724400"/>
          </a:xfrm>
          <a:prstGeom prst="rect">
            <a:avLst/>
          </a:prstGeom>
        </p:spPr>
      </p:pic>
    </p:spTree>
    <p:extLst>
      <p:ext uri="{BB962C8B-B14F-4D97-AF65-F5344CB8AC3E}">
        <p14:creationId xmlns:p14="http://schemas.microsoft.com/office/powerpoint/2010/main" val="1582957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2D78E-8D1E-4368-E0C5-F9A0A121D865}"/>
              </a:ext>
            </a:extLst>
          </p:cNvPr>
          <p:cNvSpPr txBox="1"/>
          <p:nvPr/>
        </p:nvSpPr>
        <p:spPr>
          <a:xfrm>
            <a:off x="1345622" y="414590"/>
            <a:ext cx="10375323" cy="1323439"/>
          </a:xfrm>
          <a:prstGeom prst="rect">
            <a:avLst/>
          </a:prstGeom>
          <a:noFill/>
        </p:spPr>
        <p:txBody>
          <a:bodyPr wrap="square">
            <a:spAutoFit/>
          </a:bodyPr>
          <a:lstStyle/>
          <a:p>
            <a:pPr algn="just"/>
            <a:r>
              <a:rPr lang="en-US" sz="4000" b="1" i="0" dirty="0" err="1">
                <a:solidFill>
                  <a:srgbClr val="00B050"/>
                </a:solidFill>
                <a:effectLst/>
                <a:latin typeface="Cambria" panose="02040503050406030204" pitchFamily="18" charset="0"/>
              </a:rPr>
              <a:t>Nêu</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một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số</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ví</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dụ</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về</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âm</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thanh</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có</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thể</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truyền</a:t>
            </a:r>
            <a:r>
              <a:rPr lang="en-US" sz="4000" b="1" i="0" dirty="0">
                <a:solidFill>
                  <a:srgbClr val="00B050"/>
                </a:solidFill>
                <a:effectLst/>
                <a:latin typeface="Cambria" panose="02040503050406030204" pitchFamily="18" charset="0"/>
              </a:rPr>
              <a:t> qua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rắn</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lỏng</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chất</a:t>
            </a:r>
            <a:r>
              <a:rPr lang="en-US" sz="4000" b="1" i="0" dirty="0">
                <a:solidFill>
                  <a:srgbClr val="00B050"/>
                </a:solidFill>
                <a:effectLst/>
                <a:latin typeface="Cambria" panose="02040503050406030204" pitchFamily="18" charset="0"/>
              </a:rPr>
              <a:t> </a:t>
            </a:r>
            <a:r>
              <a:rPr lang="en-US" sz="4000" b="1" i="0" dirty="0" err="1">
                <a:solidFill>
                  <a:srgbClr val="00B050"/>
                </a:solidFill>
                <a:effectLst/>
                <a:latin typeface="Cambria" panose="02040503050406030204" pitchFamily="18" charset="0"/>
              </a:rPr>
              <a:t>khí</a:t>
            </a:r>
            <a:r>
              <a:rPr lang="en-US" sz="4000" b="1" i="0" dirty="0">
                <a:solidFill>
                  <a:srgbClr val="00B050"/>
                </a:solidFill>
                <a:effectLst/>
                <a:latin typeface="Cambria" panose="02040503050406030204" pitchFamily="18" charset="0"/>
              </a:rPr>
              <a:t>.</a:t>
            </a:r>
            <a:endParaRPr lang="en-US" sz="4000" b="1" dirty="0">
              <a:solidFill>
                <a:srgbClr val="00B050"/>
              </a:solidFill>
              <a:latin typeface="Cambria" panose="02040503050406030204" pitchFamily="18" charset="0"/>
            </a:endParaRPr>
          </a:p>
        </p:txBody>
      </p:sp>
      <p:sp>
        <p:nvSpPr>
          <p:cNvPr id="3" name="Oval 2">
            <a:extLst>
              <a:ext uri="{FF2B5EF4-FFF2-40B4-BE49-F238E27FC236}">
                <a16:creationId xmlns:a16="http://schemas.microsoft.com/office/drawing/2014/main" id="{D81A6659-CDD1-5C1E-6E1D-DB85E94F5EA3}"/>
              </a:ext>
            </a:extLst>
          </p:cNvPr>
          <p:cNvSpPr/>
          <p:nvPr/>
        </p:nvSpPr>
        <p:spPr>
          <a:xfrm>
            <a:off x="637602" y="415448"/>
            <a:ext cx="708020" cy="660861"/>
          </a:xfrm>
          <a:prstGeom prst="ellipse">
            <a:avLst/>
          </a:prstGeom>
          <a:solidFill>
            <a:srgbClr val="40AF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ambria" panose="02040503050406030204" pitchFamily="18" charset="0"/>
              </a:rPr>
              <a:t>?</a:t>
            </a:r>
          </a:p>
        </p:txBody>
      </p:sp>
      <p:pic>
        <p:nvPicPr>
          <p:cNvPr id="4" name="Picture 3">
            <a:extLst>
              <a:ext uri="{FF2B5EF4-FFF2-40B4-BE49-F238E27FC236}">
                <a16:creationId xmlns:a16="http://schemas.microsoft.com/office/drawing/2014/main" id="{203F6D36-9B9A-B2A2-1436-42AC21E45B91}"/>
              </a:ext>
            </a:extLst>
          </p:cNvPr>
          <p:cNvPicPr>
            <a:picLocks noChangeAspect="1"/>
          </p:cNvPicPr>
          <p:nvPr/>
        </p:nvPicPr>
        <p:blipFill>
          <a:blip r:embed="rId2"/>
          <a:stretch>
            <a:fillRect/>
          </a:stretch>
        </p:blipFill>
        <p:spPr>
          <a:xfrm>
            <a:off x="2349795" y="1748766"/>
            <a:ext cx="7979292" cy="4694644"/>
          </a:xfrm>
          <a:prstGeom prst="rect">
            <a:avLst/>
          </a:prstGeom>
        </p:spPr>
      </p:pic>
    </p:spTree>
    <p:extLst>
      <p:ext uri="{BB962C8B-B14F-4D97-AF65-F5344CB8AC3E}">
        <p14:creationId xmlns:p14="http://schemas.microsoft.com/office/powerpoint/2010/main" val="255580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174B1D0-C06B-D63F-B066-A50C2137E0AE}"/>
              </a:ext>
            </a:extLst>
          </p:cNvPr>
          <p:cNvGrpSpPr/>
          <p:nvPr/>
        </p:nvGrpSpPr>
        <p:grpSpPr>
          <a:xfrm>
            <a:off x="1650492" y="2011777"/>
            <a:ext cx="9652351" cy="3474623"/>
            <a:chOff x="1650492" y="2011777"/>
            <a:chExt cx="9652351"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650492" y="2011777"/>
              <a:ext cx="9652351"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650492" y="2628378"/>
              <a:ext cx="9247956" cy="1754326"/>
            </a:xfrm>
            <a:prstGeom prst="rect">
              <a:avLst/>
            </a:prstGeom>
            <a:noFill/>
          </p:spPr>
          <p:txBody>
            <a:bodyPr wrap="square" rtlCol="0">
              <a:spAutoFit/>
            </a:bodyPr>
            <a:lstStyle/>
            <a:p>
              <a:pPr algn="ctr"/>
              <a:r>
                <a:rPr lang="en-US" sz="5400" b="1" dirty="0" err="1">
                  <a:latin typeface="Cambria" panose="02040503050406030204" pitchFamily="18" charset="0"/>
                  <a:cs typeface="Calibri" panose="020F0502020204030204" pitchFamily="34" charset="0"/>
                </a:rPr>
                <a:t>Âm</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thanh</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có</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thể</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truyền</a:t>
              </a:r>
              <a:r>
                <a:rPr lang="en-US" sz="5400" b="1" dirty="0">
                  <a:latin typeface="Cambria" panose="02040503050406030204" pitchFamily="18" charset="0"/>
                  <a:cs typeface="Calibri" panose="020F0502020204030204" pitchFamily="34" charset="0"/>
                </a:rPr>
                <a:t> qua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khí</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lỏng</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chất</a:t>
              </a:r>
              <a:r>
                <a:rPr lang="en-US" sz="5400" b="1" dirty="0">
                  <a:latin typeface="Cambria" panose="02040503050406030204" pitchFamily="18" charset="0"/>
                  <a:cs typeface="Calibri" panose="020F0502020204030204" pitchFamily="34" charset="0"/>
                </a:rPr>
                <a:t> </a:t>
              </a:r>
              <a:r>
                <a:rPr lang="en-US" sz="5400" b="1" dirty="0" err="1">
                  <a:latin typeface="Cambria" panose="02040503050406030204" pitchFamily="18" charset="0"/>
                  <a:cs typeface="Calibri" panose="020F0502020204030204" pitchFamily="34" charset="0"/>
                </a:rPr>
                <a:t>rắn</a:t>
              </a:r>
              <a:r>
                <a:rPr lang="en-US" sz="5400" b="1"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43D94AE-1245-F3E3-6D08-40E6C04D5FB5}"/>
              </a:ext>
            </a:extLst>
          </p:cNvPr>
          <p:cNvPicPr>
            <a:picLocks noChangeAspect="1"/>
          </p:cNvPicPr>
          <p:nvPr/>
        </p:nvPicPr>
        <p:blipFill>
          <a:blip r:embed="rId2"/>
          <a:stretch>
            <a:fillRect/>
          </a:stretch>
        </p:blipFill>
        <p:spPr>
          <a:xfrm>
            <a:off x="3445377" y="518182"/>
            <a:ext cx="5301246" cy="2059995"/>
          </a:xfrm>
          <a:prstGeom prst="rect">
            <a:avLst/>
          </a:prstGeom>
        </p:spPr>
      </p:pic>
    </p:spTree>
    <p:extLst>
      <p:ext uri="{BB962C8B-B14F-4D97-AF65-F5344CB8AC3E}">
        <p14:creationId xmlns:p14="http://schemas.microsoft.com/office/powerpoint/2010/main" val="3084769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3664C1-E21C-0F56-D294-238259A77F4A}"/>
              </a:ext>
            </a:extLst>
          </p:cNvPr>
          <p:cNvGrpSpPr/>
          <p:nvPr/>
        </p:nvGrpSpPr>
        <p:grpSpPr>
          <a:xfrm>
            <a:off x="869121" y="1911462"/>
            <a:ext cx="10453757" cy="3474623"/>
            <a:chOff x="1029351" y="1868932"/>
            <a:chExt cx="10453757" cy="3474623"/>
          </a:xfrm>
        </p:grpSpPr>
        <p:grpSp>
          <p:nvGrpSpPr>
            <p:cNvPr id="6" name="组合 19">
              <a:extLst>
                <a:ext uri="{FF2B5EF4-FFF2-40B4-BE49-F238E27FC236}">
                  <a16:creationId xmlns:a16="http://schemas.microsoft.com/office/drawing/2014/main" id="{1522B330-74BC-422A-A54F-F31C071444A2}"/>
                </a:ext>
              </a:extLst>
            </p:cNvPr>
            <p:cNvGrpSpPr/>
            <p:nvPr/>
          </p:nvGrpSpPr>
          <p:grpSpPr>
            <a:xfrm>
              <a:off x="1029351" y="1868932"/>
              <a:ext cx="10453757" cy="3474623"/>
              <a:chOff x="924877" y="2255520"/>
              <a:chExt cx="10211753" cy="3468088"/>
            </a:xfrm>
          </p:grpSpPr>
          <p:sp>
            <p:nvSpPr>
              <p:cNvPr id="16" name="矩形: 圆角 9">
                <a:extLst>
                  <a:ext uri="{FF2B5EF4-FFF2-40B4-BE49-F238E27FC236}">
                    <a16:creationId xmlns:a16="http://schemas.microsoft.com/office/drawing/2014/main" id="{19614A78-37AB-CBB5-F6A6-8AE1CDDC6550}"/>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4F706132-9AD3-0697-5F87-9C0CF5B54A90}"/>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8" name="TextBox 17">
              <a:extLst>
                <a:ext uri="{FF2B5EF4-FFF2-40B4-BE49-F238E27FC236}">
                  <a16:creationId xmlns:a16="http://schemas.microsoft.com/office/drawing/2014/main" id="{EAAED54D-BF3E-26D1-EEE5-67BDA242347B}"/>
                </a:ext>
              </a:extLst>
            </p:cNvPr>
            <p:cNvSpPr txBox="1"/>
            <p:nvPr/>
          </p:nvSpPr>
          <p:spPr>
            <a:xfrm>
              <a:off x="1209619" y="2085262"/>
              <a:ext cx="10093223" cy="2800767"/>
            </a:xfrm>
            <a:prstGeom prst="rect">
              <a:avLst/>
            </a:prstGeom>
            <a:noFill/>
          </p:spPr>
          <p:txBody>
            <a:bodyPr wrap="square" rtlCol="0">
              <a:spAutoFit/>
            </a:bodyPr>
            <a:lstStyle/>
            <a:p>
              <a:pPr algn="just"/>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chậm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khác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nhau</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Âm</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truyền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răn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trong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lỏng</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nhanh</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hơn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chất</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khí</a:t>
              </a:r>
              <a:r>
                <a:rPr lang="en-US" sz="4400" dirty="0">
                  <a:latin typeface="Cambria" panose="02040503050406030204" pitchFamily="18" charset="0"/>
                  <a:cs typeface="Calibri" panose="020F0502020204030204" pitchFamily="34" charset="0"/>
                </a:rPr>
                <a:t>.</a:t>
              </a:r>
            </a:p>
          </p:txBody>
        </p:sp>
      </p:grpSp>
      <p:pic>
        <p:nvPicPr>
          <p:cNvPr id="7" name="Picture 6">
            <a:extLst>
              <a:ext uri="{FF2B5EF4-FFF2-40B4-BE49-F238E27FC236}">
                <a16:creationId xmlns:a16="http://schemas.microsoft.com/office/drawing/2014/main" id="{50A3336F-A398-5C71-C259-1BB50BF5A9FC}"/>
              </a:ext>
            </a:extLst>
          </p:cNvPr>
          <p:cNvPicPr>
            <a:picLocks noChangeAspect="1"/>
          </p:cNvPicPr>
          <p:nvPr/>
        </p:nvPicPr>
        <p:blipFill>
          <a:blip r:embed="rId2"/>
          <a:stretch>
            <a:fillRect/>
          </a:stretch>
        </p:blipFill>
        <p:spPr>
          <a:xfrm>
            <a:off x="3852477" y="551682"/>
            <a:ext cx="4487045" cy="1353429"/>
          </a:xfrm>
          <a:prstGeom prst="rect">
            <a:avLst/>
          </a:prstGeom>
        </p:spPr>
      </p:pic>
    </p:spTree>
    <p:extLst>
      <p:ext uri="{BB962C8B-B14F-4D97-AF65-F5344CB8AC3E}">
        <p14:creationId xmlns:p14="http://schemas.microsoft.com/office/powerpoint/2010/main" val="3655328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29742"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26013" y="278532"/>
            <a:ext cx="1523937" cy="1523937"/>
          </a:xfrm>
          <a:prstGeom prst="rect">
            <a:avLst/>
          </a:prstGeom>
        </p:spPr>
      </p:pic>
      <p:grpSp>
        <p:nvGrpSpPr>
          <p:cNvPr id="6" name="Group 5">
            <a:extLst>
              <a:ext uri="{FF2B5EF4-FFF2-40B4-BE49-F238E27FC236}">
                <a16:creationId xmlns:a16="http://schemas.microsoft.com/office/drawing/2014/main" id="{974025FF-59C2-D7D2-0AA8-BB2A8C4409AA}"/>
              </a:ext>
            </a:extLst>
          </p:cNvPr>
          <p:cNvGrpSpPr/>
          <p:nvPr/>
        </p:nvGrpSpPr>
        <p:grpSpPr>
          <a:xfrm>
            <a:off x="1649588" y="2337797"/>
            <a:ext cx="9033822" cy="2288119"/>
            <a:chOff x="1029351" y="1782856"/>
            <a:chExt cx="10453757" cy="3560699"/>
          </a:xfrm>
        </p:grpSpPr>
        <p:grpSp>
          <p:nvGrpSpPr>
            <p:cNvPr id="7" name="组合 19">
              <a:extLst>
                <a:ext uri="{FF2B5EF4-FFF2-40B4-BE49-F238E27FC236}">
                  <a16:creationId xmlns:a16="http://schemas.microsoft.com/office/drawing/2014/main" id="{FEF422B0-D377-5B08-5FB5-BEC150FF6A10}"/>
                </a:ext>
              </a:extLst>
            </p:cNvPr>
            <p:cNvGrpSpPr/>
            <p:nvPr/>
          </p:nvGrpSpPr>
          <p:grpSpPr>
            <a:xfrm>
              <a:off x="1029351" y="1868932"/>
              <a:ext cx="10453757" cy="3474623"/>
              <a:chOff x="924877" y="2255520"/>
              <a:chExt cx="10211753" cy="3468088"/>
            </a:xfrm>
          </p:grpSpPr>
          <p:sp>
            <p:nvSpPr>
              <p:cNvPr id="14" name="矩形: 圆角 9">
                <a:extLst>
                  <a:ext uri="{FF2B5EF4-FFF2-40B4-BE49-F238E27FC236}">
                    <a16:creationId xmlns:a16="http://schemas.microsoft.com/office/drawing/2014/main" id="{5B761440-D8DC-A976-2BFB-2F0A96777D1E}"/>
                  </a:ext>
                </a:extLst>
              </p:cNvPr>
              <p:cNvSpPr/>
              <p:nvPr/>
            </p:nvSpPr>
            <p:spPr>
              <a:xfrm>
                <a:off x="1055369" y="2484120"/>
                <a:ext cx="10081261" cy="3239488"/>
              </a:xfrm>
              <a:prstGeom prst="roundRect">
                <a:avLst/>
              </a:prstGeom>
              <a:solidFill>
                <a:srgbClr val="40A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矩形: 圆角 11">
                <a:extLst>
                  <a:ext uri="{FF2B5EF4-FFF2-40B4-BE49-F238E27FC236}">
                    <a16:creationId xmlns:a16="http://schemas.microsoft.com/office/drawing/2014/main" id="{D61C3B90-828E-D007-EDE2-6B502D9B15C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8" name="TextBox 7">
              <a:extLst>
                <a:ext uri="{FF2B5EF4-FFF2-40B4-BE49-F238E27FC236}">
                  <a16:creationId xmlns:a16="http://schemas.microsoft.com/office/drawing/2014/main" id="{F9E3D7A8-817A-2D68-F999-9AF5BF704ED9}"/>
                </a:ext>
              </a:extLst>
            </p:cNvPr>
            <p:cNvSpPr txBox="1"/>
            <p:nvPr/>
          </p:nvSpPr>
          <p:spPr>
            <a:xfrm>
              <a:off x="1243704" y="1782856"/>
              <a:ext cx="10093223" cy="3109298"/>
            </a:xfrm>
            <a:prstGeom prst="rect">
              <a:avLst/>
            </a:prstGeom>
            <a:noFill/>
          </p:spPr>
          <p:txBody>
            <a:bodyPr wrap="square" rtlCol="0">
              <a:spAutoFit/>
            </a:bodyPr>
            <a:lstStyle/>
            <a:p>
              <a:pPr marL="571500" indent="-571500" algn="just">
                <a:lnSpc>
                  <a:spcPct val="150000"/>
                </a:lnSpc>
                <a:buFontTx/>
                <a:buChar char="-"/>
              </a:pPr>
              <a:r>
                <a:rPr lang="en-US" sz="4400" dirty="0">
                  <a:latin typeface="Cambria" panose="02040503050406030204" pitchFamily="18" charset="0"/>
                  <a:cs typeface="Calibri" panose="020F0502020204030204" pitchFamily="34" charset="0"/>
                </a:rPr>
                <a:t>Chia </a:t>
              </a:r>
              <a:r>
                <a:rPr lang="en-US" sz="4400" dirty="0" err="1">
                  <a:latin typeface="Cambria" panose="02040503050406030204" pitchFamily="18" charset="0"/>
                  <a:cs typeface="Calibri" panose="020F0502020204030204" pitchFamily="34" charset="0"/>
                </a:rPr>
                <a:t>sẻ</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với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người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thân</a:t>
              </a:r>
              <a:r>
                <a:rPr lang="en-US" sz="4400" dirty="0">
                  <a:latin typeface="Cambria" panose="02040503050406030204" pitchFamily="18" charset="0"/>
                  <a:cs typeface="Calibri" panose="020F0502020204030204" pitchFamily="34" charset="0"/>
                </a:rPr>
                <a:t>.</a:t>
              </a:r>
            </a:p>
            <a:p>
              <a:pPr marL="571500" indent="-571500" algn="just">
                <a:lnSpc>
                  <a:spcPct val="150000"/>
                </a:lnSpc>
                <a:buFontTx/>
                <a:buChar char="-"/>
              </a:pPr>
              <a:r>
                <a:rPr lang="en-US" sz="4400" dirty="0" err="1">
                  <a:latin typeface="Cambria" panose="02040503050406030204" pitchFamily="18" charset="0"/>
                  <a:cs typeface="Calibri" panose="020F0502020204030204" pitchFamily="34" charset="0"/>
                </a:rPr>
                <a:t>Chuẩn</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bị</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bài</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học</a:t>
              </a:r>
              <a:r>
                <a:rPr lang="en-US" sz="4400" dirty="0">
                  <a:latin typeface="Cambria" panose="02040503050406030204" pitchFamily="18" charset="0"/>
                  <a:cs typeface="Calibri" panose="020F0502020204030204" pitchFamily="34" charset="0"/>
                </a:rPr>
                <a:t> </a:t>
              </a:r>
              <a:r>
                <a:rPr lang="en-US" sz="4400" dirty="0" err="1">
                  <a:latin typeface="Cambria" panose="02040503050406030204" pitchFamily="18" charset="0"/>
                  <a:cs typeface="Calibri" panose="020F0502020204030204" pitchFamily="34" charset="0"/>
                </a:rPr>
                <a:t>mới</a:t>
              </a:r>
              <a:r>
                <a:rPr lang="en-US" sz="4400" dirty="0">
                  <a:latin typeface="Cambria" panose="02040503050406030204" pitchFamily="18" charset="0"/>
                  <a:cs typeface="Calibri" panose="020F0502020204030204" pitchFamily="34" charset="0"/>
                </a:rPr>
                <a:t>.</a:t>
              </a:r>
            </a:p>
          </p:txBody>
        </p:sp>
      </p:grpSp>
      <p:pic>
        <p:nvPicPr>
          <p:cNvPr id="16" name="图片 27">
            <a:extLst>
              <a:ext uri="{FF2B5EF4-FFF2-40B4-BE49-F238E27FC236}">
                <a16:creationId xmlns:a16="http://schemas.microsoft.com/office/drawing/2014/main" id="{91654B5D-67F7-E7BE-D9ED-C74105087A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82002" y="865415"/>
            <a:ext cx="6294666" cy="6294666"/>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53850" y="3583101"/>
            <a:ext cx="3068415" cy="3325765"/>
          </a:xfrm>
          <a:prstGeom prst="rect">
            <a:avLst/>
          </a:prstGeom>
        </p:spPr>
      </p:pic>
      <p:pic>
        <p:nvPicPr>
          <p:cNvPr id="17" name="Picture 16">
            <a:extLst>
              <a:ext uri="{FF2B5EF4-FFF2-40B4-BE49-F238E27FC236}">
                <a16:creationId xmlns:a16="http://schemas.microsoft.com/office/drawing/2014/main" id="{F613E5AB-745B-E7E4-584A-BE6FAF978771}"/>
              </a:ext>
            </a:extLst>
          </p:cNvPr>
          <p:cNvPicPr>
            <a:picLocks noChangeAspect="1"/>
          </p:cNvPicPr>
          <p:nvPr/>
        </p:nvPicPr>
        <p:blipFill>
          <a:blip r:embed="rId11"/>
          <a:stretch>
            <a:fillRect/>
          </a:stretch>
        </p:blipFill>
        <p:spPr>
          <a:xfrm>
            <a:off x="3160713" y="42231"/>
            <a:ext cx="6127011" cy="2267909"/>
          </a:xfrm>
          <a:prstGeom prst="rect">
            <a:avLst/>
          </a:prstGeom>
        </p:spPr>
      </p:pic>
    </p:spTree>
    <p:extLst>
      <p:ext uri="{BB962C8B-B14F-4D97-AF65-F5344CB8AC3E}">
        <p14:creationId xmlns:p14="http://schemas.microsoft.com/office/powerpoint/2010/main" val="152173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241"/>
          <a:stretch/>
        </p:blipFill>
        <p:spPr>
          <a:xfrm>
            <a:off x="0" y="1530735"/>
            <a:ext cx="12192000" cy="5327265"/>
          </a:xfrm>
          <a:prstGeom prst="rect">
            <a:avLst/>
          </a:prstGeom>
        </p:spPr>
      </p:pic>
      <p:pic>
        <p:nvPicPr>
          <p:cNvPr id="29" name="图片 28">
            <a:extLst>
              <a:ext uri="{FF2B5EF4-FFF2-40B4-BE49-F238E27FC236}">
                <a16:creationId xmlns:a16="http://schemas.microsoft.com/office/drawing/2014/main" id="{49D66732-9CDC-D4B2-A7DC-0D1022D1D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051" t="6724" r="55512" b="66175"/>
          <a:stretch/>
        </p:blipFill>
        <p:spPr>
          <a:xfrm>
            <a:off x="106595" y="52301"/>
            <a:ext cx="734661" cy="633329"/>
          </a:xfrm>
          <a:prstGeom prst="rect">
            <a:avLst/>
          </a:prstGeom>
        </p:spPr>
      </p:pic>
      <p:pic>
        <p:nvPicPr>
          <p:cNvPr id="30" name="图片 29">
            <a:extLst>
              <a:ext uri="{FF2B5EF4-FFF2-40B4-BE49-F238E27FC236}">
                <a16:creationId xmlns:a16="http://schemas.microsoft.com/office/drawing/2014/main" id="{5642BCD8-FE54-7CCB-758F-1BDB66816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051" t="6724" r="55512" b="66175"/>
          <a:stretch/>
        </p:blipFill>
        <p:spPr>
          <a:xfrm rot="20019125" flipH="1">
            <a:off x="10224680" y="4599018"/>
            <a:ext cx="548532" cy="472872"/>
          </a:xfrm>
          <a:prstGeom prst="rect">
            <a:avLst/>
          </a:prstGeom>
        </p:spPr>
      </p:pic>
      <p:pic>
        <p:nvPicPr>
          <p:cNvPr id="40" name="图片 39">
            <a:extLst>
              <a:ext uri="{FF2B5EF4-FFF2-40B4-BE49-F238E27FC236}">
                <a16:creationId xmlns:a16="http://schemas.microsoft.com/office/drawing/2014/main" id="{75FDC46C-3DE7-10CD-5562-654397122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5917" y="15253"/>
            <a:ext cx="1802469" cy="1802469"/>
          </a:xfrm>
          <a:prstGeom prst="rect">
            <a:avLst/>
          </a:prstGeom>
        </p:spPr>
      </p:pic>
      <p:pic>
        <p:nvPicPr>
          <p:cNvPr id="41" name="图片 40">
            <a:extLst>
              <a:ext uri="{FF2B5EF4-FFF2-40B4-BE49-F238E27FC236}">
                <a16:creationId xmlns:a16="http://schemas.microsoft.com/office/drawing/2014/main" id="{9E1BE53A-40ED-4C9D-14F9-9960754BB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483" b="6367"/>
          <a:stretch/>
        </p:blipFill>
        <p:spPr>
          <a:xfrm>
            <a:off x="8828435" y="0"/>
            <a:ext cx="3332365" cy="1371260"/>
          </a:xfrm>
          <a:prstGeom prst="rect">
            <a:avLst/>
          </a:prstGeom>
        </p:spPr>
      </p:pic>
      <p:grpSp>
        <p:nvGrpSpPr>
          <p:cNvPr id="4" name="Group 3">
            <a:extLst>
              <a:ext uri="{FF2B5EF4-FFF2-40B4-BE49-F238E27FC236}">
                <a16:creationId xmlns:a16="http://schemas.microsoft.com/office/drawing/2014/main" id="{BCEACEFD-F378-A50F-F9DD-98994C3B17DC}"/>
              </a:ext>
            </a:extLst>
          </p:cNvPr>
          <p:cNvGrpSpPr/>
          <p:nvPr/>
        </p:nvGrpSpPr>
        <p:grpSpPr>
          <a:xfrm>
            <a:off x="4749897" y="184264"/>
            <a:ext cx="3671380" cy="1132578"/>
            <a:chOff x="4029794" y="570154"/>
            <a:chExt cx="3671380" cy="1132578"/>
          </a:xfrm>
        </p:grpSpPr>
        <p:sp>
          <p:nvSpPr>
            <p:cNvPr id="23" name="矩形: 圆角 22">
              <a:extLst>
                <a:ext uri="{FF2B5EF4-FFF2-40B4-BE49-F238E27FC236}">
                  <a16:creationId xmlns:a16="http://schemas.microsoft.com/office/drawing/2014/main" id="{82C79FD8-0BBF-F696-64C9-D77F9F1F71DC}"/>
                </a:ext>
              </a:extLst>
            </p:cNvPr>
            <p:cNvSpPr/>
            <p:nvPr/>
          </p:nvSpPr>
          <p:spPr>
            <a:xfrm>
              <a:off x="4029794" y="1116882"/>
              <a:ext cx="3354267" cy="585850"/>
            </a:xfrm>
            <a:prstGeom prst="roundRect">
              <a:avLst>
                <a:gd name="adj" fmla="val 50000"/>
              </a:avLst>
            </a:prstGeom>
            <a:gradFill>
              <a:gsLst>
                <a:gs pos="0">
                  <a:srgbClr val="FFEF7F"/>
                </a:gs>
                <a:gs pos="100000">
                  <a:srgbClr val="FFC00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p>
          </p:txBody>
        </p:sp>
        <p:pic>
          <p:nvPicPr>
            <p:cNvPr id="43" name="图片 42">
              <a:extLst>
                <a:ext uri="{FF2B5EF4-FFF2-40B4-BE49-F238E27FC236}">
                  <a16:creationId xmlns:a16="http://schemas.microsoft.com/office/drawing/2014/main" id="{E3B79A2D-112E-AF31-D269-722933D079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702436" y="570154"/>
              <a:ext cx="998738" cy="998738"/>
            </a:xfrm>
            <a:prstGeom prst="rect">
              <a:avLst/>
            </a:prstGeom>
          </p:spPr>
        </p:pic>
      </p:grpSp>
      <p:pic>
        <p:nvPicPr>
          <p:cNvPr id="45" name="图片 44">
            <a:extLst>
              <a:ext uri="{FF2B5EF4-FFF2-40B4-BE49-F238E27FC236}">
                <a16:creationId xmlns:a16="http://schemas.microsoft.com/office/drawing/2014/main" id="{BFEC439C-805D-CB2C-60A2-659A89CA3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0175" r="10162"/>
          <a:stretch/>
        </p:blipFill>
        <p:spPr>
          <a:xfrm>
            <a:off x="8091093" y="15545"/>
            <a:ext cx="4087523" cy="2266981"/>
          </a:xfrm>
          <a:prstGeom prst="rect">
            <a:avLst/>
          </a:prstGeom>
        </p:spPr>
      </p:pic>
      <p:pic>
        <p:nvPicPr>
          <p:cNvPr id="8" name="Picture 7">
            <a:extLst>
              <a:ext uri="{FF2B5EF4-FFF2-40B4-BE49-F238E27FC236}">
                <a16:creationId xmlns:a16="http://schemas.microsoft.com/office/drawing/2014/main" id="{72C61A84-BC9B-2822-1BDA-CEC7C600F280}"/>
              </a:ext>
            </a:extLst>
          </p:cNvPr>
          <p:cNvPicPr>
            <a:picLocks noChangeAspect="1"/>
          </p:cNvPicPr>
          <p:nvPr/>
        </p:nvPicPr>
        <p:blipFill>
          <a:blip r:embed="rId10"/>
          <a:stretch>
            <a:fillRect/>
          </a:stretch>
        </p:blipFill>
        <p:spPr>
          <a:xfrm>
            <a:off x="1342344" y="1530735"/>
            <a:ext cx="10065524" cy="3760745"/>
          </a:xfrm>
          <a:prstGeom prst="rect">
            <a:avLst/>
          </a:prstGeom>
        </p:spPr>
      </p:pic>
      <p:pic>
        <p:nvPicPr>
          <p:cNvPr id="36" name="图片 35">
            <a:extLst>
              <a:ext uri="{FF2B5EF4-FFF2-40B4-BE49-F238E27FC236}">
                <a16:creationId xmlns:a16="http://schemas.microsoft.com/office/drawing/2014/main" id="{B5E8D4B8-2A3C-8F3F-EDC5-8E76137F331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4119" y="2886742"/>
            <a:ext cx="4274113" cy="4274113"/>
          </a:xfrm>
          <a:prstGeom prst="rect">
            <a:avLst/>
          </a:prstGeom>
        </p:spPr>
      </p:pic>
    </p:spTree>
    <p:extLst>
      <p:ext uri="{BB962C8B-B14F-4D97-AF65-F5344CB8AC3E}">
        <p14:creationId xmlns:p14="http://schemas.microsoft.com/office/powerpoint/2010/main" val="168542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588878" y="1120662"/>
            <a:ext cx="740414" cy="740414"/>
          </a:xfrm>
          <a:prstGeom prst="rect">
            <a:avLst/>
          </a:prstGeom>
        </p:spPr>
      </p:pic>
      <p:pic>
        <p:nvPicPr>
          <p:cNvPr id="6" name="Picture 5">
            <a:extLst>
              <a:ext uri="{FF2B5EF4-FFF2-40B4-BE49-F238E27FC236}">
                <a16:creationId xmlns:a16="http://schemas.microsoft.com/office/drawing/2014/main" id="{BB26B837-B144-8630-28EC-1BFA1F3AF3AD}"/>
              </a:ext>
            </a:extLst>
          </p:cNvPr>
          <p:cNvPicPr>
            <a:picLocks noChangeAspect="1"/>
          </p:cNvPicPr>
          <p:nvPr/>
        </p:nvPicPr>
        <p:blipFill>
          <a:blip r:embed="rId11"/>
          <a:stretch>
            <a:fillRect/>
          </a:stretch>
        </p:blipFill>
        <p:spPr>
          <a:xfrm>
            <a:off x="5110813" y="1120662"/>
            <a:ext cx="6803726" cy="4383404"/>
          </a:xfrm>
          <a:prstGeom prst="rect">
            <a:avLst/>
          </a:prstGeom>
        </p:spPr>
      </p:pic>
    </p:spTree>
    <p:extLst>
      <p:ext uri="{BB962C8B-B14F-4D97-AF65-F5344CB8AC3E}">
        <p14:creationId xmlns:p14="http://schemas.microsoft.com/office/powerpoint/2010/main" val="1362076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51" y="10323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4174849" y="2593441"/>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9" name="图片 18">
            <a:extLst>
              <a:ext uri="{FF2B5EF4-FFF2-40B4-BE49-F238E27FC236}">
                <a16:creationId xmlns:a16="http://schemas.microsoft.com/office/drawing/2014/main" id="{8F2C685A-8E13-D810-A057-6ED63B20A4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61" y="3059815"/>
            <a:ext cx="5308099" cy="3538733"/>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21F3C58A-4847-4BBA-D98E-57F34839660A}"/>
              </a:ext>
            </a:extLst>
          </p:cNvPr>
          <p:cNvPicPr>
            <a:picLocks noChangeAspect="1"/>
          </p:cNvPicPr>
          <p:nvPr/>
        </p:nvPicPr>
        <p:blipFill>
          <a:blip r:embed="rId11"/>
          <a:stretch>
            <a:fillRect/>
          </a:stretch>
        </p:blipFill>
        <p:spPr>
          <a:xfrm>
            <a:off x="5197043" y="1052286"/>
            <a:ext cx="6809822" cy="4352921"/>
          </a:xfrm>
          <a:prstGeom prst="rect">
            <a:avLst/>
          </a:prstGeom>
        </p:spPr>
      </p:pic>
    </p:spTree>
    <p:extLst>
      <p:ext uri="{BB962C8B-B14F-4D97-AF65-F5344CB8AC3E}">
        <p14:creationId xmlns:p14="http://schemas.microsoft.com/office/powerpoint/2010/main" val="3813090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9D52C103-8688-1EC4-6EE0-CFC884ECF56A}"/>
              </a:ext>
            </a:extLst>
          </p:cNvPr>
          <p:cNvPicPr>
            <a:picLocks noChangeAspect="1"/>
          </p:cNvPicPr>
          <p:nvPr/>
        </p:nvPicPr>
        <p:blipFill>
          <a:blip r:embed="rId10"/>
          <a:stretch>
            <a:fillRect/>
          </a:stretch>
        </p:blipFill>
        <p:spPr>
          <a:xfrm>
            <a:off x="988587" y="1709174"/>
            <a:ext cx="10382388" cy="2969009"/>
          </a:xfrm>
          <a:prstGeom prst="rect">
            <a:avLst/>
          </a:prstGeom>
        </p:spPr>
      </p:pic>
    </p:spTree>
    <p:extLst>
      <p:ext uri="{BB962C8B-B14F-4D97-AF65-F5344CB8AC3E}">
        <p14:creationId xmlns:p14="http://schemas.microsoft.com/office/powerpoint/2010/main" val="35527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8FFE4A-559C-0DB6-DC70-89BB6FF86ED2}"/>
              </a:ext>
            </a:extLst>
          </p:cNvPr>
          <p:cNvGrpSpPr/>
          <p:nvPr/>
        </p:nvGrpSpPr>
        <p:grpSpPr>
          <a:xfrm>
            <a:off x="478466" y="574159"/>
            <a:ext cx="5443870" cy="5712339"/>
            <a:chOff x="57948" y="568189"/>
            <a:chExt cx="11257754" cy="2372438"/>
          </a:xfrm>
        </p:grpSpPr>
        <p:sp>
          <p:nvSpPr>
            <p:cNvPr id="3" name="Rectangle: Rounded Corners 2">
              <a:extLst>
                <a:ext uri="{FF2B5EF4-FFF2-40B4-BE49-F238E27FC236}">
                  <a16:creationId xmlns:a16="http://schemas.microsoft.com/office/drawing/2014/main" id="{BAECCA4E-1204-B4B3-B38B-74DC16B8F449}"/>
                </a:ext>
              </a:extLst>
            </p:cNvPr>
            <p:cNvSpPr/>
            <p:nvPr/>
          </p:nvSpPr>
          <p:spPr>
            <a:xfrm>
              <a:off x="57948" y="568189"/>
              <a:ext cx="11257754" cy="2372438"/>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Box 1">
              <a:extLst>
                <a:ext uri="{FF2B5EF4-FFF2-40B4-BE49-F238E27FC236}">
                  <a16:creationId xmlns:a16="http://schemas.microsoft.com/office/drawing/2014/main" id="{2862E3BA-E9A8-5C67-FDB7-11D0AF27CA80}"/>
                </a:ext>
              </a:extLst>
            </p:cNvPr>
            <p:cNvSpPr txBox="1"/>
            <p:nvPr/>
          </p:nvSpPr>
          <p:spPr>
            <a:xfrm>
              <a:off x="636212" y="616540"/>
              <a:ext cx="10175760" cy="2190728"/>
            </a:xfrm>
            <a:prstGeom prst="rect">
              <a:avLst/>
            </a:prstGeom>
            <a:noFill/>
          </p:spPr>
          <p:txBody>
            <a:bodyPr wrap="square" rtlCol="0">
              <a:spAutoFit/>
            </a:bodyPr>
            <a:lstStyle/>
            <a:p>
              <a:pPr algn="just"/>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nghe</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thấy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trường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chuyện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từ</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của</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tiếng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róc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rách</a:t>
              </a:r>
              <a:r>
                <a:rPr lang="en-US" sz="3600" dirty="0">
                  <a:latin typeface="Cambria" panose="02040503050406030204" pitchFamily="18" charset="0"/>
                  <a:cs typeface="Calibri" panose="020F0502020204030204" pitchFamily="34" charset="0"/>
                </a:rPr>
                <a:t>,... Khi </a:t>
              </a:r>
              <a:r>
                <a:rPr lang="en-US" sz="3600" dirty="0" err="1">
                  <a:latin typeface="Cambria" panose="02040503050406030204" pitchFamily="18" charset="0"/>
                  <a:cs typeface="Calibri" panose="020F0502020204030204" pitchFamily="34" charset="0"/>
                </a:rPr>
                <a:t>đó</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mặt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trống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các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bạn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đang</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nói</a:t>
              </a:r>
              <a:r>
                <a:rPr lang="en-US" sz="3600" dirty="0">
                  <a:latin typeface="Cambria" panose="02040503050406030204" pitchFamily="18" charset="0"/>
                  <a:cs typeface="Calibri" panose="020F0502020204030204" pitchFamily="34" charset="0"/>
                </a:rPr>
                <a:t>, con </a:t>
              </a:r>
              <a:r>
                <a:rPr lang="en-US" sz="3600" dirty="0" err="1">
                  <a:latin typeface="Cambria" panose="02040503050406030204" pitchFamily="18" charset="0"/>
                  <a:cs typeface="Calibri" panose="020F0502020204030204" pitchFamily="34" charset="0"/>
                </a:rPr>
                <a:t>chim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hót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nước</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chảy</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đều</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là</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phát</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thanh</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nguồn</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âm</a:t>
              </a:r>
              <a:r>
                <a:rPr lang="en-US" sz="3600" dirty="0">
                  <a:latin typeface="Cambria" panose="02040503050406030204" pitchFamily="18" charset="0"/>
                  <a:cs typeface="Calibri" panose="020F0502020204030204" pitchFamily="34" charset="0"/>
                </a:rPr>
                <a:t>).</a:t>
              </a:r>
            </a:p>
          </p:txBody>
        </p:sp>
      </p:grpSp>
      <p:pic>
        <p:nvPicPr>
          <p:cNvPr id="5" name="Picture 4">
            <a:extLst>
              <a:ext uri="{FF2B5EF4-FFF2-40B4-BE49-F238E27FC236}">
                <a16:creationId xmlns:a16="http://schemas.microsoft.com/office/drawing/2014/main" id="{21218104-858B-4DE0-003B-8A26F00C5782}"/>
              </a:ext>
            </a:extLst>
          </p:cNvPr>
          <p:cNvPicPr>
            <a:picLocks noChangeAspect="1"/>
          </p:cNvPicPr>
          <p:nvPr/>
        </p:nvPicPr>
        <p:blipFill>
          <a:blip r:embed="rId2"/>
          <a:stretch>
            <a:fillRect/>
          </a:stretch>
        </p:blipFill>
        <p:spPr>
          <a:xfrm>
            <a:off x="5922334" y="935133"/>
            <a:ext cx="5901868" cy="3934579"/>
          </a:xfrm>
          <a:prstGeom prst="rect">
            <a:avLst/>
          </a:prstGeom>
        </p:spPr>
      </p:pic>
    </p:spTree>
    <p:extLst>
      <p:ext uri="{BB962C8B-B14F-4D97-AF65-F5344CB8AC3E}">
        <p14:creationId xmlns:p14="http://schemas.microsoft.com/office/powerpoint/2010/main" val="77263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B9E8F6-F02D-3D46-5F3F-2AC48B1DC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36" y="377571"/>
            <a:ext cx="1031764" cy="1031764"/>
          </a:xfrm>
          <a:prstGeom prst="rect">
            <a:avLst/>
          </a:prstGeom>
        </p:spPr>
      </p:pic>
      <p:sp>
        <p:nvSpPr>
          <p:cNvPr id="2" name="TextBox 1">
            <a:extLst>
              <a:ext uri="{FF2B5EF4-FFF2-40B4-BE49-F238E27FC236}">
                <a16:creationId xmlns:a16="http://schemas.microsoft.com/office/drawing/2014/main" id="{C903029E-66BB-72A9-2185-5A201B8694C6}"/>
              </a:ext>
            </a:extLst>
          </p:cNvPr>
          <p:cNvSpPr txBox="1"/>
          <p:nvPr/>
        </p:nvSpPr>
        <p:spPr>
          <a:xfrm>
            <a:off x="1506682" y="509155"/>
            <a:ext cx="5195453" cy="584775"/>
          </a:xfrm>
          <a:prstGeom prst="rect">
            <a:avLst/>
          </a:prstGeom>
          <a:noFill/>
        </p:spPr>
        <p:txBody>
          <a:bodyPr wrap="square" rtlCol="0">
            <a:spAutoFit/>
          </a:bodyPr>
          <a:lstStyle/>
          <a:p>
            <a:r>
              <a:rPr lang="en-US" sz="3200" b="1" dirty="0">
                <a:solidFill>
                  <a:srgbClr val="00B050"/>
                </a:solidFill>
                <a:latin typeface="Cambria" panose="02040503050406030204" pitchFamily="18" charset="0"/>
              </a:rPr>
              <a:t>1. Thực </a:t>
            </a:r>
            <a:r>
              <a:rPr lang="en-US" sz="3200" b="1" dirty="0" err="1">
                <a:solidFill>
                  <a:srgbClr val="00B050"/>
                </a:solidFill>
                <a:latin typeface="Cambria" panose="02040503050406030204" pitchFamily="18" charset="0"/>
              </a:rPr>
              <a:t>hành</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thí</a:t>
            </a:r>
            <a:r>
              <a:rPr lang="en-US" sz="3200" b="1" dirty="0">
                <a:solidFill>
                  <a:srgbClr val="00B050"/>
                </a:solidFill>
                <a:latin typeface="Cambria" panose="02040503050406030204" pitchFamily="18" charset="0"/>
              </a:rPr>
              <a:t> </a:t>
            </a:r>
            <a:r>
              <a:rPr lang="en-US" sz="3200" b="1" dirty="0" err="1">
                <a:solidFill>
                  <a:srgbClr val="00B050"/>
                </a:solidFill>
                <a:latin typeface="Cambria" panose="02040503050406030204" pitchFamily="18" charset="0"/>
              </a:rPr>
              <a:t>nghiệm</a:t>
            </a:r>
            <a:endParaRPr lang="en-US" sz="3200" b="1" dirty="0">
              <a:solidFill>
                <a:srgbClr val="00B050"/>
              </a:solidFill>
              <a:latin typeface="Cambria" panose="02040503050406030204" pitchFamily="18" charset="0"/>
            </a:endParaRPr>
          </a:p>
        </p:txBody>
      </p:sp>
      <p:sp>
        <p:nvSpPr>
          <p:cNvPr id="5" name="TextBox 4">
            <a:extLst>
              <a:ext uri="{FF2B5EF4-FFF2-40B4-BE49-F238E27FC236}">
                <a16:creationId xmlns:a16="http://schemas.microsoft.com/office/drawing/2014/main" id="{56375F0B-3FBF-5750-B513-8FA3BD00A942}"/>
              </a:ext>
            </a:extLst>
          </p:cNvPr>
          <p:cNvSpPr txBox="1"/>
          <p:nvPr/>
        </p:nvSpPr>
        <p:spPr>
          <a:xfrm>
            <a:off x="568436" y="1409335"/>
            <a:ext cx="5704808" cy="4031873"/>
          </a:xfrm>
          <a:prstGeom prst="rect">
            <a:avLst/>
          </a:prstGeom>
          <a:noFill/>
        </p:spPr>
        <p:txBody>
          <a:bodyPr wrap="square">
            <a:spAutoFit/>
          </a:bodyPr>
          <a:lstStyle/>
          <a:p>
            <a:pPr algn="just"/>
            <a:r>
              <a:rPr lang="en-US" sz="3200" dirty="0">
                <a:latin typeface="Cambria" panose="02040503050406030204" pitchFamily="18" charset="0"/>
              </a:rPr>
              <a:t>- </a:t>
            </a:r>
            <a:r>
              <a:rPr lang="en-US" sz="3200" dirty="0" err="1">
                <a:latin typeface="Cambria" panose="02040503050406030204" pitchFamily="18" charset="0"/>
              </a:rPr>
              <a:t>Rắc</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ít</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 (</a:t>
            </a:r>
            <a:r>
              <a:rPr lang="en-US" sz="3200" dirty="0" err="1">
                <a:latin typeface="Cambria" panose="02040503050406030204" pitchFamily="18" charset="0"/>
              </a:rPr>
              <a:t>hoặc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xốp</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vào</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1). Quan </a:t>
            </a:r>
            <a:r>
              <a:rPr lang="en-US" sz="3200" dirty="0" err="1">
                <a:latin typeface="Cambria" panose="02040503050406030204" pitchFamily="18" charset="0"/>
              </a:rPr>
              <a:t>sát</a:t>
            </a:r>
            <a:r>
              <a:rPr lang="en-US" sz="3200" dirty="0">
                <a:latin typeface="Cambria" panose="02040503050406030204" pitchFamily="18" charset="0"/>
              </a:rPr>
              <a:t> </a:t>
            </a:r>
            <a:r>
              <a:rPr lang="en-US" sz="3200" dirty="0" err="1">
                <a:latin typeface="Cambria" panose="02040503050406030204" pitchFamily="18" charset="0"/>
              </a:rPr>
              <a:t>và</a:t>
            </a:r>
            <a:r>
              <a:rPr lang="en-US" sz="3200" dirty="0">
                <a:latin typeface="Cambria" panose="02040503050406030204" pitchFamily="18" charset="0"/>
              </a:rPr>
              <a:t> </a:t>
            </a:r>
            <a:r>
              <a:rPr lang="en-US" sz="3200" dirty="0" err="1">
                <a:latin typeface="Cambria" panose="02040503050406030204" pitchFamily="18" charset="0"/>
              </a:rPr>
              <a:t>mô</a:t>
            </a:r>
            <a:r>
              <a:rPr lang="en-US" sz="3200" dirty="0">
                <a:latin typeface="Cambria" panose="02040503050406030204" pitchFamily="18" charset="0"/>
              </a:rPr>
              <a:t> </a:t>
            </a:r>
            <a:r>
              <a:rPr lang="en-US" sz="3200" dirty="0" err="1">
                <a:latin typeface="Cambria" panose="02040503050406030204" pitchFamily="18" charset="0"/>
              </a:rPr>
              <a:t>tả</a:t>
            </a:r>
            <a:r>
              <a:rPr lang="en-US" sz="3200" dirty="0">
                <a:latin typeface="Cambria" panose="02040503050406030204" pitchFamily="18" charset="0"/>
              </a:rPr>
              <a:t> </a:t>
            </a:r>
            <a:r>
              <a:rPr lang="en-US" sz="3200" dirty="0" err="1">
                <a:latin typeface="Cambria" panose="02040503050406030204" pitchFamily="18" charset="0"/>
              </a:rPr>
              <a:t>chuyển</a:t>
            </a:r>
            <a:r>
              <a:rPr lang="en-US" sz="3200" dirty="0">
                <a:latin typeface="Cambria" panose="02040503050406030204" pitchFamily="18" charset="0"/>
              </a:rPr>
              <a:t> </a:t>
            </a:r>
            <a:r>
              <a:rPr lang="en-US" sz="3200" dirty="0" err="1">
                <a:latin typeface="Cambria" panose="02040503050406030204" pitchFamily="18" charset="0"/>
              </a:rPr>
              <a:t>động</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các</a:t>
            </a:r>
            <a:r>
              <a:rPr lang="en-US" sz="3200" dirty="0">
                <a:latin typeface="Cambria" panose="02040503050406030204" pitchFamily="18" charset="0"/>
              </a:rPr>
              <a:t> </a:t>
            </a:r>
            <a:r>
              <a:rPr lang="en-US" sz="3200" dirty="0" err="1">
                <a:latin typeface="Cambria" panose="02040503050406030204" pitchFamily="18" charset="0"/>
              </a:rPr>
              <a:t>vụn</a:t>
            </a:r>
            <a:r>
              <a:rPr lang="en-US" sz="3200" dirty="0">
                <a:latin typeface="Cambria" panose="02040503050406030204" pitchFamily="18" charset="0"/>
              </a:rPr>
              <a:t> </a:t>
            </a:r>
            <a:r>
              <a:rPr lang="en-US" sz="3200" dirty="0" err="1">
                <a:latin typeface="Cambria" panose="02040503050406030204" pitchFamily="18" charset="0"/>
              </a:rPr>
              <a:t>giấy</a:t>
            </a:r>
            <a:r>
              <a:rPr lang="en-US" sz="3200" dirty="0">
                <a:latin typeface="Cambria" panose="02040503050406030204" pitchFamily="18" charset="0"/>
              </a:rPr>
              <a:t>.</a:t>
            </a:r>
          </a:p>
          <a:p>
            <a:pPr algn="just"/>
            <a:r>
              <a:rPr lang="en-US" sz="3200" dirty="0">
                <a:latin typeface="Cambria" panose="02040503050406030204" pitchFamily="18" charset="0"/>
              </a:rPr>
              <a:t>- </a:t>
            </a:r>
            <a:r>
              <a:rPr lang="en-US" sz="3200" dirty="0" err="1">
                <a:latin typeface="Cambria" panose="02040503050406030204" pitchFamily="18" charset="0"/>
              </a:rPr>
              <a:t>Đặt</a:t>
            </a:r>
            <a:r>
              <a:rPr lang="en-US" sz="3200" dirty="0">
                <a:latin typeface="Cambria" panose="02040503050406030204" pitchFamily="18" charset="0"/>
              </a:rPr>
              <a:t> </a:t>
            </a:r>
            <a:r>
              <a:rPr lang="en-US" sz="3200" dirty="0" err="1">
                <a:latin typeface="Cambria" panose="02040503050406030204" pitchFamily="18" charset="0"/>
              </a:rPr>
              <a:t>nhẹ</a:t>
            </a:r>
            <a:r>
              <a:rPr lang="en-US" sz="3200" dirty="0">
                <a:latin typeface="Cambria" panose="02040503050406030204" pitchFamily="18" charset="0"/>
              </a:rPr>
              <a:t> </a:t>
            </a: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lên</a:t>
            </a:r>
            <a:r>
              <a:rPr lang="en-US" sz="3200" dirty="0">
                <a:latin typeface="Cambria" panose="02040503050406030204" pitchFamily="18" charset="0"/>
              </a:rPr>
              <a:t> </a:t>
            </a:r>
            <a:r>
              <a:rPr lang="en-US" sz="3200" dirty="0" err="1">
                <a:latin typeface="Cambria" panose="02040503050406030204" pitchFamily="18" charset="0"/>
              </a:rPr>
              <a:t>mặt</a:t>
            </a:r>
            <a:r>
              <a:rPr lang="en-US" sz="3200" dirty="0">
                <a:latin typeface="Cambria" panose="02040503050406030204" pitchFamily="18" charset="0"/>
              </a:rPr>
              <a:t> </a:t>
            </a:r>
            <a:r>
              <a:rPr lang="en-US" sz="3200" dirty="0" err="1">
                <a:latin typeface="Cambria" panose="02040503050406030204" pitchFamily="18" charset="0"/>
              </a:rPr>
              <a:t>trên</a:t>
            </a:r>
            <a:r>
              <a:rPr lang="en-US" sz="3200" dirty="0">
                <a:latin typeface="Cambria" panose="02040503050406030204" pitchFamily="18" charset="0"/>
              </a:rPr>
              <a:t> </a:t>
            </a:r>
            <a:r>
              <a:rPr lang="en-US" sz="3200" dirty="0" err="1">
                <a:latin typeface="Cambria" panose="02040503050406030204" pitchFamily="18" charset="0"/>
              </a:rPr>
              <a:t>của</a:t>
            </a:r>
            <a:r>
              <a:rPr lang="en-US" sz="3200" dirty="0">
                <a:latin typeface="Cambria" panose="02040503050406030204" pitchFamily="18" charset="0"/>
              </a:rPr>
              <a:t> </a:t>
            </a:r>
            <a:r>
              <a:rPr lang="en-US" sz="3200" dirty="0" err="1">
                <a:latin typeface="Cambria" panose="02040503050406030204" pitchFamily="18" charset="0"/>
              </a:rPr>
              <a:t>trống</a:t>
            </a:r>
            <a:r>
              <a:rPr lang="en-US" sz="3200" dirty="0">
                <a:latin typeface="Cambria" panose="02040503050406030204" pitchFamily="18" charset="0"/>
              </a:rPr>
              <a:t> </a:t>
            </a:r>
            <a:r>
              <a:rPr lang="en-US" sz="3200" dirty="0" err="1">
                <a:latin typeface="Cambria" panose="02040503050406030204" pitchFamily="18" charset="0"/>
              </a:rPr>
              <a:t>khi</a:t>
            </a:r>
            <a:r>
              <a:rPr lang="en-US" sz="3200" dirty="0">
                <a:latin typeface="Cambria" panose="02040503050406030204" pitchFamily="18" charset="0"/>
              </a:rPr>
              <a:t> </a:t>
            </a:r>
            <a:r>
              <a:rPr lang="en-US" sz="3200" dirty="0" err="1">
                <a:latin typeface="Cambria" panose="02040503050406030204" pitchFamily="18" charset="0"/>
              </a:rPr>
              <a:t>gõ</a:t>
            </a:r>
            <a:r>
              <a:rPr lang="en-US" sz="3200" dirty="0">
                <a:latin typeface="Cambria" panose="02040503050406030204" pitchFamily="18" charset="0"/>
              </a:rPr>
              <a:t>. </a:t>
            </a:r>
            <a:r>
              <a:rPr lang="en-US" sz="3200" dirty="0" err="1">
                <a:latin typeface="Cambria" panose="02040503050406030204" pitchFamily="18" charset="0"/>
              </a:rPr>
              <a:t>Ngón</a:t>
            </a:r>
            <a:r>
              <a:rPr lang="en-US" sz="3200" dirty="0">
                <a:latin typeface="Cambria" panose="02040503050406030204" pitchFamily="18" charset="0"/>
              </a:rPr>
              <a:t> </a:t>
            </a:r>
            <a:r>
              <a:rPr lang="en-US" sz="3200" dirty="0" err="1">
                <a:latin typeface="Cambria" panose="02040503050406030204" pitchFamily="18" charset="0"/>
              </a:rPr>
              <a:t>tay</a:t>
            </a:r>
            <a:r>
              <a:rPr lang="en-US" sz="3200" dirty="0">
                <a:latin typeface="Cambria" panose="02040503050406030204" pitchFamily="18" charset="0"/>
              </a:rPr>
              <a:t> </a:t>
            </a:r>
            <a:r>
              <a:rPr lang="en-US" sz="3200" dirty="0" err="1">
                <a:latin typeface="Cambria" panose="02040503050406030204" pitchFamily="18" charset="0"/>
              </a:rPr>
              <a:t>em</a:t>
            </a:r>
            <a:r>
              <a:rPr lang="en-US" sz="3200" dirty="0">
                <a:latin typeface="Cambria" panose="02040503050406030204" pitchFamily="18" charset="0"/>
              </a:rPr>
              <a:t> </a:t>
            </a:r>
            <a:r>
              <a:rPr lang="en-US" sz="3200" dirty="0" err="1">
                <a:latin typeface="Cambria" panose="02040503050406030204" pitchFamily="18" charset="0"/>
              </a:rPr>
              <a:t>có</a:t>
            </a:r>
            <a:r>
              <a:rPr lang="en-US" sz="3200" dirty="0">
                <a:latin typeface="Cambria" panose="02040503050406030204" pitchFamily="18" charset="0"/>
              </a:rPr>
              <a:t> </a:t>
            </a:r>
            <a:r>
              <a:rPr lang="en-US" sz="3200" dirty="0" err="1">
                <a:latin typeface="Cambria" panose="02040503050406030204" pitchFamily="18" charset="0"/>
              </a:rPr>
              <a:t>cảm</a:t>
            </a:r>
            <a:r>
              <a:rPr lang="en-US" sz="3200" dirty="0">
                <a:latin typeface="Cambria" panose="02040503050406030204" pitchFamily="18" charset="0"/>
              </a:rPr>
              <a:t> </a:t>
            </a:r>
            <a:r>
              <a:rPr lang="en-US" sz="3200" dirty="0" err="1">
                <a:latin typeface="Cambria" panose="02040503050406030204" pitchFamily="18" charset="0"/>
              </a:rPr>
              <a:t>giác</a:t>
            </a:r>
            <a:r>
              <a:rPr lang="en-US" sz="3200" dirty="0">
                <a:latin typeface="Cambria" panose="02040503050406030204" pitchFamily="18" charset="0"/>
              </a:rPr>
              <a:t> </a:t>
            </a:r>
            <a:r>
              <a:rPr lang="en-US" sz="3200" dirty="0" err="1">
                <a:latin typeface="Cambria" panose="02040503050406030204" pitchFamily="18" charset="0"/>
              </a:rPr>
              <a:t>thế</a:t>
            </a:r>
            <a:r>
              <a:rPr lang="en-US" sz="3200" dirty="0">
                <a:latin typeface="Cambria" panose="02040503050406030204" pitchFamily="18" charset="0"/>
              </a:rPr>
              <a:t> </a:t>
            </a:r>
            <a:r>
              <a:rPr lang="en-US" sz="3200" dirty="0" err="1">
                <a:latin typeface="Cambria" panose="02040503050406030204" pitchFamily="18" charset="0"/>
              </a:rPr>
              <a:t>nào</a:t>
            </a:r>
            <a:r>
              <a:rPr lang="en-US" sz="3200" dirty="0">
                <a:latin typeface="Cambria" panose="02040503050406030204" pitchFamily="18" charset="0"/>
              </a:rPr>
              <a:t>?</a:t>
            </a:r>
          </a:p>
        </p:txBody>
      </p:sp>
      <p:pic>
        <p:nvPicPr>
          <p:cNvPr id="6" name="Picture 5">
            <a:extLst>
              <a:ext uri="{FF2B5EF4-FFF2-40B4-BE49-F238E27FC236}">
                <a16:creationId xmlns:a16="http://schemas.microsoft.com/office/drawing/2014/main" id="{330D87AA-A9DB-046F-6C84-2D1EC6ED527B}"/>
              </a:ext>
            </a:extLst>
          </p:cNvPr>
          <p:cNvPicPr>
            <a:picLocks noChangeAspect="1"/>
          </p:cNvPicPr>
          <p:nvPr/>
        </p:nvPicPr>
        <p:blipFill rotWithShape="1">
          <a:blip r:embed="rId3"/>
          <a:srcRect t="-1927" r="49547" b="-1"/>
          <a:stretch/>
        </p:blipFill>
        <p:spPr>
          <a:xfrm>
            <a:off x="6621750" y="1225514"/>
            <a:ext cx="5126132" cy="4632290"/>
          </a:xfrm>
          <a:prstGeom prst="rect">
            <a:avLst/>
          </a:prstGeom>
        </p:spPr>
      </p:pic>
    </p:spTree>
    <p:extLst>
      <p:ext uri="{BB962C8B-B14F-4D97-AF65-F5344CB8AC3E}">
        <p14:creationId xmlns:p14="http://schemas.microsoft.com/office/powerpoint/2010/main" val="406064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DDEA199-59EB-6C0E-F97D-DD61D1E1C98F}"/>
              </a:ext>
            </a:extLst>
          </p:cNvPr>
          <p:cNvGrpSpPr/>
          <p:nvPr/>
        </p:nvGrpSpPr>
        <p:grpSpPr>
          <a:xfrm>
            <a:off x="6350924" y="1014155"/>
            <a:ext cx="4971010" cy="4558791"/>
            <a:chOff x="597180" y="571501"/>
            <a:chExt cx="11284635" cy="2809960"/>
          </a:xfrm>
        </p:grpSpPr>
        <p:sp>
          <p:nvSpPr>
            <p:cNvPr id="6" name="Rectangle: Rounded Corners 5">
              <a:extLst>
                <a:ext uri="{FF2B5EF4-FFF2-40B4-BE49-F238E27FC236}">
                  <a16:creationId xmlns:a16="http://schemas.microsoft.com/office/drawing/2014/main" id="{2169B418-0DE7-1280-96ED-D798A06B117C}"/>
                </a:ext>
              </a:extLst>
            </p:cNvPr>
            <p:cNvSpPr/>
            <p:nvPr/>
          </p:nvSpPr>
          <p:spPr>
            <a:xfrm>
              <a:off x="597180" y="571501"/>
              <a:ext cx="11284635" cy="2809960"/>
            </a:xfrm>
            <a:prstGeom prst="roundRect">
              <a:avLst/>
            </a:prstGeom>
            <a:solidFill>
              <a:srgbClr val="FFF3C5"/>
            </a:solidFill>
            <a:ln w="19050">
              <a:solidFill>
                <a:srgbClr val="FAB2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D18A71-5F08-B037-EF0D-7D48901D3767}"/>
                </a:ext>
              </a:extLst>
            </p:cNvPr>
            <p:cNvSpPr txBox="1"/>
            <p:nvPr/>
          </p:nvSpPr>
          <p:spPr>
            <a:xfrm>
              <a:off x="1008120" y="738479"/>
              <a:ext cx="10567555" cy="2333410"/>
            </a:xfrm>
            <a:prstGeom prst="rect">
              <a:avLst/>
            </a:prstGeom>
            <a:noFill/>
          </p:spPr>
          <p:txBody>
            <a:bodyPr wrap="square" rtlCol="0">
              <a:spAutoFit/>
            </a:bodyPr>
            <a:lstStyle/>
            <a:p>
              <a:pPr algn="just"/>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nhóm</a:t>
              </a:r>
              <a:r>
                <a:rPr lang="en-US" sz="4000" dirty="0">
                  <a:latin typeface="Cambria" panose="02040503050406030204" pitchFamily="18" charset="0"/>
                  <a:cs typeface="Calibri" panose="020F0502020204030204" pitchFamily="34" charset="0"/>
                </a:rPr>
                <a:t> thực </a:t>
              </a:r>
              <a:r>
                <a:rPr lang="en-US" sz="4000" dirty="0" err="1">
                  <a:latin typeface="Cambria" panose="02040503050406030204" pitchFamily="18" charset="0"/>
                  <a:cs typeface="Calibri" panose="020F0502020204030204" pitchFamily="34" charset="0"/>
                </a:rPr>
                <a:t>hành</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thí</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nghiệm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và</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mô</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tả</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chuyển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động</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vụn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giấy</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cảm</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giác</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của</a:t>
              </a:r>
              <a:r>
                <a:rPr lang="en-US" sz="4000" dirty="0">
                  <a:latin typeface="Cambria" panose="02040503050406030204" pitchFamily="18" charset="0"/>
                  <a:cs typeface="Calibri" panose="020F0502020204030204" pitchFamily="34" charset="0"/>
                </a:rPr>
                <a:t> ta </a:t>
              </a:r>
              <a:r>
                <a:rPr lang="en-US" sz="4000" dirty="0" err="1">
                  <a:latin typeface="Cambria" panose="02040503050406030204" pitchFamily="18" charset="0"/>
                  <a:cs typeface="Calibri" panose="020F0502020204030204" pitchFamily="34" charset="0"/>
                </a:rPr>
                <a:t>khi</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đặt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nhẹ</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lên</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mặt</a:t>
              </a:r>
              <a:r>
                <a:rPr lang="en-US" sz="4000" dirty="0">
                  <a:latin typeface="Cambria" panose="02040503050406030204" pitchFamily="18" charset="0"/>
                  <a:cs typeface="Calibri" panose="020F0502020204030204" pitchFamily="34" charset="0"/>
                </a:rPr>
                <a:t> </a:t>
              </a:r>
              <a:r>
                <a:rPr lang="en-US" sz="4000" dirty="0" err="1">
                  <a:latin typeface="Cambria" panose="02040503050406030204" pitchFamily="18" charset="0"/>
                  <a:cs typeface="Calibri" panose="020F0502020204030204" pitchFamily="34" charset="0"/>
                </a:rPr>
                <a:t>trống</a:t>
              </a:r>
              <a:r>
                <a:rPr lang="en-US" sz="4000" dirty="0">
                  <a:latin typeface="Cambria" panose="02040503050406030204" pitchFamily="18" charset="0"/>
                  <a:cs typeface="Calibri" panose="020F0502020204030204" pitchFamily="34" charset="0"/>
                </a:rPr>
                <a:t>.</a:t>
              </a:r>
            </a:p>
          </p:txBody>
        </p:sp>
      </p:grpSp>
      <p:pic>
        <p:nvPicPr>
          <p:cNvPr id="8" name="Picture 7">
            <a:extLst>
              <a:ext uri="{FF2B5EF4-FFF2-40B4-BE49-F238E27FC236}">
                <a16:creationId xmlns:a16="http://schemas.microsoft.com/office/drawing/2014/main" id="{38BD75E5-0AD4-3403-2E1B-E875C9DAB30B}"/>
              </a:ext>
            </a:extLst>
          </p:cNvPr>
          <p:cNvPicPr>
            <a:picLocks noChangeAspect="1"/>
          </p:cNvPicPr>
          <p:nvPr/>
        </p:nvPicPr>
        <p:blipFill>
          <a:blip r:embed="rId2"/>
          <a:stretch>
            <a:fillRect/>
          </a:stretch>
        </p:blipFill>
        <p:spPr>
          <a:xfrm>
            <a:off x="0" y="1799900"/>
            <a:ext cx="6803726" cy="2987299"/>
          </a:xfrm>
          <a:prstGeom prst="rect">
            <a:avLst/>
          </a:prstGeom>
        </p:spPr>
      </p:pic>
    </p:spTree>
    <p:extLst>
      <p:ext uri="{BB962C8B-B14F-4D97-AF65-F5344CB8AC3E}">
        <p14:creationId xmlns:p14="http://schemas.microsoft.com/office/powerpoint/2010/main" val="1998757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98A21-E1FF-D3FF-AD20-D6C95FEBAD6D}"/>
              </a:ext>
            </a:extLst>
          </p:cNvPr>
          <p:cNvSpPr txBox="1"/>
          <p:nvPr/>
        </p:nvSpPr>
        <p:spPr>
          <a:xfrm>
            <a:off x="808413" y="427139"/>
            <a:ext cx="2283922" cy="646331"/>
          </a:xfrm>
          <a:prstGeom prst="rect">
            <a:avLst/>
          </a:prstGeom>
          <a:noFill/>
        </p:spPr>
        <p:txBody>
          <a:bodyPr wrap="square">
            <a:spAutoFit/>
          </a:bodyPr>
          <a:lstStyle/>
          <a:p>
            <a:pPr algn="just"/>
            <a:r>
              <a:rPr lang="en-US" sz="3600" b="1" i="1" dirty="0" err="1">
                <a:latin typeface="Cambria" panose="02040503050406030204" pitchFamily="18" charset="0"/>
              </a:rPr>
              <a:t>Trò</a:t>
            </a:r>
            <a:r>
              <a:rPr lang="en-US" sz="3600" b="1" i="1" dirty="0">
                <a:latin typeface="Cambria" panose="02040503050406030204" pitchFamily="18" charset="0"/>
              </a:rPr>
              <a:t> </a:t>
            </a:r>
            <a:r>
              <a:rPr lang="en-US" sz="3600" b="1" i="1" dirty="0" err="1">
                <a:latin typeface="Cambria" panose="02040503050406030204" pitchFamily="18" charset="0"/>
              </a:rPr>
              <a:t>chơi</a:t>
            </a:r>
            <a:r>
              <a:rPr lang="en-US" sz="3600" b="1" i="1" dirty="0">
                <a:latin typeface="Cambria" panose="02040503050406030204" pitchFamily="18" charset="0"/>
              </a:rPr>
              <a:t>:</a:t>
            </a:r>
          </a:p>
        </p:txBody>
      </p:sp>
      <p:sp>
        <p:nvSpPr>
          <p:cNvPr id="6" name="TextBox 5">
            <a:extLst>
              <a:ext uri="{FF2B5EF4-FFF2-40B4-BE49-F238E27FC236}">
                <a16:creationId xmlns:a16="http://schemas.microsoft.com/office/drawing/2014/main" id="{006EFFB2-3089-8F7B-B339-7E82551492BC}"/>
              </a:ext>
            </a:extLst>
          </p:cNvPr>
          <p:cNvSpPr txBox="1"/>
          <p:nvPr/>
        </p:nvSpPr>
        <p:spPr>
          <a:xfrm>
            <a:off x="830096" y="5353643"/>
            <a:ext cx="10623664" cy="1077218"/>
          </a:xfrm>
          <a:prstGeom prst="rect">
            <a:avLst/>
          </a:prstGeom>
          <a:noFill/>
        </p:spPr>
        <p:txBody>
          <a:bodyPr wrap="square">
            <a:spAutoFit/>
          </a:bodyPr>
          <a:lstStyle/>
          <a:p>
            <a:pPr algn="ct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nhóm</a:t>
            </a:r>
            <a:r>
              <a:rPr lang="en-US" sz="3200" b="1" i="1" dirty="0">
                <a:latin typeface="Cambria" panose="02040503050406030204" pitchFamily="18" charset="0"/>
              </a:rPr>
              <a:t> </a:t>
            </a:r>
            <a:r>
              <a:rPr lang="en-US" sz="3200" b="1" i="1" dirty="0" err="1">
                <a:latin typeface="Cambria" panose="02040503050406030204" pitchFamily="18" charset="0"/>
              </a:rPr>
              <a:t>hãy</a:t>
            </a:r>
            <a:r>
              <a:rPr lang="en-US" sz="3200" b="1" i="1" dirty="0">
                <a:latin typeface="Cambria" panose="02040503050406030204" pitchFamily="18" charset="0"/>
              </a:rPr>
              <a:t> </a:t>
            </a:r>
            <a:r>
              <a:rPr lang="en-US" sz="3200" b="1" i="1" dirty="0" err="1">
                <a:latin typeface="Cambria" panose="02040503050406030204" pitchFamily="18" charset="0"/>
              </a:rPr>
              <a:t>cùng</a:t>
            </a:r>
            <a:r>
              <a:rPr lang="en-US" sz="3200" b="1" i="1" dirty="0">
                <a:latin typeface="Cambria" panose="02040503050406030204" pitchFamily="18" charset="0"/>
              </a:rPr>
              <a:t> </a:t>
            </a:r>
            <a:r>
              <a:rPr lang="en-US" sz="3200" b="1" i="1" dirty="0" err="1">
                <a:latin typeface="Cambria" panose="02040503050406030204" pitchFamily="18" charset="0"/>
              </a:rPr>
              <a:t>ghi</a:t>
            </a:r>
            <a:r>
              <a:rPr lang="en-US" sz="3200" b="1" i="1" dirty="0">
                <a:latin typeface="Cambria" panose="02040503050406030204" pitchFamily="18" charset="0"/>
              </a:rPr>
              <a:t> </a:t>
            </a:r>
            <a:r>
              <a:rPr lang="en-US" sz="3200" b="1" i="1" dirty="0" err="1">
                <a:latin typeface="Cambria" panose="02040503050406030204" pitchFamily="18" charset="0"/>
              </a:rPr>
              <a:t>vào</a:t>
            </a:r>
            <a:r>
              <a:rPr lang="en-US" sz="3200" b="1" i="1" dirty="0">
                <a:latin typeface="Cambria" panose="02040503050406030204" pitchFamily="18" charset="0"/>
              </a:rPr>
              <a:t> </a:t>
            </a:r>
            <a:r>
              <a:rPr lang="en-US" sz="3200" b="1" i="1" dirty="0" err="1">
                <a:latin typeface="Cambria" panose="02040503050406030204" pitchFamily="18" charset="0"/>
              </a:rPr>
              <a:t>bảng</a:t>
            </a:r>
            <a:r>
              <a:rPr lang="en-US" sz="3200" b="1" i="1" dirty="0">
                <a:latin typeface="Cambria" panose="02040503050406030204" pitchFamily="18" charset="0"/>
              </a:rPr>
              <a:t> </a:t>
            </a:r>
            <a:r>
              <a:rPr lang="en-US" sz="3200" b="1" i="1" dirty="0" err="1">
                <a:latin typeface="Cambria" panose="02040503050406030204" pitchFamily="18" charset="0"/>
              </a:rPr>
              <a:t>phụ</a:t>
            </a:r>
            <a:r>
              <a:rPr lang="en-US" sz="3200" b="1" i="1" dirty="0">
                <a:latin typeface="Cambria" panose="02040503050406030204" pitchFamily="18" charset="0"/>
              </a:rPr>
              <a:t> </a:t>
            </a:r>
            <a:r>
              <a:rPr lang="en-US" sz="3200" b="1" i="1" dirty="0" err="1">
                <a:latin typeface="Cambria" panose="02040503050406030204" pitchFamily="18" charset="0"/>
              </a:rPr>
              <a:t>những</a:t>
            </a:r>
            <a:r>
              <a:rPr lang="en-US" sz="3200" b="1" i="1" dirty="0">
                <a:latin typeface="Cambria" panose="02040503050406030204" pitchFamily="18" charset="0"/>
              </a:rPr>
              <a:t> </a:t>
            </a:r>
            <a:r>
              <a:rPr lang="en-US" sz="3200" b="1" i="1" dirty="0" err="1">
                <a:latin typeface="Cambria" panose="02040503050406030204" pitchFamily="18" charset="0"/>
              </a:rPr>
              <a:t>ví</a:t>
            </a:r>
            <a:r>
              <a:rPr lang="en-US" sz="3200" b="1" i="1" dirty="0">
                <a:latin typeface="Cambria" panose="02040503050406030204" pitchFamily="18" charset="0"/>
              </a:rPr>
              <a:t> </a:t>
            </a:r>
            <a:r>
              <a:rPr lang="en-US" sz="3200" b="1" i="1" dirty="0" err="1">
                <a:latin typeface="Cambria" panose="02040503050406030204" pitchFamily="18" charset="0"/>
              </a:rPr>
              <a:t>dụ</a:t>
            </a:r>
            <a:r>
              <a:rPr lang="en-US" sz="3200" b="1" i="1" dirty="0">
                <a:latin typeface="Cambria" panose="02040503050406030204" pitchFamily="18" charset="0"/>
              </a:rPr>
              <a:t> </a:t>
            </a:r>
            <a:r>
              <a:rPr lang="en-US" sz="3200" b="1" i="1" dirty="0" err="1">
                <a:latin typeface="Cambria" panose="02040503050406030204" pitchFamily="18" charset="0"/>
              </a:rPr>
              <a:t>về</a:t>
            </a:r>
            <a:r>
              <a:rPr lang="en-US" sz="3200" b="1" i="1" dirty="0">
                <a:latin typeface="Cambria" panose="02040503050406030204" pitchFamily="18" charset="0"/>
              </a:rPr>
              <a:t> </a:t>
            </a:r>
            <a:r>
              <a:rPr lang="en-US" sz="3200" b="1" i="1" dirty="0" err="1">
                <a:latin typeface="Cambria" panose="02040503050406030204" pitchFamily="18" charset="0"/>
              </a:rPr>
              <a:t>các</a:t>
            </a:r>
            <a:r>
              <a:rPr lang="en-US" sz="3200" b="1" i="1" dirty="0">
                <a:latin typeface="Cambria" panose="02040503050406030204" pitchFamily="18" charset="0"/>
              </a:rPr>
              <a:t> </a:t>
            </a:r>
            <a:r>
              <a:rPr lang="en-US" sz="3200" b="1" i="1" dirty="0" err="1">
                <a:latin typeface="Cambria" panose="02040503050406030204" pitchFamily="18" charset="0"/>
              </a:rPr>
              <a:t>vật</a:t>
            </a:r>
            <a:r>
              <a:rPr lang="en-US" sz="3200" b="1" i="1" dirty="0">
                <a:latin typeface="Cambria" panose="02040503050406030204" pitchFamily="18" charset="0"/>
              </a:rPr>
              <a:t> </a:t>
            </a:r>
            <a:r>
              <a:rPr lang="en-US" sz="3200" b="1" i="1" dirty="0" err="1">
                <a:latin typeface="Cambria" panose="02040503050406030204" pitchFamily="18" charset="0"/>
              </a:rPr>
              <a:t>phát</a:t>
            </a:r>
            <a:r>
              <a:rPr lang="en-US" sz="3200" b="1" i="1" dirty="0">
                <a:latin typeface="Cambria" panose="02040503050406030204" pitchFamily="18" charset="0"/>
              </a:rPr>
              <a:t> </a:t>
            </a:r>
            <a:r>
              <a:rPr lang="en-US" sz="3200" b="1" i="1" dirty="0" err="1">
                <a:latin typeface="Cambria" panose="02040503050406030204" pitchFamily="18" charset="0"/>
              </a:rPr>
              <a:t>ra</a:t>
            </a:r>
            <a:r>
              <a:rPr lang="en-US" sz="3200" b="1" i="1" dirty="0">
                <a:latin typeface="Cambria" panose="02040503050406030204" pitchFamily="18" charset="0"/>
              </a:rPr>
              <a:t> </a:t>
            </a:r>
            <a:r>
              <a:rPr lang="en-US" sz="3200" b="1" i="1" dirty="0" err="1">
                <a:latin typeface="Cambria" panose="02040503050406030204" pitchFamily="18" charset="0"/>
              </a:rPr>
              <a:t>âm</a:t>
            </a:r>
            <a:r>
              <a:rPr lang="en-US" sz="3200" b="1" i="1" dirty="0">
                <a:latin typeface="Cambria" panose="02040503050406030204" pitchFamily="18" charset="0"/>
              </a:rPr>
              <a:t> </a:t>
            </a:r>
            <a:r>
              <a:rPr lang="en-US" sz="3200" b="1" i="1" dirty="0" err="1">
                <a:latin typeface="Cambria" panose="02040503050406030204" pitchFamily="18" charset="0"/>
              </a:rPr>
              <a:t>thanh</a:t>
            </a:r>
            <a:r>
              <a:rPr lang="en-US" sz="3200" b="1" i="1" dirty="0">
                <a:latin typeface="Cambria" panose="02040503050406030204" pitchFamily="18" charset="0"/>
              </a:rPr>
              <a:t> </a:t>
            </a:r>
            <a:r>
              <a:rPr lang="en-US" sz="3200" b="1" i="1" dirty="0" err="1">
                <a:latin typeface="Cambria" panose="02040503050406030204" pitchFamily="18" charset="0"/>
              </a:rPr>
              <a:t>thì</a:t>
            </a:r>
            <a:r>
              <a:rPr lang="en-US" sz="3200" b="1" i="1" dirty="0">
                <a:latin typeface="Cambria" panose="02040503050406030204" pitchFamily="18" charset="0"/>
              </a:rPr>
              <a:t> rung </a:t>
            </a:r>
            <a:r>
              <a:rPr lang="en-US" sz="3200" b="1" i="1" dirty="0" err="1">
                <a:latin typeface="Cambria" panose="02040503050406030204" pitchFamily="18" charset="0"/>
              </a:rPr>
              <a:t>động</a:t>
            </a:r>
            <a:r>
              <a:rPr lang="en-US" sz="3200" b="1" i="1" dirty="0">
                <a:latin typeface="Cambria" panose="02040503050406030204" pitchFamily="18" charset="0"/>
              </a:rPr>
              <a:t>.</a:t>
            </a:r>
          </a:p>
        </p:txBody>
      </p:sp>
      <p:pic>
        <p:nvPicPr>
          <p:cNvPr id="8" name="Picture 7">
            <a:extLst>
              <a:ext uri="{FF2B5EF4-FFF2-40B4-BE49-F238E27FC236}">
                <a16:creationId xmlns:a16="http://schemas.microsoft.com/office/drawing/2014/main" id="{F0A0A0F4-6E16-5456-A2C7-591D007B78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104" y="1364490"/>
            <a:ext cx="9832963" cy="3921148"/>
          </a:xfrm>
          <a:prstGeom prst="rect">
            <a:avLst/>
          </a:prstGeom>
        </p:spPr>
      </p:pic>
      <p:pic>
        <p:nvPicPr>
          <p:cNvPr id="7" name="Picture 6">
            <a:extLst>
              <a:ext uri="{FF2B5EF4-FFF2-40B4-BE49-F238E27FC236}">
                <a16:creationId xmlns:a16="http://schemas.microsoft.com/office/drawing/2014/main" id="{510D967E-E59B-A2B6-0332-98B9F0737E23}"/>
              </a:ext>
            </a:extLst>
          </p:cNvPr>
          <p:cNvPicPr>
            <a:picLocks noChangeAspect="1"/>
          </p:cNvPicPr>
          <p:nvPr/>
        </p:nvPicPr>
        <p:blipFill>
          <a:blip r:embed="rId3"/>
          <a:stretch>
            <a:fillRect/>
          </a:stretch>
        </p:blipFill>
        <p:spPr>
          <a:xfrm>
            <a:off x="2385931" y="353056"/>
            <a:ext cx="8504657" cy="1219306"/>
          </a:xfrm>
          <a:prstGeom prst="rect">
            <a:avLst/>
          </a:prstGeom>
        </p:spPr>
      </p:pic>
    </p:spTree>
    <p:extLst>
      <p:ext uri="{BB962C8B-B14F-4D97-AF65-F5344CB8AC3E}">
        <p14:creationId xmlns:p14="http://schemas.microsoft.com/office/powerpoint/2010/main" val="93622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DD0BCC-1E57-401F-B042-1C6E0C5DB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8259"/>
          <a:stretch/>
        </p:blipFill>
        <p:spPr>
          <a:xfrm flipH="1">
            <a:off x="0" y="2112297"/>
            <a:ext cx="12192000" cy="4745703"/>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577" y="0"/>
            <a:ext cx="1802469" cy="1802469"/>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483" b="6367"/>
          <a:stretch/>
        </p:blipFill>
        <p:spPr>
          <a:xfrm>
            <a:off x="820535" y="0"/>
            <a:ext cx="3332365" cy="1371260"/>
          </a:xfrm>
          <a:prstGeom prst="rect">
            <a:avLst/>
          </a:prstGeom>
        </p:spPr>
      </p:pic>
      <p:pic>
        <p:nvPicPr>
          <p:cNvPr id="37" name="图片 36">
            <a:extLst>
              <a:ext uri="{FF2B5EF4-FFF2-40B4-BE49-F238E27FC236}">
                <a16:creationId xmlns:a16="http://schemas.microsoft.com/office/drawing/2014/main" id="{8F80FBA0-012F-10C8-6041-6316CCEB1A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175" r="10162"/>
          <a:stretch/>
        </p:blipFill>
        <p:spPr>
          <a:xfrm flipH="1">
            <a:off x="-15072" y="-1"/>
            <a:ext cx="4087523" cy="2266981"/>
          </a:xfrm>
          <a:prstGeom prst="rect">
            <a:avLst/>
          </a:prstGeom>
        </p:spPr>
      </p:pic>
      <p:pic>
        <p:nvPicPr>
          <p:cNvPr id="10" name="图片 9">
            <a:extLst>
              <a:ext uri="{FF2B5EF4-FFF2-40B4-BE49-F238E27FC236}">
                <a16:creationId xmlns:a16="http://schemas.microsoft.com/office/drawing/2014/main" id="{D1FA568F-3D54-A1BF-101D-055422F67E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20" y="-89165"/>
            <a:ext cx="3068415" cy="3325765"/>
          </a:xfrm>
          <a:prstGeom prst="rect">
            <a:avLst/>
          </a:prstGeom>
        </p:spPr>
      </p:pic>
      <p:pic>
        <p:nvPicPr>
          <p:cNvPr id="12" name="图片 11">
            <a:extLst>
              <a:ext uri="{FF2B5EF4-FFF2-40B4-BE49-F238E27FC236}">
                <a16:creationId xmlns:a16="http://schemas.microsoft.com/office/drawing/2014/main" id="{5CC04192-5BA1-27B7-4289-D9C780B341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18289690">
            <a:off x="1267730" y="516097"/>
            <a:ext cx="734661" cy="633329"/>
          </a:xfrm>
          <a:prstGeom prst="rect">
            <a:avLst/>
          </a:prstGeom>
        </p:spPr>
      </p:pic>
      <p:pic>
        <p:nvPicPr>
          <p:cNvPr id="13" name="图片 12">
            <a:extLst>
              <a:ext uri="{FF2B5EF4-FFF2-40B4-BE49-F238E27FC236}">
                <a16:creationId xmlns:a16="http://schemas.microsoft.com/office/drawing/2014/main" id="{8C0FFE95-BCC3-D337-5063-1FE8F8C02C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051" t="6724" r="55512" b="66175"/>
          <a:stretch/>
        </p:blipFill>
        <p:spPr>
          <a:xfrm rot="900054">
            <a:off x="9879303" y="5326080"/>
            <a:ext cx="734661" cy="633329"/>
          </a:xfrm>
          <a:prstGeom prst="rect">
            <a:avLst/>
          </a:prstGeom>
        </p:spPr>
      </p:pic>
      <p:pic>
        <p:nvPicPr>
          <p:cNvPr id="11" name="图片 10">
            <a:extLst>
              <a:ext uri="{FF2B5EF4-FFF2-40B4-BE49-F238E27FC236}">
                <a16:creationId xmlns:a16="http://schemas.microsoft.com/office/drawing/2014/main" id="{CA788760-0610-00B4-A3CB-20CAF45B04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669401" y="860306"/>
            <a:ext cx="1014009" cy="1014009"/>
          </a:xfrm>
          <a:prstGeom prst="rect">
            <a:avLst/>
          </a:prstGeom>
        </p:spPr>
      </p:pic>
      <p:pic>
        <p:nvPicPr>
          <p:cNvPr id="6" name="Picture 5">
            <a:extLst>
              <a:ext uri="{FF2B5EF4-FFF2-40B4-BE49-F238E27FC236}">
                <a16:creationId xmlns:a16="http://schemas.microsoft.com/office/drawing/2014/main" id="{FECDD18F-E498-DB10-A30E-1703BD1DBFC4}"/>
              </a:ext>
            </a:extLst>
          </p:cNvPr>
          <p:cNvPicPr>
            <a:picLocks noChangeAspect="1"/>
          </p:cNvPicPr>
          <p:nvPr/>
        </p:nvPicPr>
        <p:blipFill>
          <a:blip r:embed="rId10"/>
          <a:stretch>
            <a:fillRect/>
          </a:stretch>
        </p:blipFill>
        <p:spPr>
          <a:xfrm>
            <a:off x="1350467" y="1340712"/>
            <a:ext cx="10022693" cy="3383573"/>
          </a:xfrm>
          <a:prstGeom prst="rect">
            <a:avLst/>
          </a:prstGeom>
        </p:spPr>
      </p:pic>
    </p:spTree>
    <p:extLst>
      <p:ext uri="{BB962C8B-B14F-4D97-AF65-F5344CB8AC3E}">
        <p14:creationId xmlns:p14="http://schemas.microsoft.com/office/powerpoint/2010/main" val="77759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349</Words>
  <Application>Microsoft Office PowerPoint</Application>
  <PresentationFormat>Widescreen</PresentationFormat>
  <Paragraphs>19</Paragraphs>
  <Slides>16</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Vogue-ExtraBold</vt:lpstr>
      <vt:lpstr>SVN-Newton</vt:lpstr>
      <vt:lpstr>阿里巴巴普惠体</vt:lpstr>
      <vt:lpstr>SVN-Ready</vt:lpstr>
      <vt:lpstr>Calibri Light</vt:lpstr>
      <vt:lpstr>Times New Roman</vt:lpstr>
      <vt:lpstr>Cambria</vt:lpstr>
      <vt:lpstr>Arial</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dc:creator>
  <cp:keywords>MANGNONTEAM;MNT</cp:keywords>
  <cp:lastModifiedBy>Thu Trang</cp:lastModifiedBy>
  <cp:revision>29</cp:revision>
  <dcterms:created xsi:type="dcterms:W3CDTF">2023-06-29T12:57:11Z</dcterms:created>
  <dcterms:modified xsi:type="dcterms:W3CDTF">2023-12-20T14:18:10Z</dcterms:modified>
</cp:coreProperties>
</file>