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72" r:id="rId4"/>
    <p:sldMasterId id="2147483802" r:id="rId5"/>
    <p:sldMasterId id="2147483839" r:id="rId6"/>
    <p:sldMasterId id="2147483876" r:id="rId7"/>
    <p:sldMasterId id="2147483913" r:id="rId8"/>
    <p:sldMasterId id="2147483950" r:id="rId9"/>
  </p:sldMasterIdLst>
  <p:notesMasterIdLst>
    <p:notesMasterId r:id="rId22"/>
  </p:notesMasterIdLst>
  <p:sldIdLst>
    <p:sldId id="256" r:id="rId10"/>
    <p:sldId id="257" r:id="rId11"/>
    <p:sldId id="263" r:id="rId12"/>
    <p:sldId id="262" r:id="rId13"/>
    <p:sldId id="264" r:id="rId14"/>
    <p:sldId id="265" r:id="rId15"/>
    <p:sldId id="266" r:id="rId16"/>
    <p:sldId id="267" r:id="rId17"/>
    <p:sldId id="269" r:id="rId18"/>
    <p:sldId id="271" r:id="rId19"/>
    <p:sldId id="272" r:id="rId20"/>
    <p:sldId id="277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3 AmpleSoft Bold" panose="020B0604020202020204" charset="0"/>
      <p:regular r:id="rId24"/>
    </p:embeddedFont>
    <p:embeddedFont>
      <p:font typeface="#9Slide03 IcielPanton Black" panose="020B0604020202020204" charset="0"/>
      <p:bold r:id="rId25"/>
    </p:embeddedFont>
    <p:embeddedFont>
      <p:font typeface="#9Slide03 Kaleko 105 Round Bold" panose="020B0604020202020204" charset="0"/>
      <p:bold r:id="rId26"/>
    </p:embeddedFont>
    <p:embeddedFont>
      <p:font typeface="#9Slide03 Montserrat Alternates" panose="020B0604020202020204" charset="0"/>
      <p:regular r:id="rId27"/>
      <p:bold r:id="rId28"/>
    </p:embeddedFont>
    <p:embeddedFont>
      <p:font typeface="#9Slide03 SVNEvery Movie Every " panose="02000500000000000000" charset="0"/>
      <p:regular r:id="rId29"/>
    </p:embeddedFont>
    <p:embeddedFont>
      <p:font typeface="#9Slide03 SVN-Kelson Sans Bold" panose="020B0604020202020204" charset="0"/>
      <p:bold r:id="rId30"/>
    </p:embeddedFont>
    <p:embeddedFont>
      <p:font typeface="#9Slide04 Faustina Bold" panose="020B0604020202020204" charset="0"/>
      <p:bold r:id="rId31"/>
    </p:embeddedFont>
    <p:embeddedFont>
      <p:font typeface="#9Slide04 Tinos Bold" panose="020B060402020202020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Poppins ExtraBold" panose="00000900000000000000" pitchFamily="2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2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7" r:id="rId3"/>
    <p:sldLayoutId id="2147483778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8" r:id="rId10"/>
    <p:sldLayoutId id="2147483799" r:id="rId11"/>
    <p:sldLayoutId id="2147483800" r:id="rId12"/>
    <p:sldLayoutId id="214748380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909" r:id="rId8"/>
    <p:sldLayoutId id="2147483910" r:id="rId9"/>
    <p:sldLayoutId id="2147483911" r:id="rId10"/>
    <p:sldLayoutId id="214748391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46" r:id="rId8"/>
    <p:sldLayoutId id="2147483947" r:id="rId9"/>
    <p:sldLayoutId id="2147483948" r:id="rId10"/>
    <p:sldLayoutId id="214748394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83" r:id="rId8"/>
    <p:sldLayoutId id="2147483984" r:id="rId9"/>
    <p:sldLayoutId id="2147483985" r:id="rId10"/>
    <p:sldLayoutId id="214748398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microsoft.com/office/2007/relationships/hdphoto" Target="../media/hdphoto3.wdp"/><Relationship Id="rId2" Type="http://schemas.openxmlformats.org/officeDocument/2006/relationships/image" Target="../media/image20.jp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jpe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lang="vi-VN" sz="13800" dirty="0">
                <a:solidFill>
                  <a:srgbClr val="70AD47">
                    <a:lumMod val="75000"/>
                  </a:srgbClr>
                </a:solidFill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16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tiếp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208</Words>
  <Application>Microsoft Office PowerPoint</Application>
  <PresentationFormat>Widescreen</PresentationFormat>
  <Paragraphs>27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7" baseType="lpstr">
      <vt:lpstr>#9Slide03 AmpleSoft Bold</vt:lpstr>
      <vt:lpstr>Arial</vt:lpstr>
      <vt:lpstr>#9Slide03 SVN-Kelson Sans Bold</vt:lpstr>
      <vt:lpstr>#9Slide04 Faustina Bold</vt:lpstr>
      <vt:lpstr>#9Slide03 SVNEvery Movie Every </vt:lpstr>
      <vt:lpstr>#9Slide04 Tinos Bold</vt:lpstr>
      <vt:lpstr>#9Slide03 Kaleko 105 Round Bold</vt:lpstr>
      <vt:lpstr>#9Slide03 Montserrat Alternates</vt:lpstr>
      <vt:lpstr>Calibri</vt:lpstr>
      <vt:lpstr>Cambria</vt:lpstr>
      <vt:lpstr>UTM Rockwell</vt:lpstr>
      <vt:lpstr>#9Slide03 IcielPanton Black</vt:lpstr>
      <vt:lpstr>Poppins ExtraBold</vt:lpstr>
      <vt:lpstr>等线</vt:lpstr>
      <vt:lpstr>印品黑体</vt:lpstr>
      <vt:lpstr>Calibri Light</vt:lpstr>
      <vt:lpstr>Office Theme</vt:lpstr>
      <vt:lpstr>Office 主题​​</vt:lpstr>
      <vt:lpstr>1_Office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Thu Trang</cp:lastModifiedBy>
  <cp:revision>14</cp:revision>
  <dcterms:created xsi:type="dcterms:W3CDTF">2023-09-19T04:09:44Z</dcterms:created>
  <dcterms:modified xsi:type="dcterms:W3CDTF">2023-12-20T14:20:09Z</dcterms:modified>
</cp:coreProperties>
</file>