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5" r:id="rId3"/>
    <p:sldMasterId id="2147483772" r:id="rId4"/>
    <p:sldMasterId id="2147483876" r:id="rId5"/>
    <p:sldMasterId id="2147484047" r:id="rId6"/>
    <p:sldMasterId id="2147484084" r:id="rId7"/>
    <p:sldMasterId id="2147484121" r:id="rId8"/>
  </p:sldMasterIdLst>
  <p:notesMasterIdLst>
    <p:notesMasterId r:id="rId23"/>
  </p:notesMasterIdLst>
  <p:sldIdLst>
    <p:sldId id="256" r:id="rId9"/>
    <p:sldId id="257" r:id="rId10"/>
    <p:sldId id="263" r:id="rId11"/>
    <p:sldId id="266" r:id="rId12"/>
    <p:sldId id="267" r:id="rId13"/>
    <p:sldId id="278" r:id="rId14"/>
    <p:sldId id="280" r:id="rId15"/>
    <p:sldId id="283" r:id="rId16"/>
    <p:sldId id="284" r:id="rId17"/>
    <p:sldId id="285" r:id="rId18"/>
    <p:sldId id="272" r:id="rId19"/>
    <p:sldId id="290" r:id="rId20"/>
    <p:sldId id="291" r:id="rId21"/>
    <p:sldId id="277" r:id="rId22"/>
  </p:sldIdLst>
  <p:sldSz cx="12192000" cy="6858000"/>
  <p:notesSz cx="6858000" cy="9144000"/>
  <p:embeddedFontLst>
    <p:embeddedFont>
      <p:font typeface="等线" panose="02010600030101010101" pitchFamily="2" charset="-122"/>
      <p:regular r:id="rId24"/>
      <p:bold r:id="rId25"/>
    </p:embeddedFont>
    <p:embeddedFont>
      <p:font typeface="黑体" panose="02010609060101010101" pitchFamily="49" charset="-122"/>
      <p:regular r:id="rId26"/>
    </p:embeddedFont>
    <p:embeddedFont>
      <p:font typeface="#9Slide03 AmpleSoft Bold" panose="020B0604020202020204" charset="0"/>
      <p:regular r:id="rId27"/>
    </p:embeddedFont>
    <p:embeddedFont>
      <p:font typeface="#9Slide03 Arima Madurai ExtraBo" panose="020B0604020202020204" charset="0"/>
      <p:bold r:id="rId28"/>
    </p:embeddedFont>
    <p:embeddedFont>
      <p:font typeface="#9Slide03 IcielPanton Black" panose="020B0604020202020204" charset="0"/>
      <p:bold r:id="rId29"/>
    </p:embeddedFont>
    <p:embeddedFont>
      <p:font typeface="#9Slide03 Kaleko 105 Round Bold" panose="020B0604020202020204" charset="0"/>
      <p:bold r:id="rId30"/>
    </p:embeddedFont>
    <p:embeddedFont>
      <p:font typeface="#9Slide03 SVNEvery Movie Every " panose="02000500000000000000" charset="0"/>
      <p:regular r:id="rId31"/>
    </p:embeddedFont>
    <p:embeddedFont>
      <p:font typeface="#9Slide04 Faustina Bold" panose="020B0604020202020204" charset="0"/>
      <p:bold r:id="rId32"/>
    </p:embeddedFont>
    <p:embeddedFont>
      <p:font typeface="#9Slide04 Tinos Bold" panose="020B0604020202020204" charset="0"/>
      <p:bold r:id="rId33"/>
    </p:embeddedFont>
    <p:embeddedFont>
      <p:font typeface="Architecture" panose="020B0500000000000000" pitchFamily="34" charset="0"/>
      <p:regular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Cambria" panose="02040503050406030204" pitchFamily="18" charset="0"/>
      <p:regular r:id="rId41"/>
      <p:bold r:id="rId42"/>
      <p:italic r:id="rId43"/>
      <p:boldItalic r:id="rId44"/>
    </p:embeddedFont>
    <p:embeddedFont>
      <p:font typeface="Poppins ExtraBold" panose="00000900000000000000" pitchFamily="2" charset="0"/>
      <p:bold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278"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3.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font" Target="fonts/font6.fntdata"/><Relationship Id="rId11" Type="http://schemas.openxmlformats.org/officeDocument/2006/relationships/slide" Target="slides/slide3.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8.fntdata"/><Relationship Id="rId44" Type="http://schemas.openxmlformats.org/officeDocument/2006/relationships/font" Target="fonts/font21.fntdata"/><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46FBA-8216-4257-BE43-A52532EF3353}" type="datetimeFigureOut">
              <a:rPr lang="en-US" smtClean="0"/>
              <a:t>20/12/2023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A3216F-5D0F-42A0-B8AB-8D0291FABDED}" type="slidenum">
              <a:rPr lang="en-US" smtClean="0"/>
              <a:t>‹#›</a:t>
            </a:fld>
            <a:endParaRPr lang="en-US"/>
          </a:p>
        </p:txBody>
      </p:sp>
    </p:spTree>
    <p:extLst>
      <p:ext uri="{BB962C8B-B14F-4D97-AF65-F5344CB8AC3E}">
        <p14:creationId xmlns:p14="http://schemas.microsoft.com/office/powerpoint/2010/main" val="900053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5E4E54-6A06-4D1B-AB7F-AF434990D92F}"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1108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5E4E54-6A06-4D1B-AB7F-AF434990D9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1006097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CD1D5E2-B559-4B93-AD83-6FE406EFA89A}" type="datetimeFigureOut">
              <a:rPr lang="en-US" smtClean="0"/>
              <a:t>20/12/2023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544975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D1D5E2-B559-4B93-AD83-6FE406EFA89A}" type="datetimeFigureOut">
              <a:rPr lang="en-US" smtClean="0"/>
              <a:t>20/12/2023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11916415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D1D5E2-B559-4B93-AD83-6FE406EFA89A}" type="datetimeFigureOut">
              <a:rPr lang="en-US" smtClean="0"/>
              <a:t>20/12/2023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13127991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2023/12/20</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819337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2023/12/20</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672578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2023/12/20</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7602912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2023/12/20</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398337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2023/12/20</a:t>
            </a:fld>
            <a:endParaRPr lang="zh-CN" altLang="en-US">
              <a:solidFill>
                <a:prstClr val="black"/>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8661249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2023/12/20</a:t>
            </a:fld>
            <a:endParaRPr lang="zh-CN" altLang="en-US">
              <a:solidFill>
                <a:prstClr val="black"/>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103746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2023/12/20</a:t>
            </a:fld>
            <a:endParaRPr lang="zh-CN" altLang="en-US">
              <a:solidFill>
                <a:prstClr val="black"/>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712660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2023/12/20</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16656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D1D5E2-B559-4B93-AD83-6FE406EFA89A}" type="datetimeFigureOut">
              <a:rPr lang="en-US" smtClean="0"/>
              <a:t>20/12/2023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7091339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2023/12/20</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8855723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2023/12/20</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668239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2023/12/20</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733214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3568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3222216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2023/12/20</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112899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2023/12/20</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81446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2023/12/20</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39709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2023/12/20</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9552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2023/12/20</a:t>
            </a:fld>
            <a:endParaRPr lang="zh-CN" altLang="en-US">
              <a:solidFill>
                <a:prstClr val="black"/>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5733745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D1D5E2-B559-4B93-AD83-6FE406EFA89A}" type="datetimeFigureOut">
              <a:rPr lang="en-US" smtClean="0"/>
              <a:t>20/12/2023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28993402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2023/12/20</a:t>
            </a:fld>
            <a:endParaRPr lang="zh-CN" altLang="en-US">
              <a:solidFill>
                <a:prstClr val="black"/>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765176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2023/12/20</a:t>
            </a:fld>
            <a:endParaRPr lang="zh-CN" altLang="en-US">
              <a:solidFill>
                <a:prstClr val="black"/>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599183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2023/12/20</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5920115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2023/12/20</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51283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2023/12/20</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305323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2023/12/20</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473908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5948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9372182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3">
            <a:extLst>
              <a:ext uri="{FF2B5EF4-FFF2-40B4-BE49-F238E27FC236}">
                <a16:creationId xmlns:a16="http://schemas.microsoft.com/office/drawing/2014/main" id="{7486C516-B32D-4F91-ACF5-5EB36252739B}"/>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Date Placeholder 3">
            <a:extLst>
              <a:ext uri="{FF2B5EF4-FFF2-40B4-BE49-F238E27FC236}">
                <a16:creationId xmlns:a16="http://schemas.microsoft.com/office/drawing/2014/main" id="{37CAAA47-1E71-4457-9242-3BF0795A7524}"/>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7532832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3">
            <a:extLst>
              <a:ext uri="{FF2B5EF4-FFF2-40B4-BE49-F238E27FC236}">
                <a16:creationId xmlns:a16="http://schemas.microsoft.com/office/drawing/2014/main" id="{E69BB3BF-623B-4FF9-9F9C-D47DA0C81497}"/>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Date Placeholder 3">
            <a:extLst>
              <a:ext uri="{FF2B5EF4-FFF2-40B4-BE49-F238E27FC236}">
                <a16:creationId xmlns:a16="http://schemas.microsoft.com/office/drawing/2014/main" id="{C93EC7B7-A434-49E8-A4F0-0B14F40C6DBC}"/>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7127969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D1D5E2-B559-4B93-AD83-6FE406EFA89A}" type="datetimeFigureOut">
              <a:rPr lang="en-US" smtClean="0"/>
              <a:t>20/12/2023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21577075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0620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7099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AD80E-FCF6-4DD4-A489-6C1E8703D3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84E3C6-8CDE-45C8-99D3-F7B3044FFC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590C76B-7704-4CA0-96A2-DCE6E0AD0E2E}"/>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BEFB7959-00E1-4BFA-B982-423F20752A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00048-252E-4B60-9148-D94EF67AB6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7880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F3265-6F98-433D-B819-95C459BB8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1ADE77-090E-4833-9C82-BADF47F812A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79EA0-21C8-4DB3-BE4D-2E3091E9429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0DFFC6-9632-4517-B282-A52CB30ED5A0}"/>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4E84460B-ED9C-4F3E-AA90-5309831E02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EBBB2B6-97E8-4261-8326-CA478E0665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9592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95A49-95FD-4017-8656-19A913B219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870C78-DB67-4E43-9448-555B51ACD2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5878393-488B-40CF-8CD9-D398CFC8285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7900F6-DF10-4C47-B0FB-AA3D8E2834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C2D4197-85E2-484C-AE91-F9B597B79FF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732FCE-1155-4728-8D81-8F1F3AF135D3}"/>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Footer Placeholder 7">
            <a:extLst>
              <a:ext uri="{FF2B5EF4-FFF2-40B4-BE49-F238E27FC236}">
                <a16:creationId xmlns:a16="http://schemas.microsoft.com/office/drawing/2014/main" id="{E578ED8C-0590-401A-A39C-0ABB872A14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922EF83-8DDB-4953-86B3-4487DEB18C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9527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AF358-4350-40E5-AAE7-30AA28E5EC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868364-EFC0-4919-93E3-A2F83591F2C3}"/>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4" name="Footer Placeholder 3">
            <a:extLst>
              <a:ext uri="{FF2B5EF4-FFF2-40B4-BE49-F238E27FC236}">
                <a16:creationId xmlns:a16="http://schemas.microsoft.com/office/drawing/2014/main" id="{8EB2B2C8-44E7-43E9-9D07-11D2C9BD00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4DDCCFE-3BC0-4A5B-879B-05A37BE5B7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4790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249EF2-0DB9-47C5-B4E5-D2318DAFEEA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3" name="Footer Placeholder 2">
            <a:extLst>
              <a:ext uri="{FF2B5EF4-FFF2-40B4-BE49-F238E27FC236}">
                <a16:creationId xmlns:a16="http://schemas.microsoft.com/office/drawing/2014/main" id="{8F6EB962-F497-46A4-B63D-578791481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8963092-C1D7-4DCC-8A10-4773C4A0CF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043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29CEB-3A1A-46BD-BC84-1D2C498F31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EBB1C0-77C6-4CDD-8BA8-22EF177597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FE1DF2-0D50-4538-BA0D-D34D2920E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F1E3F4-90F3-4508-B61E-67133416AC3E}"/>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F0149789-9AA3-4E56-A9B6-662EB8D724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1556D76-5190-4228-A52D-424DBC545B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7021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17041-56E9-44E4-82ED-E461AB9A63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CB9EA3-C0FF-4F16-818E-7167650156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062CD7-CD22-4752-9DDF-103BA0AC2F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D7B27F-9B11-4FF7-A38C-8D7FE409F6A8}"/>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206A60C4-BACC-4F06-98D6-044865EB12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1584829-790B-41F5-A9E1-F10EEA616B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8479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7C98-0FDD-472F-890F-A2D35B4A0B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6A242B-8ED8-491D-8557-C358B8753D8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3CB650-2994-45AE-A480-D13F91351316}"/>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EC7F4F41-601F-4DD8-8639-90DBC3C68B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640D91E-9BB4-42CD-A387-CB7510FD12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0550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D1D5E2-B559-4B93-AD83-6FE406EFA89A}" type="datetimeFigureOut">
              <a:rPr lang="en-US" smtClean="0"/>
              <a:t>20/12/2023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1038653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E194D9-39BF-451C-A5BD-C1FDFC2289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72D16A-0B96-45DB-BA44-7D1BC269B8C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448866-8B9C-4978-82FC-11F36882DD4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07E5FE7C-1323-456B-A18A-1766FEC538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C5EF1E-73A3-4792-A954-4F22C506E5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8406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8722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12182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5524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51351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10752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79953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40932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28432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58236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D1D5E2-B559-4B93-AD83-6FE406EFA89A}" type="datetimeFigureOut">
              <a:rPr lang="en-US" smtClean="0"/>
              <a:t>20/12/2023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1939800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65217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CA0E174-3766-4369-80FF-CF8E9C13AE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65273" y="6205629"/>
            <a:ext cx="626260" cy="1064966"/>
          </a:xfrm>
          <a:prstGeom prst="rect">
            <a:avLst/>
          </a:prstGeom>
        </p:spPr>
      </p:pic>
    </p:spTree>
    <p:extLst>
      <p:ext uri="{BB962C8B-B14F-4D97-AF65-F5344CB8AC3E}">
        <p14:creationId xmlns:p14="http://schemas.microsoft.com/office/powerpoint/2010/main" val="23220483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3359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45630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418199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04240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70788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35365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07390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60019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D1D5E2-B559-4B93-AD83-6FE406EFA89A}" type="datetimeFigureOut">
              <a:rPr lang="en-US" smtClean="0"/>
              <a:t>20/12/2023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972123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66844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82356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CA0E174-3766-4369-80FF-CF8E9C13AE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65273" y="6205629"/>
            <a:ext cx="626260" cy="1064966"/>
          </a:xfrm>
          <a:prstGeom prst="rect">
            <a:avLst/>
          </a:prstGeom>
        </p:spPr>
      </p:pic>
    </p:spTree>
    <p:extLst>
      <p:ext uri="{BB962C8B-B14F-4D97-AF65-F5344CB8AC3E}">
        <p14:creationId xmlns:p14="http://schemas.microsoft.com/office/powerpoint/2010/main" val="13700457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28469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85598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12753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44715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49731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18060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3325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D1D5E2-B559-4B93-AD83-6FE406EFA89A}" type="datetimeFigureOut">
              <a:rPr lang="en-US" smtClean="0"/>
              <a:t>20/12/2023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7665866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9032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65721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97573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CA0E174-3766-4369-80FF-CF8E9C13AE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65273" y="6205629"/>
            <a:ext cx="626260" cy="1064966"/>
          </a:xfrm>
          <a:prstGeom prst="rect">
            <a:avLst/>
          </a:prstGeom>
        </p:spPr>
      </p:pic>
    </p:spTree>
    <p:extLst>
      <p:ext uri="{BB962C8B-B14F-4D97-AF65-F5344CB8AC3E}">
        <p14:creationId xmlns:p14="http://schemas.microsoft.com/office/powerpoint/2010/main" val="7263659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2023/12/20</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331770638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2023/12/20</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6038316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2023/12/20</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19684620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2023/12/20</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22866805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2023/12/20</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27375929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42267381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D1D5E2-B559-4B93-AD83-6FE406EFA89A}" type="datetimeFigureOut">
              <a:rPr lang="en-US" smtClean="0"/>
              <a:t>20/12/2023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106602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2023/12/20</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03765481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2023/12/20</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26759266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2023/12/20</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3338043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2023/12/20</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4392996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045742"/>
      </p:ext>
    </p:extLst>
  </p:cSld>
  <p:clrMapOvr>
    <a:masterClrMapping/>
  </p:clrMapOvr>
  <p:transition>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sp>
        <p:nvSpPr>
          <p:cNvPr id="38" name="图片占位符 37"/>
          <p:cNvSpPr>
            <a:spLocks noGrp="1"/>
          </p:cNvSpPr>
          <p:nvPr>
            <p:ph type="pic" sz="quarter" idx="10"/>
          </p:nvPr>
        </p:nvSpPr>
        <p:spPr>
          <a:xfrm>
            <a:off x="4896545" y="1549400"/>
            <a:ext cx="5760647" cy="4650048"/>
          </a:xfrm>
          <a:custGeom>
            <a:avLst/>
            <a:gdLst>
              <a:gd name="connsiteX0" fmla="*/ 2893445 w 6508054"/>
              <a:gd name="connsiteY0" fmla="*/ 4494226 h 5253362"/>
              <a:gd name="connsiteX1" fmla="*/ 3616992 w 6508054"/>
              <a:gd name="connsiteY1" fmla="*/ 4494226 h 5253362"/>
              <a:gd name="connsiteX2" fmla="*/ 3682233 w 6508054"/>
              <a:gd name="connsiteY2" fmla="*/ 4559466 h 5253362"/>
              <a:gd name="connsiteX3" fmla="*/ 3682233 w 6508054"/>
              <a:gd name="connsiteY3" fmla="*/ 5188122 h 5253362"/>
              <a:gd name="connsiteX4" fmla="*/ 3616992 w 6508054"/>
              <a:gd name="connsiteY4" fmla="*/ 5253362 h 5253362"/>
              <a:gd name="connsiteX5" fmla="*/ 2893445 w 6508054"/>
              <a:gd name="connsiteY5" fmla="*/ 5253362 h 5253362"/>
              <a:gd name="connsiteX6" fmla="*/ 2828205 w 6508054"/>
              <a:gd name="connsiteY6" fmla="*/ 5188122 h 5253362"/>
              <a:gd name="connsiteX7" fmla="*/ 2828205 w 6508054"/>
              <a:gd name="connsiteY7" fmla="*/ 4559466 h 5253362"/>
              <a:gd name="connsiteX8" fmla="*/ 2893445 w 6508054"/>
              <a:gd name="connsiteY8" fmla="*/ 4494226 h 5253362"/>
              <a:gd name="connsiteX9" fmla="*/ 1932427 w 6508054"/>
              <a:gd name="connsiteY9" fmla="*/ 3644261 h 5253362"/>
              <a:gd name="connsiteX10" fmla="*/ 2669023 w 6508054"/>
              <a:gd name="connsiteY10" fmla="*/ 3644261 h 5253362"/>
              <a:gd name="connsiteX11" fmla="*/ 2727739 w 6508054"/>
              <a:gd name="connsiteY11" fmla="*/ 3702977 h 5253362"/>
              <a:gd name="connsiteX12" fmla="*/ 2727739 w 6508054"/>
              <a:gd name="connsiteY12" fmla="*/ 4268767 h 5253362"/>
              <a:gd name="connsiteX13" fmla="*/ 2669023 w 6508054"/>
              <a:gd name="connsiteY13" fmla="*/ 4327483 h 5253362"/>
              <a:gd name="connsiteX14" fmla="*/ 1932427 w 6508054"/>
              <a:gd name="connsiteY14" fmla="*/ 4327483 h 5253362"/>
              <a:gd name="connsiteX15" fmla="*/ 1873711 w 6508054"/>
              <a:gd name="connsiteY15" fmla="*/ 4268767 h 5253362"/>
              <a:gd name="connsiteX16" fmla="*/ 1873711 w 6508054"/>
              <a:gd name="connsiteY16" fmla="*/ 3702977 h 5253362"/>
              <a:gd name="connsiteX17" fmla="*/ 1932427 w 6508054"/>
              <a:gd name="connsiteY17" fmla="*/ 3644261 h 5253362"/>
              <a:gd name="connsiteX18" fmla="*/ 2893444 w 6508054"/>
              <a:gd name="connsiteY18" fmla="*/ 3606305 h 5253362"/>
              <a:gd name="connsiteX19" fmla="*/ 3616992 w 6508054"/>
              <a:gd name="connsiteY19" fmla="*/ 3606305 h 5253362"/>
              <a:gd name="connsiteX20" fmla="*/ 3682233 w 6508054"/>
              <a:gd name="connsiteY20" fmla="*/ 3671545 h 5253362"/>
              <a:gd name="connsiteX21" fmla="*/ 3682233 w 6508054"/>
              <a:gd name="connsiteY21" fmla="*/ 4300201 h 5253362"/>
              <a:gd name="connsiteX22" fmla="*/ 3616992 w 6508054"/>
              <a:gd name="connsiteY22" fmla="*/ 4365441 h 5253362"/>
              <a:gd name="connsiteX23" fmla="*/ 2893444 w 6508054"/>
              <a:gd name="connsiteY23" fmla="*/ 4365441 h 5253362"/>
              <a:gd name="connsiteX24" fmla="*/ 2828204 w 6508054"/>
              <a:gd name="connsiteY24" fmla="*/ 4300201 h 5253362"/>
              <a:gd name="connsiteX25" fmla="*/ 2828204 w 6508054"/>
              <a:gd name="connsiteY25" fmla="*/ 3671545 h 5253362"/>
              <a:gd name="connsiteX26" fmla="*/ 2893444 w 6508054"/>
              <a:gd name="connsiteY26" fmla="*/ 3606305 h 5253362"/>
              <a:gd name="connsiteX27" fmla="*/ 3842446 w 6508054"/>
              <a:gd name="connsiteY27" fmla="*/ 3594443 h 5253362"/>
              <a:gd name="connsiteX28" fmla="*/ 4561915 w 6508054"/>
              <a:gd name="connsiteY28" fmla="*/ 3594443 h 5253362"/>
              <a:gd name="connsiteX29" fmla="*/ 4629194 w 6508054"/>
              <a:gd name="connsiteY29" fmla="*/ 3661722 h 5253362"/>
              <a:gd name="connsiteX30" fmla="*/ 4629194 w 6508054"/>
              <a:gd name="connsiteY30" fmla="*/ 4310022 h 5253362"/>
              <a:gd name="connsiteX31" fmla="*/ 4561915 w 6508054"/>
              <a:gd name="connsiteY31" fmla="*/ 4377301 h 5253362"/>
              <a:gd name="connsiteX32" fmla="*/ 3842446 w 6508054"/>
              <a:gd name="connsiteY32" fmla="*/ 4377301 h 5253362"/>
              <a:gd name="connsiteX33" fmla="*/ 3775166 w 6508054"/>
              <a:gd name="connsiteY33" fmla="*/ 4310022 h 5253362"/>
              <a:gd name="connsiteX34" fmla="*/ 3775166 w 6508054"/>
              <a:gd name="connsiteY34" fmla="*/ 3661722 h 5253362"/>
              <a:gd name="connsiteX35" fmla="*/ 3842446 w 6508054"/>
              <a:gd name="connsiteY35" fmla="*/ 3594443 h 5253362"/>
              <a:gd name="connsiteX36" fmla="*/ 3833882 w 6508054"/>
              <a:gd name="connsiteY36" fmla="*/ 2738724 h 5253362"/>
              <a:gd name="connsiteX37" fmla="*/ 4570478 w 6508054"/>
              <a:gd name="connsiteY37" fmla="*/ 2738724 h 5253362"/>
              <a:gd name="connsiteX38" fmla="*/ 4629194 w 6508054"/>
              <a:gd name="connsiteY38" fmla="*/ 2797440 h 5253362"/>
              <a:gd name="connsiteX39" fmla="*/ 4629194 w 6508054"/>
              <a:gd name="connsiteY39" fmla="*/ 3363230 h 5253362"/>
              <a:gd name="connsiteX40" fmla="*/ 4570478 w 6508054"/>
              <a:gd name="connsiteY40" fmla="*/ 3421946 h 5253362"/>
              <a:gd name="connsiteX41" fmla="*/ 3833882 w 6508054"/>
              <a:gd name="connsiteY41" fmla="*/ 3421946 h 5253362"/>
              <a:gd name="connsiteX42" fmla="*/ 3775166 w 6508054"/>
              <a:gd name="connsiteY42" fmla="*/ 3363230 h 5253362"/>
              <a:gd name="connsiteX43" fmla="*/ 3775166 w 6508054"/>
              <a:gd name="connsiteY43" fmla="*/ 2797440 h 5253362"/>
              <a:gd name="connsiteX44" fmla="*/ 3833882 w 6508054"/>
              <a:gd name="connsiteY44" fmla="*/ 2738724 h 5253362"/>
              <a:gd name="connsiteX45" fmla="*/ 4777835 w 6508054"/>
              <a:gd name="connsiteY45" fmla="*/ 2700768 h 5253362"/>
              <a:gd name="connsiteX46" fmla="*/ 5501383 w 6508054"/>
              <a:gd name="connsiteY46" fmla="*/ 2700768 h 5253362"/>
              <a:gd name="connsiteX47" fmla="*/ 5566623 w 6508054"/>
              <a:gd name="connsiteY47" fmla="*/ 2766008 h 5253362"/>
              <a:gd name="connsiteX48" fmla="*/ 5566623 w 6508054"/>
              <a:gd name="connsiteY48" fmla="*/ 3394664 h 5253362"/>
              <a:gd name="connsiteX49" fmla="*/ 5501383 w 6508054"/>
              <a:gd name="connsiteY49" fmla="*/ 3459904 h 5253362"/>
              <a:gd name="connsiteX50" fmla="*/ 4777835 w 6508054"/>
              <a:gd name="connsiteY50" fmla="*/ 3459904 h 5253362"/>
              <a:gd name="connsiteX51" fmla="*/ 4712595 w 6508054"/>
              <a:gd name="connsiteY51" fmla="*/ 3394664 h 5253362"/>
              <a:gd name="connsiteX52" fmla="*/ 4712595 w 6508054"/>
              <a:gd name="connsiteY52" fmla="*/ 2766008 h 5253362"/>
              <a:gd name="connsiteX53" fmla="*/ 4777835 w 6508054"/>
              <a:gd name="connsiteY53" fmla="*/ 2700768 h 5253362"/>
              <a:gd name="connsiteX54" fmla="*/ 2893444 w 6508054"/>
              <a:gd name="connsiteY54" fmla="*/ 2700768 h 5253362"/>
              <a:gd name="connsiteX55" fmla="*/ 3616992 w 6508054"/>
              <a:gd name="connsiteY55" fmla="*/ 2700768 h 5253362"/>
              <a:gd name="connsiteX56" fmla="*/ 3682233 w 6508054"/>
              <a:gd name="connsiteY56" fmla="*/ 2766008 h 5253362"/>
              <a:gd name="connsiteX57" fmla="*/ 3682233 w 6508054"/>
              <a:gd name="connsiteY57" fmla="*/ 3394664 h 5253362"/>
              <a:gd name="connsiteX58" fmla="*/ 3616992 w 6508054"/>
              <a:gd name="connsiteY58" fmla="*/ 3459904 h 5253362"/>
              <a:gd name="connsiteX59" fmla="*/ 2893444 w 6508054"/>
              <a:gd name="connsiteY59" fmla="*/ 3459904 h 5253362"/>
              <a:gd name="connsiteX60" fmla="*/ 2828204 w 6508054"/>
              <a:gd name="connsiteY60" fmla="*/ 3394664 h 5253362"/>
              <a:gd name="connsiteX61" fmla="*/ 2828204 w 6508054"/>
              <a:gd name="connsiteY61" fmla="*/ 2766008 h 5253362"/>
              <a:gd name="connsiteX62" fmla="*/ 2893444 w 6508054"/>
              <a:gd name="connsiteY62" fmla="*/ 2700768 h 5253362"/>
              <a:gd name="connsiteX63" fmla="*/ 955540 w 6508054"/>
              <a:gd name="connsiteY63" fmla="*/ 2700768 h 5253362"/>
              <a:gd name="connsiteX64" fmla="*/ 1679088 w 6508054"/>
              <a:gd name="connsiteY64" fmla="*/ 2700768 h 5253362"/>
              <a:gd name="connsiteX65" fmla="*/ 1744328 w 6508054"/>
              <a:gd name="connsiteY65" fmla="*/ 2766008 h 5253362"/>
              <a:gd name="connsiteX66" fmla="*/ 1744328 w 6508054"/>
              <a:gd name="connsiteY66" fmla="*/ 3394664 h 5253362"/>
              <a:gd name="connsiteX67" fmla="*/ 1679088 w 6508054"/>
              <a:gd name="connsiteY67" fmla="*/ 3459904 h 5253362"/>
              <a:gd name="connsiteX68" fmla="*/ 955540 w 6508054"/>
              <a:gd name="connsiteY68" fmla="*/ 3459904 h 5253362"/>
              <a:gd name="connsiteX69" fmla="*/ 890300 w 6508054"/>
              <a:gd name="connsiteY69" fmla="*/ 3394664 h 5253362"/>
              <a:gd name="connsiteX70" fmla="*/ 890300 w 6508054"/>
              <a:gd name="connsiteY70" fmla="*/ 2766008 h 5253362"/>
              <a:gd name="connsiteX71" fmla="*/ 955540 w 6508054"/>
              <a:gd name="connsiteY71" fmla="*/ 2700768 h 5253362"/>
              <a:gd name="connsiteX72" fmla="*/ 1940990 w 6508054"/>
              <a:gd name="connsiteY72" fmla="*/ 2688907 h 5253362"/>
              <a:gd name="connsiteX73" fmla="*/ 2660460 w 6508054"/>
              <a:gd name="connsiteY73" fmla="*/ 2688907 h 5253362"/>
              <a:gd name="connsiteX74" fmla="*/ 2727739 w 6508054"/>
              <a:gd name="connsiteY74" fmla="*/ 2756186 h 5253362"/>
              <a:gd name="connsiteX75" fmla="*/ 2727739 w 6508054"/>
              <a:gd name="connsiteY75" fmla="*/ 3404486 h 5253362"/>
              <a:gd name="connsiteX76" fmla="*/ 2660460 w 6508054"/>
              <a:gd name="connsiteY76" fmla="*/ 3471765 h 5253362"/>
              <a:gd name="connsiteX77" fmla="*/ 1940990 w 6508054"/>
              <a:gd name="connsiteY77" fmla="*/ 3471765 h 5253362"/>
              <a:gd name="connsiteX78" fmla="*/ 1873711 w 6508054"/>
              <a:gd name="connsiteY78" fmla="*/ 3404486 h 5253362"/>
              <a:gd name="connsiteX79" fmla="*/ 1873711 w 6508054"/>
              <a:gd name="connsiteY79" fmla="*/ 2756186 h 5253362"/>
              <a:gd name="connsiteX80" fmla="*/ 1940990 w 6508054"/>
              <a:gd name="connsiteY80" fmla="*/ 2688907 h 5253362"/>
              <a:gd name="connsiteX81" fmla="*/ 58716 w 6508054"/>
              <a:gd name="connsiteY81" fmla="*/ 1836502 h 5253362"/>
              <a:gd name="connsiteX82" fmla="*/ 795311 w 6508054"/>
              <a:gd name="connsiteY82" fmla="*/ 1836502 h 5253362"/>
              <a:gd name="connsiteX83" fmla="*/ 854028 w 6508054"/>
              <a:gd name="connsiteY83" fmla="*/ 1895218 h 5253362"/>
              <a:gd name="connsiteX84" fmla="*/ 854028 w 6508054"/>
              <a:gd name="connsiteY84" fmla="*/ 2461008 h 5253362"/>
              <a:gd name="connsiteX85" fmla="*/ 795311 w 6508054"/>
              <a:gd name="connsiteY85" fmla="*/ 2519724 h 5253362"/>
              <a:gd name="connsiteX86" fmla="*/ 58716 w 6508054"/>
              <a:gd name="connsiteY86" fmla="*/ 2519724 h 5253362"/>
              <a:gd name="connsiteX87" fmla="*/ 0 w 6508054"/>
              <a:gd name="connsiteY87" fmla="*/ 2461008 h 5253362"/>
              <a:gd name="connsiteX88" fmla="*/ 0 w 6508054"/>
              <a:gd name="connsiteY88" fmla="*/ 1895218 h 5253362"/>
              <a:gd name="connsiteX89" fmla="*/ 58716 w 6508054"/>
              <a:gd name="connsiteY89" fmla="*/ 1836502 h 5253362"/>
              <a:gd name="connsiteX90" fmla="*/ 5719266 w 6508054"/>
              <a:gd name="connsiteY90" fmla="*/ 1798545 h 5253362"/>
              <a:gd name="connsiteX91" fmla="*/ 6442814 w 6508054"/>
              <a:gd name="connsiteY91" fmla="*/ 1798545 h 5253362"/>
              <a:gd name="connsiteX92" fmla="*/ 6508054 w 6508054"/>
              <a:gd name="connsiteY92" fmla="*/ 1863785 h 5253362"/>
              <a:gd name="connsiteX93" fmla="*/ 6508054 w 6508054"/>
              <a:gd name="connsiteY93" fmla="*/ 2492441 h 5253362"/>
              <a:gd name="connsiteX94" fmla="*/ 6442814 w 6508054"/>
              <a:gd name="connsiteY94" fmla="*/ 2557681 h 5253362"/>
              <a:gd name="connsiteX95" fmla="*/ 5719266 w 6508054"/>
              <a:gd name="connsiteY95" fmla="*/ 2557681 h 5253362"/>
              <a:gd name="connsiteX96" fmla="*/ 5654026 w 6508054"/>
              <a:gd name="connsiteY96" fmla="*/ 2492441 h 5253362"/>
              <a:gd name="connsiteX97" fmla="*/ 5654026 w 6508054"/>
              <a:gd name="connsiteY97" fmla="*/ 1863785 h 5253362"/>
              <a:gd name="connsiteX98" fmla="*/ 5719266 w 6508054"/>
              <a:gd name="connsiteY98" fmla="*/ 1798545 h 5253362"/>
              <a:gd name="connsiteX99" fmla="*/ 3840406 w 6508054"/>
              <a:gd name="connsiteY99" fmla="*/ 1798545 h 5253362"/>
              <a:gd name="connsiteX100" fmla="*/ 4563954 w 6508054"/>
              <a:gd name="connsiteY100" fmla="*/ 1798545 h 5253362"/>
              <a:gd name="connsiteX101" fmla="*/ 4629194 w 6508054"/>
              <a:gd name="connsiteY101" fmla="*/ 1863785 h 5253362"/>
              <a:gd name="connsiteX102" fmla="*/ 4629194 w 6508054"/>
              <a:gd name="connsiteY102" fmla="*/ 2492441 h 5253362"/>
              <a:gd name="connsiteX103" fmla="*/ 4563954 w 6508054"/>
              <a:gd name="connsiteY103" fmla="*/ 2557681 h 5253362"/>
              <a:gd name="connsiteX104" fmla="*/ 3840406 w 6508054"/>
              <a:gd name="connsiteY104" fmla="*/ 2557681 h 5253362"/>
              <a:gd name="connsiteX105" fmla="*/ 3775166 w 6508054"/>
              <a:gd name="connsiteY105" fmla="*/ 2492441 h 5253362"/>
              <a:gd name="connsiteX106" fmla="*/ 3775166 w 6508054"/>
              <a:gd name="connsiteY106" fmla="*/ 1863785 h 5253362"/>
              <a:gd name="connsiteX107" fmla="*/ 3840406 w 6508054"/>
              <a:gd name="connsiteY107" fmla="*/ 1798545 h 5253362"/>
              <a:gd name="connsiteX108" fmla="*/ 1938951 w 6508054"/>
              <a:gd name="connsiteY108" fmla="*/ 1798545 h 5253362"/>
              <a:gd name="connsiteX109" fmla="*/ 2662499 w 6508054"/>
              <a:gd name="connsiteY109" fmla="*/ 1798545 h 5253362"/>
              <a:gd name="connsiteX110" fmla="*/ 2727739 w 6508054"/>
              <a:gd name="connsiteY110" fmla="*/ 1863785 h 5253362"/>
              <a:gd name="connsiteX111" fmla="*/ 2727739 w 6508054"/>
              <a:gd name="connsiteY111" fmla="*/ 2492441 h 5253362"/>
              <a:gd name="connsiteX112" fmla="*/ 2662499 w 6508054"/>
              <a:gd name="connsiteY112" fmla="*/ 2557681 h 5253362"/>
              <a:gd name="connsiteX113" fmla="*/ 1938951 w 6508054"/>
              <a:gd name="connsiteY113" fmla="*/ 2557681 h 5253362"/>
              <a:gd name="connsiteX114" fmla="*/ 1873711 w 6508054"/>
              <a:gd name="connsiteY114" fmla="*/ 2492441 h 5253362"/>
              <a:gd name="connsiteX115" fmla="*/ 1873711 w 6508054"/>
              <a:gd name="connsiteY115" fmla="*/ 1863785 h 5253362"/>
              <a:gd name="connsiteX116" fmla="*/ 1938951 w 6508054"/>
              <a:gd name="connsiteY116" fmla="*/ 1798545 h 5253362"/>
              <a:gd name="connsiteX117" fmla="*/ 4779874 w 6508054"/>
              <a:gd name="connsiteY117" fmla="*/ 1786684 h 5253362"/>
              <a:gd name="connsiteX118" fmla="*/ 5499344 w 6508054"/>
              <a:gd name="connsiteY118" fmla="*/ 1786684 h 5253362"/>
              <a:gd name="connsiteX119" fmla="*/ 5566623 w 6508054"/>
              <a:gd name="connsiteY119" fmla="*/ 1853963 h 5253362"/>
              <a:gd name="connsiteX120" fmla="*/ 5566623 w 6508054"/>
              <a:gd name="connsiteY120" fmla="*/ 2502263 h 5253362"/>
              <a:gd name="connsiteX121" fmla="*/ 5499344 w 6508054"/>
              <a:gd name="connsiteY121" fmla="*/ 2569542 h 5253362"/>
              <a:gd name="connsiteX122" fmla="*/ 4779874 w 6508054"/>
              <a:gd name="connsiteY122" fmla="*/ 2569542 h 5253362"/>
              <a:gd name="connsiteX123" fmla="*/ 4712595 w 6508054"/>
              <a:gd name="connsiteY123" fmla="*/ 2502263 h 5253362"/>
              <a:gd name="connsiteX124" fmla="*/ 4712595 w 6508054"/>
              <a:gd name="connsiteY124" fmla="*/ 1853963 h 5253362"/>
              <a:gd name="connsiteX125" fmla="*/ 4779874 w 6508054"/>
              <a:gd name="connsiteY125" fmla="*/ 1786684 h 5253362"/>
              <a:gd name="connsiteX126" fmla="*/ 2895483 w 6508054"/>
              <a:gd name="connsiteY126" fmla="*/ 1786684 h 5253362"/>
              <a:gd name="connsiteX127" fmla="*/ 3614953 w 6508054"/>
              <a:gd name="connsiteY127" fmla="*/ 1786684 h 5253362"/>
              <a:gd name="connsiteX128" fmla="*/ 3682233 w 6508054"/>
              <a:gd name="connsiteY128" fmla="*/ 1853963 h 5253362"/>
              <a:gd name="connsiteX129" fmla="*/ 3682233 w 6508054"/>
              <a:gd name="connsiteY129" fmla="*/ 2502263 h 5253362"/>
              <a:gd name="connsiteX130" fmla="*/ 3614953 w 6508054"/>
              <a:gd name="connsiteY130" fmla="*/ 2569542 h 5253362"/>
              <a:gd name="connsiteX131" fmla="*/ 2895483 w 6508054"/>
              <a:gd name="connsiteY131" fmla="*/ 2569542 h 5253362"/>
              <a:gd name="connsiteX132" fmla="*/ 2828204 w 6508054"/>
              <a:gd name="connsiteY132" fmla="*/ 2502263 h 5253362"/>
              <a:gd name="connsiteX133" fmla="*/ 2828204 w 6508054"/>
              <a:gd name="connsiteY133" fmla="*/ 1853963 h 5253362"/>
              <a:gd name="connsiteX134" fmla="*/ 2895483 w 6508054"/>
              <a:gd name="connsiteY134" fmla="*/ 1786684 h 5253362"/>
              <a:gd name="connsiteX135" fmla="*/ 957580 w 6508054"/>
              <a:gd name="connsiteY135" fmla="*/ 1786684 h 5253362"/>
              <a:gd name="connsiteX136" fmla="*/ 1677049 w 6508054"/>
              <a:gd name="connsiteY136" fmla="*/ 1786684 h 5253362"/>
              <a:gd name="connsiteX137" fmla="*/ 1744328 w 6508054"/>
              <a:gd name="connsiteY137" fmla="*/ 1853963 h 5253362"/>
              <a:gd name="connsiteX138" fmla="*/ 1744328 w 6508054"/>
              <a:gd name="connsiteY138" fmla="*/ 2502263 h 5253362"/>
              <a:gd name="connsiteX139" fmla="*/ 1677049 w 6508054"/>
              <a:gd name="connsiteY139" fmla="*/ 2569542 h 5253362"/>
              <a:gd name="connsiteX140" fmla="*/ 957580 w 6508054"/>
              <a:gd name="connsiteY140" fmla="*/ 2569542 h 5253362"/>
              <a:gd name="connsiteX141" fmla="*/ 890301 w 6508054"/>
              <a:gd name="connsiteY141" fmla="*/ 2502263 h 5253362"/>
              <a:gd name="connsiteX142" fmla="*/ 890301 w 6508054"/>
              <a:gd name="connsiteY142" fmla="*/ 1853963 h 5253362"/>
              <a:gd name="connsiteX143" fmla="*/ 957580 w 6508054"/>
              <a:gd name="connsiteY143" fmla="*/ 1786684 h 5253362"/>
              <a:gd name="connsiteX144" fmla="*/ 5712742 w 6508054"/>
              <a:gd name="connsiteY144" fmla="*/ 945268 h 5253362"/>
              <a:gd name="connsiteX145" fmla="*/ 6449338 w 6508054"/>
              <a:gd name="connsiteY145" fmla="*/ 945268 h 5253362"/>
              <a:gd name="connsiteX146" fmla="*/ 6508054 w 6508054"/>
              <a:gd name="connsiteY146" fmla="*/ 1003984 h 5253362"/>
              <a:gd name="connsiteX147" fmla="*/ 6508054 w 6508054"/>
              <a:gd name="connsiteY147" fmla="*/ 1569772 h 5253362"/>
              <a:gd name="connsiteX148" fmla="*/ 6449338 w 6508054"/>
              <a:gd name="connsiteY148" fmla="*/ 1628488 h 5253362"/>
              <a:gd name="connsiteX149" fmla="*/ 5712742 w 6508054"/>
              <a:gd name="connsiteY149" fmla="*/ 1628488 h 5253362"/>
              <a:gd name="connsiteX150" fmla="*/ 5654026 w 6508054"/>
              <a:gd name="connsiteY150" fmla="*/ 1569772 h 5253362"/>
              <a:gd name="connsiteX151" fmla="*/ 5654026 w 6508054"/>
              <a:gd name="connsiteY151" fmla="*/ 1003984 h 5253362"/>
              <a:gd name="connsiteX152" fmla="*/ 5712742 w 6508054"/>
              <a:gd name="connsiteY152" fmla="*/ 945268 h 5253362"/>
              <a:gd name="connsiteX153" fmla="*/ 2886921 w 6508054"/>
              <a:gd name="connsiteY153" fmla="*/ 945268 h 5253362"/>
              <a:gd name="connsiteX154" fmla="*/ 3623516 w 6508054"/>
              <a:gd name="connsiteY154" fmla="*/ 945268 h 5253362"/>
              <a:gd name="connsiteX155" fmla="*/ 3682233 w 6508054"/>
              <a:gd name="connsiteY155" fmla="*/ 1003984 h 5253362"/>
              <a:gd name="connsiteX156" fmla="*/ 3682233 w 6508054"/>
              <a:gd name="connsiteY156" fmla="*/ 1569772 h 5253362"/>
              <a:gd name="connsiteX157" fmla="*/ 3623516 w 6508054"/>
              <a:gd name="connsiteY157" fmla="*/ 1628488 h 5253362"/>
              <a:gd name="connsiteX158" fmla="*/ 2886921 w 6508054"/>
              <a:gd name="connsiteY158" fmla="*/ 1628488 h 5253362"/>
              <a:gd name="connsiteX159" fmla="*/ 2828205 w 6508054"/>
              <a:gd name="connsiteY159" fmla="*/ 1569772 h 5253362"/>
              <a:gd name="connsiteX160" fmla="*/ 2828205 w 6508054"/>
              <a:gd name="connsiteY160" fmla="*/ 1003984 h 5253362"/>
              <a:gd name="connsiteX161" fmla="*/ 2886921 w 6508054"/>
              <a:gd name="connsiteY161" fmla="*/ 945268 h 5253362"/>
              <a:gd name="connsiteX162" fmla="*/ 3840406 w 6508054"/>
              <a:gd name="connsiteY162" fmla="*/ 907312 h 5253362"/>
              <a:gd name="connsiteX163" fmla="*/ 4563954 w 6508054"/>
              <a:gd name="connsiteY163" fmla="*/ 907312 h 5253362"/>
              <a:gd name="connsiteX164" fmla="*/ 4629194 w 6508054"/>
              <a:gd name="connsiteY164" fmla="*/ 972552 h 5253362"/>
              <a:gd name="connsiteX165" fmla="*/ 4629194 w 6508054"/>
              <a:gd name="connsiteY165" fmla="*/ 1601206 h 5253362"/>
              <a:gd name="connsiteX166" fmla="*/ 4563954 w 6508054"/>
              <a:gd name="connsiteY166" fmla="*/ 1666446 h 5253362"/>
              <a:gd name="connsiteX167" fmla="*/ 3840406 w 6508054"/>
              <a:gd name="connsiteY167" fmla="*/ 1666446 h 5253362"/>
              <a:gd name="connsiteX168" fmla="*/ 3775166 w 6508054"/>
              <a:gd name="connsiteY168" fmla="*/ 1601206 h 5253362"/>
              <a:gd name="connsiteX169" fmla="*/ 3775166 w 6508054"/>
              <a:gd name="connsiteY169" fmla="*/ 972552 h 5253362"/>
              <a:gd name="connsiteX170" fmla="*/ 3840406 w 6508054"/>
              <a:gd name="connsiteY170" fmla="*/ 907312 h 5253362"/>
              <a:gd name="connsiteX171" fmla="*/ 1938951 w 6508054"/>
              <a:gd name="connsiteY171" fmla="*/ 907312 h 5253362"/>
              <a:gd name="connsiteX172" fmla="*/ 2662499 w 6508054"/>
              <a:gd name="connsiteY172" fmla="*/ 907312 h 5253362"/>
              <a:gd name="connsiteX173" fmla="*/ 2727739 w 6508054"/>
              <a:gd name="connsiteY173" fmla="*/ 972552 h 5253362"/>
              <a:gd name="connsiteX174" fmla="*/ 2727739 w 6508054"/>
              <a:gd name="connsiteY174" fmla="*/ 1601206 h 5253362"/>
              <a:gd name="connsiteX175" fmla="*/ 2662499 w 6508054"/>
              <a:gd name="connsiteY175" fmla="*/ 1666446 h 5253362"/>
              <a:gd name="connsiteX176" fmla="*/ 1938951 w 6508054"/>
              <a:gd name="connsiteY176" fmla="*/ 1666446 h 5253362"/>
              <a:gd name="connsiteX177" fmla="*/ 1873711 w 6508054"/>
              <a:gd name="connsiteY177" fmla="*/ 1601206 h 5253362"/>
              <a:gd name="connsiteX178" fmla="*/ 1873711 w 6508054"/>
              <a:gd name="connsiteY178" fmla="*/ 972552 h 5253362"/>
              <a:gd name="connsiteX179" fmla="*/ 1938951 w 6508054"/>
              <a:gd name="connsiteY179" fmla="*/ 907312 h 5253362"/>
              <a:gd name="connsiteX180" fmla="*/ 955541 w 6508054"/>
              <a:gd name="connsiteY180" fmla="*/ 907312 h 5253362"/>
              <a:gd name="connsiteX181" fmla="*/ 1679088 w 6508054"/>
              <a:gd name="connsiteY181" fmla="*/ 907312 h 5253362"/>
              <a:gd name="connsiteX182" fmla="*/ 1744328 w 6508054"/>
              <a:gd name="connsiteY182" fmla="*/ 972552 h 5253362"/>
              <a:gd name="connsiteX183" fmla="*/ 1744328 w 6508054"/>
              <a:gd name="connsiteY183" fmla="*/ 1601206 h 5253362"/>
              <a:gd name="connsiteX184" fmla="*/ 1679088 w 6508054"/>
              <a:gd name="connsiteY184" fmla="*/ 1666446 h 5253362"/>
              <a:gd name="connsiteX185" fmla="*/ 955541 w 6508054"/>
              <a:gd name="connsiteY185" fmla="*/ 1666446 h 5253362"/>
              <a:gd name="connsiteX186" fmla="*/ 890302 w 6508054"/>
              <a:gd name="connsiteY186" fmla="*/ 1601206 h 5253362"/>
              <a:gd name="connsiteX187" fmla="*/ 890302 w 6508054"/>
              <a:gd name="connsiteY187" fmla="*/ 972552 h 5253362"/>
              <a:gd name="connsiteX188" fmla="*/ 955541 w 6508054"/>
              <a:gd name="connsiteY188" fmla="*/ 907312 h 5253362"/>
              <a:gd name="connsiteX189" fmla="*/ 4779874 w 6508054"/>
              <a:gd name="connsiteY189" fmla="*/ 895451 h 5253362"/>
              <a:gd name="connsiteX190" fmla="*/ 5499344 w 6508054"/>
              <a:gd name="connsiteY190" fmla="*/ 895451 h 5253362"/>
              <a:gd name="connsiteX191" fmla="*/ 5566623 w 6508054"/>
              <a:gd name="connsiteY191" fmla="*/ 962730 h 5253362"/>
              <a:gd name="connsiteX192" fmla="*/ 5566623 w 6508054"/>
              <a:gd name="connsiteY192" fmla="*/ 1611028 h 5253362"/>
              <a:gd name="connsiteX193" fmla="*/ 5499344 w 6508054"/>
              <a:gd name="connsiteY193" fmla="*/ 1678307 h 5253362"/>
              <a:gd name="connsiteX194" fmla="*/ 4779874 w 6508054"/>
              <a:gd name="connsiteY194" fmla="*/ 1678307 h 5253362"/>
              <a:gd name="connsiteX195" fmla="*/ 4712595 w 6508054"/>
              <a:gd name="connsiteY195" fmla="*/ 1611028 h 5253362"/>
              <a:gd name="connsiteX196" fmla="*/ 4712595 w 6508054"/>
              <a:gd name="connsiteY196" fmla="*/ 962730 h 5253362"/>
              <a:gd name="connsiteX197" fmla="*/ 4779874 w 6508054"/>
              <a:gd name="connsiteY197" fmla="*/ 895451 h 5253362"/>
              <a:gd name="connsiteX198" fmla="*/ 67281 w 6508054"/>
              <a:gd name="connsiteY198" fmla="*/ 895451 h 5253362"/>
              <a:gd name="connsiteX199" fmla="*/ 786750 w 6508054"/>
              <a:gd name="connsiteY199" fmla="*/ 895451 h 5253362"/>
              <a:gd name="connsiteX200" fmla="*/ 854028 w 6508054"/>
              <a:gd name="connsiteY200" fmla="*/ 962730 h 5253362"/>
              <a:gd name="connsiteX201" fmla="*/ 854028 w 6508054"/>
              <a:gd name="connsiteY201" fmla="*/ 1611028 h 5253362"/>
              <a:gd name="connsiteX202" fmla="*/ 786750 w 6508054"/>
              <a:gd name="connsiteY202" fmla="*/ 1678307 h 5253362"/>
              <a:gd name="connsiteX203" fmla="*/ 67281 w 6508054"/>
              <a:gd name="connsiteY203" fmla="*/ 1678307 h 5253362"/>
              <a:gd name="connsiteX204" fmla="*/ 0 w 6508054"/>
              <a:gd name="connsiteY204" fmla="*/ 1611028 h 5253362"/>
              <a:gd name="connsiteX205" fmla="*/ 0 w 6508054"/>
              <a:gd name="connsiteY205" fmla="*/ 962730 h 5253362"/>
              <a:gd name="connsiteX206" fmla="*/ 67281 w 6508054"/>
              <a:gd name="connsiteY206" fmla="*/ 895451 h 5253362"/>
              <a:gd name="connsiteX207" fmla="*/ 4777835 w 6508054"/>
              <a:gd name="connsiteY207" fmla="*/ 11861 h 5253362"/>
              <a:gd name="connsiteX208" fmla="*/ 5501383 w 6508054"/>
              <a:gd name="connsiteY208" fmla="*/ 11861 h 5253362"/>
              <a:gd name="connsiteX209" fmla="*/ 5566623 w 6508054"/>
              <a:gd name="connsiteY209" fmla="*/ 77101 h 5253362"/>
              <a:gd name="connsiteX210" fmla="*/ 5566623 w 6508054"/>
              <a:gd name="connsiteY210" fmla="*/ 705757 h 5253362"/>
              <a:gd name="connsiteX211" fmla="*/ 5501383 w 6508054"/>
              <a:gd name="connsiteY211" fmla="*/ 770997 h 5253362"/>
              <a:gd name="connsiteX212" fmla="*/ 4777835 w 6508054"/>
              <a:gd name="connsiteY212" fmla="*/ 770997 h 5253362"/>
              <a:gd name="connsiteX213" fmla="*/ 4712595 w 6508054"/>
              <a:gd name="connsiteY213" fmla="*/ 705757 h 5253362"/>
              <a:gd name="connsiteX214" fmla="*/ 4712595 w 6508054"/>
              <a:gd name="connsiteY214" fmla="*/ 77101 h 5253362"/>
              <a:gd name="connsiteX215" fmla="*/ 4777835 w 6508054"/>
              <a:gd name="connsiteY215" fmla="*/ 11861 h 5253362"/>
              <a:gd name="connsiteX216" fmla="*/ 1938951 w 6508054"/>
              <a:gd name="connsiteY216" fmla="*/ 11861 h 5253362"/>
              <a:gd name="connsiteX217" fmla="*/ 2662499 w 6508054"/>
              <a:gd name="connsiteY217" fmla="*/ 11861 h 5253362"/>
              <a:gd name="connsiteX218" fmla="*/ 2727739 w 6508054"/>
              <a:gd name="connsiteY218" fmla="*/ 77101 h 5253362"/>
              <a:gd name="connsiteX219" fmla="*/ 2727739 w 6508054"/>
              <a:gd name="connsiteY219" fmla="*/ 705757 h 5253362"/>
              <a:gd name="connsiteX220" fmla="*/ 2662499 w 6508054"/>
              <a:gd name="connsiteY220" fmla="*/ 770997 h 5253362"/>
              <a:gd name="connsiteX221" fmla="*/ 1938951 w 6508054"/>
              <a:gd name="connsiteY221" fmla="*/ 770997 h 5253362"/>
              <a:gd name="connsiteX222" fmla="*/ 1873711 w 6508054"/>
              <a:gd name="connsiteY222" fmla="*/ 705757 h 5253362"/>
              <a:gd name="connsiteX223" fmla="*/ 1873711 w 6508054"/>
              <a:gd name="connsiteY223" fmla="*/ 77101 h 5253362"/>
              <a:gd name="connsiteX224" fmla="*/ 1938951 w 6508054"/>
              <a:gd name="connsiteY224" fmla="*/ 11861 h 5253362"/>
              <a:gd name="connsiteX225" fmla="*/ 3841650 w 6508054"/>
              <a:gd name="connsiteY225" fmla="*/ 0 h 5253362"/>
              <a:gd name="connsiteX226" fmla="*/ 4561120 w 6508054"/>
              <a:gd name="connsiteY226" fmla="*/ 0 h 5253362"/>
              <a:gd name="connsiteX227" fmla="*/ 4628399 w 6508054"/>
              <a:gd name="connsiteY227" fmla="*/ 67279 h 5253362"/>
              <a:gd name="connsiteX228" fmla="*/ 4628399 w 6508054"/>
              <a:gd name="connsiteY228" fmla="*/ 715579 h 5253362"/>
              <a:gd name="connsiteX229" fmla="*/ 4561120 w 6508054"/>
              <a:gd name="connsiteY229" fmla="*/ 782858 h 5253362"/>
              <a:gd name="connsiteX230" fmla="*/ 3841650 w 6508054"/>
              <a:gd name="connsiteY230" fmla="*/ 782858 h 5253362"/>
              <a:gd name="connsiteX231" fmla="*/ 3774371 w 6508054"/>
              <a:gd name="connsiteY231" fmla="*/ 715579 h 5253362"/>
              <a:gd name="connsiteX232" fmla="*/ 3774371 w 6508054"/>
              <a:gd name="connsiteY232" fmla="*/ 67279 h 5253362"/>
              <a:gd name="connsiteX233" fmla="*/ 3841650 w 6508054"/>
              <a:gd name="connsiteY233" fmla="*/ 0 h 5253362"/>
              <a:gd name="connsiteX234" fmla="*/ 957580 w 6508054"/>
              <a:gd name="connsiteY234" fmla="*/ 0 h 5253362"/>
              <a:gd name="connsiteX235" fmla="*/ 1677049 w 6508054"/>
              <a:gd name="connsiteY235" fmla="*/ 0 h 5253362"/>
              <a:gd name="connsiteX236" fmla="*/ 1744328 w 6508054"/>
              <a:gd name="connsiteY236" fmla="*/ 67279 h 5253362"/>
              <a:gd name="connsiteX237" fmla="*/ 1744328 w 6508054"/>
              <a:gd name="connsiteY237" fmla="*/ 715579 h 5253362"/>
              <a:gd name="connsiteX238" fmla="*/ 1677049 w 6508054"/>
              <a:gd name="connsiteY238" fmla="*/ 782858 h 5253362"/>
              <a:gd name="connsiteX239" fmla="*/ 957580 w 6508054"/>
              <a:gd name="connsiteY239" fmla="*/ 782858 h 5253362"/>
              <a:gd name="connsiteX240" fmla="*/ 890302 w 6508054"/>
              <a:gd name="connsiteY240" fmla="*/ 715579 h 5253362"/>
              <a:gd name="connsiteX241" fmla="*/ 890302 w 6508054"/>
              <a:gd name="connsiteY241" fmla="*/ 67279 h 5253362"/>
              <a:gd name="connsiteX242" fmla="*/ 957580 w 6508054"/>
              <a:gd name="connsiteY242" fmla="*/ 0 h 525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6508054" h="5253362">
                <a:moveTo>
                  <a:pt x="2893445" y="4494226"/>
                </a:moveTo>
                <a:lnTo>
                  <a:pt x="3616992" y="4494226"/>
                </a:lnTo>
                <a:cubicBezTo>
                  <a:pt x="3653024" y="4494226"/>
                  <a:pt x="3682233" y="4523435"/>
                  <a:pt x="3682233" y="4559466"/>
                </a:cubicBezTo>
                <a:lnTo>
                  <a:pt x="3682233" y="5188122"/>
                </a:lnTo>
                <a:cubicBezTo>
                  <a:pt x="3682233" y="5224153"/>
                  <a:pt x="3653024" y="5253362"/>
                  <a:pt x="3616992" y="5253362"/>
                </a:cubicBezTo>
                <a:lnTo>
                  <a:pt x="2893445" y="5253362"/>
                </a:lnTo>
                <a:cubicBezTo>
                  <a:pt x="2857413" y="5253362"/>
                  <a:pt x="2828205" y="5224153"/>
                  <a:pt x="2828205" y="5188122"/>
                </a:cubicBezTo>
                <a:lnTo>
                  <a:pt x="2828205" y="4559466"/>
                </a:lnTo>
                <a:cubicBezTo>
                  <a:pt x="2828205" y="4523435"/>
                  <a:pt x="2857413" y="4494226"/>
                  <a:pt x="2893445" y="4494226"/>
                </a:cubicBezTo>
                <a:close/>
                <a:moveTo>
                  <a:pt x="1932427" y="3644261"/>
                </a:moveTo>
                <a:lnTo>
                  <a:pt x="2669023" y="3644261"/>
                </a:lnTo>
                <a:cubicBezTo>
                  <a:pt x="2701451" y="3644261"/>
                  <a:pt x="2727739" y="3670549"/>
                  <a:pt x="2727739" y="3702977"/>
                </a:cubicBezTo>
                <a:lnTo>
                  <a:pt x="2727739" y="4268767"/>
                </a:lnTo>
                <a:cubicBezTo>
                  <a:pt x="2727739" y="4301195"/>
                  <a:pt x="2701451" y="4327483"/>
                  <a:pt x="2669023" y="4327483"/>
                </a:cubicBezTo>
                <a:lnTo>
                  <a:pt x="1932427" y="4327483"/>
                </a:lnTo>
                <a:cubicBezTo>
                  <a:pt x="1899999" y="4327483"/>
                  <a:pt x="1873711" y="4301195"/>
                  <a:pt x="1873711" y="4268767"/>
                </a:cubicBezTo>
                <a:lnTo>
                  <a:pt x="1873711" y="3702977"/>
                </a:lnTo>
                <a:cubicBezTo>
                  <a:pt x="1873711" y="3670549"/>
                  <a:pt x="1899999" y="3644261"/>
                  <a:pt x="1932427" y="3644261"/>
                </a:cubicBezTo>
                <a:close/>
                <a:moveTo>
                  <a:pt x="2893444" y="3606305"/>
                </a:moveTo>
                <a:lnTo>
                  <a:pt x="3616992" y="3606305"/>
                </a:lnTo>
                <a:cubicBezTo>
                  <a:pt x="3653024" y="3606305"/>
                  <a:pt x="3682233" y="3635514"/>
                  <a:pt x="3682233" y="3671545"/>
                </a:cubicBezTo>
                <a:lnTo>
                  <a:pt x="3682233" y="4300201"/>
                </a:lnTo>
                <a:cubicBezTo>
                  <a:pt x="3682233" y="4336232"/>
                  <a:pt x="3653024" y="4365441"/>
                  <a:pt x="3616992" y="4365441"/>
                </a:cubicBezTo>
                <a:lnTo>
                  <a:pt x="2893444" y="4365441"/>
                </a:lnTo>
                <a:cubicBezTo>
                  <a:pt x="2857413" y="4365441"/>
                  <a:pt x="2828204" y="4336232"/>
                  <a:pt x="2828204" y="4300201"/>
                </a:cubicBezTo>
                <a:lnTo>
                  <a:pt x="2828204" y="3671545"/>
                </a:lnTo>
                <a:cubicBezTo>
                  <a:pt x="2828204" y="3635514"/>
                  <a:pt x="2857413" y="3606305"/>
                  <a:pt x="2893444" y="3606305"/>
                </a:cubicBezTo>
                <a:close/>
                <a:moveTo>
                  <a:pt x="3842446" y="3594443"/>
                </a:moveTo>
                <a:lnTo>
                  <a:pt x="4561915" y="3594443"/>
                </a:lnTo>
                <a:cubicBezTo>
                  <a:pt x="4599072" y="3594443"/>
                  <a:pt x="4629194" y="3624565"/>
                  <a:pt x="4629194" y="3661722"/>
                </a:cubicBezTo>
                <a:lnTo>
                  <a:pt x="4629194" y="4310022"/>
                </a:lnTo>
                <a:cubicBezTo>
                  <a:pt x="4629194" y="4347179"/>
                  <a:pt x="4599072" y="4377301"/>
                  <a:pt x="4561915" y="4377301"/>
                </a:cubicBezTo>
                <a:lnTo>
                  <a:pt x="3842446" y="4377301"/>
                </a:lnTo>
                <a:cubicBezTo>
                  <a:pt x="3805288" y="4377301"/>
                  <a:pt x="3775166" y="4347179"/>
                  <a:pt x="3775166" y="4310022"/>
                </a:cubicBezTo>
                <a:lnTo>
                  <a:pt x="3775166" y="3661722"/>
                </a:lnTo>
                <a:cubicBezTo>
                  <a:pt x="3775166" y="3624565"/>
                  <a:pt x="3805288" y="3594443"/>
                  <a:pt x="3842446" y="3594443"/>
                </a:cubicBezTo>
                <a:close/>
                <a:moveTo>
                  <a:pt x="3833882" y="2738724"/>
                </a:moveTo>
                <a:lnTo>
                  <a:pt x="4570478" y="2738724"/>
                </a:lnTo>
                <a:cubicBezTo>
                  <a:pt x="4602906" y="2738724"/>
                  <a:pt x="4629194" y="2765012"/>
                  <a:pt x="4629194" y="2797440"/>
                </a:cubicBezTo>
                <a:lnTo>
                  <a:pt x="4629194" y="3363230"/>
                </a:lnTo>
                <a:cubicBezTo>
                  <a:pt x="4629194" y="3395658"/>
                  <a:pt x="4602906" y="3421946"/>
                  <a:pt x="4570478" y="3421946"/>
                </a:cubicBezTo>
                <a:lnTo>
                  <a:pt x="3833882" y="3421946"/>
                </a:lnTo>
                <a:cubicBezTo>
                  <a:pt x="3801455" y="3421946"/>
                  <a:pt x="3775166" y="3395658"/>
                  <a:pt x="3775166" y="3363230"/>
                </a:cubicBezTo>
                <a:lnTo>
                  <a:pt x="3775166" y="2797440"/>
                </a:lnTo>
                <a:cubicBezTo>
                  <a:pt x="3775166" y="2765012"/>
                  <a:pt x="3801455" y="2738724"/>
                  <a:pt x="3833882" y="2738724"/>
                </a:cubicBezTo>
                <a:close/>
                <a:moveTo>
                  <a:pt x="4777835" y="2700768"/>
                </a:moveTo>
                <a:lnTo>
                  <a:pt x="5501383" y="2700768"/>
                </a:lnTo>
                <a:cubicBezTo>
                  <a:pt x="5537414" y="2700768"/>
                  <a:pt x="5566623" y="2729977"/>
                  <a:pt x="5566623" y="2766008"/>
                </a:cubicBezTo>
                <a:lnTo>
                  <a:pt x="5566623" y="3394664"/>
                </a:lnTo>
                <a:cubicBezTo>
                  <a:pt x="5566623" y="3430695"/>
                  <a:pt x="5537414" y="3459904"/>
                  <a:pt x="5501383" y="3459904"/>
                </a:cubicBezTo>
                <a:lnTo>
                  <a:pt x="4777835" y="3459904"/>
                </a:lnTo>
                <a:cubicBezTo>
                  <a:pt x="4741804" y="3459904"/>
                  <a:pt x="4712595" y="3430695"/>
                  <a:pt x="4712595" y="3394664"/>
                </a:cubicBezTo>
                <a:lnTo>
                  <a:pt x="4712595" y="2766008"/>
                </a:lnTo>
                <a:cubicBezTo>
                  <a:pt x="4712595" y="2729977"/>
                  <a:pt x="4741804" y="2700768"/>
                  <a:pt x="4777835" y="2700768"/>
                </a:cubicBezTo>
                <a:close/>
                <a:moveTo>
                  <a:pt x="2893444" y="2700768"/>
                </a:moveTo>
                <a:lnTo>
                  <a:pt x="3616992" y="2700768"/>
                </a:lnTo>
                <a:cubicBezTo>
                  <a:pt x="3653024" y="2700768"/>
                  <a:pt x="3682233" y="2729977"/>
                  <a:pt x="3682233" y="2766008"/>
                </a:cubicBezTo>
                <a:lnTo>
                  <a:pt x="3682233" y="3394664"/>
                </a:lnTo>
                <a:cubicBezTo>
                  <a:pt x="3682233" y="3430695"/>
                  <a:pt x="3653024" y="3459904"/>
                  <a:pt x="3616992" y="3459904"/>
                </a:cubicBezTo>
                <a:lnTo>
                  <a:pt x="2893444" y="3459904"/>
                </a:lnTo>
                <a:cubicBezTo>
                  <a:pt x="2857413" y="3459904"/>
                  <a:pt x="2828204" y="3430695"/>
                  <a:pt x="2828204" y="3394664"/>
                </a:cubicBezTo>
                <a:lnTo>
                  <a:pt x="2828204" y="2766008"/>
                </a:lnTo>
                <a:cubicBezTo>
                  <a:pt x="2828204" y="2729977"/>
                  <a:pt x="2857413" y="2700768"/>
                  <a:pt x="2893444" y="2700768"/>
                </a:cubicBezTo>
                <a:close/>
                <a:moveTo>
                  <a:pt x="955540" y="2700768"/>
                </a:moveTo>
                <a:lnTo>
                  <a:pt x="1679088" y="2700768"/>
                </a:lnTo>
                <a:cubicBezTo>
                  <a:pt x="1715119" y="2700768"/>
                  <a:pt x="1744328" y="2729977"/>
                  <a:pt x="1744328" y="2766008"/>
                </a:cubicBezTo>
                <a:lnTo>
                  <a:pt x="1744328" y="3394664"/>
                </a:lnTo>
                <a:cubicBezTo>
                  <a:pt x="1744328" y="3430695"/>
                  <a:pt x="1715119" y="3459904"/>
                  <a:pt x="1679088" y="3459904"/>
                </a:cubicBezTo>
                <a:lnTo>
                  <a:pt x="955540" y="3459904"/>
                </a:lnTo>
                <a:cubicBezTo>
                  <a:pt x="919509" y="3459904"/>
                  <a:pt x="890300" y="3430695"/>
                  <a:pt x="890300" y="3394664"/>
                </a:cubicBezTo>
                <a:lnTo>
                  <a:pt x="890300" y="2766008"/>
                </a:lnTo>
                <a:cubicBezTo>
                  <a:pt x="890300" y="2729977"/>
                  <a:pt x="919509" y="2700768"/>
                  <a:pt x="955540" y="2700768"/>
                </a:cubicBezTo>
                <a:close/>
                <a:moveTo>
                  <a:pt x="1940990" y="2688907"/>
                </a:moveTo>
                <a:lnTo>
                  <a:pt x="2660460" y="2688907"/>
                </a:lnTo>
                <a:cubicBezTo>
                  <a:pt x="2697617" y="2688907"/>
                  <a:pt x="2727739" y="2719029"/>
                  <a:pt x="2727739" y="2756186"/>
                </a:cubicBezTo>
                <a:lnTo>
                  <a:pt x="2727739" y="3404486"/>
                </a:lnTo>
                <a:cubicBezTo>
                  <a:pt x="2727739" y="3441643"/>
                  <a:pt x="2697617" y="3471765"/>
                  <a:pt x="2660460" y="3471765"/>
                </a:cubicBezTo>
                <a:lnTo>
                  <a:pt x="1940990" y="3471765"/>
                </a:lnTo>
                <a:cubicBezTo>
                  <a:pt x="1903833" y="3471765"/>
                  <a:pt x="1873711" y="3441643"/>
                  <a:pt x="1873711" y="3404486"/>
                </a:cubicBezTo>
                <a:lnTo>
                  <a:pt x="1873711" y="2756186"/>
                </a:lnTo>
                <a:cubicBezTo>
                  <a:pt x="1873711" y="2719029"/>
                  <a:pt x="1903833" y="2688907"/>
                  <a:pt x="1940990" y="2688907"/>
                </a:cubicBezTo>
                <a:close/>
                <a:moveTo>
                  <a:pt x="58716" y="1836502"/>
                </a:moveTo>
                <a:lnTo>
                  <a:pt x="795311" y="1836502"/>
                </a:lnTo>
                <a:cubicBezTo>
                  <a:pt x="827740" y="1836502"/>
                  <a:pt x="854028" y="1862790"/>
                  <a:pt x="854028" y="1895218"/>
                </a:cubicBezTo>
                <a:lnTo>
                  <a:pt x="854028" y="2461008"/>
                </a:lnTo>
                <a:cubicBezTo>
                  <a:pt x="854028" y="2493436"/>
                  <a:pt x="827740" y="2519724"/>
                  <a:pt x="795311" y="2519724"/>
                </a:cubicBezTo>
                <a:lnTo>
                  <a:pt x="58716" y="2519724"/>
                </a:lnTo>
                <a:cubicBezTo>
                  <a:pt x="26288" y="2519724"/>
                  <a:pt x="0" y="2493436"/>
                  <a:pt x="0" y="2461008"/>
                </a:cubicBezTo>
                <a:lnTo>
                  <a:pt x="0" y="1895218"/>
                </a:lnTo>
                <a:cubicBezTo>
                  <a:pt x="0" y="1862790"/>
                  <a:pt x="26288" y="1836502"/>
                  <a:pt x="58716" y="1836502"/>
                </a:cubicBezTo>
                <a:close/>
                <a:moveTo>
                  <a:pt x="5719266" y="1798545"/>
                </a:moveTo>
                <a:lnTo>
                  <a:pt x="6442814" y="1798545"/>
                </a:lnTo>
                <a:cubicBezTo>
                  <a:pt x="6478845" y="1798545"/>
                  <a:pt x="6508054" y="1827754"/>
                  <a:pt x="6508054" y="1863785"/>
                </a:cubicBezTo>
                <a:lnTo>
                  <a:pt x="6508054" y="2492441"/>
                </a:lnTo>
                <a:cubicBezTo>
                  <a:pt x="6508054" y="2528472"/>
                  <a:pt x="6478845" y="2557681"/>
                  <a:pt x="6442814" y="2557681"/>
                </a:cubicBezTo>
                <a:lnTo>
                  <a:pt x="5719266" y="2557681"/>
                </a:lnTo>
                <a:cubicBezTo>
                  <a:pt x="5683235" y="2557681"/>
                  <a:pt x="5654026" y="2528472"/>
                  <a:pt x="5654026" y="2492441"/>
                </a:cubicBezTo>
                <a:lnTo>
                  <a:pt x="5654026" y="1863785"/>
                </a:lnTo>
                <a:cubicBezTo>
                  <a:pt x="5654026" y="1827754"/>
                  <a:pt x="5683235" y="1798545"/>
                  <a:pt x="5719266" y="1798545"/>
                </a:cubicBezTo>
                <a:close/>
                <a:moveTo>
                  <a:pt x="3840406" y="1798545"/>
                </a:moveTo>
                <a:lnTo>
                  <a:pt x="4563954" y="1798545"/>
                </a:lnTo>
                <a:cubicBezTo>
                  <a:pt x="4599985" y="1798545"/>
                  <a:pt x="4629194" y="1827754"/>
                  <a:pt x="4629194" y="1863785"/>
                </a:cubicBezTo>
                <a:lnTo>
                  <a:pt x="4629194" y="2492441"/>
                </a:lnTo>
                <a:cubicBezTo>
                  <a:pt x="4629194" y="2528472"/>
                  <a:pt x="4599985" y="2557681"/>
                  <a:pt x="4563954" y="2557681"/>
                </a:cubicBezTo>
                <a:lnTo>
                  <a:pt x="3840406" y="2557681"/>
                </a:lnTo>
                <a:cubicBezTo>
                  <a:pt x="3804375" y="2557681"/>
                  <a:pt x="3775166" y="2528472"/>
                  <a:pt x="3775166" y="2492441"/>
                </a:cubicBezTo>
                <a:lnTo>
                  <a:pt x="3775166" y="1863785"/>
                </a:lnTo>
                <a:cubicBezTo>
                  <a:pt x="3775166" y="1827754"/>
                  <a:pt x="3804375" y="1798545"/>
                  <a:pt x="3840406" y="1798545"/>
                </a:cubicBezTo>
                <a:close/>
                <a:moveTo>
                  <a:pt x="1938951" y="1798545"/>
                </a:moveTo>
                <a:lnTo>
                  <a:pt x="2662499" y="1798545"/>
                </a:lnTo>
                <a:cubicBezTo>
                  <a:pt x="2698530" y="1798545"/>
                  <a:pt x="2727739" y="1827754"/>
                  <a:pt x="2727739" y="1863785"/>
                </a:cubicBezTo>
                <a:lnTo>
                  <a:pt x="2727739" y="2492441"/>
                </a:lnTo>
                <a:cubicBezTo>
                  <a:pt x="2727739" y="2528472"/>
                  <a:pt x="2698530" y="2557681"/>
                  <a:pt x="2662499" y="2557681"/>
                </a:cubicBezTo>
                <a:lnTo>
                  <a:pt x="1938951" y="2557681"/>
                </a:lnTo>
                <a:cubicBezTo>
                  <a:pt x="1902920" y="2557681"/>
                  <a:pt x="1873711" y="2528472"/>
                  <a:pt x="1873711" y="2492441"/>
                </a:cubicBezTo>
                <a:lnTo>
                  <a:pt x="1873711" y="1863785"/>
                </a:lnTo>
                <a:cubicBezTo>
                  <a:pt x="1873711" y="1827754"/>
                  <a:pt x="1902920" y="1798545"/>
                  <a:pt x="1938951" y="1798545"/>
                </a:cubicBezTo>
                <a:close/>
                <a:moveTo>
                  <a:pt x="4779874" y="1786684"/>
                </a:moveTo>
                <a:lnTo>
                  <a:pt x="5499344" y="1786684"/>
                </a:lnTo>
                <a:cubicBezTo>
                  <a:pt x="5536501" y="1786684"/>
                  <a:pt x="5566623" y="1816806"/>
                  <a:pt x="5566623" y="1853963"/>
                </a:cubicBezTo>
                <a:lnTo>
                  <a:pt x="5566623" y="2502263"/>
                </a:lnTo>
                <a:cubicBezTo>
                  <a:pt x="5566623" y="2539420"/>
                  <a:pt x="5536501" y="2569542"/>
                  <a:pt x="5499344" y="2569542"/>
                </a:cubicBezTo>
                <a:lnTo>
                  <a:pt x="4779874" y="2569542"/>
                </a:lnTo>
                <a:cubicBezTo>
                  <a:pt x="4742717" y="2569542"/>
                  <a:pt x="4712595" y="2539420"/>
                  <a:pt x="4712595" y="2502263"/>
                </a:cubicBezTo>
                <a:lnTo>
                  <a:pt x="4712595" y="1853963"/>
                </a:lnTo>
                <a:cubicBezTo>
                  <a:pt x="4712595" y="1816806"/>
                  <a:pt x="4742717" y="1786684"/>
                  <a:pt x="4779874" y="1786684"/>
                </a:cubicBezTo>
                <a:close/>
                <a:moveTo>
                  <a:pt x="2895483" y="1786684"/>
                </a:moveTo>
                <a:lnTo>
                  <a:pt x="3614953" y="1786684"/>
                </a:lnTo>
                <a:cubicBezTo>
                  <a:pt x="3652111" y="1786684"/>
                  <a:pt x="3682233" y="1816806"/>
                  <a:pt x="3682233" y="1853963"/>
                </a:cubicBezTo>
                <a:lnTo>
                  <a:pt x="3682233" y="2502263"/>
                </a:lnTo>
                <a:cubicBezTo>
                  <a:pt x="3682233" y="2539420"/>
                  <a:pt x="3652111" y="2569542"/>
                  <a:pt x="3614953" y="2569542"/>
                </a:cubicBezTo>
                <a:lnTo>
                  <a:pt x="2895483" y="2569542"/>
                </a:lnTo>
                <a:cubicBezTo>
                  <a:pt x="2858326" y="2569542"/>
                  <a:pt x="2828204" y="2539420"/>
                  <a:pt x="2828204" y="2502263"/>
                </a:cubicBezTo>
                <a:lnTo>
                  <a:pt x="2828204" y="1853963"/>
                </a:lnTo>
                <a:cubicBezTo>
                  <a:pt x="2828204" y="1816806"/>
                  <a:pt x="2858326" y="1786684"/>
                  <a:pt x="2895483" y="1786684"/>
                </a:cubicBezTo>
                <a:close/>
                <a:moveTo>
                  <a:pt x="957580" y="1786684"/>
                </a:moveTo>
                <a:lnTo>
                  <a:pt x="1677049" y="1786684"/>
                </a:lnTo>
                <a:cubicBezTo>
                  <a:pt x="1714206" y="1786684"/>
                  <a:pt x="1744328" y="1816806"/>
                  <a:pt x="1744328" y="1853963"/>
                </a:cubicBezTo>
                <a:lnTo>
                  <a:pt x="1744328" y="2502263"/>
                </a:lnTo>
                <a:cubicBezTo>
                  <a:pt x="1744328" y="2539420"/>
                  <a:pt x="1714206" y="2569542"/>
                  <a:pt x="1677049" y="2569542"/>
                </a:cubicBezTo>
                <a:lnTo>
                  <a:pt x="957580" y="2569542"/>
                </a:lnTo>
                <a:cubicBezTo>
                  <a:pt x="920423" y="2569542"/>
                  <a:pt x="890301" y="2539420"/>
                  <a:pt x="890301" y="2502263"/>
                </a:cubicBezTo>
                <a:lnTo>
                  <a:pt x="890301" y="1853963"/>
                </a:lnTo>
                <a:cubicBezTo>
                  <a:pt x="890301" y="1816806"/>
                  <a:pt x="920423" y="1786684"/>
                  <a:pt x="957580" y="1786684"/>
                </a:cubicBezTo>
                <a:close/>
                <a:moveTo>
                  <a:pt x="5712742" y="945268"/>
                </a:moveTo>
                <a:lnTo>
                  <a:pt x="6449338" y="945268"/>
                </a:lnTo>
                <a:cubicBezTo>
                  <a:pt x="6481766" y="945268"/>
                  <a:pt x="6508054" y="971556"/>
                  <a:pt x="6508054" y="1003984"/>
                </a:cubicBezTo>
                <a:lnTo>
                  <a:pt x="6508054" y="1569772"/>
                </a:lnTo>
                <a:cubicBezTo>
                  <a:pt x="6508054" y="1602200"/>
                  <a:pt x="6481766" y="1628488"/>
                  <a:pt x="6449338" y="1628488"/>
                </a:cubicBezTo>
                <a:lnTo>
                  <a:pt x="5712742" y="1628488"/>
                </a:lnTo>
                <a:cubicBezTo>
                  <a:pt x="5680314" y="1628488"/>
                  <a:pt x="5654026" y="1602200"/>
                  <a:pt x="5654026" y="1569772"/>
                </a:cubicBezTo>
                <a:lnTo>
                  <a:pt x="5654026" y="1003984"/>
                </a:lnTo>
                <a:cubicBezTo>
                  <a:pt x="5654026" y="971556"/>
                  <a:pt x="5680314" y="945268"/>
                  <a:pt x="5712742" y="945268"/>
                </a:cubicBezTo>
                <a:close/>
                <a:moveTo>
                  <a:pt x="2886921" y="945268"/>
                </a:moveTo>
                <a:lnTo>
                  <a:pt x="3623516" y="945268"/>
                </a:lnTo>
                <a:cubicBezTo>
                  <a:pt x="3655944" y="945268"/>
                  <a:pt x="3682233" y="971556"/>
                  <a:pt x="3682233" y="1003984"/>
                </a:cubicBezTo>
                <a:lnTo>
                  <a:pt x="3682233" y="1569772"/>
                </a:lnTo>
                <a:cubicBezTo>
                  <a:pt x="3682233" y="1602200"/>
                  <a:pt x="3655944" y="1628488"/>
                  <a:pt x="3623516" y="1628488"/>
                </a:cubicBezTo>
                <a:lnTo>
                  <a:pt x="2886921" y="1628488"/>
                </a:lnTo>
                <a:cubicBezTo>
                  <a:pt x="2854493" y="1628488"/>
                  <a:pt x="2828205" y="1602200"/>
                  <a:pt x="2828205" y="1569772"/>
                </a:cubicBezTo>
                <a:lnTo>
                  <a:pt x="2828205" y="1003984"/>
                </a:lnTo>
                <a:cubicBezTo>
                  <a:pt x="2828205" y="971556"/>
                  <a:pt x="2854493" y="945268"/>
                  <a:pt x="2886921" y="945268"/>
                </a:cubicBezTo>
                <a:close/>
                <a:moveTo>
                  <a:pt x="3840406" y="907312"/>
                </a:moveTo>
                <a:lnTo>
                  <a:pt x="4563954" y="907312"/>
                </a:lnTo>
                <a:cubicBezTo>
                  <a:pt x="4599985" y="907312"/>
                  <a:pt x="4629194" y="936521"/>
                  <a:pt x="4629194" y="972552"/>
                </a:cubicBezTo>
                <a:lnTo>
                  <a:pt x="4629194" y="1601206"/>
                </a:lnTo>
                <a:cubicBezTo>
                  <a:pt x="4629194" y="1637237"/>
                  <a:pt x="4599985" y="1666446"/>
                  <a:pt x="4563954" y="1666446"/>
                </a:cubicBezTo>
                <a:lnTo>
                  <a:pt x="3840406" y="1666446"/>
                </a:lnTo>
                <a:cubicBezTo>
                  <a:pt x="3804375" y="1666446"/>
                  <a:pt x="3775166" y="1637237"/>
                  <a:pt x="3775166" y="1601206"/>
                </a:cubicBezTo>
                <a:lnTo>
                  <a:pt x="3775166" y="972552"/>
                </a:lnTo>
                <a:cubicBezTo>
                  <a:pt x="3775166" y="936521"/>
                  <a:pt x="3804375" y="907312"/>
                  <a:pt x="3840406" y="907312"/>
                </a:cubicBezTo>
                <a:close/>
                <a:moveTo>
                  <a:pt x="1938951" y="907312"/>
                </a:moveTo>
                <a:lnTo>
                  <a:pt x="2662499" y="907312"/>
                </a:lnTo>
                <a:cubicBezTo>
                  <a:pt x="2698531" y="907312"/>
                  <a:pt x="2727739" y="936521"/>
                  <a:pt x="2727739" y="972552"/>
                </a:cubicBezTo>
                <a:lnTo>
                  <a:pt x="2727739" y="1601206"/>
                </a:lnTo>
                <a:cubicBezTo>
                  <a:pt x="2727739" y="1637237"/>
                  <a:pt x="2698531" y="1666446"/>
                  <a:pt x="2662499" y="1666446"/>
                </a:cubicBezTo>
                <a:lnTo>
                  <a:pt x="1938951" y="1666446"/>
                </a:lnTo>
                <a:cubicBezTo>
                  <a:pt x="1902920" y="1666446"/>
                  <a:pt x="1873711" y="1637237"/>
                  <a:pt x="1873711" y="1601206"/>
                </a:cubicBezTo>
                <a:lnTo>
                  <a:pt x="1873711" y="972552"/>
                </a:lnTo>
                <a:cubicBezTo>
                  <a:pt x="1873711" y="936521"/>
                  <a:pt x="1902920" y="907312"/>
                  <a:pt x="1938951" y="907312"/>
                </a:cubicBezTo>
                <a:close/>
                <a:moveTo>
                  <a:pt x="955541" y="907312"/>
                </a:moveTo>
                <a:lnTo>
                  <a:pt x="1679088" y="907312"/>
                </a:lnTo>
                <a:cubicBezTo>
                  <a:pt x="1715120" y="907312"/>
                  <a:pt x="1744328" y="936521"/>
                  <a:pt x="1744328" y="972552"/>
                </a:cubicBezTo>
                <a:lnTo>
                  <a:pt x="1744328" y="1601206"/>
                </a:lnTo>
                <a:cubicBezTo>
                  <a:pt x="1744328" y="1637237"/>
                  <a:pt x="1715120" y="1666446"/>
                  <a:pt x="1679088" y="1666446"/>
                </a:cubicBezTo>
                <a:lnTo>
                  <a:pt x="955541" y="1666446"/>
                </a:lnTo>
                <a:cubicBezTo>
                  <a:pt x="919510" y="1666446"/>
                  <a:pt x="890302" y="1637237"/>
                  <a:pt x="890302" y="1601206"/>
                </a:cubicBezTo>
                <a:lnTo>
                  <a:pt x="890302" y="972552"/>
                </a:lnTo>
                <a:cubicBezTo>
                  <a:pt x="890302" y="936521"/>
                  <a:pt x="919510" y="907312"/>
                  <a:pt x="955541" y="907312"/>
                </a:cubicBezTo>
                <a:close/>
                <a:moveTo>
                  <a:pt x="4779874" y="895451"/>
                </a:moveTo>
                <a:lnTo>
                  <a:pt x="5499344" y="895451"/>
                </a:lnTo>
                <a:cubicBezTo>
                  <a:pt x="5536501" y="895451"/>
                  <a:pt x="5566623" y="925573"/>
                  <a:pt x="5566623" y="962730"/>
                </a:cubicBezTo>
                <a:lnTo>
                  <a:pt x="5566623" y="1611028"/>
                </a:lnTo>
                <a:cubicBezTo>
                  <a:pt x="5566623" y="1648185"/>
                  <a:pt x="5536501" y="1678307"/>
                  <a:pt x="5499344" y="1678307"/>
                </a:cubicBezTo>
                <a:lnTo>
                  <a:pt x="4779874" y="1678307"/>
                </a:lnTo>
                <a:cubicBezTo>
                  <a:pt x="4742717" y="1678307"/>
                  <a:pt x="4712595" y="1648185"/>
                  <a:pt x="4712595" y="1611028"/>
                </a:cubicBezTo>
                <a:lnTo>
                  <a:pt x="4712595" y="962730"/>
                </a:lnTo>
                <a:cubicBezTo>
                  <a:pt x="4712595" y="925573"/>
                  <a:pt x="4742717" y="895451"/>
                  <a:pt x="4779874" y="895451"/>
                </a:cubicBezTo>
                <a:close/>
                <a:moveTo>
                  <a:pt x="67281" y="895451"/>
                </a:moveTo>
                <a:lnTo>
                  <a:pt x="786750" y="895451"/>
                </a:lnTo>
                <a:cubicBezTo>
                  <a:pt x="823906" y="895451"/>
                  <a:pt x="854028" y="925573"/>
                  <a:pt x="854028" y="962730"/>
                </a:cubicBezTo>
                <a:lnTo>
                  <a:pt x="854028" y="1611028"/>
                </a:lnTo>
                <a:cubicBezTo>
                  <a:pt x="854028" y="1648185"/>
                  <a:pt x="823906" y="1678307"/>
                  <a:pt x="786750" y="1678307"/>
                </a:cubicBezTo>
                <a:lnTo>
                  <a:pt x="67281" y="1678307"/>
                </a:lnTo>
                <a:cubicBezTo>
                  <a:pt x="30123" y="1678307"/>
                  <a:pt x="0" y="1648185"/>
                  <a:pt x="0" y="1611028"/>
                </a:cubicBezTo>
                <a:lnTo>
                  <a:pt x="0" y="962730"/>
                </a:lnTo>
                <a:cubicBezTo>
                  <a:pt x="0" y="925573"/>
                  <a:pt x="30123" y="895451"/>
                  <a:pt x="67281" y="895451"/>
                </a:cubicBezTo>
                <a:close/>
                <a:moveTo>
                  <a:pt x="4777835" y="11861"/>
                </a:moveTo>
                <a:lnTo>
                  <a:pt x="5501383" y="11861"/>
                </a:lnTo>
                <a:cubicBezTo>
                  <a:pt x="5537414" y="11861"/>
                  <a:pt x="5566623" y="41070"/>
                  <a:pt x="5566623" y="77101"/>
                </a:cubicBezTo>
                <a:lnTo>
                  <a:pt x="5566623" y="705757"/>
                </a:lnTo>
                <a:cubicBezTo>
                  <a:pt x="5566623" y="741788"/>
                  <a:pt x="5537414" y="770997"/>
                  <a:pt x="5501383" y="770997"/>
                </a:cubicBezTo>
                <a:lnTo>
                  <a:pt x="4777835" y="770997"/>
                </a:lnTo>
                <a:cubicBezTo>
                  <a:pt x="4741804" y="770997"/>
                  <a:pt x="4712595" y="741788"/>
                  <a:pt x="4712595" y="705757"/>
                </a:cubicBezTo>
                <a:lnTo>
                  <a:pt x="4712595" y="77101"/>
                </a:lnTo>
                <a:cubicBezTo>
                  <a:pt x="4712595" y="41070"/>
                  <a:pt x="4741804" y="11861"/>
                  <a:pt x="4777835" y="11861"/>
                </a:cubicBezTo>
                <a:close/>
                <a:moveTo>
                  <a:pt x="1938951" y="11861"/>
                </a:moveTo>
                <a:lnTo>
                  <a:pt x="2662499" y="11861"/>
                </a:lnTo>
                <a:cubicBezTo>
                  <a:pt x="2698531" y="11861"/>
                  <a:pt x="2727739" y="41070"/>
                  <a:pt x="2727739" y="77101"/>
                </a:cubicBezTo>
                <a:lnTo>
                  <a:pt x="2727739" y="705757"/>
                </a:lnTo>
                <a:cubicBezTo>
                  <a:pt x="2727739" y="741788"/>
                  <a:pt x="2698531" y="770997"/>
                  <a:pt x="2662499" y="770997"/>
                </a:cubicBezTo>
                <a:lnTo>
                  <a:pt x="1938951" y="770997"/>
                </a:lnTo>
                <a:cubicBezTo>
                  <a:pt x="1902920" y="770997"/>
                  <a:pt x="1873711" y="741788"/>
                  <a:pt x="1873711" y="705757"/>
                </a:cubicBezTo>
                <a:lnTo>
                  <a:pt x="1873711" y="77101"/>
                </a:lnTo>
                <a:cubicBezTo>
                  <a:pt x="1873711" y="41070"/>
                  <a:pt x="1902920" y="11861"/>
                  <a:pt x="1938951" y="11861"/>
                </a:cubicBezTo>
                <a:close/>
                <a:moveTo>
                  <a:pt x="3841650" y="0"/>
                </a:moveTo>
                <a:lnTo>
                  <a:pt x="4561120" y="0"/>
                </a:lnTo>
                <a:cubicBezTo>
                  <a:pt x="4598277" y="0"/>
                  <a:pt x="4628399" y="30122"/>
                  <a:pt x="4628399" y="67279"/>
                </a:cubicBezTo>
                <a:lnTo>
                  <a:pt x="4628399" y="715579"/>
                </a:lnTo>
                <a:cubicBezTo>
                  <a:pt x="4628399" y="752736"/>
                  <a:pt x="4598277" y="782858"/>
                  <a:pt x="4561120" y="782858"/>
                </a:cubicBezTo>
                <a:lnTo>
                  <a:pt x="3841650" y="782858"/>
                </a:lnTo>
                <a:cubicBezTo>
                  <a:pt x="3804493" y="782858"/>
                  <a:pt x="3774371" y="752736"/>
                  <a:pt x="3774371" y="715579"/>
                </a:cubicBezTo>
                <a:lnTo>
                  <a:pt x="3774371" y="67279"/>
                </a:lnTo>
                <a:cubicBezTo>
                  <a:pt x="3774371" y="30122"/>
                  <a:pt x="3804493" y="0"/>
                  <a:pt x="3841650" y="0"/>
                </a:cubicBezTo>
                <a:close/>
                <a:moveTo>
                  <a:pt x="957580" y="0"/>
                </a:moveTo>
                <a:lnTo>
                  <a:pt x="1677049" y="0"/>
                </a:lnTo>
                <a:cubicBezTo>
                  <a:pt x="1714206" y="0"/>
                  <a:pt x="1744328" y="30122"/>
                  <a:pt x="1744328" y="67279"/>
                </a:cubicBezTo>
                <a:lnTo>
                  <a:pt x="1744328" y="715579"/>
                </a:lnTo>
                <a:cubicBezTo>
                  <a:pt x="1744328" y="752736"/>
                  <a:pt x="1714206" y="782858"/>
                  <a:pt x="1677049" y="782858"/>
                </a:cubicBezTo>
                <a:lnTo>
                  <a:pt x="957580" y="782858"/>
                </a:lnTo>
                <a:cubicBezTo>
                  <a:pt x="920423" y="782858"/>
                  <a:pt x="890302" y="752736"/>
                  <a:pt x="890302" y="715579"/>
                </a:cubicBezTo>
                <a:lnTo>
                  <a:pt x="890302" y="67279"/>
                </a:lnTo>
                <a:cubicBezTo>
                  <a:pt x="890302" y="30122"/>
                  <a:pt x="920423" y="0"/>
                  <a:pt x="957580" y="0"/>
                </a:cubicBezTo>
                <a:close/>
              </a:path>
            </a:pathLst>
          </a:custGeom>
          <a:solidFill>
            <a:srgbClr val="FFC000"/>
          </a:solidFill>
          <a:ln w="1905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1498469727"/>
      </p:ext>
    </p:extLst>
  </p:cSld>
  <p:clrMapOvr>
    <a:masterClrMapping/>
  </p:clrMapOvr>
  <p:transition>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292050" y="3067958"/>
            <a:ext cx="4112551" cy="2991295"/>
          </a:xfrm>
          <a:custGeom>
            <a:avLst/>
            <a:gdLst>
              <a:gd name="connsiteX0" fmla="*/ 518389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1 w 4112551"/>
              <a:gd name="connsiteY5" fmla="*/ 46079 h 2991295"/>
              <a:gd name="connsiteX6" fmla="*/ 1029098 w 4112551"/>
              <a:gd name="connsiteY6" fmla="*/ 65279 h 2991295"/>
              <a:gd name="connsiteX7" fmla="*/ 1184615 w 4112551"/>
              <a:gd name="connsiteY7" fmla="*/ 82559 h 2991295"/>
              <a:gd name="connsiteX8" fmla="*/ 1347811 w 4112551"/>
              <a:gd name="connsiteY8" fmla="*/ 95998 h 2991295"/>
              <a:gd name="connsiteX9" fmla="*/ 1518687 w 4112551"/>
              <a:gd name="connsiteY9" fmla="*/ 107518 h 2991295"/>
              <a:gd name="connsiteX10" fmla="*/ 1693403 w 4112551"/>
              <a:gd name="connsiteY10" fmla="*/ 115198 h 2991295"/>
              <a:gd name="connsiteX11" fmla="*/ 1873879 w 4112551"/>
              <a:gd name="connsiteY11" fmla="*/ 120958 h 2991295"/>
              <a:gd name="connsiteX12" fmla="*/ 2058195 w 4112551"/>
              <a:gd name="connsiteY12" fmla="*/ 120958 h 2991295"/>
              <a:gd name="connsiteX13" fmla="*/ 2242511 w 4112551"/>
              <a:gd name="connsiteY13" fmla="*/ 120958 h 2991295"/>
              <a:gd name="connsiteX14" fmla="*/ 2424907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9 h 2991295"/>
              <a:gd name="connsiteX18" fmla="*/ 3089213 w 4112551"/>
              <a:gd name="connsiteY18" fmla="*/ 65279 h 2991295"/>
              <a:gd name="connsiteX19" fmla="*/ 3235130 w 4112551"/>
              <a:gd name="connsiteY19" fmla="*/ 46079 h 2991295"/>
              <a:gd name="connsiteX20" fmla="*/ 3371447 w 4112551"/>
              <a:gd name="connsiteY20" fmla="*/ 23040 h 2991295"/>
              <a:gd name="connsiteX21" fmla="*/ 3429046 w 4112551"/>
              <a:gd name="connsiteY21" fmla="*/ 13440 h 2991295"/>
              <a:gd name="connsiteX22" fmla="*/ 3484725 w 4112551"/>
              <a:gd name="connsiteY22" fmla="*/ 5760 h 2991295"/>
              <a:gd name="connsiteX23" fmla="*/ 3540403 w 4112551"/>
              <a:gd name="connsiteY23" fmla="*/ 1920 h 2991295"/>
              <a:gd name="connsiteX24" fmla="*/ 3592242 w 4112551"/>
              <a:gd name="connsiteY24" fmla="*/ 1920 h 2991295"/>
              <a:gd name="connsiteX25" fmla="*/ 3630641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8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9 h 2991295"/>
              <a:gd name="connsiteX35" fmla="*/ 3947435 w 4112551"/>
              <a:gd name="connsiteY35" fmla="*/ 90238 h 2991295"/>
              <a:gd name="connsiteX36" fmla="*/ 3970474 w 4112551"/>
              <a:gd name="connsiteY36" fmla="*/ 107518 h 2991295"/>
              <a:gd name="connsiteX37" fmla="*/ 3991593 w 4112551"/>
              <a:gd name="connsiteY37" fmla="*/ 124798 h 2991295"/>
              <a:gd name="connsiteX38" fmla="*/ 4012713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6 h 2991295"/>
              <a:gd name="connsiteX42" fmla="*/ 4083751 w 4112551"/>
              <a:gd name="connsiteY42" fmla="*/ 251515 h 2991295"/>
              <a:gd name="connsiteX43" fmla="*/ 4091431 w 4112551"/>
              <a:gd name="connsiteY43" fmla="*/ 270714 h 2991295"/>
              <a:gd name="connsiteX44" fmla="*/ 4099111 w 4112551"/>
              <a:gd name="connsiteY44" fmla="*/ 291834 h 2991295"/>
              <a:gd name="connsiteX45" fmla="*/ 4102951 w 4112551"/>
              <a:gd name="connsiteY45" fmla="*/ 314873 h 2991295"/>
              <a:gd name="connsiteX46" fmla="*/ 4108711 w 4112551"/>
              <a:gd name="connsiteY46" fmla="*/ 337913 h 2991295"/>
              <a:gd name="connsiteX47" fmla="*/ 4110631 w 4112551"/>
              <a:gd name="connsiteY47" fmla="*/ 362872 h 2991295"/>
              <a:gd name="connsiteX48" fmla="*/ 4112551 w 4112551"/>
              <a:gd name="connsiteY48" fmla="*/ 387832 h 2991295"/>
              <a:gd name="connsiteX49" fmla="*/ 4112551 w 4112551"/>
              <a:gd name="connsiteY49" fmla="*/ 416631 h 2991295"/>
              <a:gd name="connsiteX50" fmla="*/ 4110631 w 4112551"/>
              <a:gd name="connsiteY50" fmla="*/ 445430 h 2991295"/>
              <a:gd name="connsiteX51" fmla="*/ 4106791 w 4112551"/>
              <a:gd name="connsiteY51" fmla="*/ 476150 h 2991295"/>
              <a:gd name="connsiteX52" fmla="*/ 4101031 w 4112551"/>
              <a:gd name="connsiteY52" fmla="*/ 506869 h 2991295"/>
              <a:gd name="connsiteX53" fmla="*/ 4091431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3 w 4112551"/>
              <a:gd name="connsiteY57" fmla="*/ 721904 h 2991295"/>
              <a:gd name="connsiteX58" fmla="*/ 4022313 w 4112551"/>
              <a:gd name="connsiteY58" fmla="*/ 775663 h 2991295"/>
              <a:gd name="connsiteX59" fmla="*/ 4010793 w 4112551"/>
              <a:gd name="connsiteY59" fmla="*/ 829422 h 2991295"/>
              <a:gd name="connsiteX60" fmla="*/ 3999273 w 4112551"/>
              <a:gd name="connsiteY60" fmla="*/ 885101 h 2991295"/>
              <a:gd name="connsiteX61" fmla="*/ 3989674 w 4112551"/>
              <a:gd name="connsiteY61" fmla="*/ 940780 h 2991295"/>
              <a:gd name="connsiteX62" fmla="*/ 3980074 w 4112551"/>
              <a:gd name="connsiteY62" fmla="*/ 998379 h 2991295"/>
              <a:gd name="connsiteX63" fmla="*/ 3972394 w 4112551"/>
              <a:gd name="connsiteY63" fmla="*/ 1057897 h 2991295"/>
              <a:gd name="connsiteX64" fmla="*/ 3964714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4 w 4112551"/>
              <a:gd name="connsiteY70" fmla="*/ 1871960 h 2991295"/>
              <a:gd name="connsiteX71" fmla="*/ 3980074 w 4112551"/>
              <a:gd name="connsiteY71" fmla="*/ 1990997 h 2991295"/>
              <a:gd name="connsiteX72" fmla="*/ 3987754 w 4112551"/>
              <a:gd name="connsiteY72" fmla="*/ 2048596 h 2991295"/>
              <a:gd name="connsiteX73" fmla="*/ 3997353 w 4112551"/>
              <a:gd name="connsiteY73" fmla="*/ 2104274 h 2991295"/>
              <a:gd name="connsiteX74" fmla="*/ 4008873 w 4112551"/>
              <a:gd name="connsiteY74" fmla="*/ 2159953 h 2991295"/>
              <a:gd name="connsiteX75" fmla="*/ 4020393 w 4112551"/>
              <a:gd name="connsiteY75" fmla="*/ 2211792 h 2991295"/>
              <a:gd name="connsiteX76" fmla="*/ 4033833 w 4112551"/>
              <a:gd name="connsiteY76" fmla="*/ 2263631 h 2991295"/>
              <a:gd name="connsiteX77" fmla="*/ 4047273 w 4112551"/>
              <a:gd name="connsiteY77" fmla="*/ 2315470 h 2991295"/>
              <a:gd name="connsiteX78" fmla="*/ 4060712 w 4112551"/>
              <a:gd name="connsiteY78" fmla="*/ 2363469 h 2991295"/>
              <a:gd name="connsiteX79" fmla="*/ 4076072 w 4112551"/>
              <a:gd name="connsiteY79" fmla="*/ 2411468 h 2991295"/>
              <a:gd name="connsiteX80" fmla="*/ 4087591 w 4112551"/>
              <a:gd name="connsiteY80" fmla="*/ 2446027 h 2991295"/>
              <a:gd name="connsiteX81" fmla="*/ 4097191 w 4112551"/>
              <a:gd name="connsiteY81" fmla="*/ 2480586 h 2991295"/>
              <a:gd name="connsiteX82" fmla="*/ 4102951 w 4112551"/>
              <a:gd name="connsiteY82" fmla="*/ 2515145 h 2991295"/>
              <a:gd name="connsiteX83" fmla="*/ 4108711 w 4112551"/>
              <a:gd name="connsiteY83" fmla="*/ 2545865 h 2991295"/>
              <a:gd name="connsiteX84" fmla="*/ 4110631 w 4112551"/>
              <a:gd name="connsiteY84" fmla="*/ 2576584 h 2991295"/>
              <a:gd name="connsiteX85" fmla="*/ 4110631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1 w 4112551"/>
              <a:gd name="connsiteY89" fmla="*/ 2703301 h 2991295"/>
              <a:gd name="connsiteX90" fmla="*/ 4089511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3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8 w 4112551"/>
              <a:gd name="connsiteY105" fmla="*/ 2974016 h 2991295"/>
              <a:gd name="connsiteX106" fmla="*/ 3738159 w 4112551"/>
              <a:gd name="connsiteY106" fmla="*/ 2979775 h 2991295"/>
              <a:gd name="connsiteX107" fmla="*/ 3703600 w 4112551"/>
              <a:gd name="connsiteY107" fmla="*/ 2985535 h 2991295"/>
              <a:gd name="connsiteX108" fmla="*/ 3665201 w 4112551"/>
              <a:gd name="connsiteY108" fmla="*/ 2989375 h 2991295"/>
              <a:gd name="connsiteX109" fmla="*/ 3628721 w 4112551"/>
              <a:gd name="connsiteY109" fmla="*/ 2991295 h 2991295"/>
              <a:gd name="connsiteX110" fmla="*/ 3588402 w 4112551"/>
              <a:gd name="connsiteY110" fmla="*/ 2991295 h 2991295"/>
              <a:gd name="connsiteX111" fmla="*/ 3532723 w 4112551"/>
              <a:gd name="connsiteY111" fmla="*/ 2991295 h 2991295"/>
              <a:gd name="connsiteX112" fmla="*/ 3475125 w 4112551"/>
              <a:gd name="connsiteY112" fmla="*/ 2985535 h 2991295"/>
              <a:gd name="connsiteX113" fmla="*/ 3415606 w 4112551"/>
              <a:gd name="connsiteY113" fmla="*/ 2979775 h 2991295"/>
              <a:gd name="connsiteX114" fmla="*/ 3354167 w 4112551"/>
              <a:gd name="connsiteY114" fmla="*/ 2970176 h 2991295"/>
              <a:gd name="connsiteX115" fmla="*/ 3217850 w 4112551"/>
              <a:gd name="connsiteY115" fmla="*/ 2947136 h 2991295"/>
              <a:gd name="connsiteX116" fmla="*/ 3071933 w 4112551"/>
              <a:gd name="connsiteY116" fmla="*/ 2927937 h 2991295"/>
              <a:gd name="connsiteX117" fmla="*/ 2918337 w 4112551"/>
              <a:gd name="connsiteY117" fmla="*/ 2912577 h 2991295"/>
              <a:gd name="connsiteX118" fmla="*/ 2757060 w 4112551"/>
              <a:gd name="connsiteY118" fmla="*/ 2899137 h 2991295"/>
              <a:gd name="connsiteX119" fmla="*/ 2590024 w 4112551"/>
              <a:gd name="connsiteY119" fmla="*/ 2887617 h 2991295"/>
              <a:gd name="connsiteX120" fmla="*/ 2417228 w 4112551"/>
              <a:gd name="connsiteY120" fmla="*/ 2879938 h 2991295"/>
              <a:gd name="connsiteX121" fmla="*/ 2238671 w 4112551"/>
              <a:gd name="connsiteY121" fmla="*/ 2876098 h 2991295"/>
              <a:gd name="connsiteX122" fmla="*/ 2058195 w 4112551"/>
              <a:gd name="connsiteY122" fmla="*/ 2874178 h 2991295"/>
              <a:gd name="connsiteX123" fmla="*/ 1877719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4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5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2 w 4112551"/>
              <a:gd name="connsiteY138" fmla="*/ 2979775 h 2991295"/>
              <a:gd name="connsiteX139" fmla="*/ 345593 w 4112551"/>
              <a:gd name="connsiteY139" fmla="*/ 2972096 h 2991295"/>
              <a:gd name="connsiteX140" fmla="*/ 312953 w 4112551"/>
              <a:gd name="connsiteY140" fmla="*/ 2964416 h 2991295"/>
              <a:gd name="connsiteX141" fmla="*/ 280314 w 4112551"/>
              <a:gd name="connsiteY141" fmla="*/ 2954816 h 2991295"/>
              <a:gd name="connsiteX142" fmla="*/ 249595 w 4112551"/>
              <a:gd name="connsiteY142" fmla="*/ 2943296 h 2991295"/>
              <a:gd name="connsiteX143" fmla="*/ 220795 w 4112551"/>
              <a:gd name="connsiteY143" fmla="*/ 2929856 h 2991295"/>
              <a:gd name="connsiteX144" fmla="*/ 193916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8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79 w 4112551"/>
              <a:gd name="connsiteY164" fmla="*/ 2422987 h 2991295"/>
              <a:gd name="connsiteX165" fmla="*/ 51839 w 4112551"/>
              <a:gd name="connsiteY165" fmla="*/ 2376908 h 2991295"/>
              <a:gd name="connsiteX166" fmla="*/ 67199 w 4112551"/>
              <a:gd name="connsiteY166" fmla="*/ 2326990 h 2991295"/>
              <a:gd name="connsiteX167" fmla="*/ 80639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5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7 w 4112551"/>
              <a:gd name="connsiteY177" fmla="*/ 1497568 h 2991295"/>
              <a:gd name="connsiteX178" fmla="*/ 168957 w 4112551"/>
              <a:gd name="connsiteY178" fmla="*/ 1367010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2 h 2991295"/>
              <a:gd name="connsiteX187" fmla="*/ 94078 w 4112551"/>
              <a:gd name="connsiteY187" fmla="*/ 766064 h 2991295"/>
              <a:gd name="connsiteX188" fmla="*/ 80639 w 4112551"/>
              <a:gd name="connsiteY188" fmla="*/ 714225 h 2991295"/>
              <a:gd name="connsiteX189" fmla="*/ 65279 w 4112551"/>
              <a:gd name="connsiteY189" fmla="*/ 662386 h 2991295"/>
              <a:gd name="connsiteX190" fmla="*/ 49919 w 4112551"/>
              <a:gd name="connsiteY190" fmla="*/ 614387 h 2991295"/>
              <a:gd name="connsiteX191" fmla="*/ 34560 w 4112551"/>
              <a:gd name="connsiteY191" fmla="*/ 566388 h 2991295"/>
              <a:gd name="connsiteX192" fmla="*/ 23040 w 4112551"/>
              <a:gd name="connsiteY192" fmla="*/ 531829 h 2991295"/>
              <a:gd name="connsiteX193" fmla="*/ 13440 w 4112551"/>
              <a:gd name="connsiteY193" fmla="*/ 499189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3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8 h 2991295"/>
              <a:gd name="connsiteX209" fmla="*/ 140157 w 4112551"/>
              <a:gd name="connsiteY209" fmla="*/ 105598 h 2991295"/>
              <a:gd name="connsiteX210" fmla="*/ 163197 w 4112551"/>
              <a:gd name="connsiteY210" fmla="*/ 90238 h 2991295"/>
              <a:gd name="connsiteX211" fmla="*/ 188156 w 4112551"/>
              <a:gd name="connsiteY211" fmla="*/ 74879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89" y="0"/>
                </a:moveTo>
                <a:lnTo>
                  <a:pt x="572148" y="1920"/>
                </a:lnTo>
                <a:lnTo>
                  <a:pt x="629747" y="5760"/>
                </a:lnTo>
                <a:lnTo>
                  <a:pt x="687345" y="13440"/>
                </a:lnTo>
                <a:lnTo>
                  <a:pt x="746864" y="23040"/>
                </a:lnTo>
                <a:lnTo>
                  <a:pt x="883181" y="46079"/>
                </a:lnTo>
                <a:lnTo>
                  <a:pt x="1029098" y="65279"/>
                </a:lnTo>
                <a:lnTo>
                  <a:pt x="1184615" y="82559"/>
                </a:lnTo>
                <a:lnTo>
                  <a:pt x="1347811" y="95998"/>
                </a:lnTo>
                <a:lnTo>
                  <a:pt x="1518687" y="107518"/>
                </a:lnTo>
                <a:lnTo>
                  <a:pt x="1693403" y="115198"/>
                </a:lnTo>
                <a:lnTo>
                  <a:pt x="1873879" y="120958"/>
                </a:lnTo>
                <a:lnTo>
                  <a:pt x="2058195" y="120958"/>
                </a:lnTo>
                <a:lnTo>
                  <a:pt x="2242511" y="120958"/>
                </a:lnTo>
                <a:lnTo>
                  <a:pt x="2424907" y="115198"/>
                </a:lnTo>
                <a:lnTo>
                  <a:pt x="2599624" y="107518"/>
                </a:lnTo>
                <a:lnTo>
                  <a:pt x="2770500" y="95998"/>
                </a:lnTo>
                <a:lnTo>
                  <a:pt x="2933697" y="82559"/>
                </a:lnTo>
                <a:lnTo>
                  <a:pt x="3089213" y="65279"/>
                </a:lnTo>
                <a:lnTo>
                  <a:pt x="3235130" y="46079"/>
                </a:lnTo>
                <a:lnTo>
                  <a:pt x="3371447" y="23040"/>
                </a:lnTo>
                <a:lnTo>
                  <a:pt x="3429046" y="13440"/>
                </a:lnTo>
                <a:lnTo>
                  <a:pt x="3484725" y="5760"/>
                </a:lnTo>
                <a:lnTo>
                  <a:pt x="3540403" y="1920"/>
                </a:lnTo>
                <a:lnTo>
                  <a:pt x="3592242" y="1920"/>
                </a:lnTo>
                <a:lnTo>
                  <a:pt x="3630641" y="1920"/>
                </a:lnTo>
                <a:lnTo>
                  <a:pt x="3669041" y="3840"/>
                </a:lnTo>
                <a:lnTo>
                  <a:pt x="3705520" y="7680"/>
                </a:lnTo>
                <a:lnTo>
                  <a:pt x="3740079" y="13440"/>
                </a:lnTo>
                <a:lnTo>
                  <a:pt x="3772718" y="21120"/>
                </a:lnTo>
                <a:lnTo>
                  <a:pt x="3805358" y="28800"/>
                </a:lnTo>
                <a:lnTo>
                  <a:pt x="3836077" y="38399"/>
                </a:lnTo>
                <a:lnTo>
                  <a:pt x="3866796" y="49919"/>
                </a:lnTo>
                <a:lnTo>
                  <a:pt x="3895596" y="61439"/>
                </a:lnTo>
                <a:lnTo>
                  <a:pt x="3920555" y="74879"/>
                </a:lnTo>
                <a:lnTo>
                  <a:pt x="3947435" y="90238"/>
                </a:lnTo>
                <a:lnTo>
                  <a:pt x="3970474" y="107518"/>
                </a:lnTo>
                <a:lnTo>
                  <a:pt x="3991593" y="124798"/>
                </a:lnTo>
                <a:lnTo>
                  <a:pt x="4012713" y="143997"/>
                </a:lnTo>
                <a:lnTo>
                  <a:pt x="4029993" y="165117"/>
                </a:lnTo>
                <a:lnTo>
                  <a:pt x="4047273" y="188156"/>
                </a:lnTo>
                <a:lnTo>
                  <a:pt x="4066472" y="216956"/>
                </a:lnTo>
                <a:lnTo>
                  <a:pt x="4083751" y="251515"/>
                </a:lnTo>
                <a:lnTo>
                  <a:pt x="4091431" y="270714"/>
                </a:lnTo>
                <a:lnTo>
                  <a:pt x="4099111" y="291834"/>
                </a:lnTo>
                <a:lnTo>
                  <a:pt x="4102951" y="314873"/>
                </a:lnTo>
                <a:lnTo>
                  <a:pt x="4108711" y="337913"/>
                </a:lnTo>
                <a:lnTo>
                  <a:pt x="4110631" y="362872"/>
                </a:lnTo>
                <a:lnTo>
                  <a:pt x="4112551" y="387832"/>
                </a:lnTo>
                <a:lnTo>
                  <a:pt x="4112551" y="416631"/>
                </a:lnTo>
                <a:lnTo>
                  <a:pt x="4110631" y="445430"/>
                </a:lnTo>
                <a:lnTo>
                  <a:pt x="4106791" y="476150"/>
                </a:lnTo>
                <a:lnTo>
                  <a:pt x="4101031" y="506869"/>
                </a:lnTo>
                <a:lnTo>
                  <a:pt x="4091431" y="541428"/>
                </a:lnTo>
                <a:lnTo>
                  <a:pt x="4079912" y="575988"/>
                </a:lnTo>
                <a:lnTo>
                  <a:pt x="4064552" y="622067"/>
                </a:lnTo>
                <a:lnTo>
                  <a:pt x="4049192" y="671986"/>
                </a:lnTo>
                <a:lnTo>
                  <a:pt x="4035753" y="721904"/>
                </a:lnTo>
                <a:lnTo>
                  <a:pt x="4022313" y="775663"/>
                </a:lnTo>
                <a:lnTo>
                  <a:pt x="4010793" y="829422"/>
                </a:lnTo>
                <a:lnTo>
                  <a:pt x="3999273" y="885101"/>
                </a:lnTo>
                <a:lnTo>
                  <a:pt x="3989674" y="940780"/>
                </a:lnTo>
                <a:lnTo>
                  <a:pt x="3980074" y="998379"/>
                </a:lnTo>
                <a:lnTo>
                  <a:pt x="3972394" y="1057897"/>
                </a:lnTo>
                <a:lnTo>
                  <a:pt x="3964714" y="1117416"/>
                </a:lnTo>
                <a:lnTo>
                  <a:pt x="3955115" y="1242213"/>
                </a:lnTo>
                <a:lnTo>
                  <a:pt x="3947435" y="1368930"/>
                </a:lnTo>
                <a:lnTo>
                  <a:pt x="3945515" y="1497568"/>
                </a:lnTo>
                <a:lnTo>
                  <a:pt x="3947435" y="1624285"/>
                </a:lnTo>
                <a:lnTo>
                  <a:pt x="3955115" y="1751002"/>
                </a:lnTo>
                <a:lnTo>
                  <a:pt x="3964714" y="1871960"/>
                </a:lnTo>
                <a:lnTo>
                  <a:pt x="3980074" y="1990997"/>
                </a:lnTo>
                <a:lnTo>
                  <a:pt x="3987754" y="2048596"/>
                </a:lnTo>
                <a:lnTo>
                  <a:pt x="3997353" y="2104274"/>
                </a:lnTo>
                <a:lnTo>
                  <a:pt x="4008873" y="2159953"/>
                </a:lnTo>
                <a:lnTo>
                  <a:pt x="4020393" y="2211792"/>
                </a:lnTo>
                <a:lnTo>
                  <a:pt x="4033833" y="2263631"/>
                </a:lnTo>
                <a:lnTo>
                  <a:pt x="4047273" y="2315470"/>
                </a:lnTo>
                <a:lnTo>
                  <a:pt x="4060712" y="2363469"/>
                </a:lnTo>
                <a:lnTo>
                  <a:pt x="4076072" y="2411468"/>
                </a:lnTo>
                <a:lnTo>
                  <a:pt x="4087591" y="2446027"/>
                </a:lnTo>
                <a:lnTo>
                  <a:pt x="4097191" y="2480586"/>
                </a:lnTo>
                <a:lnTo>
                  <a:pt x="4102951" y="2515145"/>
                </a:lnTo>
                <a:lnTo>
                  <a:pt x="4108711" y="2545865"/>
                </a:lnTo>
                <a:lnTo>
                  <a:pt x="4110631" y="2576584"/>
                </a:lnTo>
                <a:lnTo>
                  <a:pt x="4110631" y="2603464"/>
                </a:lnTo>
                <a:lnTo>
                  <a:pt x="4108711" y="2630343"/>
                </a:lnTo>
                <a:lnTo>
                  <a:pt x="4106791" y="2657222"/>
                </a:lnTo>
                <a:lnTo>
                  <a:pt x="4101031" y="2680262"/>
                </a:lnTo>
                <a:lnTo>
                  <a:pt x="4095271" y="2703301"/>
                </a:lnTo>
                <a:lnTo>
                  <a:pt x="4089511" y="2724421"/>
                </a:lnTo>
                <a:lnTo>
                  <a:pt x="4081832" y="2743621"/>
                </a:lnTo>
                <a:lnTo>
                  <a:pt x="4074152" y="2762820"/>
                </a:lnTo>
                <a:lnTo>
                  <a:pt x="4064552" y="2778180"/>
                </a:lnTo>
                <a:lnTo>
                  <a:pt x="4045353" y="2808899"/>
                </a:lnTo>
                <a:lnTo>
                  <a:pt x="4028073"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8" y="2974016"/>
                </a:lnTo>
                <a:lnTo>
                  <a:pt x="3738159" y="2979775"/>
                </a:lnTo>
                <a:lnTo>
                  <a:pt x="3703600" y="2985535"/>
                </a:lnTo>
                <a:lnTo>
                  <a:pt x="3665201" y="2989375"/>
                </a:lnTo>
                <a:lnTo>
                  <a:pt x="3628721" y="2991295"/>
                </a:lnTo>
                <a:lnTo>
                  <a:pt x="3588402" y="2991295"/>
                </a:lnTo>
                <a:lnTo>
                  <a:pt x="3532723" y="2991295"/>
                </a:lnTo>
                <a:lnTo>
                  <a:pt x="3475125" y="2985535"/>
                </a:lnTo>
                <a:lnTo>
                  <a:pt x="3415606" y="2979775"/>
                </a:lnTo>
                <a:lnTo>
                  <a:pt x="3354167" y="2970176"/>
                </a:lnTo>
                <a:lnTo>
                  <a:pt x="3217850" y="2947136"/>
                </a:lnTo>
                <a:lnTo>
                  <a:pt x="3071933" y="2927937"/>
                </a:lnTo>
                <a:lnTo>
                  <a:pt x="2918337" y="2912577"/>
                </a:lnTo>
                <a:lnTo>
                  <a:pt x="2757060" y="2899137"/>
                </a:lnTo>
                <a:lnTo>
                  <a:pt x="2590024" y="2887617"/>
                </a:lnTo>
                <a:lnTo>
                  <a:pt x="2417228" y="2879938"/>
                </a:lnTo>
                <a:lnTo>
                  <a:pt x="2238671" y="2876098"/>
                </a:lnTo>
                <a:lnTo>
                  <a:pt x="2058195" y="2874178"/>
                </a:lnTo>
                <a:lnTo>
                  <a:pt x="1877719" y="2876098"/>
                </a:lnTo>
                <a:lnTo>
                  <a:pt x="1701083" y="2879938"/>
                </a:lnTo>
                <a:lnTo>
                  <a:pt x="1528287" y="2887617"/>
                </a:lnTo>
                <a:lnTo>
                  <a:pt x="1361251" y="2899137"/>
                </a:lnTo>
                <a:lnTo>
                  <a:pt x="1199974" y="2912577"/>
                </a:lnTo>
                <a:lnTo>
                  <a:pt x="1046378" y="2927937"/>
                </a:lnTo>
                <a:lnTo>
                  <a:pt x="900461" y="2947136"/>
                </a:lnTo>
                <a:lnTo>
                  <a:pt x="764144" y="2970176"/>
                </a:lnTo>
                <a:lnTo>
                  <a:pt x="704625" y="2979775"/>
                </a:lnTo>
                <a:lnTo>
                  <a:pt x="645106" y="2985535"/>
                </a:lnTo>
                <a:lnTo>
                  <a:pt x="587508" y="2989375"/>
                </a:lnTo>
                <a:lnTo>
                  <a:pt x="531829" y="2991295"/>
                </a:lnTo>
                <a:lnTo>
                  <a:pt x="491510" y="2991295"/>
                </a:lnTo>
                <a:lnTo>
                  <a:pt x="453110" y="2987455"/>
                </a:lnTo>
                <a:lnTo>
                  <a:pt x="416631" y="2983615"/>
                </a:lnTo>
                <a:lnTo>
                  <a:pt x="380152" y="2979775"/>
                </a:lnTo>
                <a:lnTo>
                  <a:pt x="345593" y="2972096"/>
                </a:lnTo>
                <a:lnTo>
                  <a:pt x="312953" y="2964416"/>
                </a:lnTo>
                <a:lnTo>
                  <a:pt x="280314" y="2954816"/>
                </a:lnTo>
                <a:lnTo>
                  <a:pt x="249595" y="2943296"/>
                </a:lnTo>
                <a:lnTo>
                  <a:pt x="220795" y="2929856"/>
                </a:lnTo>
                <a:lnTo>
                  <a:pt x="193916" y="2916417"/>
                </a:lnTo>
                <a:lnTo>
                  <a:pt x="168957" y="2901057"/>
                </a:lnTo>
                <a:lnTo>
                  <a:pt x="143997" y="2885697"/>
                </a:lnTo>
                <a:lnTo>
                  <a:pt x="120958" y="2866498"/>
                </a:lnTo>
                <a:lnTo>
                  <a:pt x="101758" y="2847298"/>
                </a:lnTo>
                <a:lnTo>
                  <a:pt x="82558"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79" y="2422987"/>
                </a:lnTo>
                <a:lnTo>
                  <a:pt x="51839" y="2376908"/>
                </a:lnTo>
                <a:lnTo>
                  <a:pt x="67199" y="2326990"/>
                </a:lnTo>
                <a:lnTo>
                  <a:pt x="80639" y="2277071"/>
                </a:lnTo>
                <a:lnTo>
                  <a:pt x="94078" y="2223312"/>
                </a:lnTo>
                <a:lnTo>
                  <a:pt x="105598" y="2169553"/>
                </a:lnTo>
                <a:lnTo>
                  <a:pt x="117118" y="2113874"/>
                </a:lnTo>
                <a:lnTo>
                  <a:pt x="128637" y="2058195"/>
                </a:lnTo>
                <a:lnTo>
                  <a:pt x="136317" y="1998677"/>
                </a:lnTo>
                <a:lnTo>
                  <a:pt x="143997" y="1939158"/>
                </a:lnTo>
                <a:lnTo>
                  <a:pt x="151677" y="1879639"/>
                </a:lnTo>
                <a:lnTo>
                  <a:pt x="163197" y="1754842"/>
                </a:lnTo>
                <a:lnTo>
                  <a:pt x="168957" y="1628125"/>
                </a:lnTo>
                <a:lnTo>
                  <a:pt x="170877" y="1497568"/>
                </a:lnTo>
                <a:lnTo>
                  <a:pt x="168957" y="1367010"/>
                </a:lnTo>
                <a:lnTo>
                  <a:pt x="163197" y="1238373"/>
                </a:lnTo>
                <a:lnTo>
                  <a:pt x="157437" y="1175015"/>
                </a:lnTo>
                <a:lnTo>
                  <a:pt x="151677" y="1113576"/>
                </a:lnTo>
                <a:lnTo>
                  <a:pt x="143997" y="1052137"/>
                </a:lnTo>
                <a:lnTo>
                  <a:pt x="136317" y="992619"/>
                </a:lnTo>
                <a:lnTo>
                  <a:pt x="126718" y="933100"/>
                </a:lnTo>
                <a:lnTo>
                  <a:pt x="117118" y="875501"/>
                </a:lnTo>
                <a:lnTo>
                  <a:pt x="105598" y="819822"/>
                </a:lnTo>
                <a:lnTo>
                  <a:pt x="94078" y="766064"/>
                </a:lnTo>
                <a:lnTo>
                  <a:pt x="80639" y="714225"/>
                </a:lnTo>
                <a:lnTo>
                  <a:pt x="65279" y="662386"/>
                </a:lnTo>
                <a:lnTo>
                  <a:pt x="49919" y="614387"/>
                </a:lnTo>
                <a:lnTo>
                  <a:pt x="34560" y="566388"/>
                </a:lnTo>
                <a:lnTo>
                  <a:pt x="23040" y="531829"/>
                </a:lnTo>
                <a:lnTo>
                  <a:pt x="13440" y="499189"/>
                </a:lnTo>
                <a:lnTo>
                  <a:pt x="7680" y="468470"/>
                </a:lnTo>
                <a:lnTo>
                  <a:pt x="3840" y="437751"/>
                </a:lnTo>
                <a:lnTo>
                  <a:pt x="1920" y="408951"/>
                </a:lnTo>
                <a:lnTo>
                  <a:pt x="0" y="382072"/>
                </a:lnTo>
                <a:lnTo>
                  <a:pt x="1920" y="357112"/>
                </a:lnTo>
                <a:lnTo>
                  <a:pt x="5760" y="332153"/>
                </a:lnTo>
                <a:lnTo>
                  <a:pt x="9600" y="309113"/>
                </a:lnTo>
                <a:lnTo>
                  <a:pt x="13440" y="287994"/>
                </a:lnTo>
                <a:lnTo>
                  <a:pt x="21120" y="266874"/>
                </a:lnTo>
                <a:lnTo>
                  <a:pt x="28800" y="247675"/>
                </a:lnTo>
                <a:lnTo>
                  <a:pt x="44159" y="213116"/>
                </a:lnTo>
                <a:lnTo>
                  <a:pt x="63359" y="184316"/>
                </a:lnTo>
                <a:lnTo>
                  <a:pt x="78719" y="163197"/>
                </a:lnTo>
                <a:lnTo>
                  <a:pt x="97918" y="142077"/>
                </a:lnTo>
                <a:lnTo>
                  <a:pt x="117118" y="122878"/>
                </a:lnTo>
                <a:lnTo>
                  <a:pt x="140157" y="105598"/>
                </a:lnTo>
                <a:lnTo>
                  <a:pt x="163197" y="90238"/>
                </a:lnTo>
                <a:lnTo>
                  <a:pt x="188156" y="74879"/>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9" name="图片占位符 8"/>
          <p:cNvSpPr>
            <a:spLocks noGrp="1"/>
          </p:cNvSpPr>
          <p:nvPr>
            <p:ph type="pic" sz="quarter" idx="11"/>
          </p:nvPr>
        </p:nvSpPr>
        <p:spPr>
          <a:xfrm>
            <a:off x="4029964" y="2137161"/>
            <a:ext cx="4112551" cy="2991295"/>
          </a:xfrm>
          <a:custGeom>
            <a:avLst/>
            <a:gdLst>
              <a:gd name="connsiteX0" fmla="*/ 518390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2 w 4112551"/>
              <a:gd name="connsiteY5" fmla="*/ 46079 h 2991295"/>
              <a:gd name="connsiteX6" fmla="*/ 1029099 w 4112551"/>
              <a:gd name="connsiteY6" fmla="*/ 65279 h 2991295"/>
              <a:gd name="connsiteX7" fmla="*/ 1184615 w 4112551"/>
              <a:gd name="connsiteY7" fmla="*/ 82558 h 2991295"/>
              <a:gd name="connsiteX8" fmla="*/ 1347811 w 4112551"/>
              <a:gd name="connsiteY8" fmla="*/ 95998 h 2991295"/>
              <a:gd name="connsiteX9" fmla="*/ 1518687 w 4112551"/>
              <a:gd name="connsiteY9" fmla="*/ 107518 h 2991295"/>
              <a:gd name="connsiteX10" fmla="*/ 1693404 w 4112551"/>
              <a:gd name="connsiteY10" fmla="*/ 115198 h 2991295"/>
              <a:gd name="connsiteX11" fmla="*/ 1873880 w 4112551"/>
              <a:gd name="connsiteY11" fmla="*/ 120958 h 2991295"/>
              <a:gd name="connsiteX12" fmla="*/ 2058196 w 4112551"/>
              <a:gd name="connsiteY12" fmla="*/ 120958 h 2991295"/>
              <a:gd name="connsiteX13" fmla="*/ 2242512 w 4112551"/>
              <a:gd name="connsiteY13" fmla="*/ 120958 h 2991295"/>
              <a:gd name="connsiteX14" fmla="*/ 2424908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8 h 2991295"/>
              <a:gd name="connsiteX18" fmla="*/ 3089213 w 4112551"/>
              <a:gd name="connsiteY18" fmla="*/ 65279 h 2991295"/>
              <a:gd name="connsiteX19" fmla="*/ 3235130 w 4112551"/>
              <a:gd name="connsiteY19" fmla="*/ 46079 h 2991295"/>
              <a:gd name="connsiteX20" fmla="*/ 3371447 w 4112551"/>
              <a:gd name="connsiteY20" fmla="*/ 23040 h 2991295"/>
              <a:gd name="connsiteX21" fmla="*/ 3429046 w 4112551"/>
              <a:gd name="connsiteY21" fmla="*/ 13440 h 2991295"/>
              <a:gd name="connsiteX22" fmla="*/ 3484725 w 4112551"/>
              <a:gd name="connsiteY22" fmla="*/ 5760 h 2991295"/>
              <a:gd name="connsiteX23" fmla="*/ 3540404 w 4112551"/>
              <a:gd name="connsiteY23" fmla="*/ 1920 h 2991295"/>
              <a:gd name="connsiteX24" fmla="*/ 3592242 w 4112551"/>
              <a:gd name="connsiteY24" fmla="*/ 1920 h 2991295"/>
              <a:gd name="connsiteX25" fmla="*/ 3630642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8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9 h 2991295"/>
              <a:gd name="connsiteX35" fmla="*/ 3947435 w 4112551"/>
              <a:gd name="connsiteY35" fmla="*/ 90238 h 2991295"/>
              <a:gd name="connsiteX36" fmla="*/ 3970474 w 4112551"/>
              <a:gd name="connsiteY36" fmla="*/ 107518 h 2991295"/>
              <a:gd name="connsiteX37" fmla="*/ 3991594 w 4112551"/>
              <a:gd name="connsiteY37" fmla="*/ 124797 h 2991295"/>
              <a:gd name="connsiteX38" fmla="*/ 4012713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6 h 2991295"/>
              <a:gd name="connsiteX42" fmla="*/ 4083752 w 4112551"/>
              <a:gd name="connsiteY42" fmla="*/ 251515 h 2991295"/>
              <a:gd name="connsiteX43" fmla="*/ 4091432 w 4112551"/>
              <a:gd name="connsiteY43" fmla="*/ 270714 h 2991295"/>
              <a:gd name="connsiteX44" fmla="*/ 4099111 w 4112551"/>
              <a:gd name="connsiteY44" fmla="*/ 291834 h 2991295"/>
              <a:gd name="connsiteX45" fmla="*/ 4102951 w 4112551"/>
              <a:gd name="connsiteY45" fmla="*/ 314873 h 2991295"/>
              <a:gd name="connsiteX46" fmla="*/ 4108711 w 4112551"/>
              <a:gd name="connsiteY46" fmla="*/ 337913 h 2991295"/>
              <a:gd name="connsiteX47" fmla="*/ 4110631 w 4112551"/>
              <a:gd name="connsiteY47" fmla="*/ 362872 h 2991295"/>
              <a:gd name="connsiteX48" fmla="*/ 4112551 w 4112551"/>
              <a:gd name="connsiteY48" fmla="*/ 387832 h 2991295"/>
              <a:gd name="connsiteX49" fmla="*/ 4112551 w 4112551"/>
              <a:gd name="connsiteY49" fmla="*/ 416631 h 2991295"/>
              <a:gd name="connsiteX50" fmla="*/ 4110631 w 4112551"/>
              <a:gd name="connsiteY50" fmla="*/ 445431 h 2991295"/>
              <a:gd name="connsiteX51" fmla="*/ 4106791 w 4112551"/>
              <a:gd name="connsiteY51" fmla="*/ 476150 h 2991295"/>
              <a:gd name="connsiteX52" fmla="*/ 4101031 w 4112551"/>
              <a:gd name="connsiteY52" fmla="*/ 506869 h 2991295"/>
              <a:gd name="connsiteX53" fmla="*/ 4091432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3 w 4112551"/>
              <a:gd name="connsiteY57" fmla="*/ 721905 h 2991295"/>
              <a:gd name="connsiteX58" fmla="*/ 4022313 w 4112551"/>
              <a:gd name="connsiteY58" fmla="*/ 775663 h 2991295"/>
              <a:gd name="connsiteX59" fmla="*/ 4010793 w 4112551"/>
              <a:gd name="connsiteY59" fmla="*/ 829422 h 2991295"/>
              <a:gd name="connsiteX60" fmla="*/ 3999274 w 4112551"/>
              <a:gd name="connsiteY60" fmla="*/ 885101 h 2991295"/>
              <a:gd name="connsiteX61" fmla="*/ 3989674 w 4112551"/>
              <a:gd name="connsiteY61" fmla="*/ 940780 h 2991295"/>
              <a:gd name="connsiteX62" fmla="*/ 3980074 w 4112551"/>
              <a:gd name="connsiteY62" fmla="*/ 998378 h 2991295"/>
              <a:gd name="connsiteX63" fmla="*/ 3972394 w 4112551"/>
              <a:gd name="connsiteY63" fmla="*/ 1057897 h 2991295"/>
              <a:gd name="connsiteX64" fmla="*/ 3964714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4 w 4112551"/>
              <a:gd name="connsiteY70" fmla="*/ 1871960 h 2991295"/>
              <a:gd name="connsiteX71" fmla="*/ 3980074 w 4112551"/>
              <a:gd name="connsiteY71" fmla="*/ 1990997 h 2991295"/>
              <a:gd name="connsiteX72" fmla="*/ 3987754 w 4112551"/>
              <a:gd name="connsiteY72" fmla="*/ 2048596 h 2991295"/>
              <a:gd name="connsiteX73" fmla="*/ 3997354 w 4112551"/>
              <a:gd name="connsiteY73" fmla="*/ 2104274 h 2991295"/>
              <a:gd name="connsiteX74" fmla="*/ 4008873 w 4112551"/>
              <a:gd name="connsiteY74" fmla="*/ 2159953 h 2991295"/>
              <a:gd name="connsiteX75" fmla="*/ 4020393 w 4112551"/>
              <a:gd name="connsiteY75" fmla="*/ 2211792 h 2991295"/>
              <a:gd name="connsiteX76" fmla="*/ 4033833 w 4112551"/>
              <a:gd name="connsiteY76" fmla="*/ 2263631 h 2991295"/>
              <a:gd name="connsiteX77" fmla="*/ 4047273 w 4112551"/>
              <a:gd name="connsiteY77" fmla="*/ 2315470 h 2991295"/>
              <a:gd name="connsiteX78" fmla="*/ 4060712 w 4112551"/>
              <a:gd name="connsiteY78" fmla="*/ 2363469 h 2991295"/>
              <a:gd name="connsiteX79" fmla="*/ 4076072 w 4112551"/>
              <a:gd name="connsiteY79" fmla="*/ 2411468 h 2991295"/>
              <a:gd name="connsiteX80" fmla="*/ 4087592 w 4112551"/>
              <a:gd name="connsiteY80" fmla="*/ 2446027 h 2991295"/>
              <a:gd name="connsiteX81" fmla="*/ 4097191 w 4112551"/>
              <a:gd name="connsiteY81" fmla="*/ 2480586 h 2991295"/>
              <a:gd name="connsiteX82" fmla="*/ 4102951 w 4112551"/>
              <a:gd name="connsiteY82" fmla="*/ 2515145 h 2991295"/>
              <a:gd name="connsiteX83" fmla="*/ 4108711 w 4112551"/>
              <a:gd name="connsiteY83" fmla="*/ 2545865 h 2991295"/>
              <a:gd name="connsiteX84" fmla="*/ 4110631 w 4112551"/>
              <a:gd name="connsiteY84" fmla="*/ 2576584 h 2991295"/>
              <a:gd name="connsiteX85" fmla="*/ 4110631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1 w 4112551"/>
              <a:gd name="connsiteY89" fmla="*/ 2703301 h 2991295"/>
              <a:gd name="connsiteX90" fmla="*/ 4089512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3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8 w 4112551"/>
              <a:gd name="connsiteY105" fmla="*/ 2974016 h 2991295"/>
              <a:gd name="connsiteX106" fmla="*/ 3738159 w 4112551"/>
              <a:gd name="connsiteY106" fmla="*/ 2979775 h 2991295"/>
              <a:gd name="connsiteX107" fmla="*/ 3703600 w 4112551"/>
              <a:gd name="connsiteY107" fmla="*/ 2985535 h 2991295"/>
              <a:gd name="connsiteX108" fmla="*/ 3665201 w 4112551"/>
              <a:gd name="connsiteY108" fmla="*/ 2989375 h 2991295"/>
              <a:gd name="connsiteX109" fmla="*/ 3628722 w 4112551"/>
              <a:gd name="connsiteY109" fmla="*/ 2991295 h 2991295"/>
              <a:gd name="connsiteX110" fmla="*/ 3588402 w 4112551"/>
              <a:gd name="connsiteY110" fmla="*/ 2991295 h 2991295"/>
              <a:gd name="connsiteX111" fmla="*/ 3532724 w 4112551"/>
              <a:gd name="connsiteY111" fmla="*/ 2991295 h 2991295"/>
              <a:gd name="connsiteX112" fmla="*/ 3475125 w 4112551"/>
              <a:gd name="connsiteY112" fmla="*/ 2985535 h 2991295"/>
              <a:gd name="connsiteX113" fmla="*/ 3415606 w 4112551"/>
              <a:gd name="connsiteY113" fmla="*/ 2979775 h 2991295"/>
              <a:gd name="connsiteX114" fmla="*/ 3354168 w 4112551"/>
              <a:gd name="connsiteY114" fmla="*/ 2970176 h 2991295"/>
              <a:gd name="connsiteX115" fmla="*/ 3217850 w 4112551"/>
              <a:gd name="connsiteY115" fmla="*/ 2947136 h 2991295"/>
              <a:gd name="connsiteX116" fmla="*/ 3071934 w 4112551"/>
              <a:gd name="connsiteY116" fmla="*/ 2927937 h 2991295"/>
              <a:gd name="connsiteX117" fmla="*/ 2918337 w 4112551"/>
              <a:gd name="connsiteY117" fmla="*/ 2912577 h 2991295"/>
              <a:gd name="connsiteX118" fmla="*/ 2757060 w 4112551"/>
              <a:gd name="connsiteY118" fmla="*/ 2899137 h 2991295"/>
              <a:gd name="connsiteX119" fmla="*/ 2590024 w 4112551"/>
              <a:gd name="connsiteY119" fmla="*/ 2887617 h 2991295"/>
              <a:gd name="connsiteX120" fmla="*/ 2417228 w 4112551"/>
              <a:gd name="connsiteY120" fmla="*/ 2879938 h 2991295"/>
              <a:gd name="connsiteX121" fmla="*/ 2238672 w 4112551"/>
              <a:gd name="connsiteY121" fmla="*/ 2876098 h 2991295"/>
              <a:gd name="connsiteX122" fmla="*/ 2058196 w 4112551"/>
              <a:gd name="connsiteY122" fmla="*/ 2874178 h 2991295"/>
              <a:gd name="connsiteX123" fmla="*/ 1877720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5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6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3 w 4112551"/>
              <a:gd name="connsiteY138" fmla="*/ 2979775 h 2991295"/>
              <a:gd name="connsiteX139" fmla="*/ 345593 w 4112551"/>
              <a:gd name="connsiteY139" fmla="*/ 2972096 h 2991295"/>
              <a:gd name="connsiteX140" fmla="*/ 312953 w 4112551"/>
              <a:gd name="connsiteY140" fmla="*/ 2964416 h 2991295"/>
              <a:gd name="connsiteX141" fmla="*/ 280314 w 4112551"/>
              <a:gd name="connsiteY141" fmla="*/ 2954816 h 2991295"/>
              <a:gd name="connsiteX142" fmla="*/ 249595 w 4112551"/>
              <a:gd name="connsiteY142" fmla="*/ 2943296 h 2991295"/>
              <a:gd name="connsiteX143" fmla="*/ 220796 w 4112551"/>
              <a:gd name="connsiteY143" fmla="*/ 2929856 h 2991295"/>
              <a:gd name="connsiteX144" fmla="*/ 193917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9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80 w 4112551"/>
              <a:gd name="connsiteY164" fmla="*/ 2422987 h 2991295"/>
              <a:gd name="connsiteX165" fmla="*/ 51839 w 4112551"/>
              <a:gd name="connsiteY165" fmla="*/ 2376908 h 2991295"/>
              <a:gd name="connsiteX166" fmla="*/ 67199 w 4112551"/>
              <a:gd name="connsiteY166" fmla="*/ 2326990 h 2991295"/>
              <a:gd name="connsiteX167" fmla="*/ 80638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5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7 w 4112551"/>
              <a:gd name="connsiteY177" fmla="*/ 1497568 h 2991295"/>
              <a:gd name="connsiteX178" fmla="*/ 168957 w 4112551"/>
              <a:gd name="connsiteY178" fmla="*/ 1367011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3 h 2991295"/>
              <a:gd name="connsiteX187" fmla="*/ 94078 w 4112551"/>
              <a:gd name="connsiteY187" fmla="*/ 766064 h 2991295"/>
              <a:gd name="connsiteX188" fmla="*/ 80638 w 4112551"/>
              <a:gd name="connsiteY188" fmla="*/ 714225 h 2991295"/>
              <a:gd name="connsiteX189" fmla="*/ 65279 w 4112551"/>
              <a:gd name="connsiteY189" fmla="*/ 662386 h 2991295"/>
              <a:gd name="connsiteX190" fmla="*/ 49919 w 4112551"/>
              <a:gd name="connsiteY190" fmla="*/ 614387 h 2991295"/>
              <a:gd name="connsiteX191" fmla="*/ 34560 w 4112551"/>
              <a:gd name="connsiteY191" fmla="*/ 566388 h 2991295"/>
              <a:gd name="connsiteX192" fmla="*/ 23040 w 4112551"/>
              <a:gd name="connsiteY192" fmla="*/ 531829 h 2991295"/>
              <a:gd name="connsiteX193" fmla="*/ 13440 w 4112551"/>
              <a:gd name="connsiteY193" fmla="*/ 499190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4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8 h 2991295"/>
              <a:gd name="connsiteX209" fmla="*/ 140157 w 4112551"/>
              <a:gd name="connsiteY209" fmla="*/ 105598 h 2991295"/>
              <a:gd name="connsiteX210" fmla="*/ 163197 w 4112551"/>
              <a:gd name="connsiteY210" fmla="*/ 90238 h 2991295"/>
              <a:gd name="connsiteX211" fmla="*/ 188157 w 4112551"/>
              <a:gd name="connsiteY211" fmla="*/ 74879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90" y="0"/>
                </a:moveTo>
                <a:lnTo>
                  <a:pt x="572148" y="1920"/>
                </a:lnTo>
                <a:lnTo>
                  <a:pt x="629747" y="5760"/>
                </a:lnTo>
                <a:lnTo>
                  <a:pt x="687345" y="13440"/>
                </a:lnTo>
                <a:lnTo>
                  <a:pt x="746864" y="23040"/>
                </a:lnTo>
                <a:lnTo>
                  <a:pt x="883182" y="46079"/>
                </a:lnTo>
                <a:lnTo>
                  <a:pt x="1029099" y="65279"/>
                </a:lnTo>
                <a:lnTo>
                  <a:pt x="1184615" y="82558"/>
                </a:lnTo>
                <a:lnTo>
                  <a:pt x="1347811" y="95998"/>
                </a:lnTo>
                <a:lnTo>
                  <a:pt x="1518687" y="107518"/>
                </a:lnTo>
                <a:lnTo>
                  <a:pt x="1693404" y="115198"/>
                </a:lnTo>
                <a:lnTo>
                  <a:pt x="1873880" y="120958"/>
                </a:lnTo>
                <a:lnTo>
                  <a:pt x="2058196" y="120958"/>
                </a:lnTo>
                <a:lnTo>
                  <a:pt x="2242512" y="120958"/>
                </a:lnTo>
                <a:lnTo>
                  <a:pt x="2424908" y="115198"/>
                </a:lnTo>
                <a:lnTo>
                  <a:pt x="2599624" y="107518"/>
                </a:lnTo>
                <a:lnTo>
                  <a:pt x="2770500" y="95998"/>
                </a:lnTo>
                <a:lnTo>
                  <a:pt x="2933697" y="82558"/>
                </a:lnTo>
                <a:lnTo>
                  <a:pt x="3089213" y="65279"/>
                </a:lnTo>
                <a:lnTo>
                  <a:pt x="3235130" y="46079"/>
                </a:lnTo>
                <a:lnTo>
                  <a:pt x="3371447" y="23040"/>
                </a:lnTo>
                <a:lnTo>
                  <a:pt x="3429046" y="13440"/>
                </a:lnTo>
                <a:lnTo>
                  <a:pt x="3484725" y="5760"/>
                </a:lnTo>
                <a:lnTo>
                  <a:pt x="3540404" y="1920"/>
                </a:lnTo>
                <a:lnTo>
                  <a:pt x="3592242" y="1920"/>
                </a:lnTo>
                <a:lnTo>
                  <a:pt x="3630642" y="1920"/>
                </a:lnTo>
                <a:lnTo>
                  <a:pt x="3669041" y="3840"/>
                </a:lnTo>
                <a:lnTo>
                  <a:pt x="3705520" y="7680"/>
                </a:lnTo>
                <a:lnTo>
                  <a:pt x="3740079" y="13440"/>
                </a:lnTo>
                <a:lnTo>
                  <a:pt x="3772718" y="21120"/>
                </a:lnTo>
                <a:lnTo>
                  <a:pt x="3805358" y="28800"/>
                </a:lnTo>
                <a:lnTo>
                  <a:pt x="3836077" y="38399"/>
                </a:lnTo>
                <a:lnTo>
                  <a:pt x="3866796" y="49919"/>
                </a:lnTo>
                <a:lnTo>
                  <a:pt x="3895596" y="61439"/>
                </a:lnTo>
                <a:lnTo>
                  <a:pt x="3920555" y="74879"/>
                </a:lnTo>
                <a:lnTo>
                  <a:pt x="3947435" y="90238"/>
                </a:lnTo>
                <a:lnTo>
                  <a:pt x="3970474" y="107518"/>
                </a:lnTo>
                <a:lnTo>
                  <a:pt x="3991594" y="124797"/>
                </a:lnTo>
                <a:lnTo>
                  <a:pt x="4012713" y="143997"/>
                </a:lnTo>
                <a:lnTo>
                  <a:pt x="4029993" y="165117"/>
                </a:lnTo>
                <a:lnTo>
                  <a:pt x="4047273" y="188156"/>
                </a:lnTo>
                <a:lnTo>
                  <a:pt x="4066472" y="216956"/>
                </a:lnTo>
                <a:lnTo>
                  <a:pt x="4083752" y="251515"/>
                </a:lnTo>
                <a:lnTo>
                  <a:pt x="4091432" y="270714"/>
                </a:lnTo>
                <a:lnTo>
                  <a:pt x="4099111" y="291834"/>
                </a:lnTo>
                <a:lnTo>
                  <a:pt x="4102951" y="314873"/>
                </a:lnTo>
                <a:lnTo>
                  <a:pt x="4108711" y="337913"/>
                </a:lnTo>
                <a:lnTo>
                  <a:pt x="4110631" y="362872"/>
                </a:lnTo>
                <a:lnTo>
                  <a:pt x="4112551" y="387832"/>
                </a:lnTo>
                <a:lnTo>
                  <a:pt x="4112551" y="416631"/>
                </a:lnTo>
                <a:lnTo>
                  <a:pt x="4110631" y="445431"/>
                </a:lnTo>
                <a:lnTo>
                  <a:pt x="4106791" y="476150"/>
                </a:lnTo>
                <a:lnTo>
                  <a:pt x="4101031" y="506869"/>
                </a:lnTo>
                <a:lnTo>
                  <a:pt x="4091432" y="541428"/>
                </a:lnTo>
                <a:lnTo>
                  <a:pt x="4079912" y="575988"/>
                </a:lnTo>
                <a:lnTo>
                  <a:pt x="4064552" y="622067"/>
                </a:lnTo>
                <a:lnTo>
                  <a:pt x="4049192" y="671986"/>
                </a:lnTo>
                <a:lnTo>
                  <a:pt x="4035753" y="721905"/>
                </a:lnTo>
                <a:lnTo>
                  <a:pt x="4022313" y="775663"/>
                </a:lnTo>
                <a:lnTo>
                  <a:pt x="4010793" y="829422"/>
                </a:lnTo>
                <a:lnTo>
                  <a:pt x="3999274" y="885101"/>
                </a:lnTo>
                <a:lnTo>
                  <a:pt x="3989674" y="940780"/>
                </a:lnTo>
                <a:lnTo>
                  <a:pt x="3980074" y="998378"/>
                </a:lnTo>
                <a:lnTo>
                  <a:pt x="3972394" y="1057897"/>
                </a:lnTo>
                <a:lnTo>
                  <a:pt x="3964714" y="1117416"/>
                </a:lnTo>
                <a:lnTo>
                  <a:pt x="3955115" y="1242213"/>
                </a:lnTo>
                <a:lnTo>
                  <a:pt x="3947435" y="1368930"/>
                </a:lnTo>
                <a:lnTo>
                  <a:pt x="3945515" y="1497568"/>
                </a:lnTo>
                <a:lnTo>
                  <a:pt x="3947435" y="1624285"/>
                </a:lnTo>
                <a:lnTo>
                  <a:pt x="3955115" y="1751002"/>
                </a:lnTo>
                <a:lnTo>
                  <a:pt x="3964714" y="1871960"/>
                </a:lnTo>
                <a:lnTo>
                  <a:pt x="3980074" y="1990997"/>
                </a:lnTo>
                <a:lnTo>
                  <a:pt x="3987754" y="2048596"/>
                </a:lnTo>
                <a:lnTo>
                  <a:pt x="3997354" y="2104274"/>
                </a:lnTo>
                <a:lnTo>
                  <a:pt x="4008873" y="2159953"/>
                </a:lnTo>
                <a:lnTo>
                  <a:pt x="4020393" y="2211792"/>
                </a:lnTo>
                <a:lnTo>
                  <a:pt x="4033833" y="2263631"/>
                </a:lnTo>
                <a:lnTo>
                  <a:pt x="4047273" y="2315470"/>
                </a:lnTo>
                <a:lnTo>
                  <a:pt x="4060712" y="2363469"/>
                </a:lnTo>
                <a:lnTo>
                  <a:pt x="4076072" y="2411468"/>
                </a:lnTo>
                <a:lnTo>
                  <a:pt x="4087592" y="2446027"/>
                </a:lnTo>
                <a:lnTo>
                  <a:pt x="4097191" y="2480586"/>
                </a:lnTo>
                <a:lnTo>
                  <a:pt x="4102951" y="2515145"/>
                </a:lnTo>
                <a:lnTo>
                  <a:pt x="4108711" y="2545865"/>
                </a:lnTo>
                <a:lnTo>
                  <a:pt x="4110631" y="2576584"/>
                </a:lnTo>
                <a:lnTo>
                  <a:pt x="4110631" y="2603464"/>
                </a:lnTo>
                <a:lnTo>
                  <a:pt x="4108711" y="2630343"/>
                </a:lnTo>
                <a:lnTo>
                  <a:pt x="4106791" y="2657222"/>
                </a:lnTo>
                <a:lnTo>
                  <a:pt x="4101031" y="2680262"/>
                </a:lnTo>
                <a:lnTo>
                  <a:pt x="4095271" y="2703301"/>
                </a:lnTo>
                <a:lnTo>
                  <a:pt x="4089512" y="2724421"/>
                </a:lnTo>
                <a:lnTo>
                  <a:pt x="4081832" y="2743621"/>
                </a:lnTo>
                <a:lnTo>
                  <a:pt x="4074152" y="2762820"/>
                </a:lnTo>
                <a:lnTo>
                  <a:pt x="4064552" y="2778180"/>
                </a:lnTo>
                <a:lnTo>
                  <a:pt x="4045353" y="2808899"/>
                </a:lnTo>
                <a:lnTo>
                  <a:pt x="4028073"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8" y="2974016"/>
                </a:lnTo>
                <a:lnTo>
                  <a:pt x="3738159" y="2979775"/>
                </a:lnTo>
                <a:lnTo>
                  <a:pt x="3703600" y="2985535"/>
                </a:lnTo>
                <a:lnTo>
                  <a:pt x="3665201" y="2989375"/>
                </a:lnTo>
                <a:lnTo>
                  <a:pt x="3628722" y="2991295"/>
                </a:lnTo>
                <a:lnTo>
                  <a:pt x="3588402" y="2991295"/>
                </a:lnTo>
                <a:lnTo>
                  <a:pt x="3532724" y="2991295"/>
                </a:lnTo>
                <a:lnTo>
                  <a:pt x="3475125" y="2985535"/>
                </a:lnTo>
                <a:lnTo>
                  <a:pt x="3415606" y="2979775"/>
                </a:lnTo>
                <a:lnTo>
                  <a:pt x="3354168" y="2970176"/>
                </a:lnTo>
                <a:lnTo>
                  <a:pt x="3217850" y="2947136"/>
                </a:lnTo>
                <a:lnTo>
                  <a:pt x="3071934" y="2927937"/>
                </a:lnTo>
                <a:lnTo>
                  <a:pt x="2918337" y="2912577"/>
                </a:lnTo>
                <a:lnTo>
                  <a:pt x="2757060" y="2899137"/>
                </a:lnTo>
                <a:lnTo>
                  <a:pt x="2590024" y="2887617"/>
                </a:lnTo>
                <a:lnTo>
                  <a:pt x="2417228" y="2879938"/>
                </a:lnTo>
                <a:lnTo>
                  <a:pt x="2238672" y="2876098"/>
                </a:lnTo>
                <a:lnTo>
                  <a:pt x="2058196" y="2874178"/>
                </a:lnTo>
                <a:lnTo>
                  <a:pt x="1877720" y="2876098"/>
                </a:lnTo>
                <a:lnTo>
                  <a:pt x="1701083" y="2879938"/>
                </a:lnTo>
                <a:lnTo>
                  <a:pt x="1528287" y="2887617"/>
                </a:lnTo>
                <a:lnTo>
                  <a:pt x="1361251" y="2899137"/>
                </a:lnTo>
                <a:lnTo>
                  <a:pt x="1199975" y="2912577"/>
                </a:lnTo>
                <a:lnTo>
                  <a:pt x="1046378" y="2927937"/>
                </a:lnTo>
                <a:lnTo>
                  <a:pt x="900461" y="2947136"/>
                </a:lnTo>
                <a:lnTo>
                  <a:pt x="764144" y="2970176"/>
                </a:lnTo>
                <a:lnTo>
                  <a:pt x="704626" y="2979775"/>
                </a:lnTo>
                <a:lnTo>
                  <a:pt x="645106" y="2985535"/>
                </a:lnTo>
                <a:lnTo>
                  <a:pt x="587508" y="2989375"/>
                </a:lnTo>
                <a:lnTo>
                  <a:pt x="531829" y="2991295"/>
                </a:lnTo>
                <a:lnTo>
                  <a:pt x="491510" y="2991295"/>
                </a:lnTo>
                <a:lnTo>
                  <a:pt x="453110" y="2987455"/>
                </a:lnTo>
                <a:lnTo>
                  <a:pt x="416631" y="2983615"/>
                </a:lnTo>
                <a:lnTo>
                  <a:pt x="380153" y="2979775"/>
                </a:lnTo>
                <a:lnTo>
                  <a:pt x="345593" y="2972096"/>
                </a:lnTo>
                <a:lnTo>
                  <a:pt x="312953" y="2964416"/>
                </a:lnTo>
                <a:lnTo>
                  <a:pt x="280314" y="2954816"/>
                </a:lnTo>
                <a:lnTo>
                  <a:pt x="249595" y="2943296"/>
                </a:lnTo>
                <a:lnTo>
                  <a:pt x="220796" y="2929856"/>
                </a:lnTo>
                <a:lnTo>
                  <a:pt x="193917" y="2916417"/>
                </a:lnTo>
                <a:lnTo>
                  <a:pt x="168957" y="2901057"/>
                </a:lnTo>
                <a:lnTo>
                  <a:pt x="143997" y="2885697"/>
                </a:lnTo>
                <a:lnTo>
                  <a:pt x="120958" y="2866498"/>
                </a:lnTo>
                <a:lnTo>
                  <a:pt x="101758" y="2847298"/>
                </a:lnTo>
                <a:lnTo>
                  <a:pt x="82559"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80" y="2422987"/>
                </a:lnTo>
                <a:lnTo>
                  <a:pt x="51839" y="2376908"/>
                </a:lnTo>
                <a:lnTo>
                  <a:pt x="67199" y="2326990"/>
                </a:lnTo>
                <a:lnTo>
                  <a:pt x="80638" y="2277071"/>
                </a:lnTo>
                <a:lnTo>
                  <a:pt x="94078" y="2223312"/>
                </a:lnTo>
                <a:lnTo>
                  <a:pt x="105598" y="2169553"/>
                </a:lnTo>
                <a:lnTo>
                  <a:pt x="117118" y="2113874"/>
                </a:lnTo>
                <a:lnTo>
                  <a:pt x="128637" y="2058195"/>
                </a:lnTo>
                <a:lnTo>
                  <a:pt x="136317" y="1998677"/>
                </a:lnTo>
                <a:lnTo>
                  <a:pt x="143997" y="1939158"/>
                </a:lnTo>
                <a:lnTo>
                  <a:pt x="151677" y="1879639"/>
                </a:lnTo>
                <a:lnTo>
                  <a:pt x="163197" y="1754842"/>
                </a:lnTo>
                <a:lnTo>
                  <a:pt x="168957" y="1628125"/>
                </a:lnTo>
                <a:lnTo>
                  <a:pt x="170877" y="1497568"/>
                </a:lnTo>
                <a:lnTo>
                  <a:pt x="168957" y="1367011"/>
                </a:lnTo>
                <a:lnTo>
                  <a:pt x="163197" y="1238373"/>
                </a:lnTo>
                <a:lnTo>
                  <a:pt x="157437" y="1175015"/>
                </a:lnTo>
                <a:lnTo>
                  <a:pt x="151677" y="1113576"/>
                </a:lnTo>
                <a:lnTo>
                  <a:pt x="143997" y="1052137"/>
                </a:lnTo>
                <a:lnTo>
                  <a:pt x="136317" y="992619"/>
                </a:lnTo>
                <a:lnTo>
                  <a:pt x="126718" y="933100"/>
                </a:lnTo>
                <a:lnTo>
                  <a:pt x="117118" y="875501"/>
                </a:lnTo>
                <a:lnTo>
                  <a:pt x="105598" y="819823"/>
                </a:lnTo>
                <a:lnTo>
                  <a:pt x="94078" y="766064"/>
                </a:lnTo>
                <a:lnTo>
                  <a:pt x="80638" y="714225"/>
                </a:lnTo>
                <a:lnTo>
                  <a:pt x="65279" y="662386"/>
                </a:lnTo>
                <a:lnTo>
                  <a:pt x="49919" y="614387"/>
                </a:lnTo>
                <a:lnTo>
                  <a:pt x="34560" y="566388"/>
                </a:lnTo>
                <a:lnTo>
                  <a:pt x="23040" y="531829"/>
                </a:lnTo>
                <a:lnTo>
                  <a:pt x="13440" y="499190"/>
                </a:lnTo>
                <a:lnTo>
                  <a:pt x="7680" y="468470"/>
                </a:lnTo>
                <a:lnTo>
                  <a:pt x="3840" y="437751"/>
                </a:lnTo>
                <a:lnTo>
                  <a:pt x="1920" y="408951"/>
                </a:lnTo>
                <a:lnTo>
                  <a:pt x="0" y="382072"/>
                </a:lnTo>
                <a:lnTo>
                  <a:pt x="1920" y="357112"/>
                </a:lnTo>
                <a:lnTo>
                  <a:pt x="5760" y="332153"/>
                </a:lnTo>
                <a:lnTo>
                  <a:pt x="9600" y="309114"/>
                </a:lnTo>
                <a:lnTo>
                  <a:pt x="13440" y="287994"/>
                </a:lnTo>
                <a:lnTo>
                  <a:pt x="21120" y="266874"/>
                </a:lnTo>
                <a:lnTo>
                  <a:pt x="28800" y="247675"/>
                </a:lnTo>
                <a:lnTo>
                  <a:pt x="44159" y="213116"/>
                </a:lnTo>
                <a:lnTo>
                  <a:pt x="63359" y="184316"/>
                </a:lnTo>
                <a:lnTo>
                  <a:pt x="78719" y="163197"/>
                </a:lnTo>
                <a:lnTo>
                  <a:pt x="97918" y="142077"/>
                </a:lnTo>
                <a:lnTo>
                  <a:pt x="117118" y="122878"/>
                </a:lnTo>
                <a:lnTo>
                  <a:pt x="140157" y="105598"/>
                </a:lnTo>
                <a:lnTo>
                  <a:pt x="163197" y="90238"/>
                </a:lnTo>
                <a:lnTo>
                  <a:pt x="188157" y="74879"/>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8" name="图片占位符 7"/>
          <p:cNvSpPr>
            <a:spLocks noGrp="1"/>
          </p:cNvSpPr>
          <p:nvPr>
            <p:ph type="pic" sz="quarter" idx="12"/>
          </p:nvPr>
        </p:nvSpPr>
        <p:spPr>
          <a:xfrm>
            <a:off x="767878" y="1206364"/>
            <a:ext cx="4112551" cy="2991295"/>
          </a:xfrm>
          <a:custGeom>
            <a:avLst/>
            <a:gdLst>
              <a:gd name="connsiteX0" fmla="*/ 518389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1 w 4112551"/>
              <a:gd name="connsiteY5" fmla="*/ 46079 h 2991295"/>
              <a:gd name="connsiteX6" fmla="*/ 1029098 w 4112551"/>
              <a:gd name="connsiteY6" fmla="*/ 65279 h 2991295"/>
              <a:gd name="connsiteX7" fmla="*/ 1184615 w 4112551"/>
              <a:gd name="connsiteY7" fmla="*/ 82558 h 2991295"/>
              <a:gd name="connsiteX8" fmla="*/ 1347811 w 4112551"/>
              <a:gd name="connsiteY8" fmla="*/ 95998 h 2991295"/>
              <a:gd name="connsiteX9" fmla="*/ 1518687 w 4112551"/>
              <a:gd name="connsiteY9" fmla="*/ 107518 h 2991295"/>
              <a:gd name="connsiteX10" fmla="*/ 1693404 w 4112551"/>
              <a:gd name="connsiteY10" fmla="*/ 115198 h 2991295"/>
              <a:gd name="connsiteX11" fmla="*/ 1873880 w 4112551"/>
              <a:gd name="connsiteY11" fmla="*/ 120958 h 2991295"/>
              <a:gd name="connsiteX12" fmla="*/ 2058196 w 4112551"/>
              <a:gd name="connsiteY12" fmla="*/ 120958 h 2991295"/>
              <a:gd name="connsiteX13" fmla="*/ 2242512 w 4112551"/>
              <a:gd name="connsiteY13" fmla="*/ 120958 h 2991295"/>
              <a:gd name="connsiteX14" fmla="*/ 2424908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8 h 2991295"/>
              <a:gd name="connsiteX18" fmla="*/ 3089214 w 4112551"/>
              <a:gd name="connsiteY18" fmla="*/ 65279 h 2991295"/>
              <a:gd name="connsiteX19" fmla="*/ 3235130 w 4112551"/>
              <a:gd name="connsiteY19" fmla="*/ 46079 h 2991295"/>
              <a:gd name="connsiteX20" fmla="*/ 3371447 w 4112551"/>
              <a:gd name="connsiteY20" fmla="*/ 23040 h 2991295"/>
              <a:gd name="connsiteX21" fmla="*/ 3429047 w 4112551"/>
              <a:gd name="connsiteY21" fmla="*/ 13440 h 2991295"/>
              <a:gd name="connsiteX22" fmla="*/ 3484725 w 4112551"/>
              <a:gd name="connsiteY22" fmla="*/ 5760 h 2991295"/>
              <a:gd name="connsiteX23" fmla="*/ 3540404 w 4112551"/>
              <a:gd name="connsiteY23" fmla="*/ 1920 h 2991295"/>
              <a:gd name="connsiteX24" fmla="*/ 3592243 w 4112551"/>
              <a:gd name="connsiteY24" fmla="*/ 1920 h 2991295"/>
              <a:gd name="connsiteX25" fmla="*/ 3630642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9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8 h 2991295"/>
              <a:gd name="connsiteX35" fmla="*/ 3947435 w 4112551"/>
              <a:gd name="connsiteY35" fmla="*/ 90238 h 2991295"/>
              <a:gd name="connsiteX36" fmla="*/ 3970474 w 4112551"/>
              <a:gd name="connsiteY36" fmla="*/ 107518 h 2991295"/>
              <a:gd name="connsiteX37" fmla="*/ 3991594 w 4112551"/>
              <a:gd name="connsiteY37" fmla="*/ 124798 h 2991295"/>
              <a:gd name="connsiteX38" fmla="*/ 4012714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5 h 2991295"/>
              <a:gd name="connsiteX42" fmla="*/ 4083752 w 4112551"/>
              <a:gd name="connsiteY42" fmla="*/ 251515 h 2991295"/>
              <a:gd name="connsiteX43" fmla="*/ 4091432 w 4112551"/>
              <a:gd name="connsiteY43" fmla="*/ 270714 h 2991295"/>
              <a:gd name="connsiteX44" fmla="*/ 4099111 w 4112551"/>
              <a:gd name="connsiteY44" fmla="*/ 291834 h 2991295"/>
              <a:gd name="connsiteX45" fmla="*/ 4102952 w 4112551"/>
              <a:gd name="connsiteY45" fmla="*/ 314873 h 2991295"/>
              <a:gd name="connsiteX46" fmla="*/ 4108711 w 4112551"/>
              <a:gd name="connsiteY46" fmla="*/ 337913 h 2991295"/>
              <a:gd name="connsiteX47" fmla="*/ 4110632 w 4112551"/>
              <a:gd name="connsiteY47" fmla="*/ 362872 h 2991295"/>
              <a:gd name="connsiteX48" fmla="*/ 4112551 w 4112551"/>
              <a:gd name="connsiteY48" fmla="*/ 387832 h 2991295"/>
              <a:gd name="connsiteX49" fmla="*/ 4112551 w 4112551"/>
              <a:gd name="connsiteY49" fmla="*/ 416631 h 2991295"/>
              <a:gd name="connsiteX50" fmla="*/ 4110632 w 4112551"/>
              <a:gd name="connsiteY50" fmla="*/ 445430 h 2991295"/>
              <a:gd name="connsiteX51" fmla="*/ 4106791 w 4112551"/>
              <a:gd name="connsiteY51" fmla="*/ 476150 h 2991295"/>
              <a:gd name="connsiteX52" fmla="*/ 4101031 w 4112551"/>
              <a:gd name="connsiteY52" fmla="*/ 506869 h 2991295"/>
              <a:gd name="connsiteX53" fmla="*/ 4091432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4 w 4112551"/>
              <a:gd name="connsiteY57" fmla="*/ 721904 h 2991295"/>
              <a:gd name="connsiteX58" fmla="*/ 4022313 w 4112551"/>
              <a:gd name="connsiteY58" fmla="*/ 775663 h 2991295"/>
              <a:gd name="connsiteX59" fmla="*/ 4010793 w 4112551"/>
              <a:gd name="connsiteY59" fmla="*/ 829422 h 2991295"/>
              <a:gd name="connsiteX60" fmla="*/ 3999274 w 4112551"/>
              <a:gd name="connsiteY60" fmla="*/ 885101 h 2991295"/>
              <a:gd name="connsiteX61" fmla="*/ 3989674 w 4112551"/>
              <a:gd name="connsiteY61" fmla="*/ 940780 h 2991295"/>
              <a:gd name="connsiteX62" fmla="*/ 3980075 w 4112551"/>
              <a:gd name="connsiteY62" fmla="*/ 998378 h 2991295"/>
              <a:gd name="connsiteX63" fmla="*/ 3972395 w 4112551"/>
              <a:gd name="connsiteY63" fmla="*/ 1057897 h 2991295"/>
              <a:gd name="connsiteX64" fmla="*/ 3964715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5 w 4112551"/>
              <a:gd name="connsiteY70" fmla="*/ 1871960 h 2991295"/>
              <a:gd name="connsiteX71" fmla="*/ 3980075 w 4112551"/>
              <a:gd name="connsiteY71" fmla="*/ 1990997 h 2991295"/>
              <a:gd name="connsiteX72" fmla="*/ 3987754 w 4112551"/>
              <a:gd name="connsiteY72" fmla="*/ 2048596 h 2991295"/>
              <a:gd name="connsiteX73" fmla="*/ 3997354 w 4112551"/>
              <a:gd name="connsiteY73" fmla="*/ 2104274 h 2991295"/>
              <a:gd name="connsiteX74" fmla="*/ 4008873 w 4112551"/>
              <a:gd name="connsiteY74" fmla="*/ 2159953 h 2991295"/>
              <a:gd name="connsiteX75" fmla="*/ 4020394 w 4112551"/>
              <a:gd name="connsiteY75" fmla="*/ 2211792 h 2991295"/>
              <a:gd name="connsiteX76" fmla="*/ 4033834 w 4112551"/>
              <a:gd name="connsiteY76" fmla="*/ 2263631 h 2991295"/>
              <a:gd name="connsiteX77" fmla="*/ 4047273 w 4112551"/>
              <a:gd name="connsiteY77" fmla="*/ 2315470 h 2991295"/>
              <a:gd name="connsiteX78" fmla="*/ 4060713 w 4112551"/>
              <a:gd name="connsiteY78" fmla="*/ 2363469 h 2991295"/>
              <a:gd name="connsiteX79" fmla="*/ 4076073 w 4112551"/>
              <a:gd name="connsiteY79" fmla="*/ 2411468 h 2991295"/>
              <a:gd name="connsiteX80" fmla="*/ 4087592 w 4112551"/>
              <a:gd name="connsiteY80" fmla="*/ 2446027 h 2991295"/>
              <a:gd name="connsiteX81" fmla="*/ 4097191 w 4112551"/>
              <a:gd name="connsiteY81" fmla="*/ 2480586 h 2991295"/>
              <a:gd name="connsiteX82" fmla="*/ 4102952 w 4112551"/>
              <a:gd name="connsiteY82" fmla="*/ 2515145 h 2991295"/>
              <a:gd name="connsiteX83" fmla="*/ 4108711 w 4112551"/>
              <a:gd name="connsiteY83" fmla="*/ 2545865 h 2991295"/>
              <a:gd name="connsiteX84" fmla="*/ 4110632 w 4112551"/>
              <a:gd name="connsiteY84" fmla="*/ 2576584 h 2991295"/>
              <a:gd name="connsiteX85" fmla="*/ 4110632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2 w 4112551"/>
              <a:gd name="connsiteY89" fmla="*/ 2703301 h 2991295"/>
              <a:gd name="connsiteX90" fmla="*/ 4089512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4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9 w 4112551"/>
              <a:gd name="connsiteY105" fmla="*/ 2974016 h 2991295"/>
              <a:gd name="connsiteX106" fmla="*/ 3738160 w 4112551"/>
              <a:gd name="connsiteY106" fmla="*/ 2979775 h 2991295"/>
              <a:gd name="connsiteX107" fmla="*/ 3703601 w 4112551"/>
              <a:gd name="connsiteY107" fmla="*/ 2985535 h 2991295"/>
              <a:gd name="connsiteX108" fmla="*/ 3665201 w 4112551"/>
              <a:gd name="connsiteY108" fmla="*/ 2989375 h 2991295"/>
              <a:gd name="connsiteX109" fmla="*/ 3628722 w 4112551"/>
              <a:gd name="connsiteY109" fmla="*/ 2991295 h 2991295"/>
              <a:gd name="connsiteX110" fmla="*/ 3588402 w 4112551"/>
              <a:gd name="connsiteY110" fmla="*/ 2991295 h 2991295"/>
              <a:gd name="connsiteX111" fmla="*/ 3532724 w 4112551"/>
              <a:gd name="connsiteY111" fmla="*/ 2991295 h 2991295"/>
              <a:gd name="connsiteX112" fmla="*/ 3475125 w 4112551"/>
              <a:gd name="connsiteY112" fmla="*/ 2985535 h 2991295"/>
              <a:gd name="connsiteX113" fmla="*/ 3415606 w 4112551"/>
              <a:gd name="connsiteY113" fmla="*/ 2979775 h 2991295"/>
              <a:gd name="connsiteX114" fmla="*/ 3354168 w 4112551"/>
              <a:gd name="connsiteY114" fmla="*/ 2970176 h 2991295"/>
              <a:gd name="connsiteX115" fmla="*/ 3217850 w 4112551"/>
              <a:gd name="connsiteY115" fmla="*/ 2947136 h 2991295"/>
              <a:gd name="connsiteX116" fmla="*/ 3071934 w 4112551"/>
              <a:gd name="connsiteY116" fmla="*/ 2927937 h 2991295"/>
              <a:gd name="connsiteX117" fmla="*/ 2918337 w 4112551"/>
              <a:gd name="connsiteY117" fmla="*/ 2912577 h 2991295"/>
              <a:gd name="connsiteX118" fmla="*/ 2757061 w 4112551"/>
              <a:gd name="connsiteY118" fmla="*/ 2899137 h 2991295"/>
              <a:gd name="connsiteX119" fmla="*/ 2590024 w 4112551"/>
              <a:gd name="connsiteY119" fmla="*/ 2887617 h 2991295"/>
              <a:gd name="connsiteX120" fmla="*/ 2417228 w 4112551"/>
              <a:gd name="connsiteY120" fmla="*/ 2879938 h 2991295"/>
              <a:gd name="connsiteX121" fmla="*/ 2238672 w 4112551"/>
              <a:gd name="connsiteY121" fmla="*/ 2876098 h 2991295"/>
              <a:gd name="connsiteX122" fmla="*/ 2058196 w 4112551"/>
              <a:gd name="connsiteY122" fmla="*/ 2874178 h 2991295"/>
              <a:gd name="connsiteX123" fmla="*/ 1877720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4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5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2 w 4112551"/>
              <a:gd name="connsiteY138" fmla="*/ 2979775 h 2991295"/>
              <a:gd name="connsiteX139" fmla="*/ 345593 w 4112551"/>
              <a:gd name="connsiteY139" fmla="*/ 2972096 h 2991295"/>
              <a:gd name="connsiteX140" fmla="*/ 312954 w 4112551"/>
              <a:gd name="connsiteY140" fmla="*/ 2964416 h 2991295"/>
              <a:gd name="connsiteX141" fmla="*/ 280314 w 4112551"/>
              <a:gd name="connsiteY141" fmla="*/ 2954816 h 2991295"/>
              <a:gd name="connsiteX142" fmla="*/ 249595 w 4112551"/>
              <a:gd name="connsiteY142" fmla="*/ 2943296 h 2991295"/>
              <a:gd name="connsiteX143" fmla="*/ 220795 w 4112551"/>
              <a:gd name="connsiteY143" fmla="*/ 2929856 h 2991295"/>
              <a:gd name="connsiteX144" fmla="*/ 193916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8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79 w 4112551"/>
              <a:gd name="connsiteY164" fmla="*/ 2422987 h 2991295"/>
              <a:gd name="connsiteX165" fmla="*/ 51839 w 4112551"/>
              <a:gd name="connsiteY165" fmla="*/ 2376909 h 2991295"/>
              <a:gd name="connsiteX166" fmla="*/ 67199 w 4112551"/>
              <a:gd name="connsiteY166" fmla="*/ 2326990 h 2991295"/>
              <a:gd name="connsiteX167" fmla="*/ 80638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6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6 w 4112551"/>
              <a:gd name="connsiteY177" fmla="*/ 1497568 h 2991295"/>
              <a:gd name="connsiteX178" fmla="*/ 168957 w 4112551"/>
              <a:gd name="connsiteY178" fmla="*/ 1367010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2 h 2991295"/>
              <a:gd name="connsiteX187" fmla="*/ 94078 w 4112551"/>
              <a:gd name="connsiteY187" fmla="*/ 766064 h 2991295"/>
              <a:gd name="connsiteX188" fmla="*/ 80638 w 4112551"/>
              <a:gd name="connsiteY188" fmla="*/ 714225 h 2991295"/>
              <a:gd name="connsiteX189" fmla="*/ 65279 w 4112551"/>
              <a:gd name="connsiteY189" fmla="*/ 662386 h 2991295"/>
              <a:gd name="connsiteX190" fmla="*/ 49919 w 4112551"/>
              <a:gd name="connsiteY190" fmla="*/ 614387 h 2991295"/>
              <a:gd name="connsiteX191" fmla="*/ 34559 w 4112551"/>
              <a:gd name="connsiteY191" fmla="*/ 566388 h 2991295"/>
              <a:gd name="connsiteX192" fmla="*/ 23040 w 4112551"/>
              <a:gd name="connsiteY192" fmla="*/ 531829 h 2991295"/>
              <a:gd name="connsiteX193" fmla="*/ 13440 w 4112551"/>
              <a:gd name="connsiteY193" fmla="*/ 499189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3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7 h 2991295"/>
              <a:gd name="connsiteX209" fmla="*/ 140157 w 4112551"/>
              <a:gd name="connsiteY209" fmla="*/ 105598 h 2991295"/>
              <a:gd name="connsiteX210" fmla="*/ 163197 w 4112551"/>
              <a:gd name="connsiteY210" fmla="*/ 90238 h 2991295"/>
              <a:gd name="connsiteX211" fmla="*/ 188156 w 4112551"/>
              <a:gd name="connsiteY211" fmla="*/ 74878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89" y="0"/>
                </a:moveTo>
                <a:lnTo>
                  <a:pt x="572148" y="1920"/>
                </a:lnTo>
                <a:lnTo>
                  <a:pt x="629747" y="5760"/>
                </a:lnTo>
                <a:lnTo>
                  <a:pt x="687345" y="13440"/>
                </a:lnTo>
                <a:lnTo>
                  <a:pt x="746864" y="23040"/>
                </a:lnTo>
                <a:lnTo>
                  <a:pt x="883181" y="46079"/>
                </a:lnTo>
                <a:lnTo>
                  <a:pt x="1029098" y="65279"/>
                </a:lnTo>
                <a:lnTo>
                  <a:pt x="1184615" y="82558"/>
                </a:lnTo>
                <a:lnTo>
                  <a:pt x="1347811" y="95998"/>
                </a:lnTo>
                <a:lnTo>
                  <a:pt x="1518687" y="107518"/>
                </a:lnTo>
                <a:lnTo>
                  <a:pt x="1693404" y="115198"/>
                </a:lnTo>
                <a:lnTo>
                  <a:pt x="1873880" y="120958"/>
                </a:lnTo>
                <a:lnTo>
                  <a:pt x="2058196" y="120958"/>
                </a:lnTo>
                <a:lnTo>
                  <a:pt x="2242512" y="120958"/>
                </a:lnTo>
                <a:lnTo>
                  <a:pt x="2424908" y="115198"/>
                </a:lnTo>
                <a:lnTo>
                  <a:pt x="2599624" y="107518"/>
                </a:lnTo>
                <a:lnTo>
                  <a:pt x="2770500" y="95998"/>
                </a:lnTo>
                <a:lnTo>
                  <a:pt x="2933697" y="82558"/>
                </a:lnTo>
                <a:lnTo>
                  <a:pt x="3089214" y="65279"/>
                </a:lnTo>
                <a:lnTo>
                  <a:pt x="3235130" y="46079"/>
                </a:lnTo>
                <a:lnTo>
                  <a:pt x="3371447" y="23040"/>
                </a:lnTo>
                <a:lnTo>
                  <a:pt x="3429047" y="13440"/>
                </a:lnTo>
                <a:lnTo>
                  <a:pt x="3484725" y="5760"/>
                </a:lnTo>
                <a:lnTo>
                  <a:pt x="3540404" y="1920"/>
                </a:lnTo>
                <a:lnTo>
                  <a:pt x="3592243" y="1920"/>
                </a:lnTo>
                <a:lnTo>
                  <a:pt x="3630642" y="1920"/>
                </a:lnTo>
                <a:lnTo>
                  <a:pt x="3669041" y="3840"/>
                </a:lnTo>
                <a:lnTo>
                  <a:pt x="3705520" y="7680"/>
                </a:lnTo>
                <a:lnTo>
                  <a:pt x="3740079" y="13440"/>
                </a:lnTo>
                <a:lnTo>
                  <a:pt x="3772719" y="21120"/>
                </a:lnTo>
                <a:lnTo>
                  <a:pt x="3805358" y="28800"/>
                </a:lnTo>
                <a:lnTo>
                  <a:pt x="3836077" y="38399"/>
                </a:lnTo>
                <a:lnTo>
                  <a:pt x="3866796" y="49919"/>
                </a:lnTo>
                <a:lnTo>
                  <a:pt x="3895596" y="61439"/>
                </a:lnTo>
                <a:lnTo>
                  <a:pt x="3920555" y="74878"/>
                </a:lnTo>
                <a:lnTo>
                  <a:pt x="3947435" y="90238"/>
                </a:lnTo>
                <a:lnTo>
                  <a:pt x="3970474" y="107518"/>
                </a:lnTo>
                <a:lnTo>
                  <a:pt x="3991594" y="124798"/>
                </a:lnTo>
                <a:lnTo>
                  <a:pt x="4012714" y="143997"/>
                </a:lnTo>
                <a:lnTo>
                  <a:pt x="4029993" y="165117"/>
                </a:lnTo>
                <a:lnTo>
                  <a:pt x="4047273" y="188156"/>
                </a:lnTo>
                <a:lnTo>
                  <a:pt x="4066472" y="216955"/>
                </a:lnTo>
                <a:lnTo>
                  <a:pt x="4083752" y="251515"/>
                </a:lnTo>
                <a:lnTo>
                  <a:pt x="4091432" y="270714"/>
                </a:lnTo>
                <a:lnTo>
                  <a:pt x="4099111" y="291834"/>
                </a:lnTo>
                <a:lnTo>
                  <a:pt x="4102952" y="314873"/>
                </a:lnTo>
                <a:lnTo>
                  <a:pt x="4108711" y="337913"/>
                </a:lnTo>
                <a:lnTo>
                  <a:pt x="4110632" y="362872"/>
                </a:lnTo>
                <a:lnTo>
                  <a:pt x="4112551" y="387832"/>
                </a:lnTo>
                <a:lnTo>
                  <a:pt x="4112551" y="416631"/>
                </a:lnTo>
                <a:lnTo>
                  <a:pt x="4110632" y="445430"/>
                </a:lnTo>
                <a:lnTo>
                  <a:pt x="4106791" y="476150"/>
                </a:lnTo>
                <a:lnTo>
                  <a:pt x="4101031" y="506869"/>
                </a:lnTo>
                <a:lnTo>
                  <a:pt x="4091432" y="541428"/>
                </a:lnTo>
                <a:lnTo>
                  <a:pt x="4079912" y="575988"/>
                </a:lnTo>
                <a:lnTo>
                  <a:pt x="4064552" y="622067"/>
                </a:lnTo>
                <a:lnTo>
                  <a:pt x="4049192" y="671986"/>
                </a:lnTo>
                <a:lnTo>
                  <a:pt x="4035754" y="721904"/>
                </a:lnTo>
                <a:lnTo>
                  <a:pt x="4022313" y="775663"/>
                </a:lnTo>
                <a:lnTo>
                  <a:pt x="4010793" y="829422"/>
                </a:lnTo>
                <a:lnTo>
                  <a:pt x="3999274" y="885101"/>
                </a:lnTo>
                <a:lnTo>
                  <a:pt x="3989674" y="940780"/>
                </a:lnTo>
                <a:lnTo>
                  <a:pt x="3980075" y="998378"/>
                </a:lnTo>
                <a:lnTo>
                  <a:pt x="3972395" y="1057897"/>
                </a:lnTo>
                <a:lnTo>
                  <a:pt x="3964715" y="1117416"/>
                </a:lnTo>
                <a:lnTo>
                  <a:pt x="3955115" y="1242213"/>
                </a:lnTo>
                <a:lnTo>
                  <a:pt x="3947435" y="1368930"/>
                </a:lnTo>
                <a:lnTo>
                  <a:pt x="3945515" y="1497568"/>
                </a:lnTo>
                <a:lnTo>
                  <a:pt x="3947435" y="1624285"/>
                </a:lnTo>
                <a:lnTo>
                  <a:pt x="3955115" y="1751002"/>
                </a:lnTo>
                <a:lnTo>
                  <a:pt x="3964715" y="1871960"/>
                </a:lnTo>
                <a:lnTo>
                  <a:pt x="3980075" y="1990997"/>
                </a:lnTo>
                <a:lnTo>
                  <a:pt x="3987754" y="2048596"/>
                </a:lnTo>
                <a:lnTo>
                  <a:pt x="3997354" y="2104274"/>
                </a:lnTo>
                <a:lnTo>
                  <a:pt x="4008873" y="2159953"/>
                </a:lnTo>
                <a:lnTo>
                  <a:pt x="4020394" y="2211792"/>
                </a:lnTo>
                <a:lnTo>
                  <a:pt x="4033834" y="2263631"/>
                </a:lnTo>
                <a:lnTo>
                  <a:pt x="4047273" y="2315470"/>
                </a:lnTo>
                <a:lnTo>
                  <a:pt x="4060713" y="2363469"/>
                </a:lnTo>
                <a:lnTo>
                  <a:pt x="4076073" y="2411468"/>
                </a:lnTo>
                <a:lnTo>
                  <a:pt x="4087592" y="2446027"/>
                </a:lnTo>
                <a:lnTo>
                  <a:pt x="4097191" y="2480586"/>
                </a:lnTo>
                <a:lnTo>
                  <a:pt x="4102952" y="2515145"/>
                </a:lnTo>
                <a:lnTo>
                  <a:pt x="4108711" y="2545865"/>
                </a:lnTo>
                <a:lnTo>
                  <a:pt x="4110632" y="2576584"/>
                </a:lnTo>
                <a:lnTo>
                  <a:pt x="4110632" y="2603464"/>
                </a:lnTo>
                <a:lnTo>
                  <a:pt x="4108711" y="2630343"/>
                </a:lnTo>
                <a:lnTo>
                  <a:pt x="4106791" y="2657222"/>
                </a:lnTo>
                <a:lnTo>
                  <a:pt x="4101031" y="2680262"/>
                </a:lnTo>
                <a:lnTo>
                  <a:pt x="4095272" y="2703301"/>
                </a:lnTo>
                <a:lnTo>
                  <a:pt x="4089512" y="2724421"/>
                </a:lnTo>
                <a:lnTo>
                  <a:pt x="4081832" y="2743621"/>
                </a:lnTo>
                <a:lnTo>
                  <a:pt x="4074152" y="2762820"/>
                </a:lnTo>
                <a:lnTo>
                  <a:pt x="4064552" y="2778180"/>
                </a:lnTo>
                <a:lnTo>
                  <a:pt x="4045353" y="2808899"/>
                </a:lnTo>
                <a:lnTo>
                  <a:pt x="4028074"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9" y="2974016"/>
                </a:lnTo>
                <a:lnTo>
                  <a:pt x="3738160" y="2979775"/>
                </a:lnTo>
                <a:lnTo>
                  <a:pt x="3703601" y="2985535"/>
                </a:lnTo>
                <a:lnTo>
                  <a:pt x="3665201" y="2989375"/>
                </a:lnTo>
                <a:lnTo>
                  <a:pt x="3628722" y="2991295"/>
                </a:lnTo>
                <a:lnTo>
                  <a:pt x="3588402" y="2991295"/>
                </a:lnTo>
                <a:lnTo>
                  <a:pt x="3532724" y="2991295"/>
                </a:lnTo>
                <a:lnTo>
                  <a:pt x="3475125" y="2985535"/>
                </a:lnTo>
                <a:lnTo>
                  <a:pt x="3415606" y="2979775"/>
                </a:lnTo>
                <a:lnTo>
                  <a:pt x="3354168" y="2970176"/>
                </a:lnTo>
                <a:lnTo>
                  <a:pt x="3217850" y="2947136"/>
                </a:lnTo>
                <a:lnTo>
                  <a:pt x="3071934" y="2927937"/>
                </a:lnTo>
                <a:lnTo>
                  <a:pt x="2918337" y="2912577"/>
                </a:lnTo>
                <a:lnTo>
                  <a:pt x="2757061" y="2899137"/>
                </a:lnTo>
                <a:lnTo>
                  <a:pt x="2590024" y="2887617"/>
                </a:lnTo>
                <a:lnTo>
                  <a:pt x="2417228" y="2879938"/>
                </a:lnTo>
                <a:lnTo>
                  <a:pt x="2238672" y="2876098"/>
                </a:lnTo>
                <a:lnTo>
                  <a:pt x="2058196" y="2874178"/>
                </a:lnTo>
                <a:lnTo>
                  <a:pt x="1877720" y="2876098"/>
                </a:lnTo>
                <a:lnTo>
                  <a:pt x="1701083" y="2879938"/>
                </a:lnTo>
                <a:lnTo>
                  <a:pt x="1528287" y="2887617"/>
                </a:lnTo>
                <a:lnTo>
                  <a:pt x="1361251" y="2899137"/>
                </a:lnTo>
                <a:lnTo>
                  <a:pt x="1199974" y="2912577"/>
                </a:lnTo>
                <a:lnTo>
                  <a:pt x="1046378" y="2927937"/>
                </a:lnTo>
                <a:lnTo>
                  <a:pt x="900461" y="2947136"/>
                </a:lnTo>
                <a:lnTo>
                  <a:pt x="764144" y="2970176"/>
                </a:lnTo>
                <a:lnTo>
                  <a:pt x="704625" y="2979775"/>
                </a:lnTo>
                <a:lnTo>
                  <a:pt x="645106" y="2985535"/>
                </a:lnTo>
                <a:lnTo>
                  <a:pt x="587508" y="2989375"/>
                </a:lnTo>
                <a:lnTo>
                  <a:pt x="531829" y="2991295"/>
                </a:lnTo>
                <a:lnTo>
                  <a:pt x="491510" y="2991295"/>
                </a:lnTo>
                <a:lnTo>
                  <a:pt x="453110" y="2987455"/>
                </a:lnTo>
                <a:lnTo>
                  <a:pt x="416631" y="2983615"/>
                </a:lnTo>
                <a:lnTo>
                  <a:pt x="380152" y="2979775"/>
                </a:lnTo>
                <a:lnTo>
                  <a:pt x="345593" y="2972096"/>
                </a:lnTo>
                <a:lnTo>
                  <a:pt x="312954" y="2964416"/>
                </a:lnTo>
                <a:lnTo>
                  <a:pt x="280314" y="2954816"/>
                </a:lnTo>
                <a:lnTo>
                  <a:pt x="249595" y="2943296"/>
                </a:lnTo>
                <a:lnTo>
                  <a:pt x="220795" y="2929856"/>
                </a:lnTo>
                <a:lnTo>
                  <a:pt x="193916" y="2916417"/>
                </a:lnTo>
                <a:lnTo>
                  <a:pt x="168957" y="2901057"/>
                </a:lnTo>
                <a:lnTo>
                  <a:pt x="143997" y="2885697"/>
                </a:lnTo>
                <a:lnTo>
                  <a:pt x="120958" y="2866498"/>
                </a:lnTo>
                <a:lnTo>
                  <a:pt x="101758" y="2847298"/>
                </a:lnTo>
                <a:lnTo>
                  <a:pt x="82558"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79" y="2422987"/>
                </a:lnTo>
                <a:lnTo>
                  <a:pt x="51839" y="2376909"/>
                </a:lnTo>
                <a:lnTo>
                  <a:pt x="67199" y="2326990"/>
                </a:lnTo>
                <a:lnTo>
                  <a:pt x="80638" y="2277071"/>
                </a:lnTo>
                <a:lnTo>
                  <a:pt x="94078" y="2223312"/>
                </a:lnTo>
                <a:lnTo>
                  <a:pt x="105598" y="2169553"/>
                </a:lnTo>
                <a:lnTo>
                  <a:pt x="117118" y="2113874"/>
                </a:lnTo>
                <a:lnTo>
                  <a:pt x="128637" y="2058196"/>
                </a:lnTo>
                <a:lnTo>
                  <a:pt x="136317" y="1998677"/>
                </a:lnTo>
                <a:lnTo>
                  <a:pt x="143997" y="1939158"/>
                </a:lnTo>
                <a:lnTo>
                  <a:pt x="151677" y="1879639"/>
                </a:lnTo>
                <a:lnTo>
                  <a:pt x="163197" y="1754842"/>
                </a:lnTo>
                <a:lnTo>
                  <a:pt x="168957" y="1628125"/>
                </a:lnTo>
                <a:lnTo>
                  <a:pt x="170876" y="1497568"/>
                </a:lnTo>
                <a:lnTo>
                  <a:pt x="168957" y="1367010"/>
                </a:lnTo>
                <a:lnTo>
                  <a:pt x="163197" y="1238373"/>
                </a:lnTo>
                <a:lnTo>
                  <a:pt x="157437" y="1175015"/>
                </a:lnTo>
                <a:lnTo>
                  <a:pt x="151677" y="1113576"/>
                </a:lnTo>
                <a:lnTo>
                  <a:pt x="143997" y="1052137"/>
                </a:lnTo>
                <a:lnTo>
                  <a:pt x="136317" y="992619"/>
                </a:lnTo>
                <a:lnTo>
                  <a:pt x="126718" y="933100"/>
                </a:lnTo>
                <a:lnTo>
                  <a:pt x="117118" y="875501"/>
                </a:lnTo>
                <a:lnTo>
                  <a:pt x="105598" y="819822"/>
                </a:lnTo>
                <a:lnTo>
                  <a:pt x="94078" y="766064"/>
                </a:lnTo>
                <a:lnTo>
                  <a:pt x="80638" y="714225"/>
                </a:lnTo>
                <a:lnTo>
                  <a:pt x="65279" y="662386"/>
                </a:lnTo>
                <a:lnTo>
                  <a:pt x="49919" y="614387"/>
                </a:lnTo>
                <a:lnTo>
                  <a:pt x="34559" y="566388"/>
                </a:lnTo>
                <a:lnTo>
                  <a:pt x="23040" y="531829"/>
                </a:lnTo>
                <a:lnTo>
                  <a:pt x="13440" y="499189"/>
                </a:lnTo>
                <a:lnTo>
                  <a:pt x="7680" y="468470"/>
                </a:lnTo>
                <a:lnTo>
                  <a:pt x="3840" y="437751"/>
                </a:lnTo>
                <a:lnTo>
                  <a:pt x="1920" y="408951"/>
                </a:lnTo>
                <a:lnTo>
                  <a:pt x="0" y="382072"/>
                </a:lnTo>
                <a:lnTo>
                  <a:pt x="1920" y="357112"/>
                </a:lnTo>
                <a:lnTo>
                  <a:pt x="5760" y="332153"/>
                </a:lnTo>
                <a:lnTo>
                  <a:pt x="9600" y="309113"/>
                </a:lnTo>
                <a:lnTo>
                  <a:pt x="13440" y="287994"/>
                </a:lnTo>
                <a:lnTo>
                  <a:pt x="21120" y="266874"/>
                </a:lnTo>
                <a:lnTo>
                  <a:pt x="28800" y="247675"/>
                </a:lnTo>
                <a:lnTo>
                  <a:pt x="44159" y="213116"/>
                </a:lnTo>
                <a:lnTo>
                  <a:pt x="63359" y="184316"/>
                </a:lnTo>
                <a:lnTo>
                  <a:pt x="78719" y="163197"/>
                </a:lnTo>
                <a:lnTo>
                  <a:pt x="97918" y="142077"/>
                </a:lnTo>
                <a:lnTo>
                  <a:pt x="117118" y="122877"/>
                </a:lnTo>
                <a:lnTo>
                  <a:pt x="140157" y="105598"/>
                </a:lnTo>
                <a:lnTo>
                  <a:pt x="163197" y="90238"/>
                </a:lnTo>
                <a:lnTo>
                  <a:pt x="188156" y="74878"/>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5" name="TextBox 4">
            <a:extLst>
              <a:ext uri="{FF2B5EF4-FFF2-40B4-BE49-F238E27FC236}">
                <a16:creationId xmlns:a16="http://schemas.microsoft.com/office/drawing/2014/main" id="{08E3A217-BC89-4535-BA7B-D29B086DDA80}"/>
              </a:ext>
            </a:extLst>
          </p:cNvPr>
          <p:cNvSpPr txBox="1"/>
          <p:nvPr userDrawn="1"/>
        </p:nvSpPr>
        <p:spPr>
          <a:xfrm>
            <a:off x="347520" y="6472339"/>
            <a:ext cx="10839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60000"/>
                    <a:lumOff val="40000"/>
                  </a:srgbClr>
                </a:solidFill>
                <a:effectLst/>
                <a:uLnTx/>
                <a:uFillTx/>
                <a:latin typeface="UTM Ong Do Gia" panose="02040603050506020204" pitchFamily="18" charset="0"/>
                <a:cs typeface="+mn-cs"/>
              </a:rPr>
              <a:t>MĂNG NON</a:t>
            </a:r>
          </a:p>
        </p:txBody>
      </p:sp>
    </p:spTree>
    <p:extLst>
      <p:ext uri="{BB962C8B-B14F-4D97-AF65-F5344CB8AC3E}">
        <p14:creationId xmlns:p14="http://schemas.microsoft.com/office/powerpoint/2010/main" val="2618808271"/>
      </p:ext>
    </p:extLst>
  </p:cSld>
  <p:clrMapOvr>
    <a:masterClrMapping/>
  </p:clrMapOvr>
  <p:transition>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40067AC-2E5E-4DF9-896A-E0C8D692E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6" y="0"/>
            <a:ext cx="12191104" cy="6858000"/>
          </a:xfrm>
          <a:prstGeom prst="rect">
            <a:avLst/>
          </a:prstGeom>
        </p:spPr>
      </p:pic>
      <p:sp>
        <p:nvSpPr>
          <p:cNvPr id="3" name="TextBox 2">
            <a:extLst>
              <a:ext uri="{FF2B5EF4-FFF2-40B4-BE49-F238E27FC236}">
                <a16:creationId xmlns:a16="http://schemas.microsoft.com/office/drawing/2014/main" id="{11AB3103-3254-4759-A264-B607729345EA}"/>
              </a:ext>
            </a:extLst>
          </p:cNvPr>
          <p:cNvSpPr txBox="1"/>
          <p:nvPr userDrawn="1"/>
        </p:nvSpPr>
        <p:spPr>
          <a:xfrm>
            <a:off x="11108049" y="114300"/>
            <a:ext cx="10839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60000"/>
                    <a:lumOff val="40000"/>
                  </a:srgbClr>
                </a:solidFill>
                <a:effectLst/>
                <a:uLnTx/>
                <a:uFillTx/>
                <a:latin typeface="UTM Ong Do Gia" panose="02040603050506020204" pitchFamily="18" charset="0"/>
                <a:cs typeface="+mn-cs"/>
              </a:rPr>
              <a:t>MĂNG NON</a:t>
            </a:r>
          </a:p>
        </p:txBody>
      </p:sp>
    </p:spTree>
    <p:extLst>
      <p:ext uri="{BB962C8B-B14F-4D97-AF65-F5344CB8AC3E}">
        <p14:creationId xmlns:p14="http://schemas.microsoft.com/office/powerpoint/2010/main" val="10207818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15150935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0" y="13918"/>
            <a:ext cx="12191999" cy="6830164"/>
          </a:xfrm>
          <a:prstGeom prst="rect">
            <a:avLst/>
          </a:prstGeom>
        </p:spPr>
      </p:pic>
      <p:grpSp>
        <p:nvGrpSpPr>
          <p:cNvPr id="3" name="组合 2">
            <a:extLst>
              <a:ext uri="{FF2B5EF4-FFF2-40B4-BE49-F238E27FC236}">
                <a16:creationId xmlns:a16="http://schemas.microsoft.com/office/drawing/2014/main" id="{993A6C05-0815-4B8D-A0DC-C09B75EA3F71}"/>
              </a:ext>
            </a:extLst>
          </p:cNvPr>
          <p:cNvGrpSpPr/>
          <p:nvPr userDrawn="1"/>
        </p:nvGrpSpPr>
        <p:grpSpPr>
          <a:xfrm>
            <a:off x="362856" y="324683"/>
            <a:ext cx="11466285" cy="6208634"/>
            <a:chOff x="762000" y="3854062"/>
            <a:chExt cx="12192000" cy="3003938"/>
          </a:xfrm>
        </p:grpSpPr>
        <p:pic>
          <p:nvPicPr>
            <p:cNvPr id="4" name="图片 3">
              <a:extLst>
                <a:ext uri="{FF2B5EF4-FFF2-40B4-BE49-F238E27FC236}">
                  <a16:creationId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9" name="TextBox 8">
            <a:extLst>
              <a:ext uri="{FF2B5EF4-FFF2-40B4-BE49-F238E27FC236}">
                <a16:creationId xmlns:a16="http://schemas.microsoft.com/office/drawing/2014/main" id="{6BC91483-9B92-4FE7-BB8A-183010849C19}"/>
              </a:ext>
            </a:extLst>
          </p:cNvPr>
          <p:cNvSpPr txBox="1"/>
          <p:nvPr userDrawn="1"/>
        </p:nvSpPr>
        <p:spPr>
          <a:xfrm>
            <a:off x="239456" y="184666"/>
            <a:ext cx="10839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60000"/>
                    <a:lumOff val="40000"/>
                  </a:srgbClr>
                </a:solidFill>
                <a:effectLst/>
                <a:uLnTx/>
                <a:uFillTx/>
                <a:latin typeface="UTM Ong Do Gia" panose="02040603050506020204" pitchFamily="18" charset="0"/>
                <a:cs typeface="+mn-cs"/>
              </a:rPr>
              <a:t>MĂNG NON</a:t>
            </a:r>
          </a:p>
        </p:txBody>
      </p:sp>
      <p:pic>
        <p:nvPicPr>
          <p:cNvPr id="10" name="Picture 9">
            <a:extLst>
              <a:ext uri="{FF2B5EF4-FFF2-40B4-BE49-F238E27FC236}">
                <a16:creationId xmlns:a16="http://schemas.microsoft.com/office/drawing/2014/main" id="{41B66D19-ACA4-4743-A3A3-A8469A2F63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762"/>
          <a:stretch/>
        </p:blipFill>
        <p:spPr>
          <a:xfrm>
            <a:off x="-5554301" y="-1"/>
            <a:ext cx="2468202" cy="2528327"/>
          </a:xfrm>
          <a:prstGeom prst="rect">
            <a:avLst/>
          </a:prstGeom>
        </p:spPr>
      </p:pic>
    </p:spTree>
    <p:extLst>
      <p:ext uri="{BB962C8B-B14F-4D97-AF65-F5344CB8AC3E}">
        <p14:creationId xmlns:p14="http://schemas.microsoft.com/office/powerpoint/2010/main" val="18619247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1.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jp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1.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tags" Target="../tags/tag1.xml"/><Relationship Id="rId3" Type="http://schemas.openxmlformats.org/officeDocument/2006/relationships/slideLayout" Target="../slideLayouts/slideLayout86.xml"/><Relationship Id="rId21" Type="http://schemas.openxmlformats.org/officeDocument/2006/relationships/image" Target="../media/image5.png"/><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theme" Target="../theme/theme8.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tags" Target="../tags/tag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tags" Target="../tags/tag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D1D5E2-B559-4B93-AD83-6FE406EFA89A}" type="datetimeFigureOut">
              <a:rPr lang="en-US" smtClean="0"/>
              <a:t>20/12/2023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5010D-B143-4EF2-B220-EA2E8154D00F}" type="slidenum">
              <a:rPr lang="en-US" smtClean="0"/>
              <a:t>‹#›</a:t>
            </a:fld>
            <a:endParaRPr lang="en-US"/>
          </a:p>
        </p:txBody>
      </p:sp>
      <p:sp>
        <p:nvSpPr>
          <p:cNvPr id="9" name="Date Placeholder 3">
            <a:extLst>
              <a:ext uri="{FF2B5EF4-FFF2-40B4-BE49-F238E27FC236}">
                <a16:creationId xmlns:a16="http://schemas.microsoft.com/office/drawing/2014/main"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10" name="Date Placeholder 3">
            <a:extLst>
              <a:ext uri="{FF2B5EF4-FFF2-40B4-BE49-F238E27FC236}">
                <a16:creationId xmlns:a16="http://schemas.microsoft.com/office/drawing/2014/main"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11" name="Picture 10">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2784050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2555374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177905277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9C910C-5ECA-4F90-BDAB-405FF6A9F9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5384371-A2B9-4A64-937C-22C4EBAD66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4B9F68A-81D8-4311-9B7D-798BC8DFB1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2CA7B6-7EA8-43CE-AE64-656B4BC1F3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9202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7" r:id="rId3"/>
    <p:sldLayoutId id="2147483778" r:id="rId4"/>
    <p:sldLayoutId id="2147483792" r:id="rId5"/>
    <p:sldLayoutId id="2147483793" r:id="rId6"/>
    <p:sldLayoutId id="2147483794" r:id="rId7"/>
    <p:sldLayoutId id="2147483795" r:id="rId8"/>
    <p:sldLayoutId id="2147483796" r:id="rId9"/>
    <p:sldLayoutId id="2147483798" r:id="rId10"/>
    <p:sldLayoutId id="2147483799" r:id="rId11"/>
    <p:sldLayoutId id="2147483800" r:id="rId12"/>
    <p:sldLayoutId id="2147483801" r:id="rId13"/>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Date Placeholder 3">
            <a:extLst>
              <a:ext uri="{FF2B5EF4-FFF2-40B4-BE49-F238E27FC236}">
                <a16:creationId xmlns:a16="http://schemas.microsoft.com/office/drawing/2014/main"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10" name="Date Placeholder 3">
            <a:extLst>
              <a:ext uri="{FF2B5EF4-FFF2-40B4-BE49-F238E27FC236}">
                <a16:creationId xmlns:a16="http://schemas.microsoft.com/office/drawing/2014/main"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12" name="Picture 11">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157069000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86" r:id="rId3"/>
    <p:sldLayoutId id="2147483887" r:id="rId4"/>
    <p:sldLayoutId id="2147483888" r:id="rId5"/>
    <p:sldLayoutId id="2147483889" r:id="rId6"/>
    <p:sldLayoutId id="2147483890" r:id="rId7"/>
    <p:sldLayoutId id="2147483909" r:id="rId8"/>
    <p:sldLayoutId id="2147483910" r:id="rId9"/>
    <p:sldLayoutId id="2147483911" r:id="rId10"/>
    <p:sldLayoutId id="2147483912"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Date Placeholder 3">
            <a:extLst>
              <a:ext uri="{FF2B5EF4-FFF2-40B4-BE49-F238E27FC236}">
                <a16:creationId xmlns:a16="http://schemas.microsoft.com/office/drawing/2014/main"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10" name="Date Placeholder 3">
            <a:extLst>
              <a:ext uri="{FF2B5EF4-FFF2-40B4-BE49-F238E27FC236}">
                <a16:creationId xmlns:a16="http://schemas.microsoft.com/office/drawing/2014/main"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12" name="Picture 11">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4217949131"/>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7" r:id="rId3"/>
    <p:sldLayoutId id="2147484058" r:id="rId4"/>
    <p:sldLayoutId id="2147484059" r:id="rId5"/>
    <p:sldLayoutId id="2147484060" r:id="rId6"/>
    <p:sldLayoutId id="2147484061" r:id="rId7"/>
    <p:sldLayoutId id="2147484080" r:id="rId8"/>
    <p:sldLayoutId id="2147484081" r:id="rId9"/>
    <p:sldLayoutId id="2147484082" r:id="rId10"/>
    <p:sldLayoutId id="21474840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Date Placeholder 3">
            <a:extLst>
              <a:ext uri="{FF2B5EF4-FFF2-40B4-BE49-F238E27FC236}">
                <a16:creationId xmlns:a16="http://schemas.microsoft.com/office/drawing/2014/main"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10" name="Date Placeholder 3">
            <a:extLst>
              <a:ext uri="{FF2B5EF4-FFF2-40B4-BE49-F238E27FC236}">
                <a16:creationId xmlns:a16="http://schemas.microsoft.com/office/drawing/2014/main"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12" name="Picture 11">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2692759203"/>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94" r:id="rId3"/>
    <p:sldLayoutId id="2147484095" r:id="rId4"/>
    <p:sldLayoutId id="2147484096" r:id="rId5"/>
    <p:sldLayoutId id="2147484097" r:id="rId6"/>
    <p:sldLayoutId id="2147484098" r:id="rId7"/>
    <p:sldLayoutId id="2147484117" r:id="rId8"/>
    <p:sldLayoutId id="2147484118" r:id="rId9"/>
    <p:sldLayoutId id="2147484119" r:id="rId10"/>
    <p:sldLayoutId id="214748412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21"/>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8"/>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9"/>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2023/12/20</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2" name="KSO_TEMPLATE" hidden="1"/>
          <p:cNvSpPr/>
          <p:nvPr userDrawn="1">
            <p:custDataLst>
              <p:tags r:id="rId20"/>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pic>
        <p:nvPicPr>
          <p:cNvPr id="14" name="Picture 13">
            <a:extLst>
              <a:ext uri="{FF2B5EF4-FFF2-40B4-BE49-F238E27FC236}">
                <a16:creationId xmlns:a16="http://schemas.microsoft.com/office/drawing/2014/main" id="{B6BBA82F-504D-49B6-961B-4F2EC60DEA6E}"/>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9762"/>
          <a:stretch/>
        </p:blipFill>
        <p:spPr>
          <a:xfrm>
            <a:off x="-7350444" y="9374946"/>
            <a:ext cx="1031287" cy="1056409"/>
          </a:xfrm>
          <a:prstGeom prst="rect">
            <a:avLst/>
          </a:prstGeom>
        </p:spPr>
      </p:pic>
    </p:spTree>
    <p:extLst>
      <p:ext uri="{BB962C8B-B14F-4D97-AF65-F5344CB8AC3E}">
        <p14:creationId xmlns:p14="http://schemas.microsoft.com/office/powerpoint/2010/main" val="2053253712"/>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 id="2147484134" r:id="rId13"/>
    <p:sldLayoutId id="2147484135" r:id="rId14"/>
    <p:sldLayoutId id="2147484137" r:id="rId15"/>
    <p:sldLayoutId id="2147484138" r:id="rId16"/>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13" Type="http://schemas.microsoft.com/office/2007/relationships/hdphoto" Target="../media/hdphoto8.wdp"/><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27.jpg"/><Relationship Id="rId1" Type="http://schemas.openxmlformats.org/officeDocument/2006/relationships/slideLayout" Target="../slideLayouts/slideLayout79.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microsoft.com/office/2007/relationships/hdphoto" Target="../media/hdphoto9.wdp"/><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2.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63.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6.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6.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57.xml"/><Relationship Id="rId6" Type="http://schemas.openxmlformats.org/officeDocument/2006/relationships/image" Target="../media/image31.svg"/><Relationship Id="rId11" Type="http://schemas.openxmlformats.org/officeDocument/2006/relationships/image" Target="../media/image36.sv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sv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5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svg"/><Relationship Id="rId10" Type="http://schemas.openxmlformats.org/officeDocument/2006/relationships/image" Target="../media/image36.svg"/><Relationship Id="rId4" Type="http://schemas.openxmlformats.org/officeDocument/2006/relationships/image" Target="../media/image30.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46.gif"/><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45.svg"/><Relationship Id="rId17" Type="http://schemas.openxmlformats.org/officeDocument/2006/relationships/image" Target="../media/image50.svg"/><Relationship Id="rId2" Type="http://schemas.openxmlformats.org/officeDocument/2006/relationships/image" Target="../media/image39.jpg"/><Relationship Id="rId16" Type="http://schemas.openxmlformats.org/officeDocument/2006/relationships/image" Target="../media/image49.png"/><Relationship Id="rId1" Type="http://schemas.openxmlformats.org/officeDocument/2006/relationships/slideLayout" Target="../slideLayouts/slideLayout68.xml"/><Relationship Id="rId6" Type="http://schemas.microsoft.com/office/2007/relationships/hdphoto" Target="../media/hdphoto5.wdp"/><Relationship Id="rId11" Type="http://schemas.openxmlformats.org/officeDocument/2006/relationships/image" Target="../media/image44.png"/><Relationship Id="rId5" Type="http://schemas.openxmlformats.org/officeDocument/2006/relationships/image" Target="../media/image41.png"/><Relationship Id="rId15" Type="http://schemas.openxmlformats.org/officeDocument/2006/relationships/image" Target="../media/image48.sv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43.png"/><Relationship Id="rId14"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57.xml"/><Relationship Id="rId6" Type="http://schemas.openxmlformats.org/officeDocument/2006/relationships/image" Target="../media/image32.png"/><Relationship Id="rId11" Type="http://schemas.openxmlformats.org/officeDocument/2006/relationships/image" Target="../media/image51.png"/><Relationship Id="rId5" Type="http://schemas.openxmlformats.org/officeDocument/2006/relationships/image" Target="../media/image31.svg"/><Relationship Id="rId10" Type="http://schemas.openxmlformats.org/officeDocument/2006/relationships/image" Target="../media/image36.svg"/><Relationship Id="rId4" Type="http://schemas.openxmlformats.org/officeDocument/2006/relationships/image" Target="../media/image30.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ounded Rectangle 11"/>
          <p:cNvSpPr/>
          <p:nvPr/>
        </p:nvSpPr>
        <p:spPr>
          <a:xfrm>
            <a:off x="1037617" y="1284051"/>
            <a:ext cx="10077856" cy="4046707"/>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等线"/>
              <a:ea typeface="微软雅黑"/>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62972"/>
            <a:ext cx="3836841" cy="3836841"/>
          </a:xfrm>
          <a:prstGeom prst="rect">
            <a:avLst/>
          </a:prstGeom>
          <a:effectLst>
            <a:innerShdw blurRad="63500" dist="50800">
              <a:prstClr val="black">
                <a:alpha val="50000"/>
              </a:prstClr>
            </a:innerShdw>
          </a:effectLst>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3166" t="23710" r="3555" b="12372"/>
          <a:stretch/>
        </p:blipFill>
        <p:spPr>
          <a:xfrm rot="1760547">
            <a:off x="8717863" y="2712720"/>
            <a:ext cx="3055596" cy="2349409"/>
          </a:xfrm>
          <a:prstGeom prst="rect">
            <a:avLst/>
          </a:prstGeom>
        </p:spPr>
      </p:pic>
      <p:pic>
        <p:nvPicPr>
          <p:cNvPr id="9" name="Picture 8">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9173" y="265040"/>
            <a:ext cx="1920723" cy="1920723"/>
          </a:xfrm>
          <a:prstGeom prst="rect">
            <a:avLst/>
          </a:prstGeom>
        </p:spPr>
      </p:pic>
      <p:pic>
        <p:nvPicPr>
          <p:cNvPr id="13" name="Picture 12">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2400" y="-325439"/>
            <a:ext cx="3312000" cy="1920723"/>
          </a:xfrm>
          <a:prstGeom prst="rect">
            <a:avLst/>
          </a:prstGeom>
        </p:spPr>
      </p:pic>
      <p:pic>
        <p:nvPicPr>
          <p:cNvPr id="14" name="Picture 13">
            <a:extLst>
              <a:ext uri="{FF2B5EF4-FFF2-40B4-BE49-F238E27FC236}">
                <a16:creationId xmlns:a16="http://schemas.microsoft.com/office/drawing/2014/main" id="{2E8D0C5B-4956-4A5A-A332-91D68A0E71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27858" y="-577349"/>
            <a:ext cx="3410857" cy="3410857"/>
          </a:xfrm>
          <a:prstGeom prst="rect">
            <a:avLst/>
          </a:prstGeom>
        </p:spPr>
      </p:pic>
      <p:sp>
        <p:nvSpPr>
          <p:cNvPr id="15" name="Rectangle 14">
            <a:extLst>
              <a:ext uri="{FF2B5EF4-FFF2-40B4-BE49-F238E27FC236}">
                <a16:creationId xmlns:a16="http://schemas.microsoft.com/office/drawing/2014/main" id="{A74CE54F-F35E-4D7B-8463-749276A7DEE3}"/>
              </a:ext>
            </a:extLst>
          </p:cNvPr>
          <p:cNvSpPr/>
          <p:nvPr/>
        </p:nvSpPr>
        <p:spPr>
          <a:xfrm>
            <a:off x="4067702" y="395804"/>
            <a:ext cx="3221395" cy="492443"/>
          </a:xfrm>
          <a:prstGeom prst="rect">
            <a:avLst/>
          </a:prstGeom>
          <a:noFill/>
        </p:spPr>
        <p:txBody>
          <a:bodyPr wrap="none" lIns="121920" tIns="60960" rIns="121920" bIns="60960">
            <a:spAutoFit/>
          </a:bodyPr>
          <a:lstStyle/>
          <a:p>
            <a:pPr algn="ctr" defTabSz="914377"/>
            <a:r>
              <a:rPr lang="vi-VN" sz="2400" dirty="0">
                <a:ln w="0"/>
                <a:solidFill>
                  <a:srgbClr val="00B050"/>
                </a:solidFill>
                <a:effectLst>
                  <a:reflection blurRad="6350" stA="53000" endA="300" endPos="35500" dir="5400000" sy="-90000" algn="bl" rotWithShape="0"/>
                </a:effectLst>
                <a:latin typeface="UTM Rockwell" panose="02040603050506020204" pitchFamily="18" charset="0"/>
                <a:ea typeface="微软雅黑"/>
              </a:rPr>
              <a:t>LỊCH SỬ &amp; </a:t>
            </a:r>
            <a:r>
              <a:rPr lang="en-US" sz="2400" dirty="0">
                <a:ln w="0"/>
                <a:solidFill>
                  <a:srgbClr val="00B050"/>
                </a:solidFill>
                <a:effectLst>
                  <a:reflection blurRad="6350" stA="53000" endA="300" endPos="35500" dir="5400000" sy="-90000" algn="bl" rotWithShape="0"/>
                </a:effectLst>
                <a:latin typeface="UTM Rockwell" panose="02040603050506020204" pitchFamily="18" charset="0"/>
                <a:ea typeface="微软雅黑"/>
              </a:rPr>
              <a:t>ĐỊA LÍ</a:t>
            </a: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3032" y="-1487532"/>
            <a:ext cx="3271365" cy="3271365"/>
          </a:xfrm>
          <a:prstGeom prst="rect">
            <a:avLst/>
          </a:prstGeom>
        </p:spPr>
      </p:pic>
      <p:sp>
        <p:nvSpPr>
          <p:cNvPr id="18" name="Google Shape;1427;p41">
            <a:extLst>
              <a:ext uri="{FF2B5EF4-FFF2-40B4-BE49-F238E27FC236}">
                <a16:creationId xmlns:a16="http://schemas.microsoft.com/office/drawing/2014/main" id="{411581D9-61BC-4717-BF96-EE344A29B89A}"/>
              </a:ext>
            </a:extLst>
          </p:cNvPr>
          <p:cNvSpPr txBox="1">
            <a:spLocks/>
          </p:cNvSpPr>
          <p:nvPr/>
        </p:nvSpPr>
        <p:spPr>
          <a:xfrm>
            <a:off x="639579" y="872581"/>
            <a:ext cx="2329874" cy="715108"/>
          </a:xfrm>
          <a:prstGeom prst="rect">
            <a:avLst/>
          </a:prstGeom>
          <a:solidFill>
            <a:schemeClr val="bg1">
              <a:lumMod val="95000"/>
              <a:alpha val="92000"/>
            </a:schemeClr>
          </a:solidFill>
          <a:ln w="28575">
            <a:solidFill>
              <a:srgbClr val="E39E58"/>
            </a:solidFill>
            <a:prstDash val="dashDot"/>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ExtraBold"/>
              <a:buNone/>
              <a:defRPr sz="2500" b="0" i="0" u="none" strike="noStrike" cap="none">
                <a:solidFill>
                  <a:schemeClr val="dk1"/>
                </a:solidFill>
                <a:latin typeface="Poppins ExtraBold"/>
                <a:ea typeface="Poppins ExtraBold"/>
                <a:cs typeface="Poppins ExtraBold"/>
                <a:sym typeface="Poppins ExtraBold"/>
              </a:defRPr>
            </a:lvl1pPr>
            <a:lvl2pPr marR="0" lvl="1"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2pPr>
            <a:lvl3pPr marR="0" lvl="2"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3pPr>
            <a:lvl4pPr marR="0" lvl="3"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4pPr>
            <a:lvl5pPr marR="0" lvl="4"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5pPr>
            <a:lvl6pPr marR="0" lvl="5"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6pPr>
            <a:lvl7pPr marR="0" lvl="6"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7pPr>
            <a:lvl8pPr marR="0" lvl="7"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8pPr>
            <a:lvl9pPr marR="0" lvl="8"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9pPr>
          </a:lstStyle>
          <a:p>
            <a:pPr marL="0" marR="0" lvl="0" indent="0" algn="ctr" defTabSz="914400" rtl="0" eaLnBrk="1" fontAlgn="auto" latinLnBrk="0" hangingPunct="1">
              <a:lnSpc>
                <a:spcPct val="100000"/>
              </a:lnSpc>
              <a:spcBef>
                <a:spcPts val="0"/>
              </a:spcBef>
              <a:spcAft>
                <a:spcPts val="0"/>
              </a:spcAft>
              <a:buClr>
                <a:prstClr val="black"/>
              </a:buClr>
              <a:buSzPts val="3000"/>
              <a:buFont typeface="Poppins ExtraBold"/>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9Slide03 SVNEvery Movie Every " panose="02000500000000000000" pitchFamily="2" charset="0"/>
                <a:sym typeface="Poppins ExtraBold"/>
              </a:rPr>
              <a:t>Bài</a:t>
            </a:r>
            <a:r>
              <a:rPr kumimoji="0" lang="en-US" sz="4000" b="1" i="0" u="none" strike="noStrike" kern="1200" cap="none" spc="0" normalizeH="0" baseline="0" noProof="0" dirty="0">
                <a:ln>
                  <a:noFill/>
                </a:ln>
                <a:solidFill>
                  <a:srgbClr val="ED7D31">
                    <a:lumMod val="75000"/>
                  </a:srgbClr>
                </a:solidFill>
                <a:effectLst/>
                <a:uLnTx/>
                <a:uFillTx/>
                <a:latin typeface="#9Slide03 SVNEvery Movie Every " panose="02000500000000000000" pitchFamily="2" charset="0"/>
                <a:sym typeface="Poppins ExtraBold"/>
              </a:rPr>
              <a:t> </a:t>
            </a:r>
            <a:r>
              <a:rPr kumimoji="0" lang="vi-VN" sz="4000" b="1" i="0" u="none" strike="noStrike" kern="1200" cap="none" spc="0" normalizeH="0" baseline="0" noProof="0" dirty="0">
                <a:ln>
                  <a:noFill/>
                </a:ln>
                <a:solidFill>
                  <a:srgbClr val="ED7D31">
                    <a:lumMod val="75000"/>
                  </a:srgbClr>
                </a:solidFill>
                <a:effectLst/>
                <a:uLnTx/>
                <a:uFillTx/>
                <a:latin typeface="#9Slide03 SVNEvery Movie Every " panose="02000500000000000000" pitchFamily="2" charset="0"/>
                <a:sym typeface="Poppins ExtraBold"/>
              </a:rPr>
              <a:t>8</a:t>
            </a:r>
            <a:endParaRPr kumimoji="0" lang="en-US" sz="4000" b="1" i="0" u="none" strike="noStrike" kern="1200" cap="none" spc="0" normalizeH="0" baseline="0" noProof="0" dirty="0">
              <a:ln>
                <a:noFill/>
              </a:ln>
              <a:solidFill>
                <a:srgbClr val="ED7D31">
                  <a:lumMod val="75000"/>
                </a:srgbClr>
              </a:solidFill>
              <a:effectLst/>
              <a:uLnTx/>
              <a:uFillTx/>
              <a:latin typeface="#9Slide03 SVNEvery Movie Every " panose="02000500000000000000" pitchFamily="2" charset="0"/>
              <a:sym typeface="Poppins ExtraBold"/>
            </a:endParaRPr>
          </a:p>
        </p:txBody>
      </p:sp>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46769" y="1362752"/>
            <a:ext cx="8230313" cy="4468755"/>
          </a:xfrm>
          <a:prstGeom prst="rect">
            <a:avLst/>
          </a:prstGeom>
        </p:spPr>
      </p:pic>
      <p:sp>
        <p:nvSpPr>
          <p:cNvPr id="16" name="Rectangle 15">
            <a:extLst>
              <a:ext uri="{FF2B5EF4-FFF2-40B4-BE49-F238E27FC236}">
                <a16:creationId xmlns:a16="http://schemas.microsoft.com/office/drawing/2014/main" id="{A74CE54F-F35E-4D7B-8463-749276A7DEE3}"/>
              </a:ext>
            </a:extLst>
          </p:cNvPr>
          <p:cNvSpPr/>
          <p:nvPr/>
        </p:nvSpPr>
        <p:spPr>
          <a:xfrm>
            <a:off x="8205580" y="4677804"/>
            <a:ext cx="1393971" cy="492443"/>
          </a:xfrm>
          <a:prstGeom prst="rect">
            <a:avLst/>
          </a:prstGeom>
          <a:noFill/>
        </p:spPr>
        <p:txBody>
          <a:bodyPr wrap="none" lIns="121920" tIns="60960" rIns="121920" bIns="60960">
            <a:spAutoFit/>
          </a:bodyPr>
          <a:lstStyle/>
          <a:p>
            <a:pPr algn="ctr" defTabSz="914377"/>
            <a:r>
              <a:rPr lang="vi-VN" sz="2400" dirty="0">
                <a:ln w="0"/>
                <a:solidFill>
                  <a:srgbClr val="00B050"/>
                </a:solidFill>
                <a:effectLst>
                  <a:reflection blurRad="6350" stA="53000" endA="300" endPos="35500" dir="5400000" sy="-90000" algn="bl" rotWithShape="0"/>
                </a:effectLst>
                <a:latin typeface="UTM Rockwell" panose="02040603050506020204" pitchFamily="18" charset="0"/>
                <a:ea typeface="微软雅黑"/>
              </a:rPr>
              <a:t>TIẾT 2</a:t>
            </a:r>
            <a:endParaRPr lang="en-US" sz="2400" dirty="0">
              <a:ln w="0"/>
              <a:solidFill>
                <a:srgbClr val="00B050"/>
              </a:solidFill>
              <a:effectLst>
                <a:reflection blurRad="6350" stA="53000" endA="300" endPos="35500" dir="5400000" sy="-90000" algn="bl" rotWithShape="0"/>
              </a:effectLst>
              <a:latin typeface="UTM Rockwell" panose="02040603050506020204" pitchFamily="18" charset="0"/>
              <a:ea typeface="微软雅黑"/>
            </a:endParaRPr>
          </a:p>
        </p:txBody>
      </p:sp>
    </p:spTree>
    <p:extLst>
      <p:ext uri="{BB962C8B-B14F-4D97-AF65-F5344CB8AC3E}">
        <p14:creationId xmlns:p14="http://schemas.microsoft.com/office/powerpoint/2010/main" val="737290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3000" fill="hold"/>
                                        <p:tgtEl>
                                          <p:spTgt spid="3"/>
                                        </p:tgtEl>
                                        <p:attrNameLst>
                                          <p:attrName>r</p:attrName>
                                        </p:attrNameLst>
                                      </p:cBhvr>
                                    </p:animRot>
                                  </p:childTnLst>
                                </p:cTn>
                              </p:par>
                              <p:par>
                                <p:cTn id="18" presetID="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fill="hold"/>
                                        <p:tgtEl>
                                          <p:spTgt spid="9"/>
                                        </p:tgtEl>
                                        <p:attrNameLst>
                                          <p:attrName>ppt_x</p:attrName>
                                        </p:attrNameLst>
                                      </p:cBhvr>
                                      <p:tavLst>
                                        <p:tav tm="0">
                                          <p:val>
                                            <p:strVal val="1+#ppt_w/2"/>
                                          </p:val>
                                        </p:tav>
                                        <p:tav tm="100000">
                                          <p:val>
                                            <p:strVal val="#ppt_x"/>
                                          </p:val>
                                        </p:tav>
                                      </p:tavLst>
                                    </p:anim>
                                    <p:anim calcmode="lin" valueType="num">
                                      <p:cBhvr additive="base">
                                        <p:cTn id="21" dur="1000" fill="hold"/>
                                        <p:tgtEl>
                                          <p:spTgt spid="9"/>
                                        </p:tgtEl>
                                        <p:attrNameLst>
                                          <p:attrName>ppt_y</p:attrName>
                                        </p:attrNameLst>
                                      </p:cBhvr>
                                      <p:tavLst>
                                        <p:tav tm="0">
                                          <p:val>
                                            <p:strVal val="#ppt_y"/>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2" presetClass="entr" presetSubtype="2"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1000" fill="hold"/>
                                        <p:tgtEl>
                                          <p:spTgt spid="13"/>
                                        </p:tgtEl>
                                        <p:attrNameLst>
                                          <p:attrName>ppt_x</p:attrName>
                                        </p:attrNameLst>
                                      </p:cBhvr>
                                      <p:tavLst>
                                        <p:tav tm="0">
                                          <p:val>
                                            <p:strVal val="1+#ppt_w/2"/>
                                          </p:val>
                                        </p:tav>
                                        <p:tav tm="100000">
                                          <p:val>
                                            <p:strVal val="#ppt_x"/>
                                          </p:val>
                                        </p:tav>
                                      </p:tavLst>
                                    </p:anim>
                                    <p:anim calcmode="lin" valueType="num">
                                      <p:cBhvr additive="base">
                                        <p:cTn id="31" dur="1000" fill="hold"/>
                                        <p:tgtEl>
                                          <p:spTgt spid="13"/>
                                        </p:tgtEl>
                                        <p:attrNameLst>
                                          <p:attrName>ppt_y</p:attrName>
                                        </p:attrNameLst>
                                      </p:cBhvr>
                                      <p:tavLst>
                                        <p:tav tm="0">
                                          <p:val>
                                            <p:strVal val="#ppt_y"/>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13"/>
                                        </p:tgtEl>
                                        <p:attrNameLst>
                                          <p:attrName>r</p:attrName>
                                        </p:attrNameLst>
                                      </p:cBhvr>
                                    </p:animRot>
                                    <p:animRot by="-240000">
                                      <p:cBhvr>
                                        <p:cTn id="34" dur="200" fill="hold">
                                          <p:stCondLst>
                                            <p:cond delay="200"/>
                                          </p:stCondLst>
                                        </p:cTn>
                                        <p:tgtEl>
                                          <p:spTgt spid="13"/>
                                        </p:tgtEl>
                                        <p:attrNameLst>
                                          <p:attrName>r</p:attrName>
                                        </p:attrNameLst>
                                      </p:cBhvr>
                                    </p:animRot>
                                    <p:animRot by="240000">
                                      <p:cBhvr>
                                        <p:cTn id="35" dur="200" fill="hold">
                                          <p:stCondLst>
                                            <p:cond delay="400"/>
                                          </p:stCondLst>
                                        </p:cTn>
                                        <p:tgtEl>
                                          <p:spTgt spid="13"/>
                                        </p:tgtEl>
                                        <p:attrNameLst>
                                          <p:attrName>r</p:attrName>
                                        </p:attrNameLst>
                                      </p:cBhvr>
                                    </p:animRot>
                                    <p:animRot by="-240000">
                                      <p:cBhvr>
                                        <p:cTn id="36" dur="200" fill="hold">
                                          <p:stCondLst>
                                            <p:cond delay="600"/>
                                          </p:stCondLst>
                                        </p:cTn>
                                        <p:tgtEl>
                                          <p:spTgt spid="13"/>
                                        </p:tgtEl>
                                        <p:attrNameLst>
                                          <p:attrName>r</p:attrName>
                                        </p:attrNameLst>
                                      </p:cBhvr>
                                    </p:animRot>
                                    <p:animRot by="120000">
                                      <p:cBhvr>
                                        <p:cTn id="37" dur="200" fill="hold">
                                          <p:stCondLst>
                                            <p:cond delay="800"/>
                                          </p:stCondLst>
                                        </p:cTn>
                                        <p:tgtEl>
                                          <p:spTgt spid="13"/>
                                        </p:tgtEl>
                                        <p:attrNameLst>
                                          <p:attrName>r</p:attrName>
                                        </p:attrNameLst>
                                      </p:cBhvr>
                                    </p:animRot>
                                  </p:childTnLst>
                                </p:cTn>
                              </p:par>
                              <p:par>
                                <p:cTn id="38" presetID="2" presetClass="entr" presetSubtype="2"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1000" fill="hold"/>
                                        <p:tgtEl>
                                          <p:spTgt spid="14"/>
                                        </p:tgtEl>
                                        <p:attrNameLst>
                                          <p:attrName>ppt_x</p:attrName>
                                        </p:attrNameLst>
                                      </p:cBhvr>
                                      <p:tavLst>
                                        <p:tav tm="0">
                                          <p:val>
                                            <p:strVal val="1+#ppt_w/2"/>
                                          </p:val>
                                        </p:tav>
                                        <p:tav tm="100000">
                                          <p:val>
                                            <p:strVal val="#ppt_x"/>
                                          </p:val>
                                        </p:tav>
                                      </p:tavLst>
                                    </p:anim>
                                    <p:anim calcmode="lin" valueType="num">
                                      <p:cBhvr additive="base">
                                        <p:cTn id="41" dur="1000" fill="hold"/>
                                        <p:tgtEl>
                                          <p:spTgt spid="14"/>
                                        </p:tgtEl>
                                        <p:attrNameLst>
                                          <p:attrName>ppt_y</p:attrName>
                                        </p:attrNameLst>
                                      </p:cBhvr>
                                      <p:tavLst>
                                        <p:tav tm="0">
                                          <p:val>
                                            <p:strVal val="#ppt_y"/>
                                          </p:val>
                                        </p:tav>
                                        <p:tav tm="100000">
                                          <p:val>
                                            <p:strVal val="#ppt_y"/>
                                          </p:val>
                                        </p:tav>
                                      </p:tavLst>
                                    </p:anim>
                                  </p:childTnLst>
                                </p:cTn>
                              </p:par>
                              <p:par>
                                <p:cTn id="42" presetID="32" presetClass="emph" presetSubtype="0" fill="hold" nodeType="withEffect">
                                  <p:stCondLst>
                                    <p:cond delay="0"/>
                                  </p:stCondLst>
                                  <p:childTnLst>
                                    <p:animRot by="120000">
                                      <p:cBhvr>
                                        <p:cTn id="43" dur="100" fill="hold">
                                          <p:stCondLst>
                                            <p:cond delay="0"/>
                                          </p:stCondLst>
                                        </p:cTn>
                                        <p:tgtEl>
                                          <p:spTgt spid="14"/>
                                        </p:tgtEl>
                                        <p:attrNameLst>
                                          <p:attrName>r</p:attrName>
                                        </p:attrNameLst>
                                      </p:cBhvr>
                                    </p:animRot>
                                    <p:animRot by="-240000">
                                      <p:cBhvr>
                                        <p:cTn id="44" dur="200" fill="hold">
                                          <p:stCondLst>
                                            <p:cond delay="200"/>
                                          </p:stCondLst>
                                        </p:cTn>
                                        <p:tgtEl>
                                          <p:spTgt spid="14"/>
                                        </p:tgtEl>
                                        <p:attrNameLst>
                                          <p:attrName>r</p:attrName>
                                        </p:attrNameLst>
                                      </p:cBhvr>
                                    </p:animRot>
                                    <p:animRot by="240000">
                                      <p:cBhvr>
                                        <p:cTn id="45" dur="200" fill="hold">
                                          <p:stCondLst>
                                            <p:cond delay="400"/>
                                          </p:stCondLst>
                                        </p:cTn>
                                        <p:tgtEl>
                                          <p:spTgt spid="14"/>
                                        </p:tgtEl>
                                        <p:attrNameLst>
                                          <p:attrName>r</p:attrName>
                                        </p:attrNameLst>
                                      </p:cBhvr>
                                    </p:animRot>
                                    <p:animRot by="-240000">
                                      <p:cBhvr>
                                        <p:cTn id="46" dur="200" fill="hold">
                                          <p:stCondLst>
                                            <p:cond delay="600"/>
                                          </p:stCondLst>
                                        </p:cTn>
                                        <p:tgtEl>
                                          <p:spTgt spid="14"/>
                                        </p:tgtEl>
                                        <p:attrNameLst>
                                          <p:attrName>r</p:attrName>
                                        </p:attrNameLst>
                                      </p:cBhvr>
                                    </p:animRot>
                                    <p:animRot by="120000">
                                      <p:cBhvr>
                                        <p:cTn id="47" dur="200" fill="hold">
                                          <p:stCondLst>
                                            <p:cond delay="800"/>
                                          </p:stCondLst>
                                        </p:cTn>
                                        <p:tgtEl>
                                          <p:spTgt spid="14"/>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80">
                                          <p:stCondLst>
                                            <p:cond delay="0"/>
                                          </p:stCondLst>
                                        </p:cTn>
                                        <p:tgtEl>
                                          <p:spTgt spid="15"/>
                                        </p:tgtEl>
                                      </p:cBhvr>
                                    </p:animEffect>
                                    <p:anim calcmode="lin" valueType="num">
                                      <p:cBhvr>
                                        <p:cTn id="5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8" dur="26">
                                          <p:stCondLst>
                                            <p:cond delay="650"/>
                                          </p:stCondLst>
                                        </p:cTn>
                                        <p:tgtEl>
                                          <p:spTgt spid="15"/>
                                        </p:tgtEl>
                                      </p:cBhvr>
                                      <p:to x="100000" y="60000"/>
                                    </p:animScale>
                                    <p:animScale>
                                      <p:cBhvr>
                                        <p:cTn id="59" dur="166" decel="50000">
                                          <p:stCondLst>
                                            <p:cond delay="676"/>
                                          </p:stCondLst>
                                        </p:cTn>
                                        <p:tgtEl>
                                          <p:spTgt spid="15"/>
                                        </p:tgtEl>
                                      </p:cBhvr>
                                      <p:to x="100000" y="100000"/>
                                    </p:animScale>
                                    <p:animScale>
                                      <p:cBhvr>
                                        <p:cTn id="60" dur="26">
                                          <p:stCondLst>
                                            <p:cond delay="1312"/>
                                          </p:stCondLst>
                                        </p:cTn>
                                        <p:tgtEl>
                                          <p:spTgt spid="15"/>
                                        </p:tgtEl>
                                      </p:cBhvr>
                                      <p:to x="100000" y="80000"/>
                                    </p:animScale>
                                    <p:animScale>
                                      <p:cBhvr>
                                        <p:cTn id="61" dur="166" decel="50000">
                                          <p:stCondLst>
                                            <p:cond delay="1338"/>
                                          </p:stCondLst>
                                        </p:cTn>
                                        <p:tgtEl>
                                          <p:spTgt spid="15"/>
                                        </p:tgtEl>
                                      </p:cBhvr>
                                      <p:to x="100000" y="100000"/>
                                    </p:animScale>
                                    <p:animScale>
                                      <p:cBhvr>
                                        <p:cTn id="62" dur="26">
                                          <p:stCondLst>
                                            <p:cond delay="1642"/>
                                          </p:stCondLst>
                                        </p:cTn>
                                        <p:tgtEl>
                                          <p:spTgt spid="15"/>
                                        </p:tgtEl>
                                      </p:cBhvr>
                                      <p:to x="100000" y="90000"/>
                                    </p:animScale>
                                    <p:animScale>
                                      <p:cBhvr>
                                        <p:cTn id="63" dur="166" decel="50000">
                                          <p:stCondLst>
                                            <p:cond delay="1668"/>
                                          </p:stCondLst>
                                        </p:cTn>
                                        <p:tgtEl>
                                          <p:spTgt spid="15"/>
                                        </p:tgtEl>
                                      </p:cBhvr>
                                      <p:to x="100000" y="100000"/>
                                    </p:animScale>
                                    <p:animScale>
                                      <p:cBhvr>
                                        <p:cTn id="64" dur="26">
                                          <p:stCondLst>
                                            <p:cond delay="1808"/>
                                          </p:stCondLst>
                                        </p:cTn>
                                        <p:tgtEl>
                                          <p:spTgt spid="15"/>
                                        </p:tgtEl>
                                      </p:cBhvr>
                                      <p:to x="100000" y="95000"/>
                                    </p:animScale>
                                    <p:animScale>
                                      <p:cBhvr>
                                        <p:cTn id="65" dur="166" decel="50000">
                                          <p:stCondLst>
                                            <p:cond delay="1834"/>
                                          </p:stCondLst>
                                        </p:cTn>
                                        <p:tgtEl>
                                          <p:spTgt spid="15"/>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wipe(down)">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down)">
                                      <p:cBhvr>
                                        <p:cTn id="75" dur="580">
                                          <p:stCondLst>
                                            <p:cond delay="0"/>
                                          </p:stCondLst>
                                        </p:cTn>
                                        <p:tgtEl>
                                          <p:spTgt spid="16"/>
                                        </p:tgtEl>
                                      </p:cBhvr>
                                    </p:animEffect>
                                    <p:anim calcmode="lin" valueType="num">
                                      <p:cBhvr>
                                        <p:cTn id="7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81" dur="26">
                                          <p:stCondLst>
                                            <p:cond delay="650"/>
                                          </p:stCondLst>
                                        </p:cTn>
                                        <p:tgtEl>
                                          <p:spTgt spid="16"/>
                                        </p:tgtEl>
                                      </p:cBhvr>
                                      <p:to x="100000" y="60000"/>
                                    </p:animScale>
                                    <p:animScale>
                                      <p:cBhvr>
                                        <p:cTn id="82" dur="166" decel="50000">
                                          <p:stCondLst>
                                            <p:cond delay="676"/>
                                          </p:stCondLst>
                                        </p:cTn>
                                        <p:tgtEl>
                                          <p:spTgt spid="16"/>
                                        </p:tgtEl>
                                      </p:cBhvr>
                                      <p:to x="100000" y="100000"/>
                                    </p:animScale>
                                    <p:animScale>
                                      <p:cBhvr>
                                        <p:cTn id="83" dur="26">
                                          <p:stCondLst>
                                            <p:cond delay="1312"/>
                                          </p:stCondLst>
                                        </p:cTn>
                                        <p:tgtEl>
                                          <p:spTgt spid="16"/>
                                        </p:tgtEl>
                                      </p:cBhvr>
                                      <p:to x="100000" y="80000"/>
                                    </p:animScale>
                                    <p:animScale>
                                      <p:cBhvr>
                                        <p:cTn id="84" dur="166" decel="50000">
                                          <p:stCondLst>
                                            <p:cond delay="1338"/>
                                          </p:stCondLst>
                                        </p:cTn>
                                        <p:tgtEl>
                                          <p:spTgt spid="16"/>
                                        </p:tgtEl>
                                      </p:cBhvr>
                                      <p:to x="100000" y="100000"/>
                                    </p:animScale>
                                    <p:animScale>
                                      <p:cBhvr>
                                        <p:cTn id="85" dur="26">
                                          <p:stCondLst>
                                            <p:cond delay="1642"/>
                                          </p:stCondLst>
                                        </p:cTn>
                                        <p:tgtEl>
                                          <p:spTgt spid="16"/>
                                        </p:tgtEl>
                                      </p:cBhvr>
                                      <p:to x="100000" y="90000"/>
                                    </p:animScale>
                                    <p:animScale>
                                      <p:cBhvr>
                                        <p:cTn id="86" dur="166" decel="50000">
                                          <p:stCondLst>
                                            <p:cond delay="1668"/>
                                          </p:stCondLst>
                                        </p:cTn>
                                        <p:tgtEl>
                                          <p:spTgt spid="16"/>
                                        </p:tgtEl>
                                      </p:cBhvr>
                                      <p:to x="100000" y="100000"/>
                                    </p:animScale>
                                    <p:animScale>
                                      <p:cBhvr>
                                        <p:cTn id="87" dur="26">
                                          <p:stCondLst>
                                            <p:cond delay="1808"/>
                                          </p:stCondLst>
                                        </p:cTn>
                                        <p:tgtEl>
                                          <p:spTgt spid="16"/>
                                        </p:tgtEl>
                                      </p:cBhvr>
                                      <p:to x="100000" y="95000"/>
                                    </p:animScale>
                                    <p:animScale>
                                      <p:cBhvr>
                                        <p:cTn id="88"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460260" y="5651361"/>
            <a:ext cx="252879" cy="234027"/>
          </a:xfrm>
          <a:prstGeom prst="rect">
            <a:avLst/>
          </a:prstGeom>
        </p:spPr>
      </p:pic>
      <p:grpSp>
        <p:nvGrpSpPr>
          <p:cNvPr id="4" name="Group 4"/>
          <p:cNvGrpSpPr/>
          <p:nvPr/>
        </p:nvGrpSpPr>
        <p:grpSpPr>
          <a:xfrm>
            <a:off x="5918977" y="1017562"/>
            <a:ext cx="5588323" cy="2331756"/>
            <a:chOff x="0" y="0"/>
            <a:chExt cx="14452999" cy="4534409"/>
          </a:xfrm>
        </p:grpSpPr>
        <p:sp>
          <p:nvSpPr>
            <p:cNvPr id="5" name="Freeform 5"/>
            <p:cNvSpPr/>
            <p:nvPr/>
          </p:nvSpPr>
          <p:spPr>
            <a:xfrm>
              <a:off x="0" y="-4073"/>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solidFill>
              <a:srgbClr val="FFF3E4"/>
            </a:solidFill>
          </p:spPr>
          <p:txBody>
            <a:bodyPr/>
            <a:lstStyle/>
            <a:p>
              <a:endParaRPr lang="en-US"/>
            </a:p>
          </p:txBody>
        </p:sp>
      </p:grpSp>
      <p:pic>
        <p:nvPicPr>
          <p:cNvPr id="6"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4825" y="2864459"/>
            <a:ext cx="236649" cy="219008"/>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2033357" y="5096667"/>
            <a:ext cx="227239" cy="21030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428354" y="5201816"/>
            <a:ext cx="195749" cy="181157"/>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rot="-300120">
            <a:off x="10874654" y="289065"/>
            <a:ext cx="1111977" cy="1120379"/>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8217097" y="-82671"/>
            <a:ext cx="243163" cy="225036"/>
          </a:xfrm>
          <a:prstGeom prst="rect">
            <a:avLst/>
          </a:prstGeom>
        </p:spPr>
      </p:pic>
      <p:pic>
        <p:nvPicPr>
          <p:cNvPr id="16" name="Picture 1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rot="19622572">
            <a:off x="5429068" y="812179"/>
            <a:ext cx="1598911" cy="520372"/>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rot="3613372">
            <a:off x="2353054" y="956027"/>
            <a:ext cx="475430" cy="287041"/>
          </a:xfrm>
          <a:prstGeom prst="rect">
            <a:avLst/>
          </a:prstGeom>
        </p:spPr>
      </p:pic>
      <p:sp>
        <p:nvSpPr>
          <p:cNvPr id="18" name="TextBox 18"/>
          <p:cNvSpPr txBox="1"/>
          <p:nvPr/>
        </p:nvSpPr>
        <p:spPr>
          <a:xfrm>
            <a:off x="650566" y="3423395"/>
            <a:ext cx="8062572" cy="2885405"/>
          </a:xfrm>
          <a:prstGeom prst="rect">
            <a:avLst/>
          </a:prstGeom>
        </p:spPr>
        <p:txBody>
          <a:bodyPr wrap="square" lIns="0" tIns="0" rIns="0" bIns="0" rtlCol="0" anchor="t">
            <a:spAutoFit/>
          </a:bodyPr>
          <a:lstStyle/>
          <a:p>
            <a:pPr lvl="0" algn="just" defTabSz="609630">
              <a:lnSpc>
                <a:spcPts val="4480"/>
              </a:lnSpc>
            </a:pPr>
            <a:r>
              <a:rPr lang="vi-VN" sz="2800" b="1" dirty="0">
                <a:latin typeface="Cambria" panose="02040503050406030204" pitchFamily="18" charset="0"/>
                <a:ea typeface="Cambria" panose="02040503050406030204" pitchFamily="18" charset="0"/>
              </a:rPr>
              <a:t>	</a:t>
            </a:r>
            <a:r>
              <a:rPr lang="nl-NL" sz="2800" b="1" dirty="0">
                <a:latin typeface="Cambria" panose="02040503050406030204" pitchFamily="18" charset="0"/>
                <a:ea typeface="Cambria" panose="02040503050406030204" pitchFamily="18" charset="0"/>
              </a:rPr>
              <a:t>Sinh vật tự nhiên của vùng đất rất phong phú như chịu tác động mạnh mẽ bởi con người. Hiện nay nhiều loài động vật thực vật tự nhiên được bảo vệ trong các khu bảo tồn thiên nhiên vườn (vườn quốc gia khu dự trữ sinh quyển).</a:t>
            </a:r>
            <a:endParaRPr kumimoji="0" lang="en-US" sz="4000" b="1" i="0" u="none" strike="noStrike" kern="1200" cap="none" spc="255"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endParaRPr>
          </a:p>
        </p:txBody>
      </p:sp>
      <p:sp>
        <p:nvSpPr>
          <p:cNvPr id="19" name="TextBox 19"/>
          <p:cNvSpPr txBox="1"/>
          <p:nvPr/>
        </p:nvSpPr>
        <p:spPr>
          <a:xfrm>
            <a:off x="6149991" y="1404698"/>
            <a:ext cx="5126295" cy="1846659"/>
          </a:xfrm>
          <a:prstGeom prst="rect">
            <a:avLst/>
          </a:prstGeom>
        </p:spPr>
        <p:txBody>
          <a:bodyPr wrap="square" lIns="0" tIns="0" rIns="0" bIns="0" rtlCol="0" anchor="t">
            <a:spAutoFit/>
          </a:bodyPr>
          <a:lstStyle/>
          <a:p>
            <a:pPr marL="0" marR="0" lvl="0" indent="0" algn="ctr" defTabSz="609630" rtl="0" eaLnBrk="1" fontAlgn="auto" latinLnBrk="0" hangingPunct="1">
              <a:lnSpc>
                <a:spcPts val="4800"/>
              </a:lnSpc>
              <a:spcBef>
                <a:spcPts val="0"/>
              </a:spcBef>
              <a:spcAft>
                <a:spcPts val="0"/>
              </a:spcAft>
              <a:buClrTx/>
              <a:buSzTx/>
              <a:buFontTx/>
              <a:buNone/>
              <a:tabLst/>
              <a:defRPr/>
            </a:pPr>
            <a:r>
              <a:rPr kumimoji="0" lang="vi-VN" sz="4000" b="0" i="0" u="none" strike="noStrike" kern="1200" cap="none" spc="239" normalizeH="0" baseline="0" noProof="0" dirty="0">
                <a:ln>
                  <a:noFill/>
                </a:ln>
                <a:solidFill>
                  <a:srgbClr val="4E898E"/>
                </a:solidFill>
                <a:effectLst/>
                <a:uLnTx/>
                <a:uFillTx/>
                <a:latin typeface="#9Slide04 Faustina Bold" panose="00000800000000000000" pitchFamily="2" charset="0"/>
                <a:ea typeface="+mn-ea"/>
                <a:cs typeface="+mn-cs"/>
              </a:rPr>
              <a:t>Vùng</a:t>
            </a:r>
            <a:r>
              <a:rPr kumimoji="0" lang="vi-VN" sz="4000" b="0" i="0" u="none" strike="noStrike" kern="1200" cap="none" spc="239" normalizeH="0" noProof="0" dirty="0">
                <a:ln>
                  <a:noFill/>
                </a:ln>
                <a:solidFill>
                  <a:srgbClr val="4E898E"/>
                </a:solidFill>
                <a:effectLst/>
                <a:uLnTx/>
                <a:uFillTx/>
                <a:latin typeface="#9Slide04 Faustina Bold" panose="00000800000000000000" pitchFamily="2" charset="0"/>
                <a:ea typeface="+mn-ea"/>
                <a:cs typeface="+mn-cs"/>
              </a:rPr>
              <a:t> Đồng bằng Bắc Bộ chủ yếu là đất phù sa.</a:t>
            </a:r>
            <a:endParaRPr kumimoji="0" lang="en-US" sz="4000" b="0" i="0" u="none" strike="noStrike" kern="1200" cap="none" spc="239" normalizeH="0" baseline="0" noProof="0" dirty="0">
              <a:ln>
                <a:noFill/>
              </a:ln>
              <a:solidFill>
                <a:srgbClr val="4E898E"/>
              </a:solidFill>
              <a:effectLst/>
              <a:uLnTx/>
              <a:uFillTx/>
              <a:latin typeface="#9Slide04 Faustina Bold" panose="00000800000000000000" pitchFamily="2" charset="0"/>
              <a:ea typeface="+mn-ea"/>
              <a:cs typeface="+mn-cs"/>
            </a:endParaRPr>
          </a:p>
        </p:txBody>
      </p:sp>
      <p:pic>
        <p:nvPicPr>
          <p:cNvPr id="21" name="Picture 2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130753" y="6449328"/>
            <a:ext cx="6474404" cy="427829"/>
          </a:xfrm>
          <a:prstGeom prst="rect">
            <a:avLst/>
          </a:prstGeom>
        </p:spPr>
      </p:pic>
      <p:pic>
        <p:nvPicPr>
          <p:cNvPr id="22" name="Picture 2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6276975" y="6436880"/>
            <a:ext cx="5915025" cy="427829"/>
          </a:xfrm>
          <a:prstGeom prst="rect">
            <a:avLst/>
          </a:prstGeom>
        </p:spPr>
      </p:pic>
      <p:pic>
        <p:nvPicPr>
          <p:cNvPr id="23" name="Picture 15">
            <a:extLst>
              <a:ext uri="{FF2B5EF4-FFF2-40B4-BE49-F238E27FC236}">
                <a16:creationId xmlns:a16="http://schemas.microsoft.com/office/drawing/2014/main" id="{BEB5D1C2-9F01-4EBB-9140-60DCD2E8FC62}"/>
              </a:ext>
            </a:extLst>
          </p:cNvPr>
          <p:cNvPicPr>
            <a:picLocks noChangeAspect="1"/>
          </p:cNvPicPr>
          <p:nvPr/>
        </p:nvPicPr>
        <p:blipFill>
          <a:blip r:embed="rId12">
            <a:extLst>
              <a:ext uri="{BEBA8EAE-BF5A-486C-A8C5-ECC9F3942E4B}">
                <a14:imgProps xmlns:a14="http://schemas.microsoft.com/office/drawing/2010/main">
                  <a14:imgLayer r:embed="rId13">
                    <a14:imgEffect>
                      <a14:saturation sat="300000"/>
                    </a14:imgEffect>
                  </a14:imgLayer>
                </a14:imgProps>
              </a:ext>
            </a:extLst>
          </a:blip>
          <a:srcRect/>
          <a:stretch>
            <a:fillRect/>
          </a:stretch>
        </p:blipFill>
        <p:spPr>
          <a:xfrm>
            <a:off x="8452158" y="4978529"/>
            <a:ext cx="3866019" cy="1659972"/>
          </a:xfrm>
          <a:prstGeom prst="rect">
            <a:avLst/>
          </a:prstGeom>
        </p:spPr>
      </p:pic>
      <p:pic>
        <p:nvPicPr>
          <p:cNvPr id="24" name="Picture 2" descr="Luoc do dong bang Bac Bo">
            <a:extLst>
              <a:ext uri="{FF2B5EF4-FFF2-40B4-BE49-F238E27FC236}">
                <a16:creationId xmlns:a16="http://schemas.microsoft.com/office/drawing/2014/main" id="{03DD19ED-98B0-4A5D-8708-B1C3434849DA}"/>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004913" y="282280"/>
            <a:ext cx="3300388" cy="2894624"/>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25" name="Freeform 32">
            <a:extLst>
              <a:ext uri="{FF2B5EF4-FFF2-40B4-BE49-F238E27FC236}">
                <a16:creationId xmlns:a16="http://schemas.microsoft.com/office/drawing/2014/main" id="{814ADBE4-8047-473F-901D-CBFC3D1EC311}"/>
              </a:ext>
            </a:extLst>
          </p:cNvPr>
          <p:cNvSpPr>
            <a:spLocks/>
          </p:cNvSpPr>
          <p:nvPr/>
        </p:nvSpPr>
        <p:spPr bwMode="auto">
          <a:xfrm>
            <a:off x="1400175" y="821943"/>
            <a:ext cx="2686892" cy="1911732"/>
          </a:xfrm>
          <a:custGeom>
            <a:avLst/>
            <a:gdLst>
              <a:gd name="T0" fmla="*/ 2147483647 w 3095"/>
              <a:gd name="T1" fmla="*/ 2147483647 h 2574"/>
              <a:gd name="T2" fmla="*/ 2147483647 w 3095"/>
              <a:gd name="T3" fmla="*/ 2147483647 h 2574"/>
              <a:gd name="T4" fmla="*/ 2147483647 w 3095"/>
              <a:gd name="T5" fmla="*/ 2147483647 h 2574"/>
              <a:gd name="T6" fmla="*/ 2147483647 w 3095"/>
              <a:gd name="T7" fmla="*/ 2147483647 h 2574"/>
              <a:gd name="T8" fmla="*/ 2147483647 w 3095"/>
              <a:gd name="T9" fmla="*/ 2147483647 h 2574"/>
              <a:gd name="T10" fmla="*/ 2147483647 w 3095"/>
              <a:gd name="T11" fmla="*/ 2147483647 h 2574"/>
              <a:gd name="T12" fmla="*/ 2147483647 w 3095"/>
              <a:gd name="T13" fmla="*/ 2147483647 h 2574"/>
              <a:gd name="T14" fmla="*/ 2147483647 w 3095"/>
              <a:gd name="T15" fmla="*/ 2147483647 h 2574"/>
              <a:gd name="T16" fmla="*/ 2147483647 w 3095"/>
              <a:gd name="T17" fmla="*/ 2147483647 h 2574"/>
              <a:gd name="T18" fmla="*/ 2147483647 w 3095"/>
              <a:gd name="T19" fmla="*/ 2147483647 h 2574"/>
              <a:gd name="T20" fmla="*/ 2147483647 w 3095"/>
              <a:gd name="T21" fmla="*/ 2147483647 h 2574"/>
              <a:gd name="T22" fmla="*/ 2147483647 w 3095"/>
              <a:gd name="T23" fmla="*/ 2147483647 h 2574"/>
              <a:gd name="T24" fmla="*/ 2147483647 w 3095"/>
              <a:gd name="T25" fmla="*/ 2147483647 h 2574"/>
              <a:gd name="T26" fmla="*/ 2147483647 w 3095"/>
              <a:gd name="T27" fmla="*/ 2147483647 h 2574"/>
              <a:gd name="T28" fmla="*/ 2147483647 w 3095"/>
              <a:gd name="T29" fmla="*/ 2147483647 h 2574"/>
              <a:gd name="T30" fmla="*/ 2147483647 w 3095"/>
              <a:gd name="T31" fmla="*/ 2147483647 h 2574"/>
              <a:gd name="T32" fmla="*/ 2147483647 w 3095"/>
              <a:gd name="T33" fmla="*/ 2147483647 h 2574"/>
              <a:gd name="T34" fmla="*/ 2147483647 w 3095"/>
              <a:gd name="T35" fmla="*/ 2147483647 h 2574"/>
              <a:gd name="T36" fmla="*/ 2147483647 w 3095"/>
              <a:gd name="T37" fmla="*/ 2147483647 h 2574"/>
              <a:gd name="T38" fmla="*/ 2147483647 w 3095"/>
              <a:gd name="T39" fmla="*/ 2147483647 h 2574"/>
              <a:gd name="T40" fmla="*/ 2147483647 w 3095"/>
              <a:gd name="T41" fmla="*/ 2147483647 h 2574"/>
              <a:gd name="T42" fmla="*/ 2147483647 w 3095"/>
              <a:gd name="T43" fmla="*/ 2147483647 h 2574"/>
              <a:gd name="T44" fmla="*/ 2147483647 w 3095"/>
              <a:gd name="T45" fmla="*/ 2147483647 h 2574"/>
              <a:gd name="T46" fmla="*/ 2147483647 w 3095"/>
              <a:gd name="T47" fmla="*/ 2147483647 h 2574"/>
              <a:gd name="T48" fmla="*/ 2147483647 w 3095"/>
              <a:gd name="T49" fmla="*/ 2147483647 h 2574"/>
              <a:gd name="T50" fmla="*/ 2147483647 w 3095"/>
              <a:gd name="T51" fmla="*/ 2147483647 h 2574"/>
              <a:gd name="T52" fmla="*/ 2147483647 w 3095"/>
              <a:gd name="T53" fmla="*/ 2147483647 h 2574"/>
              <a:gd name="T54" fmla="*/ 2147483647 w 3095"/>
              <a:gd name="T55" fmla="*/ 2147483647 h 2574"/>
              <a:gd name="T56" fmla="*/ 2147483647 w 3095"/>
              <a:gd name="T57" fmla="*/ 2147483647 h 2574"/>
              <a:gd name="T58" fmla="*/ 2147483647 w 3095"/>
              <a:gd name="T59" fmla="*/ 2147483647 h 2574"/>
              <a:gd name="T60" fmla="*/ 2147483647 w 3095"/>
              <a:gd name="T61" fmla="*/ 2147483647 h 2574"/>
              <a:gd name="T62" fmla="*/ 2147483647 w 3095"/>
              <a:gd name="T63" fmla="*/ 2147483647 h 2574"/>
              <a:gd name="T64" fmla="*/ 2147483647 w 3095"/>
              <a:gd name="T65" fmla="*/ 2147483647 h 2574"/>
              <a:gd name="T66" fmla="*/ 2147483647 w 3095"/>
              <a:gd name="T67" fmla="*/ 2147483647 h 2574"/>
              <a:gd name="T68" fmla="*/ 2147483647 w 3095"/>
              <a:gd name="T69" fmla="*/ 2147483647 h 2574"/>
              <a:gd name="T70" fmla="*/ 2147483647 w 3095"/>
              <a:gd name="T71" fmla="*/ 2147483647 h 257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95"/>
              <a:gd name="T109" fmla="*/ 0 h 2574"/>
              <a:gd name="T110" fmla="*/ 3095 w 3095"/>
              <a:gd name="T111" fmla="*/ 2574 h 257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95" h="2574">
                <a:moveTo>
                  <a:pt x="0" y="54"/>
                </a:moveTo>
                <a:cubicBezTo>
                  <a:pt x="9" y="57"/>
                  <a:pt x="20" y="56"/>
                  <a:pt x="27" y="63"/>
                </a:cubicBezTo>
                <a:cubicBezTo>
                  <a:pt x="43" y="79"/>
                  <a:pt x="64" y="118"/>
                  <a:pt x="64" y="118"/>
                </a:cubicBezTo>
                <a:cubicBezTo>
                  <a:pt x="74" y="159"/>
                  <a:pt x="79" y="197"/>
                  <a:pt x="109" y="228"/>
                </a:cubicBezTo>
                <a:cubicBezTo>
                  <a:pt x="118" y="264"/>
                  <a:pt x="126" y="288"/>
                  <a:pt x="146" y="319"/>
                </a:cubicBezTo>
                <a:cubicBezTo>
                  <a:pt x="164" y="376"/>
                  <a:pt x="187" y="431"/>
                  <a:pt x="228" y="475"/>
                </a:cubicBezTo>
                <a:cubicBezTo>
                  <a:pt x="254" y="554"/>
                  <a:pt x="217" y="456"/>
                  <a:pt x="256" y="520"/>
                </a:cubicBezTo>
                <a:cubicBezTo>
                  <a:pt x="261" y="528"/>
                  <a:pt x="261" y="539"/>
                  <a:pt x="265" y="548"/>
                </a:cubicBezTo>
                <a:cubicBezTo>
                  <a:pt x="270" y="558"/>
                  <a:pt x="277" y="566"/>
                  <a:pt x="283" y="575"/>
                </a:cubicBezTo>
                <a:cubicBezTo>
                  <a:pt x="288" y="589"/>
                  <a:pt x="311" y="648"/>
                  <a:pt x="320" y="657"/>
                </a:cubicBezTo>
                <a:cubicBezTo>
                  <a:pt x="327" y="664"/>
                  <a:pt x="338" y="664"/>
                  <a:pt x="347" y="667"/>
                </a:cubicBezTo>
                <a:cubicBezTo>
                  <a:pt x="366" y="725"/>
                  <a:pt x="394" y="778"/>
                  <a:pt x="448" y="813"/>
                </a:cubicBezTo>
                <a:cubicBezTo>
                  <a:pt x="460" y="849"/>
                  <a:pt x="484" y="878"/>
                  <a:pt x="502" y="913"/>
                </a:cubicBezTo>
                <a:cubicBezTo>
                  <a:pt x="521" y="950"/>
                  <a:pt x="529" y="1000"/>
                  <a:pt x="539" y="1041"/>
                </a:cubicBezTo>
                <a:cubicBezTo>
                  <a:pt x="545" y="1110"/>
                  <a:pt x="543" y="1198"/>
                  <a:pt x="594" y="1252"/>
                </a:cubicBezTo>
                <a:cubicBezTo>
                  <a:pt x="609" y="1298"/>
                  <a:pt x="625" y="1345"/>
                  <a:pt x="658" y="1380"/>
                </a:cubicBezTo>
                <a:cubicBezTo>
                  <a:pt x="669" y="1424"/>
                  <a:pt x="679" y="1462"/>
                  <a:pt x="704" y="1499"/>
                </a:cubicBezTo>
                <a:cubicBezTo>
                  <a:pt x="722" y="1553"/>
                  <a:pt x="728" y="1587"/>
                  <a:pt x="768" y="1627"/>
                </a:cubicBezTo>
                <a:cubicBezTo>
                  <a:pt x="783" y="1671"/>
                  <a:pt x="790" y="1721"/>
                  <a:pt x="822" y="1755"/>
                </a:cubicBezTo>
                <a:cubicBezTo>
                  <a:pt x="855" y="1845"/>
                  <a:pt x="861" y="1938"/>
                  <a:pt x="914" y="2020"/>
                </a:cubicBezTo>
                <a:cubicBezTo>
                  <a:pt x="917" y="2032"/>
                  <a:pt x="918" y="2045"/>
                  <a:pt x="923" y="2056"/>
                </a:cubicBezTo>
                <a:cubicBezTo>
                  <a:pt x="927" y="2064"/>
                  <a:pt x="937" y="2067"/>
                  <a:pt x="941" y="2075"/>
                </a:cubicBezTo>
                <a:cubicBezTo>
                  <a:pt x="974" y="2140"/>
                  <a:pt x="944" y="2125"/>
                  <a:pt x="1005" y="2166"/>
                </a:cubicBezTo>
                <a:cubicBezTo>
                  <a:pt x="1013" y="2197"/>
                  <a:pt x="1023" y="2226"/>
                  <a:pt x="1033" y="2257"/>
                </a:cubicBezTo>
                <a:cubicBezTo>
                  <a:pt x="1043" y="2318"/>
                  <a:pt x="1062" y="2344"/>
                  <a:pt x="1097" y="2395"/>
                </a:cubicBezTo>
                <a:cubicBezTo>
                  <a:pt x="1109" y="2430"/>
                  <a:pt x="1126" y="2470"/>
                  <a:pt x="1152" y="2495"/>
                </a:cubicBezTo>
                <a:cubicBezTo>
                  <a:pt x="1165" y="2536"/>
                  <a:pt x="1183" y="2527"/>
                  <a:pt x="1197" y="2568"/>
                </a:cubicBezTo>
                <a:cubicBezTo>
                  <a:pt x="1225" y="2565"/>
                  <a:pt x="1256" y="2574"/>
                  <a:pt x="1280" y="2559"/>
                </a:cubicBezTo>
                <a:cubicBezTo>
                  <a:pt x="1330" y="2527"/>
                  <a:pt x="1264" y="2483"/>
                  <a:pt x="1334" y="2468"/>
                </a:cubicBezTo>
                <a:cubicBezTo>
                  <a:pt x="1352" y="2464"/>
                  <a:pt x="1371" y="2462"/>
                  <a:pt x="1389" y="2459"/>
                </a:cubicBezTo>
                <a:cubicBezTo>
                  <a:pt x="1438" y="2442"/>
                  <a:pt x="1487" y="2420"/>
                  <a:pt x="1536" y="2404"/>
                </a:cubicBezTo>
                <a:cubicBezTo>
                  <a:pt x="1580" y="2357"/>
                  <a:pt x="1633" y="2372"/>
                  <a:pt x="1700" y="2367"/>
                </a:cubicBezTo>
                <a:cubicBezTo>
                  <a:pt x="1754" y="2350"/>
                  <a:pt x="1717" y="2365"/>
                  <a:pt x="1792" y="2312"/>
                </a:cubicBezTo>
                <a:cubicBezTo>
                  <a:pt x="1801" y="2306"/>
                  <a:pt x="1810" y="2300"/>
                  <a:pt x="1819" y="2294"/>
                </a:cubicBezTo>
                <a:cubicBezTo>
                  <a:pt x="1828" y="2288"/>
                  <a:pt x="1846" y="2276"/>
                  <a:pt x="1846" y="2276"/>
                </a:cubicBezTo>
                <a:cubicBezTo>
                  <a:pt x="1901" y="2195"/>
                  <a:pt x="1960" y="2087"/>
                  <a:pt x="2057" y="2056"/>
                </a:cubicBezTo>
                <a:cubicBezTo>
                  <a:pt x="2099" y="2028"/>
                  <a:pt x="2146" y="2007"/>
                  <a:pt x="2194" y="1992"/>
                </a:cubicBezTo>
                <a:cubicBezTo>
                  <a:pt x="2227" y="1970"/>
                  <a:pt x="2248" y="1940"/>
                  <a:pt x="2285" y="1928"/>
                </a:cubicBezTo>
                <a:cubicBezTo>
                  <a:pt x="2310" y="1905"/>
                  <a:pt x="2316" y="1885"/>
                  <a:pt x="2349" y="1873"/>
                </a:cubicBezTo>
                <a:cubicBezTo>
                  <a:pt x="2375" y="1848"/>
                  <a:pt x="2405" y="1814"/>
                  <a:pt x="2422" y="1782"/>
                </a:cubicBezTo>
                <a:cubicBezTo>
                  <a:pt x="2447" y="1735"/>
                  <a:pt x="2415" y="1773"/>
                  <a:pt x="2450" y="1736"/>
                </a:cubicBezTo>
                <a:cubicBezTo>
                  <a:pt x="2460" y="1694"/>
                  <a:pt x="2465" y="1657"/>
                  <a:pt x="2496" y="1627"/>
                </a:cubicBezTo>
                <a:cubicBezTo>
                  <a:pt x="2509" y="1587"/>
                  <a:pt x="2533" y="1555"/>
                  <a:pt x="2550" y="1517"/>
                </a:cubicBezTo>
                <a:cubicBezTo>
                  <a:pt x="2594" y="1420"/>
                  <a:pt x="2546" y="1496"/>
                  <a:pt x="2587" y="1435"/>
                </a:cubicBezTo>
                <a:cubicBezTo>
                  <a:pt x="2598" y="1401"/>
                  <a:pt x="2607" y="1358"/>
                  <a:pt x="2624" y="1325"/>
                </a:cubicBezTo>
                <a:cubicBezTo>
                  <a:pt x="2629" y="1315"/>
                  <a:pt x="2638" y="1307"/>
                  <a:pt x="2642" y="1297"/>
                </a:cubicBezTo>
                <a:cubicBezTo>
                  <a:pt x="2664" y="1247"/>
                  <a:pt x="2650" y="1224"/>
                  <a:pt x="2706" y="1206"/>
                </a:cubicBezTo>
                <a:cubicBezTo>
                  <a:pt x="2756" y="1131"/>
                  <a:pt x="2689" y="1219"/>
                  <a:pt x="2752" y="1169"/>
                </a:cubicBezTo>
                <a:cubicBezTo>
                  <a:pt x="2760" y="1162"/>
                  <a:pt x="2762" y="1150"/>
                  <a:pt x="2770" y="1142"/>
                </a:cubicBezTo>
                <a:cubicBezTo>
                  <a:pt x="2778" y="1134"/>
                  <a:pt x="2788" y="1130"/>
                  <a:pt x="2797" y="1124"/>
                </a:cubicBezTo>
                <a:cubicBezTo>
                  <a:pt x="2815" y="1068"/>
                  <a:pt x="2857" y="1011"/>
                  <a:pt x="2898" y="968"/>
                </a:cubicBezTo>
                <a:cubicBezTo>
                  <a:pt x="2910" y="933"/>
                  <a:pt x="2927" y="893"/>
                  <a:pt x="2953" y="868"/>
                </a:cubicBezTo>
                <a:cubicBezTo>
                  <a:pt x="2970" y="815"/>
                  <a:pt x="3006" y="784"/>
                  <a:pt x="3035" y="740"/>
                </a:cubicBezTo>
                <a:cubicBezTo>
                  <a:pt x="3048" y="701"/>
                  <a:pt x="3067" y="670"/>
                  <a:pt x="3081" y="630"/>
                </a:cubicBezTo>
                <a:cubicBezTo>
                  <a:pt x="3084" y="621"/>
                  <a:pt x="3090" y="603"/>
                  <a:pt x="3090" y="603"/>
                </a:cubicBezTo>
                <a:cubicBezTo>
                  <a:pt x="3004" y="572"/>
                  <a:pt x="3095" y="602"/>
                  <a:pt x="2889" y="584"/>
                </a:cubicBezTo>
                <a:cubicBezTo>
                  <a:pt x="2870" y="582"/>
                  <a:pt x="2809" y="561"/>
                  <a:pt x="2797" y="557"/>
                </a:cubicBezTo>
                <a:cubicBezTo>
                  <a:pt x="2760" y="545"/>
                  <a:pt x="2724" y="532"/>
                  <a:pt x="2688" y="520"/>
                </a:cubicBezTo>
                <a:cubicBezTo>
                  <a:pt x="2679" y="517"/>
                  <a:pt x="2660" y="511"/>
                  <a:pt x="2660" y="511"/>
                </a:cubicBezTo>
                <a:cubicBezTo>
                  <a:pt x="2616" y="482"/>
                  <a:pt x="2645" y="498"/>
                  <a:pt x="2578" y="475"/>
                </a:cubicBezTo>
                <a:cubicBezTo>
                  <a:pt x="2569" y="472"/>
                  <a:pt x="2550" y="465"/>
                  <a:pt x="2550" y="465"/>
                </a:cubicBezTo>
                <a:cubicBezTo>
                  <a:pt x="2541" y="456"/>
                  <a:pt x="2534" y="444"/>
                  <a:pt x="2523" y="438"/>
                </a:cubicBezTo>
                <a:cubicBezTo>
                  <a:pt x="2506" y="429"/>
                  <a:pt x="2468" y="420"/>
                  <a:pt x="2468" y="420"/>
                </a:cubicBezTo>
                <a:cubicBezTo>
                  <a:pt x="2447" y="398"/>
                  <a:pt x="2444" y="377"/>
                  <a:pt x="2422" y="356"/>
                </a:cubicBezTo>
                <a:cubicBezTo>
                  <a:pt x="2405" y="305"/>
                  <a:pt x="2403" y="281"/>
                  <a:pt x="2349" y="264"/>
                </a:cubicBezTo>
                <a:cubicBezTo>
                  <a:pt x="2295" y="228"/>
                  <a:pt x="2267" y="235"/>
                  <a:pt x="2194" y="228"/>
                </a:cubicBezTo>
                <a:cubicBezTo>
                  <a:pt x="2035" y="177"/>
                  <a:pt x="1878" y="119"/>
                  <a:pt x="1718" y="72"/>
                </a:cubicBezTo>
                <a:cubicBezTo>
                  <a:pt x="1675" y="59"/>
                  <a:pt x="1619" y="29"/>
                  <a:pt x="1572" y="27"/>
                </a:cubicBezTo>
                <a:cubicBezTo>
                  <a:pt x="1435" y="21"/>
                  <a:pt x="1298" y="20"/>
                  <a:pt x="1161" y="17"/>
                </a:cubicBezTo>
                <a:cubicBezTo>
                  <a:pt x="853" y="0"/>
                  <a:pt x="574" y="3"/>
                  <a:pt x="256" y="8"/>
                </a:cubicBezTo>
                <a:cubicBezTo>
                  <a:pt x="217" y="21"/>
                  <a:pt x="184" y="41"/>
                  <a:pt x="146" y="54"/>
                </a:cubicBezTo>
                <a:cubicBezTo>
                  <a:pt x="116" y="83"/>
                  <a:pt x="86" y="110"/>
                  <a:pt x="45" y="91"/>
                </a:cubicBezTo>
              </a:path>
            </a:pathLst>
          </a:custGeom>
          <a:noFill/>
          <a:ln w="571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86282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3870" y="1593274"/>
            <a:ext cx="10060269" cy="3452052"/>
          </a:xfrm>
          <a:prstGeom prst="rect">
            <a:avLst/>
          </a:prstGeom>
        </p:spPr>
      </p:pic>
    </p:spTree>
    <p:extLst>
      <p:ext uri="{BB962C8B-B14F-4D97-AF65-F5344CB8AC3E}">
        <p14:creationId xmlns:p14="http://schemas.microsoft.com/office/powerpoint/2010/main" val="23831109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7933" y="2295783"/>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sp>
        <p:nvSpPr>
          <p:cNvPr id="21" name="Text Box 3">
            <a:extLst>
              <a:ext uri="{FF2B5EF4-FFF2-40B4-BE49-F238E27FC236}">
                <a16:creationId xmlns:a16="http://schemas.microsoft.com/office/drawing/2014/main" id="{2192F28E-4FE6-4E16-8050-1D730E3C9B50}"/>
              </a:ext>
            </a:extLst>
          </p:cNvPr>
          <p:cNvSpPr txBox="1"/>
          <p:nvPr/>
        </p:nvSpPr>
        <p:spPr>
          <a:xfrm>
            <a:off x="534125" y="1353561"/>
            <a:ext cx="8890683" cy="3447093"/>
          </a:xfrm>
          <a:prstGeom prst="rect">
            <a:avLst/>
          </a:prstGeom>
          <a:noFill/>
          <a:ln w="9525">
            <a:noFill/>
          </a:ln>
        </p:spPr>
        <p:txBody>
          <a:bodyPr wrap="square" lIns="121917" tIns="60958" rIns="121917" bIns="60958">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687537" rtl="0" eaLnBrk="0" fontAlgn="auto" latinLnBrk="0" hangingPunct="0">
              <a:lnSpc>
                <a:spcPct val="100000"/>
              </a:lnSpc>
              <a:spcBef>
                <a:spcPts val="0"/>
              </a:spcBef>
              <a:spcAft>
                <a:spcPts val="0"/>
              </a:spcAft>
              <a:buClr>
                <a:srgbClr val="000000"/>
              </a:buClr>
              <a:buSzTx/>
              <a:buFontTx/>
              <a:buNone/>
              <a:tabLst/>
              <a:defRPr/>
            </a:pPr>
            <a:r>
              <a:rPr kumimoji="0" lang="vi-VN" altLang="en-US" sz="5400" b="1" i="0" u="none" strike="noStrike" kern="1200" cap="none" spc="0" normalizeH="0" baseline="0" noProof="0" dirty="0">
                <a:ln>
                  <a:noFill/>
                </a:ln>
                <a:solidFill>
                  <a:prstClr val="black"/>
                </a:solidFill>
                <a:effectLst/>
                <a:uLnTx/>
                <a:uFillTx/>
                <a:latin typeface="Times New Roman" panose="02020603050405020304" charset="0"/>
                <a:ea typeface="微软雅黑"/>
                <a:cs typeface="Times New Roman" panose="02020603050405020304" charset="0"/>
              </a:rPr>
              <a:t>Hãy hệ</a:t>
            </a:r>
            <a:r>
              <a:rPr kumimoji="0" lang="vi-VN" altLang="en-US" sz="5400" b="1" i="0" u="none" strike="noStrike" kern="1200" cap="none" spc="0" normalizeH="0" noProof="0" dirty="0">
                <a:ln>
                  <a:noFill/>
                </a:ln>
                <a:solidFill>
                  <a:prstClr val="black"/>
                </a:solidFill>
                <a:effectLst/>
                <a:uLnTx/>
                <a:uFillTx/>
                <a:latin typeface="Times New Roman" panose="02020603050405020304" charset="0"/>
                <a:ea typeface="微软雅黑"/>
                <a:cs typeface="Times New Roman" panose="02020603050405020304" charset="0"/>
              </a:rPr>
              <a:t> thống kiến thức về đặc điểm tự nhiên của Đồng bằng Bắc Bộ bằng sơ đồ tư duy em nhé!</a:t>
            </a:r>
            <a:endParaRPr kumimoji="0" lang="en-US" sz="5400" b="0" i="0" u="none" strike="noStrike" kern="0" cap="none" spc="0" normalizeH="0" baseline="0" noProof="0" dirty="0">
              <a:ln>
                <a:noFill/>
              </a:ln>
              <a:solidFill>
                <a:srgbClr val="002060"/>
              </a:solidFill>
              <a:effectLst/>
              <a:uLnTx/>
              <a:uFillTx/>
              <a:latin typeface="Architecture" pitchFamily="34" charset="0"/>
              <a:ea typeface="Architecture" pitchFamily="34" charset="0"/>
              <a:cs typeface="Architecture" pitchFamily="34" charset="0"/>
              <a:sym typeface="Arial"/>
            </a:endParaRPr>
          </a:p>
        </p:txBody>
      </p:sp>
    </p:spTree>
    <p:extLst>
      <p:ext uri="{BB962C8B-B14F-4D97-AF65-F5344CB8AC3E}">
        <p14:creationId xmlns:p14="http://schemas.microsoft.com/office/powerpoint/2010/main" val="23742693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80">
                                          <p:stCondLst>
                                            <p:cond delay="0"/>
                                          </p:stCondLst>
                                        </p:cTn>
                                        <p:tgtEl>
                                          <p:spTgt spid="21"/>
                                        </p:tgtEl>
                                      </p:cBhvr>
                                    </p:animEffect>
                                    <p:anim calcmode="lin" valueType="num">
                                      <p:cBhvr>
                                        <p:cTn id="5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9" dur="26">
                                          <p:stCondLst>
                                            <p:cond delay="650"/>
                                          </p:stCondLst>
                                        </p:cTn>
                                        <p:tgtEl>
                                          <p:spTgt spid="21"/>
                                        </p:tgtEl>
                                      </p:cBhvr>
                                      <p:to x="100000" y="60000"/>
                                    </p:animScale>
                                    <p:animScale>
                                      <p:cBhvr>
                                        <p:cTn id="60" dur="166" decel="50000">
                                          <p:stCondLst>
                                            <p:cond delay="676"/>
                                          </p:stCondLst>
                                        </p:cTn>
                                        <p:tgtEl>
                                          <p:spTgt spid="21"/>
                                        </p:tgtEl>
                                      </p:cBhvr>
                                      <p:to x="100000" y="100000"/>
                                    </p:animScale>
                                    <p:animScale>
                                      <p:cBhvr>
                                        <p:cTn id="61" dur="26">
                                          <p:stCondLst>
                                            <p:cond delay="1312"/>
                                          </p:stCondLst>
                                        </p:cTn>
                                        <p:tgtEl>
                                          <p:spTgt spid="21"/>
                                        </p:tgtEl>
                                      </p:cBhvr>
                                      <p:to x="100000" y="80000"/>
                                    </p:animScale>
                                    <p:animScale>
                                      <p:cBhvr>
                                        <p:cTn id="62" dur="166" decel="50000">
                                          <p:stCondLst>
                                            <p:cond delay="1338"/>
                                          </p:stCondLst>
                                        </p:cTn>
                                        <p:tgtEl>
                                          <p:spTgt spid="21"/>
                                        </p:tgtEl>
                                      </p:cBhvr>
                                      <p:to x="100000" y="100000"/>
                                    </p:animScale>
                                    <p:animScale>
                                      <p:cBhvr>
                                        <p:cTn id="63" dur="26">
                                          <p:stCondLst>
                                            <p:cond delay="1642"/>
                                          </p:stCondLst>
                                        </p:cTn>
                                        <p:tgtEl>
                                          <p:spTgt spid="21"/>
                                        </p:tgtEl>
                                      </p:cBhvr>
                                      <p:to x="100000" y="90000"/>
                                    </p:animScale>
                                    <p:animScale>
                                      <p:cBhvr>
                                        <p:cTn id="64" dur="166" decel="50000">
                                          <p:stCondLst>
                                            <p:cond delay="1668"/>
                                          </p:stCondLst>
                                        </p:cTn>
                                        <p:tgtEl>
                                          <p:spTgt spid="21"/>
                                        </p:tgtEl>
                                      </p:cBhvr>
                                      <p:to x="100000" y="100000"/>
                                    </p:animScale>
                                    <p:animScale>
                                      <p:cBhvr>
                                        <p:cTn id="65" dur="26">
                                          <p:stCondLst>
                                            <p:cond delay="1808"/>
                                          </p:stCondLst>
                                        </p:cTn>
                                        <p:tgtEl>
                                          <p:spTgt spid="21"/>
                                        </p:tgtEl>
                                      </p:cBhvr>
                                      <p:to x="100000" y="95000"/>
                                    </p:animScale>
                                    <p:animScale>
                                      <p:cBhvr>
                                        <p:cTn id="66"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796712755"/>
              </p:ext>
            </p:extLst>
          </p:nvPr>
        </p:nvGraphicFramePr>
        <p:xfrm>
          <a:off x="2103624" y="1496647"/>
          <a:ext cx="8751422" cy="4040533"/>
        </p:xfrm>
        <a:graphic>
          <a:graphicData uri="http://schemas.openxmlformats.org/drawingml/2006/table">
            <a:tbl>
              <a:tblPr firstRow="1" firstCol="1" bandRow="1">
                <a:tableStyleId>{284E427A-3D55-4303-BF80-6455036E1DE7}</a:tableStyleId>
              </a:tblPr>
              <a:tblGrid>
                <a:gridCol w="4375711">
                  <a:extLst>
                    <a:ext uri="{9D8B030D-6E8A-4147-A177-3AD203B41FA5}">
                      <a16:colId xmlns:a16="http://schemas.microsoft.com/office/drawing/2014/main" val="2604837334"/>
                    </a:ext>
                  </a:extLst>
                </a:gridCol>
                <a:gridCol w="4375711">
                  <a:extLst>
                    <a:ext uri="{9D8B030D-6E8A-4147-A177-3AD203B41FA5}">
                      <a16:colId xmlns:a16="http://schemas.microsoft.com/office/drawing/2014/main" val="2203937510"/>
                    </a:ext>
                  </a:extLst>
                </a:gridCol>
              </a:tblGrid>
              <a:tr h="986023">
                <a:tc>
                  <a:txBody>
                    <a:bodyPr/>
                    <a:lstStyle/>
                    <a:p>
                      <a:pPr algn="ctr">
                        <a:spcAft>
                          <a:spcPts val="0"/>
                        </a:spcAft>
                      </a:pPr>
                      <a:r>
                        <a:rPr lang="en-US" sz="3200">
                          <a:effectLst/>
                        </a:rPr>
                        <a:t>Yếu tố tự nhiên</a:t>
                      </a:r>
                      <a:endParaRPr lang="en-US" sz="320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r>
                        <a:rPr lang="en-US" sz="3200">
                          <a:effectLst/>
                        </a:rPr>
                        <a:t>Đặc điểm</a:t>
                      </a:r>
                      <a:endParaRPr lang="en-US" sz="320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3104111309"/>
                  </a:ext>
                </a:extLst>
              </a:tr>
              <a:tr h="678780">
                <a:tc>
                  <a:txBody>
                    <a:bodyPr/>
                    <a:lstStyle/>
                    <a:p>
                      <a:pPr algn="ctr">
                        <a:spcAft>
                          <a:spcPts val="0"/>
                        </a:spcAft>
                      </a:pPr>
                      <a:r>
                        <a:rPr lang="en-US" sz="3200">
                          <a:effectLst/>
                        </a:rPr>
                        <a:t>Địa hình</a:t>
                      </a:r>
                      <a:endParaRPr lang="en-US" sz="320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r>
                        <a:rPr lang="en-US" sz="3200">
                          <a:effectLst/>
                        </a:rPr>
                        <a:t> </a:t>
                      </a:r>
                      <a:endParaRPr lang="en-US" sz="320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3291070538"/>
                  </a:ext>
                </a:extLst>
              </a:tr>
              <a:tr h="678780">
                <a:tc>
                  <a:txBody>
                    <a:bodyPr/>
                    <a:lstStyle/>
                    <a:p>
                      <a:pPr algn="ctr">
                        <a:spcAft>
                          <a:spcPts val="0"/>
                        </a:spcAft>
                      </a:pPr>
                      <a:r>
                        <a:rPr lang="en-US" sz="3200">
                          <a:effectLst/>
                        </a:rPr>
                        <a:t>Khí hậu</a:t>
                      </a:r>
                      <a:endParaRPr lang="en-US" sz="320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r>
                        <a:rPr lang="en-US" sz="3200">
                          <a:effectLst/>
                        </a:rPr>
                        <a:t> </a:t>
                      </a:r>
                      <a:endParaRPr lang="en-US" sz="320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972942672"/>
                  </a:ext>
                </a:extLst>
              </a:tr>
              <a:tr h="678780">
                <a:tc>
                  <a:txBody>
                    <a:bodyPr/>
                    <a:lstStyle/>
                    <a:p>
                      <a:pPr algn="ctr">
                        <a:spcAft>
                          <a:spcPts val="0"/>
                        </a:spcAft>
                      </a:pPr>
                      <a:r>
                        <a:rPr lang="en-US" sz="3200" dirty="0" err="1">
                          <a:effectLst/>
                        </a:rPr>
                        <a:t>Sông</a:t>
                      </a:r>
                      <a:r>
                        <a:rPr lang="en-US" sz="3200" dirty="0">
                          <a:effectLst/>
                        </a:rPr>
                        <a:t> </a:t>
                      </a:r>
                      <a:r>
                        <a:rPr lang="en-US" sz="3200" dirty="0" err="1">
                          <a:effectLst/>
                        </a:rPr>
                        <a:t>ngòi</a:t>
                      </a:r>
                      <a:endParaRPr lang="en-US" sz="3200" dirty="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r>
                        <a:rPr lang="en-US" sz="3200" dirty="0">
                          <a:effectLst/>
                        </a:rPr>
                        <a:t> </a:t>
                      </a:r>
                      <a:endParaRPr lang="en-US" sz="3200" dirty="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918212977"/>
                  </a:ext>
                </a:extLst>
              </a:tr>
              <a:tr h="1018170">
                <a:tc>
                  <a:txBody>
                    <a:bodyPr/>
                    <a:lstStyle/>
                    <a:p>
                      <a:pPr algn="ctr">
                        <a:spcAft>
                          <a:spcPts val="0"/>
                        </a:spcAft>
                      </a:pPr>
                      <a:r>
                        <a:rPr lang="vi-VN" sz="3200" dirty="0">
                          <a:effectLst/>
                        </a:rPr>
                        <a:t>Đất</a:t>
                      </a:r>
                      <a:r>
                        <a:rPr lang="vi-VN" sz="3200" baseline="0" dirty="0">
                          <a:effectLst/>
                        </a:rPr>
                        <a:t> và sinh vật</a:t>
                      </a:r>
                      <a:endParaRPr lang="en-US" sz="3200" dirty="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781711326"/>
                  </a:ext>
                </a:extLst>
              </a:tr>
            </a:tbl>
          </a:graphicData>
        </a:graphic>
      </p:graphicFrame>
    </p:spTree>
    <p:extLst>
      <p:ext uri="{BB962C8B-B14F-4D97-AF65-F5344CB8AC3E}">
        <p14:creationId xmlns:p14="http://schemas.microsoft.com/office/powerpoint/2010/main" val="12684662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ounded Rectangle 11"/>
          <p:cNvSpPr/>
          <p:nvPr/>
        </p:nvSpPr>
        <p:spPr>
          <a:xfrm>
            <a:off x="1037617" y="1284051"/>
            <a:ext cx="10077856" cy="4046707"/>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62972"/>
            <a:ext cx="3836841" cy="3836841"/>
          </a:xfrm>
          <a:prstGeom prst="rect">
            <a:avLst/>
          </a:prstGeom>
          <a:effectLst>
            <a:innerShdw blurRad="63500" dist="50800">
              <a:prstClr val="black">
                <a:alpha val="50000"/>
              </a:prstClr>
            </a:innerShdw>
          </a:effectLst>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3166" t="23710" r="3555" b="12372"/>
          <a:stretch/>
        </p:blipFill>
        <p:spPr>
          <a:xfrm rot="1760547">
            <a:off x="8717863" y="2712720"/>
            <a:ext cx="3055596" cy="2349409"/>
          </a:xfrm>
          <a:prstGeom prst="rect">
            <a:avLst/>
          </a:prstGeom>
        </p:spPr>
      </p:pic>
      <p:pic>
        <p:nvPicPr>
          <p:cNvPr id="9" name="Picture 8">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9173" y="265040"/>
            <a:ext cx="1920723" cy="1920723"/>
          </a:xfrm>
          <a:prstGeom prst="rect">
            <a:avLst/>
          </a:prstGeom>
        </p:spPr>
      </p:pic>
      <p:pic>
        <p:nvPicPr>
          <p:cNvPr id="13" name="Picture 12">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2400" y="-325439"/>
            <a:ext cx="3312000" cy="1920723"/>
          </a:xfrm>
          <a:prstGeom prst="rect">
            <a:avLst/>
          </a:prstGeom>
        </p:spPr>
      </p:pic>
      <p:pic>
        <p:nvPicPr>
          <p:cNvPr id="14" name="Picture 13">
            <a:extLst>
              <a:ext uri="{FF2B5EF4-FFF2-40B4-BE49-F238E27FC236}">
                <a16:creationId xmlns:a16="http://schemas.microsoft.com/office/drawing/2014/main" id="{2E8D0C5B-4956-4A5A-A332-91D68A0E71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27858" y="-577349"/>
            <a:ext cx="3410857" cy="3410857"/>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3032" y="-1487532"/>
            <a:ext cx="3271365" cy="3271365"/>
          </a:xfrm>
          <a:prstGeom prst="rect">
            <a:avLst/>
          </a:prstGeom>
        </p:spPr>
      </p:pic>
      <p:sp>
        <p:nvSpPr>
          <p:cNvPr id="5" name="Rectangle 4"/>
          <p:cNvSpPr/>
          <p:nvPr/>
        </p:nvSpPr>
        <p:spPr>
          <a:xfrm>
            <a:off x="1542415" y="1316547"/>
            <a:ext cx="8760617" cy="43396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Pts val="2500"/>
              <a:buFontTx/>
              <a:buNone/>
              <a:tabLst/>
              <a:defRPr/>
            </a:pPr>
            <a:r>
              <a:rPr lang="vi-VN" sz="13800" dirty="0">
                <a:solidFill>
                  <a:srgbClr val="70AD47">
                    <a:lumMod val="75000"/>
                  </a:srgbClr>
                </a:solidFill>
                <a:latin typeface="#9Slide03 IcielPanton Black" panose="00000A00000000000000" pitchFamily="2" charset="0"/>
                <a:ea typeface="微软雅黑"/>
                <a:cs typeface="#9Slide03 Cousine Bold" panose="02070709020205020404" pitchFamily="49" charset="0"/>
                <a:sym typeface="Poppins ExtraBold"/>
              </a:rPr>
              <a:t>HẸN GẶP LẠI!</a:t>
            </a:r>
            <a:endParaRPr kumimoji="0" lang="en-US" sz="9600" b="0" i="0" u="none" strike="noStrike" kern="1200" cap="none" spc="0" normalizeH="0" baseline="0" noProof="0" dirty="0">
              <a:ln>
                <a:noFill/>
              </a:ln>
              <a:solidFill>
                <a:srgbClr val="70AD47">
                  <a:lumMod val="75000"/>
                </a:srgbClr>
              </a:solidFill>
              <a:effectLst/>
              <a:uLnTx/>
              <a:uFillTx/>
              <a:latin typeface="#9Slide03 SVNEvery Movie Every " panose="02000500000000000000" pitchFamily="2" charset="0"/>
              <a:ea typeface="微软雅黑"/>
              <a:cs typeface="#9Slide03 Cousine Bold" panose="02070709020205020404" pitchFamily="49" charset="0"/>
              <a:sym typeface="Poppins ExtraBold"/>
            </a:endParaRPr>
          </a:p>
        </p:txBody>
      </p:sp>
    </p:spTree>
    <p:extLst>
      <p:ext uri="{BB962C8B-B14F-4D97-AF65-F5344CB8AC3E}">
        <p14:creationId xmlns:p14="http://schemas.microsoft.com/office/powerpoint/2010/main" val="32161065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3000" fill="hold"/>
                                        <p:tgtEl>
                                          <p:spTgt spid="3"/>
                                        </p:tgtEl>
                                        <p:attrNameLst>
                                          <p:attrName>r</p:attrName>
                                        </p:attrNameLst>
                                      </p:cBhvr>
                                    </p:animRot>
                                  </p:childTnLst>
                                </p:cTn>
                              </p:par>
                              <p:par>
                                <p:cTn id="18" presetID="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fill="hold"/>
                                        <p:tgtEl>
                                          <p:spTgt spid="9"/>
                                        </p:tgtEl>
                                        <p:attrNameLst>
                                          <p:attrName>ppt_x</p:attrName>
                                        </p:attrNameLst>
                                      </p:cBhvr>
                                      <p:tavLst>
                                        <p:tav tm="0">
                                          <p:val>
                                            <p:strVal val="1+#ppt_w/2"/>
                                          </p:val>
                                        </p:tav>
                                        <p:tav tm="100000">
                                          <p:val>
                                            <p:strVal val="#ppt_x"/>
                                          </p:val>
                                        </p:tav>
                                      </p:tavLst>
                                    </p:anim>
                                    <p:anim calcmode="lin" valueType="num">
                                      <p:cBhvr additive="base">
                                        <p:cTn id="21" dur="1000" fill="hold"/>
                                        <p:tgtEl>
                                          <p:spTgt spid="9"/>
                                        </p:tgtEl>
                                        <p:attrNameLst>
                                          <p:attrName>ppt_y</p:attrName>
                                        </p:attrNameLst>
                                      </p:cBhvr>
                                      <p:tavLst>
                                        <p:tav tm="0">
                                          <p:val>
                                            <p:strVal val="#ppt_y"/>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2" presetClass="entr" presetSubtype="2"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1000" fill="hold"/>
                                        <p:tgtEl>
                                          <p:spTgt spid="13"/>
                                        </p:tgtEl>
                                        <p:attrNameLst>
                                          <p:attrName>ppt_x</p:attrName>
                                        </p:attrNameLst>
                                      </p:cBhvr>
                                      <p:tavLst>
                                        <p:tav tm="0">
                                          <p:val>
                                            <p:strVal val="1+#ppt_w/2"/>
                                          </p:val>
                                        </p:tav>
                                        <p:tav tm="100000">
                                          <p:val>
                                            <p:strVal val="#ppt_x"/>
                                          </p:val>
                                        </p:tav>
                                      </p:tavLst>
                                    </p:anim>
                                    <p:anim calcmode="lin" valueType="num">
                                      <p:cBhvr additive="base">
                                        <p:cTn id="31" dur="1000" fill="hold"/>
                                        <p:tgtEl>
                                          <p:spTgt spid="13"/>
                                        </p:tgtEl>
                                        <p:attrNameLst>
                                          <p:attrName>ppt_y</p:attrName>
                                        </p:attrNameLst>
                                      </p:cBhvr>
                                      <p:tavLst>
                                        <p:tav tm="0">
                                          <p:val>
                                            <p:strVal val="#ppt_y"/>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13"/>
                                        </p:tgtEl>
                                        <p:attrNameLst>
                                          <p:attrName>r</p:attrName>
                                        </p:attrNameLst>
                                      </p:cBhvr>
                                    </p:animRot>
                                    <p:animRot by="-240000">
                                      <p:cBhvr>
                                        <p:cTn id="34" dur="200" fill="hold">
                                          <p:stCondLst>
                                            <p:cond delay="200"/>
                                          </p:stCondLst>
                                        </p:cTn>
                                        <p:tgtEl>
                                          <p:spTgt spid="13"/>
                                        </p:tgtEl>
                                        <p:attrNameLst>
                                          <p:attrName>r</p:attrName>
                                        </p:attrNameLst>
                                      </p:cBhvr>
                                    </p:animRot>
                                    <p:animRot by="240000">
                                      <p:cBhvr>
                                        <p:cTn id="35" dur="200" fill="hold">
                                          <p:stCondLst>
                                            <p:cond delay="400"/>
                                          </p:stCondLst>
                                        </p:cTn>
                                        <p:tgtEl>
                                          <p:spTgt spid="13"/>
                                        </p:tgtEl>
                                        <p:attrNameLst>
                                          <p:attrName>r</p:attrName>
                                        </p:attrNameLst>
                                      </p:cBhvr>
                                    </p:animRot>
                                    <p:animRot by="-240000">
                                      <p:cBhvr>
                                        <p:cTn id="36" dur="200" fill="hold">
                                          <p:stCondLst>
                                            <p:cond delay="600"/>
                                          </p:stCondLst>
                                        </p:cTn>
                                        <p:tgtEl>
                                          <p:spTgt spid="13"/>
                                        </p:tgtEl>
                                        <p:attrNameLst>
                                          <p:attrName>r</p:attrName>
                                        </p:attrNameLst>
                                      </p:cBhvr>
                                    </p:animRot>
                                    <p:animRot by="120000">
                                      <p:cBhvr>
                                        <p:cTn id="37" dur="200" fill="hold">
                                          <p:stCondLst>
                                            <p:cond delay="800"/>
                                          </p:stCondLst>
                                        </p:cTn>
                                        <p:tgtEl>
                                          <p:spTgt spid="13"/>
                                        </p:tgtEl>
                                        <p:attrNameLst>
                                          <p:attrName>r</p:attrName>
                                        </p:attrNameLst>
                                      </p:cBhvr>
                                    </p:animRot>
                                  </p:childTnLst>
                                </p:cTn>
                              </p:par>
                              <p:par>
                                <p:cTn id="38" presetID="2" presetClass="entr" presetSubtype="2"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1000" fill="hold"/>
                                        <p:tgtEl>
                                          <p:spTgt spid="14"/>
                                        </p:tgtEl>
                                        <p:attrNameLst>
                                          <p:attrName>ppt_x</p:attrName>
                                        </p:attrNameLst>
                                      </p:cBhvr>
                                      <p:tavLst>
                                        <p:tav tm="0">
                                          <p:val>
                                            <p:strVal val="1+#ppt_w/2"/>
                                          </p:val>
                                        </p:tav>
                                        <p:tav tm="100000">
                                          <p:val>
                                            <p:strVal val="#ppt_x"/>
                                          </p:val>
                                        </p:tav>
                                      </p:tavLst>
                                    </p:anim>
                                    <p:anim calcmode="lin" valueType="num">
                                      <p:cBhvr additive="base">
                                        <p:cTn id="41" dur="1000" fill="hold"/>
                                        <p:tgtEl>
                                          <p:spTgt spid="14"/>
                                        </p:tgtEl>
                                        <p:attrNameLst>
                                          <p:attrName>ppt_y</p:attrName>
                                        </p:attrNameLst>
                                      </p:cBhvr>
                                      <p:tavLst>
                                        <p:tav tm="0">
                                          <p:val>
                                            <p:strVal val="#ppt_y"/>
                                          </p:val>
                                        </p:tav>
                                        <p:tav tm="100000">
                                          <p:val>
                                            <p:strVal val="#ppt_y"/>
                                          </p:val>
                                        </p:tav>
                                      </p:tavLst>
                                    </p:anim>
                                  </p:childTnLst>
                                </p:cTn>
                              </p:par>
                              <p:par>
                                <p:cTn id="42" presetID="32" presetClass="emph" presetSubtype="0" fill="hold" nodeType="withEffect">
                                  <p:stCondLst>
                                    <p:cond delay="0"/>
                                  </p:stCondLst>
                                  <p:childTnLst>
                                    <p:animRot by="120000">
                                      <p:cBhvr>
                                        <p:cTn id="43" dur="100" fill="hold">
                                          <p:stCondLst>
                                            <p:cond delay="0"/>
                                          </p:stCondLst>
                                        </p:cTn>
                                        <p:tgtEl>
                                          <p:spTgt spid="14"/>
                                        </p:tgtEl>
                                        <p:attrNameLst>
                                          <p:attrName>r</p:attrName>
                                        </p:attrNameLst>
                                      </p:cBhvr>
                                    </p:animRot>
                                    <p:animRot by="-240000">
                                      <p:cBhvr>
                                        <p:cTn id="44" dur="200" fill="hold">
                                          <p:stCondLst>
                                            <p:cond delay="200"/>
                                          </p:stCondLst>
                                        </p:cTn>
                                        <p:tgtEl>
                                          <p:spTgt spid="14"/>
                                        </p:tgtEl>
                                        <p:attrNameLst>
                                          <p:attrName>r</p:attrName>
                                        </p:attrNameLst>
                                      </p:cBhvr>
                                    </p:animRot>
                                    <p:animRot by="240000">
                                      <p:cBhvr>
                                        <p:cTn id="45" dur="200" fill="hold">
                                          <p:stCondLst>
                                            <p:cond delay="400"/>
                                          </p:stCondLst>
                                        </p:cTn>
                                        <p:tgtEl>
                                          <p:spTgt spid="14"/>
                                        </p:tgtEl>
                                        <p:attrNameLst>
                                          <p:attrName>r</p:attrName>
                                        </p:attrNameLst>
                                      </p:cBhvr>
                                    </p:animRot>
                                    <p:animRot by="-240000">
                                      <p:cBhvr>
                                        <p:cTn id="46" dur="200" fill="hold">
                                          <p:stCondLst>
                                            <p:cond delay="600"/>
                                          </p:stCondLst>
                                        </p:cTn>
                                        <p:tgtEl>
                                          <p:spTgt spid="14"/>
                                        </p:tgtEl>
                                        <p:attrNameLst>
                                          <p:attrName>r</p:attrName>
                                        </p:attrNameLst>
                                      </p:cBhvr>
                                    </p:animRot>
                                    <p:animRot by="120000">
                                      <p:cBhvr>
                                        <p:cTn id="4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9" y="1733422"/>
            <a:ext cx="8986283" cy="2773920"/>
          </a:xfrm>
          <a:prstGeom prst="rect">
            <a:avLst/>
          </a:prstGeom>
        </p:spPr>
      </p:pic>
    </p:spTree>
    <p:extLst>
      <p:ext uri="{BB962C8B-B14F-4D97-AF65-F5344CB8AC3E}">
        <p14:creationId xmlns:p14="http://schemas.microsoft.com/office/powerpoint/2010/main" val="38704798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755" y="1695313"/>
            <a:ext cx="9854305" cy="3216433"/>
          </a:xfrm>
          <a:prstGeom prst="rect">
            <a:avLst/>
          </a:prstGeom>
        </p:spPr>
      </p:pic>
    </p:spTree>
    <p:extLst>
      <p:ext uri="{BB962C8B-B14F-4D97-AF65-F5344CB8AC3E}">
        <p14:creationId xmlns:p14="http://schemas.microsoft.com/office/powerpoint/2010/main" val="41238918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0F74C1-3BAC-4C77-AD96-6A3E2CEE0F3E}"/>
              </a:ext>
            </a:extLst>
          </p:cNvPr>
          <p:cNvSpPr/>
          <p:nvPr/>
        </p:nvSpPr>
        <p:spPr>
          <a:xfrm>
            <a:off x="393700" y="812800"/>
            <a:ext cx="10769600" cy="433965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r>
              <a:rPr lang="vi-VN" sz="13800" b="1" dirty="0">
                <a:ln w="19050">
                  <a:noFill/>
                  <a:prstDash val="lgDash"/>
                </a:ln>
                <a:solidFill>
                  <a:prstClr val="white"/>
                </a:solidFill>
                <a:latin typeface="#9Slide03 AmpleSoft Bold" panose="02000000000000000000" pitchFamily="2" charset="0"/>
                <a:cs typeface="#9Slide03 Cousine Bold" panose="02070709020205020404" pitchFamily="49" charset="0"/>
                <a:sym typeface="Poppins ExtraBold"/>
              </a:rPr>
              <a:t>ĐẶC ĐIỂM THIÊN NHIÊN</a:t>
            </a:r>
            <a:endParaRPr kumimoji="0" lang="en-US" sz="13800" b="1" i="0" u="none" strike="noStrike" kern="1200" cap="none" spc="0" normalizeH="0" baseline="0" noProof="0" dirty="0">
              <a:ln w="19050">
                <a:noFill/>
                <a:prstDash val="lgDash"/>
              </a:ln>
              <a:solidFill>
                <a:prstClr val="white"/>
              </a:solidFill>
              <a:effectLst/>
              <a:uLnTx/>
              <a:uFillTx/>
              <a:latin typeface="#9Slide03 AmpleSoft Bold" panose="02000000000000000000" pitchFamily="2" charset="0"/>
              <a:ea typeface="+mn-ea"/>
              <a:cs typeface="#9Slide03 Cousine Bold" panose="02070709020205020404" pitchFamily="49" charset="0"/>
              <a:sym typeface="Poppins ExtraBold"/>
            </a:endParaRPr>
          </a:p>
        </p:txBody>
      </p:sp>
    </p:spTree>
    <p:extLst>
      <p:ext uri="{BB962C8B-B14F-4D97-AF65-F5344CB8AC3E}">
        <p14:creationId xmlns:p14="http://schemas.microsoft.com/office/powerpoint/2010/main" val="42132821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396903" y="705668"/>
            <a:ext cx="5999513" cy="583108"/>
            <a:chOff x="0" y="-242677"/>
            <a:chExt cx="13764824" cy="1166217"/>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dirty="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b</a:t>
              </a:r>
              <a:r>
                <a:rPr kumimoji="0" lang="vi-VN"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242677"/>
              <a:ext cx="12176262" cy="1166217"/>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6600" dirty="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KHÍ HẬU</a:t>
              </a:r>
              <a:endParaRPr kumimoji="0" lang="en-US" sz="66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id="{919384C9-F255-4733-A8DC-31A70694FB96}"/>
              </a:ext>
            </a:extLst>
          </p:cNvPr>
          <p:cNvGrpSpPr/>
          <p:nvPr/>
        </p:nvGrpSpPr>
        <p:grpSpPr>
          <a:xfrm>
            <a:off x="831936" y="1381539"/>
            <a:ext cx="4648088" cy="6936750"/>
            <a:chOff x="6434169" y="362123"/>
            <a:chExt cx="4648088" cy="4637131"/>
          </a:xfrm>
        </p:grpSpPr>
        <p:sp>
          <p:nvSpPr>
            <p:cNvPr id="20" name="Freeform 9">
              <a:extLst>
                <a:ext uri="{FF2B5EF4-FFF2-40B4-BE49-F238E27FC236}">
                  <a16:creationId xmlns:a16="http://schemas.microsoft.com/office/drawing/2014/main" id="{E40DE492-4228-43A0-8087-0E8B8752BDE0}"/>
                </a:ext>
              </a:extLst>
            </p:cNvPr>
            <p:cNvSpPr/>
            <p:nvPr/>
          </p:nvSpPr>
          <p:spPr>
            <a:xfrm>
              <a:off x="6434169" y="362123"/>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txBody>
            <a:bodyPr/>
            <a:lstStyle/>
            <a:p>
              <a:endParaRPr lang="en-US"/>
            </a:p>
          </p:txBody>
        </p:sp>
        <p:sp>
          <p:nvSpPr>
            <p:cNvPr id="22" name="Rectangle 21">
              <a:extLst>
                <a:ext uri="{FF2B5EF4-FFF2-40B4-BE49-F238E27FC236}">
                  <a16:creationId xmlns:a16="http://schemas.microsoft.com/office/drawing/2014/main" id="{C4112C26-2B54-4BE3-9B28-C7C9AAA4A1A6}"/>
                </a:ext>
              </a:extLst>
            </p:cNvPr>
            <p:cNvSpPr/>
            <p:nvPr/>
          </p:nvSpPr>
          <p:spPr>
            <a:xfrm>
              <a:off x="6610081" y="474939"/>
              <a:ext cx="4359875"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dirty="0">
                  <a:solidFill>
                    <a:srgbClr val="8064A2">
                      <a:lumMod val="75000"/>
                    </a:srgbClr>
                  </a:solidFill>
                  <a:latin typeface="Cambria" panose="02040503050406030204" pitchFamily="18" charset="0"/>
                  <a:ea typeface="Cambria" panose="02040503050406030204" pitchFamily="18" charset="0"/>
                </a:rPr>
                <a:t>Đọc thông tin và cho biết: </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vi-VN" sz="3600" b="0" i="0" u="none" strike="noStrike" kern="1200" cap="none" spc="0" normalizeH="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rPr>
                <a:t>Nhiệt độ và lượng mưa trung bình năm của vùng Đồng bằng Bắc Bộ.</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vi-VN" sz="3600" baseline="0" dirty="0">
                  <a:solidFill>
                    <a:srgbClr val="8064A2">
                      <a:lumMod val="75000"/>
                    </a:srgbClr>
                  </a:solidFill>
                  <a:latin typeface="Cambria" panose="02040503050406030204" pitchFamily="18" charset="0"/>
                  <a:ea typeface="Cambria" panose="02040503050406030204" pitchFamily="18" charset="0"/>
                </a:rPr>
                <a:t>Các</a:t>
              </a:r>
              <a:r>
                <a:rPr lang="vi-VN" sz="3600" dirty="0">
                  <a:solidFill>
                    <a:srgbClr val="8064A2">
                      <a:lumMod val="75000"/>
                    </a:srgbClr>
                  </a:solidFill>
                  <a:latin typeface="Cambria" panose="02040503050406030204" pitchFamily="18" charset="0"/>
                  <a:ea typeface="Cambria" panose="02040503050406030204" pitchFamily="18" charset="0"/>
                </a:rPr>
                <a:t> mùa trong năm của vùng.</a:t>
              </a:r>
              <a:endParaRPr kumimoji="0" lang="en-US" sz="36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23" name="Picture 14">
            <a:extLst>
              <a:ext uri="{FF2B5EF4-FFF2-40B4-BE49-F238E27FC236}">
                <a16:creationId xmlns:a16="http://schemas.microsoft.com/office/drawing/2014/main" id="{67C7F6C9-7CE2-480E-8248-41B0AF601D57}"/>
              </a:ext>
            </a:extLst>
          </p:cNvPr>
          <p:cNvPicPr>
            <a:picLocks noChangeAspect="1"/>
          </p:cNvPicPr>
          <p:nvPr/>
        </p:nvPicPr>
        <p:blipFill>
          <a:blip r:embed="rId9"/>
          <a:srcRect/>
          <a:stretch>
            <a:fillRect/>
          </a:stretch>
        </p:blipFill>
        <p:spPr>
          <a:xfrm>
            <a:off x="0" y="4319089"/>
            <a:ext cx="1354087" cy="226152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46406">
            <a:off x="4955906" y="5189058"/>
            <a:ext cx="902157" cy="849668"/>
          </a:xfrm>
          <a:prstGeom prst="rect">
            <a:avLst/>
          </a:prstGeom>
        </p:spPr>
      </p:pic>
      <p:sp>
        <p:nvSpPr>
          <p:cNvPr id="21" name="Google Shape;1424;p41">
            <a:extLst>
              <a:ext uri="{FF2B5EF4-FFF2-40B4-BE49-F238E27FC236}">
                <a16:creationId xmlns:a16="http://schemas.microsoft.com/office/drawing/2014/main" id="{8D446202-09D7-42A9-9B65-1B0B6B8156E9}"/>
              </a:ext>
            </a:extLst>
          </p:cNvPr>
          <p:cNvSpPr txBox="1">
            <a:spLocks/>
          </p:cNvSpPr>
          <p:nvPr/>
        </p:nvSpPr>
        <p:spPr>
          <a:xfrm>
            <a:off x="5812247" y="1323239"/>
            <a:ext cx="6229906" cy="4889289"/>
          </a:xfrm>
          <a:prstGeom prst="roundRect">
            <a:avLst/>
          </a:prstGeom>
          <a:solidFill>
            <a:schemeClr val="accent6">
              <a:alpha val="50000"/>
            </a:schemeClr>
          </a:solidFill>
          <a:ln w="57150">
            <a:solidFill>
              <a:schemeClr val="accent6">
                <a:lumMod val="50000"/>
              </a:schemeClr>
            </a:solidFill>
            <a:prstDash val="lgDashDotDot"/>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Poppins ExtraBold"/>
              <a:buNone/>
              <a:defRPr sz="2000" b="0" i="0" u="none" strike="noStrike" cap="none">
                <a:solidFill>
                  <a:schemeClr val="dk1"/>
                </a:solidFill>
                <a:latin typeface="Poppins ExtraBold"/>
                <a:ea typeface="Poppins ExtraBold"/>
                <a:cs typeface="Poppins ExtraBold"/>
                <a:sym typeface="Poppins ExtraBold"/>
              </a:defRPr>
            </a:lvl1pPr>
            <a:lvl2pPr marR="0" lvl="1"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2pPr>
            <a:lvl3pPr marR="0" lvl="2"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3pPr>
            <a:lvl4pPr marR="0" lvl="3"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4pPr>
            <a:lvl5pPr marR="0" lvl="4"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5pPr>
            <a:lvl6pPr marR="0" lvl="5"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6pPr>
            <a:lvl7pPr marR="0" lvl="6"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7pPr>
            <a:lvl8pPr marR="0" lvl="7"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8pPr>
            <a:lvl9pPr marR="0" lvl="8"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9pPr>
          </a:lstStyle>
          <a:p>
            <a:pPr lvl="0">
              <a:buClr>
                <a:prstClr val="black"/>
              </a:buClr>
            </a:pPr>
            <a:endParaRPr kumimoji="0" lang="en-US" sz="4400" b="0" i="0" u="none" strike="noStrike" kern="1200" cap="none" spc="0" normalizeH="0" baseline="0" noProof="0" dirty="0">
              <a:ln w="19050">
                <a:noFill/>
                <a:prstDash val="lgDash"/>
              </a:ln>
              <a:solidFill>
                <a:schemeClr val="bg1"/>
              </a:solidFill>
              <a:effectLst>
                <a:reflection blurRad="6350" stA="50000" endA="300" endPos="50000" dist="29997" dir="5400000" sy="-100000" algn="bl" rotWithShape="0"/>
              </a:effectLst>
              <a:uLnTx/>
              <a:uFillTx/>
              <a:latin typeface="#9Slide03 SVNEvery Movie Every " panose="02000500000000000000" pitchFamily="2" charset="0"/>
              <a:cs typeface="#9Slide03 Cousine Bold" panose="02070709020205020404" pitchFamily="49" charset="0"/>
              <a:sym typeface="Poppins ExtraBold"/>
            </a:endParaRPr>
          </a:p>
        </p:txBody>
      </p:sp>
      <p:sp>
        <p:nvSpPr>
          <p:cNvPr id="6" name="Rectangle 5"/>
          <p:cNvSpPr/>
          <p:nvPr/>
        </p:nvSpPr>
        <p:spPr>
          <a:xfrm>
            <a:off x="7412274" y="1476179"/>
            <a:ext cx="3164649" cy="769441"/>
          </a:xfrm>
          <a:prstGeom prst="rect">
            <a:avLst/>
          </a:prstGeom>
        </p:spPr>
        <p:txBody>
          <a:bodyPr wrap="none">
            <a:spAutoFit/>
          </a:bodyPr>
          <a:lstStyle/>
          <a:p>
            <a:pPr lvl="0">
              <a:buClr>
                <a:prstClr val="black"/>
              </a:buClr>
            </a:pPr>
            <a:r>
              <a:rPr lang="vi-VN" sz="4400" dirty="0">
                <a:ln w="19050">
                  <a:noFill/>
                  <a:prstDash val="lgDash"/>
                </a:ln>
                <a:solidFill>
                  <a:schemeClr val="bg1"/>
                </a:solidFill>
                <a:effectLst>
                  <a:reflection blurRad="6350" stA="50000" endA="300" endPos="50000" dist="29997" dir="5400000" sy="-100000" algn="bl" rotWithShape="0"/>
                </a:effectLst>
                <a:latin typeface="#9Slide03 IcielPanton Black" panose="00000A00000000000000" pitchFamily="2" charset="0"/>
                <a:cs typeface="#9Slide03 Cousine Bold" panose="02070709020205020404" pitchFamily="49" charset="0"/>
                <a:sym typeface="Poppins ExtraBold"/>
              </a:rPr>
              <a:t>THÔNG TIN</a:t>
            </a:r>
            <a:endParaRPr lang="en-US" sz="3600" dirty="0">
              <a:ln w="19050">
                <a:noFill/>
                <a:prstDash val="lgDash"/>
              </a:ln>
              <a:solidFill>
                <a:schemeClr val="bg1"/>
              </a:solidFill>
              <a:effectLst>
                <a:reflection blurRad="6350" stA="50000" endA="300" endPos="50000" dist="29997" dir="5400000" sy="-100000" algn="bl" rotWithShape="0"/>
              </a:effectLst>
              <a:latin typeface="#9Slide03 SVNEvery Movie Every " panose="02000500000000000000" pitchFamily="2" charset="0"/>
              <a:cs typeface="#9Slide03 Cousine Bold" panose="02070709020205020404" pitchFamily="49" charset="0"/>
              <a:sym typeface="Poppins ExtraBold"/>
            </a:endParaRPr>
          </a:p>
        </p:txBody>
      </p:sp>
      <p:grpSp>
        <p:nvGrpSpPr>
          <p:cNvPr id="16" name="Group 15"/>
          <p:cNvGrpSpPr/>
          <p:nvPr/>
        </p:nvGrpSpPr>
        <p:grpSpPr>
          <a:xfrm>
            <a:off x="5946598" y="2398560"/>
            <a:ext cx="5964413" cy="3539430"/>
            <a:chOff x="5946598" y="2398560"/>
            <a:chExt cx="5964413" cy="3539430"/>
          </a:xfrm>
        </p:grpSpPr>
        <p:sp>
          <p:nvSpPr>
            <p:cNvPr id="11" name="Rectangle 10"/>
            <p:cNvSpPr/>
            <p:nvPr/>
          </p:nvSpPr>
          <p:spPr>
            <a:xfrm>
              <a:off x="5946598" y="2398560"/>
              <a:ext cx="5964413" cy="3539430"/>
            </a:xfrm>
            <a:prstGeom prst="rect">
              <a:avLst/>
            </a:prstGeom>
          </p:spPr>
          <p:txBody>
            <a:bodyPr wrap="square">
              <a:spAutoFit/>
            </a:bodyPr>
            <a:lstStyle/>
            <a:p>
              <a:pPr lvl="0" algn="just">
                <a:defRPr/>
              </a:pPr>
              <a:r>
                <a:rPr lang="vi-VN" sz="3200" dirty="0">
                  <a:latin typeface="Cambria" panose="02040503050406030204" pitchFamily="18" charset="0"/>
                  <a:ea typeface="Cambria" panose="02040503050406030204" pitchFamily="18" charset="0"/>
                </a:rPr>
                <a:t>Vùng Đồng bằng Bắc Bộ có khí hậu nhiệt đới gió mùa, với nhiệt độ trung bình nằm trên 23 C. Mùa đông lạnh, ít mưa. Mùa hạ nóng, mưa nhiều. Lượng mưa trung bình năm từ 1 600 mm đến 1 800 mm.</a:t>
              </a:r>
              <a:endParaRPr lang="en-US" sz="3200" dirty="0">
                <a:latin typeface="Cambria" panose="02040503050406030204" pitchFamily="18" charset="0"/>
                <a:ea typeface="Cambria" panose="02040503050406030204" pitchFamily="18" charset="0"/>
              </a:endParaRPr>
            </a:p>
          </p:txBody>
        </p:sp>
        <p:sp>
          <p:nvSpPr>
            <p:cNvPr id="13" name="TextBox 12"/>
            <p:cNvSpPr txBox="1"/>
            <p:nvPr/>
          </p:nvSpPr>
          <p:spPr>
            <a:xfrm>
              <a:off x="11213431" y="3271580"/>
              <a:ext cx="231006" cy="369332"/>
            </a:xfrm>
            <a:prstGeom prst="rect">
              <a:avLst/>
            </a:prstGeom>
            <a:noFill/>
          </p:spPr>
          <p:txBody>
            <a:bodyPr wrap="square" rtlCol="0">
              <a:spAutoFit/>
            </a:bodyPr>
            <a:lstStyle/>
            <a:p>
              <a:r>
                <a:rPr lang="vi-VN" dirty="0">
                  <a:latin typeface="Cambria" panose="02040503050406030204" pitchFamily="18" charset="0"/>
                  <a:ea typeface="Cambria" panose="02040503050406030204" pitchFamily="18" charset="0"/>
                </a:rPr>
                <a:t>o</a:t>
              </a:r>
              <a:endParaRPr lang="en-US"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531425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randombar(horizont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6903" y="705668"/>
            <a:ext cx="5999513" cy="583108"/>
            <a:chOff x="0" y="-242677"/>
            <a:chExt cx="13764824" cy="1166217"/>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noProof="0" dirty="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c</a:t>
              </a:r>
              <a:r>
                <a:rPr kumimoji="0" lang="vi-VN"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242677"/>
              <a:ext cx="12176262" cy="1166217"/>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6600" dirty="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SÔNG NGÒI</a:t>
              </a:r>
              <a:endParaRPr kumimoji="0" lang="en-US" sz="66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id="{919384C9-F255-4733-A8DC-31A70694FB96}"/>
              </a:ext>
            </a:extLst>
          </p:cNvPr>
          <p:cNvGrpSpPr/>
          <p:nvPr/>
        </p:nvGrpSpPr>
        <p:grpSpPr>
          <a:xfrm>
            <a:off x="831936" y="1381539"/>
            <a:ext cx="4648088" cy="4923752"/>
            <a:chOff x="6434169" y="362123"/>
            <a:chExt cx="4648088" cy="3291467"/>
          </a:xfrm>
        </p:grpSpPr>
        <p:sp>
          <p:nvSpPr>
            <p:cNvPr id="20" name="Freeform 9">
              <a:extLst>
                <a:ext uri="{FF2B5EF4-FFF2-40B4-BE49-F238E27FC236}">
                  <a16:creationId xmlns:a16="http://schemas.microsoft.com/office/drawing/2014/main" id="{E40DE492-4228-43A0-8087-0E8B8752BDE0}"/>
                </a:ext>
              </a:extLst>
            </p:cNvPr>
            <p:cNvSpPr/>
            <p:nvPr/>
          </p:nvSpPr>
          <p:spPr>
            <a:xfrm>
              <a:off x="6434169" y="362123"/>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txBody>
            <a:bodyPr/>
            <a:lstStyle/>
            <a:p>
              <a:endParaRPr lang="en-US"/>
            </a:p>
          </p:txBody>
        </p:sp>
        <p:sp>
          <p:nvSpPr>
            <p:cNvPr id="22" name="Rectangle 21">
              <a:extLst>
                <a:ext uri="{FF2B5EF4-FFF2-40B4-BE49-F238E27FC236}">
                  <a16:creationId xmlns:a16="http://schemas.microsoft.com/office/drawing/2014/main" id="{C4112C26-2B54-4BE3-9B28-C7C9AAA4A1A6}"/>
                </a:ext>
              </a:extLst>
            </p:cNvPr>
            <p:cNvSpPr/>
            <p:nvPr/>
          </p:nvSpPr>
          <p:spPr>
            <a:xfrm>
              <a:off x="6610081" y="474939"/>
              <a:ext cx="4359875" cy="294215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a:solidFill>
                    <a:srgbClr val="8064A2">
                      <a:lumMod val="75000"/>
                    </a:srgbClr>
                  </a:solidFill>
                  <a:latin typeface="Cambria" panose="02040503050406030204" pitchFamily="18" charset="0"/>
                  <a:ea typeface="Cambria" panose="02040503050406030204" pitchFamily="18" charset="0"/>
                </a:rPr>
                <a:t>Đọc thông tin và quan sát hình 2, em hãy kể tên và xác định trên lược đồ một số sông lớn ở vùng Đồng bằng Bắc Bộ.</a:t>
              </a:r>
              <a:endParaRPr kumimoji="0" lang="en-US" sz="40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endParaRPr>
            </a:p>
          </p:txBody>
        </p:sp>
      </p:grpSp>
      <p:pic>
        <p:nvPicPr>
          <p:cNvPr id="23" name="Picture 14">
            <a:extLst>
              <a:ext uri="{FF2B5EF4-FFF2-40B4-BE49-F238E27FC236}">
                <a16:creationId xmlns:a16="http://schemas.microsoft.com/office/drawing/2014/main" id="{67C7F6C9-7CE2-480E-8248-41B0AF601D57}"/>
              </a:ext>
            </a:extLst>
          </p:cNvPr>
          <p:cNvPicPr>
            <a:picLocks noChangeAspect="1"/>
          </p:cNvPicPr>
          <p:nvPr/>
        </p:nvPicPr>
        <p:blipFill>
          <a:blip r:embed="rId8"/>
          <a:srcRect/>
          <a:stretch>
            <a:fillRect/>
          </a:stretch>
        </p:blipFill>
        <p:spPr>
          <a:xfrm>
            <a:off x="0" y="4319089"/>
            <a:ext cx="1354087" cy="2261524"/>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46406">
            <a:off x="4955906" y="5189058"/>
            <a:ext cx="902157" cy="849668"/>
          </a:xfrm>
          <a:prstGeom prst="rect">
            <a:avLst/>
          </a:prstGeom>
        </p:spPr>
      </p:pic>
      <p:sp>
        <p:nvSpPr>
          <p:cNvPr id="6" name="Rectangle 5"/>
          <p:cNvSpPr/>
          <p:nvPr/>
        </p:nvSpPr>
        <p:spPr>
          <a:xfrm>
            <a:off x="7412274" y="1476179"/>
            <a:ext cx="3164649" cy="769441"/>
          </a:xfrm>
          <a:prstGeom prst="rect">
            <a:avLst/>
          </a:prstGeom>
        </p:spPr>
        <p:txBody>
          <a:bodyPr wrap="none">
            <a:spAutoFit/>
          </a:bodyPr>
          <a:lstStyle/>
          <a:p>
            <a:pPr lvl="0">
              <a:buClr>
                <a:prstClr val="black"/>
              </a:buClr>
            </a:pPr>
            <a:r>
              <a:rPr lang="vi-VN" sz="4400" dirty="0">
                <a:ln w="19050">
                  <a:noFill/>
                  <a:prstDash val="lgDash"/>
                </a:ln>
                <a:solidFill>
                  <a:schemeClr val="bg1"/>
                </a:solidFill>
                <a:effectLst>
                  <a:reflection blurRad="6350" stA="50000" endA="300" endPos="50000" dist="29997" dir="5400000" sy="-100000" algn="bl" rotWithShape="0"/>
                </a:effectLst>
                <a:latin typeface="#9Slide03 IcielPanton Black" panose="00000A00000000000000" pitchFamily="2" charset="0"/>
                <a:cs typeface="#9Slide03 Cousine Bold" panose="02070709020205020404" pitchFamily="49" charset="0"/>
                <a:sym typeface="Poppins ExtraBold"/>
              </a:rPr>
              <a:t>THÔNG TIN</a:t>
            </a:r>
            <a:endParaRPr lang="en-US" sz="3600" dirty="0">
              <a:ln w="19050">
                <a:noFill/>
                <a:prstDash val="lgDash"/>
              </a:ln>
              <a:solidFill>
                <a:schemeClr val="bg1"/>
              </a:solidFill>
              <a:effectLst>
                <a:reflection blurRad="6350" stA="50000" endA="300" endPos="50000" dist="29997" dir="5400000" sy="-100000" algn="bl" rotWithShape="0"/>
              </a:effectLst>
              <a:latin typeface="#9Slide03 SVNEvery Movie Every " panose="02000500000000000000" pitchFamily="2" charset="0"/>
              <a:cs typeface="#9Slide03 Cousine Bold" panose="02070709020205020404" pitchFamily="49" charset="0"/>
              <a:sym typeface="Poppins ExtraBold"/>
            </a:endParaRPr>
          </a:p>
        </p:txBody>
      </p:sp>
      <p:pic>
        <p:nvPicPr>
          <p:cNvPr id="18" name="Picture 17"/>
          <p:cNvPicPr>
            <a:picLocks noChangeAspect="1"/>
          </p:cNvPicPr>
          <p:nvPr/>
        </p:nvPicPr>
        <p:blipFill rotWithShape="1">
          <a:blip r:embed="rId11"/>
          <a:srcRect l="39433" t="14208" r="14078" b="13925"/>
          <a:stretch/>
        </p:blipFill>
        <p:spPr>
          <a:xfrm>
            <a:off x="5864649" y="0"/>
            <a:ext cx="6444488" cy="6858000"/>
          </a:xfrm>
          <a:prstGeom prst="rect">
            <a:avLst/>
          </a:prstGeom>
        </p:spPr>
      </p:pic>
    </p:spTree>
    <p:extLst>
      <p:ext uri="{BB962C8B-B14F-4D97-AF65-F5344CB8AC3E}">
        <p14:creationId xmlns:p14="http://schemas.microsoft.com/office/powerpoint/2010/main" val="34228992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C8B3"/>
        </a:solidFill>
        <a:effectLst/>
      </p:bgPr>
    </p:bg>
    <p:spTree>
      <p:nvGrpSpPr>
        <p:cNvPr id="1" name=""/>
        <p:cNvGrpSpPr/>
        <p:nvPr/>
      </p:nvGrpSpPr>
      <p:grpSpPr>
        <a:xfrm>
          <a:off x="0" y="0"/>
          <a:ext cx="0" cy="0"/>
          <a:chOff x="0" y="0"/>
          <a:chExt cx="0" cy="0"/>
        </a:xfrm>
      </p:grpSpPr>
      <p:grpSp>
        <p:nvGrpSpPr>
          <p:cNvPr id="4" name="Group 4"/>
          <p:cNvGrpSpPr/>
          <p:nvPr/>
        </p:nvGrpSpPr>
        <p:grpSpPr>
          <a:xfrm>
            <a:off x="526202" y="608169"/>
            <a:ext cx="11152112" cy="1363800"/>
            <a:chOff x="0" y="0"/>
            <a:chExt cx="22304224" cy="1178211"/>
          </a:xfrm>
        </p:grpSpPr>
        <p:grpSp>
          <p:nvGrpSpPr>
            <p:cNvPr id="5" name="Group 5"/>
            <p:cNvGrpSpPr/>
            <p:nvPr/>
          </p:nvGrpSpPr>
          <p:grpSpPr>
            <a:xfrm>
              <a:off x="0" y="0"/>
              <a:ext cx="22304224" cy="1178211"/>
              <a:chOff x="0" y="0"/>
              <a:chExt cx="83486611" cy="4410146"/>
            </a:xfrm>
          </p:grpSpPr>
          <p:sp>
            <p:nvSpPr>
              <p:cNvPr id="6" name="Freeform 6"/>
              <p:cNvSpPr/>
              <p:nvPr/>
            </p:nvSpPr>
            <p:spPr>
              <a:xfrm>
                <a:off x="72390" y="72390"/>
                <a:ext cx="83341830" cy="4265366"/>
              </a:xfrm>
              <a:custGeom>
                <a:avLst/>
                <a:gdLst/>
                <a:ahLst/>
                <a:cxnLst/>
                <a:rect l="l" t="t" r="r" b="b"/>
                <a:pathLst>
                  <a:path w="83341830" h="4265366">
                    <a:moveTo>
                      <a:pt x="0" y="0"/>
                    </a:moveTo>
                    <a:lnTo>
                      <a:pt x="83341830" y="0"/>
                    </a:lnTo>
                    <a:lnTo>
                      <a:pt x="83341830" y="4265366"/>
                    </a:lnTo>
                    <a:lnTo>
                      <a:pt x="0" y="4265366"/>
                    </a:lnTo>
                    <a:lnTo>
                      <a:pt x="0" y="0"/>
                    </a:lnTo>
                    <a:close/>
                  </a:path>
                </a:pathLst>
              </a:custGeom>
              <a:solidFill>
                <a:srgbClr val="E0C893"/>
              </a:solidFill>
              <a:scene3d>
                <a:camera prst="orthographicFront"/>
                <a:lightRig rig="threePt" dir="t"/>
              </a:scene3d>
              <a:sp3d>
                <a:bevelT w="114300" prst="artDeco"/>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Freeform 7"/>
              <p:cNvSpPr/>
              <p:nvPr/>
            </p:nvSpPr>
            <p:spPr>
              <a:xfrm>
                <a:off x="0" y="0"/>
                <a:ext cx="83486613" cy="4410146"/>
              </a:xfrm>
              <a:custGeom>
                <a:avLst/>
                <a:gdLst/>
                <a:ahLst/>
                <a:cxnLst/>
                <a:rect l="l" t="t" r="r" b="b"/>
                <a:pathLst>
                  <a:path w="83486613" h="4410146">
                    <a:moveTo>
                      <a:pt x="83341834" y="4265366"/>
                    </a:moveTo>
                    <a:lnTo>
                      <a:pt x="83486613" y="4265366"/>
                    </a:lnTo>
                    <a:lnTo>
                      <a:pt x="83486613" y="4410146"/>
                    </a:lnTo>
                    <a:lnTo>
                      <a:pt x="83341834" y="4410146"/>
                    </a:lnTo>
                    <a:lnTo>
                      <a:pt x="83341834" y="4265366"/>
                    </a:lnTo>
                    <a:close/>
                    <a:moveTo>
                      <a:pt x="0" y="144780"/>
                    </a:moveTo>
                    <a:lnTo>
                      <a:pt x="144780" y="144780"/>
                    </a:lnTo>
                    <a:lnTo>
                      <a:pt x="144780" y="4265366"/>
                    </a:lnTo>
                    <a:lnTo>
                      <a:pt x="0" y="4265366"/>
                    </a:lnTo>
                    <a:lnTo>
                      <a:pt x="0" y="144780"/>
                    </a:lnTo>
                    <a:close/>
                    <a:moveTo>
                      <a:pt x="0" y="4265366"/>
                    </a:moveTo>
                    <a:lnTo>
                      <a:pt x="144780" y="4265366"/>
                    </a:lnTo>
                    <a:lnTo>
                      <a:pt x="144780" y="4410146"/>
                    </a:lnTo>
                    <a:lnTo>
                      <a:pt x="0" y="4410146"/>
                    </a:lnTo>
                    <a:lnTo>
                      <a:pt x="0" y="4265366"/>
                    </a:lnTo>
                    <a:close/>
                    <a:moveTo>
                      <a:pt x="83341834" y="144780"/>
                    </a:moveTo>
                    <a:lnTo>
                      <a:pt x="83486613" y="144780"/>
                    </a:lnTo>
                    <a:lnTo>
                      <a:pt x="83486613" y="4265366"/>
                    </a:lnTo>
                    <a:lnTo>
                      <a:pt x="83341834" y="4265366"/>
                    </a:lnTo>
                    <a:lnTo>
                      <a:pt x="83341834" y="144780"/>
                    </a:lnTo>
                    <a:close/>
                    <a:moveTo>
                      <a:pt x="144780" y="4265366"/>
                    </a:moveTo>
                    <a:lnTo>
                      <a:pt x="83341834" y="4265366"/>
                    </a:lnTo>
                    <a:lnTo>
                      <a:pt x="83341834" y="4410146"/>
                    </a:lnTo>
                    <a:lnTo>
                      <a:pt x="144780" y="4410146"/>
                    </a:lnTo>
                    <a:lnTo>
                      <a:pt x="144780" y="4265366"/>
                    </a:lnTo>
                    <a:close/>
                    <a:moveTo>
                      <a:pt x="83341834" y="0"/>
                    </a:moveTo>
                    <a:lnTo>
                      <a:pt x="83486613" y="0"/>
                    </a:lnTo>
                    <a:lnTo>
                      <a:pt x="83486613" y="144780"/>
                    </a:lnTo>
                    <a:lnTo>
                      <a:pt x="83341834" y="144780"/>
                    </a:lnTo>
                    <a:lnTo>
                      <a:pt x="83341834" y="0"/>
                    </a:lnTo>
                    <a:close/>
                    <a:moveTo>
                      <a:pt x="0" y="0"/>
                    </a:moveTo>
                    <a:lnTo>
                      <a:pt x="144780" y="0"/>
                    </a:lnTo>
                    <a:lnTo>
                      <a:pt x="144780" y="144780"/>
                    </a:lnTo>
                    <a:lnTo>
                      <a:pt x="0" y="144780"/>
                    </a:lnTo>
                    <a:lnTo>
                      <a:pt x="0" y="0"/>
                    </a:lnTo>
                    <a:close/>
                    <a:moveTo>
                      <a:pt x="144780" y="0"/>
                    </a:moveTo>
                    <a:lnTo>
                      <a:pt x="83341834" y="0"/>
                    </a:lnTo>
                    <a:lnTo>
                      <a:pt x="83341834" y="144780"/>
                    </a:lnTo>
                    <a:lnTo>
                      <a:pt x="144780" y="144780"/>
                    </a:lnTo>
                    <a:lnTo>
                      <a:pt x="144780" y="0"/>
                    </a:lnTo>
                    <a:close/>
                  </a:path>
                </a:pathLst>
              </a:custGeom>
              <a:solidFill>
                <a:srgbClr val="000000"/>
              </a:solidFill>
              <a:scene3d>
                <a:camera prst="orthographicFront"/>
                <a:lightRig rig="threePt" dir="t"/>
              </a:scene3d>
              <a:sp3d>
                <a:bevelT w="114300" prst="artDeco"/>
              </a:sp3d>
            </p:spPr>
            <p:txBody>
              <a:bodyPr/>
              <a:lstStyle/>
              <a:p>
                <a:endParaRPr lang="en-US"/>
              </a:p>
            </p:txBody>
          </p:sp>
        </p:grpSp>
        <p:sp>
          <p:nvSpPr>
            <p:cNvPr id="8" name="TextBox 8"/>
            <p:cNvSpPr txBox="1"/>
            <p:nvPr/>
          </p:nvSpPr>
          <p:spPr>
            <a:xfrm>
              <a:off x="670990" y="284306"/>
              <a:ext cx="21002408" cy="615553"/>
            </a:xfrm>
            <a:prstGeom prst="rect">
              <a:avLst/>
            </a:prstGeom>
            <a:scene3d>
              <a:camera prst="orthographicFront"/>
              <a:lightRig rig="threePt" dir="t"/>
            </a:scene3d>
            <a:sp3d>
              <a:bevelT w="114300" prst="artDeco"/>
            </a:sp3d>
          </p:spPr>
          <p:txBody>
            <a:bodyPr lIns="0" tIns="0" rIns="0" bIns="0" rtlCol="0" anchor="t">
              <a:spAutoFit/>
            </a:bodyPr>
            <a:lstStyle/>
            <a:p>
              <a:pPr marL="0" marR="0" lvl="0" indent="0" algn="ctr" defTabSz="609630" rtl="0" eaLnBrk="1" fontAlgn="auto" latinLnBrk="0" hangingPunct="1">
                <a:lnSpc>
                  <a:spcPts val="24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JetBrains Mono Bold"/>
                <a:ea typeface="+mn-ea"/>
                <a:cs typeface="+mn-cs"/>
              </a:endParaRPr>
            </a:p>
          </p:txBody>
        </p:sp>
      </p:grpSp>
      <p:grpSp>
        <p:nvGrpSpPr>
          <p:cNvPr id="9" name="Group 9"/>
          <p:cNvGrpSpPr/>
          <p:nvPr/>
        </p:nvGrpSpPr>
        <p:grpSpPr>
          <a:xfrm rot="330369">
            <a:off x="575936" y="2241089"/>
            <a:ext cx="5552871" cy="3849659"/>
            <a:chOff x="0" y="0"/>
            <a:chExt cx="11105742" cy="7699317"/>
          </a:xfrm>
        </p:grpSpPr>
        <p:grpSp>
          <p:nvGrpSpPr>
            <p:cNvPr id="10" name="Group 10"/>
            <p:cNvGrpSpPr/>
            <p:nvPr/>
          </p:nvGrpSpPr>
          <p:grpSpPr>
            <a:xfrm>
              <a:off x="115127" y="96664"/>
              <a:ext cx="10876574" cy="7487776"/>
              <a:chOff x="0" y="0"/>
              <a:chExt cx="3954891" cy="2722671"/>
            </a:xfrm>
          </p:grpSpPr>
          <p:sp>
            <p:nvSpPr>
              <p:cNvPr id="11" name="Freeform 11"/>
              <p:cNvSpPr/>
              <p:nvPr/>
            </p:nvSpPr>
            <p:spPr>
              <a:xfrm>
                <a:off x="6350" y="6350"/>
                <a:ext cx="3942191" cy="2709971"/>
              </a:xfrm>
              <a:custGeom>
                <a:avLst/>
                <a:gdLst/>
                <a:ahLst/>
                <a:cxnLst/>
                <a:rect l="l" t="t" r="r" b="b"/>
                <a:pathLst>
                  <a:path w="3942191" h="2709971">
                    <a:moveTo>
                      <a:pt x="3942191" y="271780"/>
                    </a:moveTo>
                    <a:lnTo>
                      <a:pt x="3942191" y="2709971"/>
                    </a:lnTo>
                    <a:lnTo>
                      <a:pt x="0" y="2709971"/>
                    </a:lnTo>
                    <a:lnTo>
                      <a:pt x="0" y="0"/>
                    </a:lnTo>
                    <a:lnTo>
                      <a:pt x="3670410" y="0"/>
                    </a:lnTo>
                    <a:close/>
                  </a:path>
                </a:pathLst>
              </a:custGeom>
              <a:solidFill>
                <a:srgbClr val="E5F3D7"/>
              </a:solidFill>
              <a:scene3d>
                <a:camera prst="orthographicFront"/>
                <a:lightRig rig="threePt" dir="t"/>
              </a:scene3d>
              <a:sp3d>
                <a:bevelT w="114300" prst="artDeco"/>
              </a:sp3d>
            </p:spPr>
            <p:txBody>
              <a:bodyPr/>
              <a:lstStyle/>
              <a:p>
                <a:endParaRPr lang="en-US"/>
              </a:p>
            </p:txBody>
          </p:sp>
          <p:sp>
            <p:nvSpPr>
              <p:cNvPr id="12" name="Freeform 12"/>
              <p:cNvSpPr/>
              <p:nvPr/>
            </p:nvSpPr>
            <p:spPr>
              <a:xfrm>
                <a:off x="0" y="0"/>
                <a:ext cx="3954891" cy="2722671"/>
              </a:xfrm>
              <a:custGeom>
                <a:avLst/>
                <a:gdLst/>
                <a:ahLst/>
                <a:cxnLst/>
                <a:rect l="l" t="t" r="r" b="b"/>
                <a:pathLst>
                  <a:path w="3954891" h="2722671">
                    <a:moveTo>
                      <a:pt x="3679301" y="0"/>
                    </a:moveTo>
                    <a:lnTo>
                      <a:pt x="0" y="0"/>
                    </a:lnTo>
                    <a:lnTo>
                      <a:pt x="0" y="2722671"/>
                    </a:lnTo>
                    <a:lnTo>
                      <a:pt x="3954891" y="2722671"/>
                    </a:lnTo>
                    <a:lnTo>
                      <a:pt x="3954891" y="275590"/>
                    </a:lnTo>
                    <a:lnTo>
                      <a:pt x="3679301" y="0"/>
                    </a:lnTo>
                    <a:close/>
                    <a:moveTo>
                      <a:pt x="3942191" y="2709971"/>
                    </a:moveTo>
                    <a:lnTo>
                      <a:pt x="12700" y="2709971"/>
                    </a:lnTo>
                    <a:lnTo>
                      <a:pt x="12700" y="12700"/>
                    </a:lnTo>
                    <a:lnTo>
                      <a:pt x="3674221" y="12700"/>
                    </a:lnTo>
                    <a:lnTo>
                      <a:pt x="3676761" y="15240"/>
                    </a:lnTo>
                    <a:lnTo>
                      <a:pt x="3676761" y="278130"/>
                    </a:lnTo>
                    <a:lnTo>
                      <a:pt x="3939651" y="278130"/>
                    </a:lnTo>
                    <a:lnTo>
                      <a:pt x="3942191" y="280670"/>
                    </a:lnTo>
                    <a:cubicBezTo>
                      <a:pt x="3942191" y="280670"/>
                      <a:pt x="3942191" y="2709971"/>
                      <a:pt x="3942191" y="2709971"/>
                    </a:cubicBezTo>
                    <a:close/>
                  </a:path>
                </a:pathLst>
              </a:custGeom>
              <a:solidFill>
                <a:srgbClr val="000000"/>
              </a:solidFill>
              <a:scene3d>
                <a:camera prst="orthographicFront"/>
                <a:lightRig rig="threePt" dir="t"/>
              </a:scene3d>
              <a:sp3d>
                <a:bevelT w="114300" prst="artDeco"/>
              </a:sp3d>
            </p:spPr>
            <p:txBody>
              <a:bodyPr/>
              <a:lstStyle/>
              <a:p>
                <a:endParaRPr lang="en-US"/>
              </a:p>
            </p:txBody>
          </p:sp>
        </p:grpSp>
        <p:grpSp>
          <p:nvGrpSpPr>
            <p:cNvPr id="13" name="Group 13"/>
            <p:cNvGrpSpPr/>
            <p:nvPr/>
          </p:nvGrpSpPr>
          <p:grpSpPr>
            <a:xfrm>
              <a:off x="0" y="7418762"/>
              <a:ext cx="270416" cy="280554"/>
              <a:chOff x="0" y="0"/>
              <a:chExt cx="2376680" cy="2465786"/>
            </a:xfrm>
          </p:grpSpPr>
          <p:sp>
            <p:nvSpPr>
              <p:cNvPr id="14" name="Freeform 14"/>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txBody>
              <a:bodyPr/>
              <a:lstStyle/>
              <a:p>
                <a:endParaRPr lang="en-US"/>
              </a:p>
            </p:txBody>
          </p:sp>
          <p:sp>
            <p:nvSpPr>
              <p:cNvPr id="15" name="Freeform 15"/>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txBody>
              <a:bodyPr/>
              <a:lstStyle/>
              <a:p>
                <a:endParaRPr lang="en-US"/>
              </a:p>
            </p:txBody>
          </p:sp>
        </p:grpSp>
        <p:grpSp>
          <p:nvGrpSpPr>
            <p:cNvPr id="16" name="Group 16"/>
            <p:cNvGrpSpPr/>
            <p:nvPr/>
          </p:nvGrpSpPr>
          <p:grpSpPr>
            <a:xfrm>
              <a:off x="0" y="3840552"/>
              <a:ext cx="270416" cy="280554"/>
              <a:chOff x="0" y="0"/>
              <a:chExt cx="2376680" cy="2465786"/>
            </a:xfrm>
          </p:grpSpPr>
          <p:sp>
            <p:nvSpPr>
              <p:cNvPr id="17" name="Freeform 17"/>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txBody>
              <a:bodyPr/>
              <a:lstStyle/>
              <a:p>
                <a:endParaRPr lang="en-US"/>
              </a:p>
            </p:txBody>
          </p:sp>
          <p:sp>
            <p:nvSpPr>
              <p:cNvPr id="18" name="Freeform 18"/>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txBody>
              <a:bodyPr/>
              <a:lstStyle/>
              <a:p>
                <a:endParaRPr lang="en-US"/>
              </a:p>
            </p:txBody>
          </p:sp>
        </p:grpSp>
        <p:grpSp>
          <p:nvGrpSpPr>
            <p:cNvPr id="19" name="Group 19"/>
            <p:cNvGrpSpPr/>
            <p:nvPr/>
          </p:nvGrpSpPr>
          <p:grpSpPr>
            <a:xfrm>
              <a:off x="0" y="0"/>
              <a:ext cx="270416" cy="280554"/>
              <a:chOff x="0" y="0"/>
              <a:chExt cx="2376680" cy="2465786"/>
            </a:xfrm>
          </p:grpSpPr>
          <p:sp>
            <p:nvSpPr>
              <p:cNvPr id="20" name="Freeform 20"/>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txBody>
              <a:bodyPr/>
              <a:lstStyle/>
              <a:p>
                <a:endParaRPr lang="en-US"/>
              </a:p>
            </p:txBody>
          </p:sp>
          <p:sp>
            <p:nvSpPr>
              <p:cNvPr id="21" name="Freeform 21"/>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txBody>
              <a:bodyPr/>
              <a:lstStyle/>
              <a:p>
                <a:endParaRPr lang="en-US"/>
              </a:p>
            </p:txBody>
          </p:sp>
        </p:grpSp>
        <p:grpSp>
          <p:nvGrpSpPr>
            <p:cNvPr id="22" name="Group 22"/>
            <p:cNvGrpSpPr/>
            <p:nvPr/>
          </p:nvGrpSpPr>
          <p:grpSpPr>
            <a:xfrm>
              <a:off x="10835326" y="7418762"/>
              <a:ext cx="270416" cy="280554"/>
              <a:chOff x="0" y="0"/>
              <a:chExt cx="2376680" cy="2465786"/>
            </a:xfrm>
          </p:grpSpPr>
          <p:sp>
            <p:nvSpPr>
              <p:cNvPr id="23" name="Freeform 23"/>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txBody>
              <a:bodyPr/>
              <a:lstStyle/>
              <a:p>
                <a:endParaRPr lang="en-US"/>
              </a:p>
            </p:txBody>
          </p:sp>
          <p:sp>
            <p:nvSpPr>
              <p:cNvPr id="24" name="Freeform 24"/>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txBody>
              <a:bodyPr/>
              <a:lstStyle/>
              <a:p>
                <a:endParaRPr lang="en-US"/>
              </a:p>
            </p:txBody>
          </p:sp>
        </p:grpSp>
        <p:grpSp>
          <p:nvGrpSpPr>
            <p:cNvPr id="25" name="Group 25"/>
            <p:cNvGrpSpPr/>
            <p:nvPr/>
          </p:nvGrpSpPr>
          <p:grpSpPr>
            <a:xfrm>
              <a:off x="10835326" y="3840552"/>
              <a:ext cx="270416" cy="280554"/>
              <a:chOff x="0" y="0"/>
              <a:chExt cx="2376680" cy="2465786"/>
            </a:xfrm>
          </p:grpSpPr>
          <p:sp>
            <p:nvSpPr>
              <p:cNvPr id="26" name="Freeform 26"/>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txBody>
              <a:bodyPr/>
              <a:lstStyle/>
              <a:p>
                <a:endParaRPr lang="en-US"/>
              </a:p>
            </p:txBody>
          </p:sp>
          <p:sp>
            <p:nvSpPr>
              <p:cNvPr id="27" name="Freeform 27"/>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txBody>
              <a:bodyPr/>
              <a:lstStyle/>
              <a:p>
                <a:endParaRPr lang="en-US"/>
              </a:p>
            </p:txBody>
          </p:sp>
        </p:grpSp>
        <p:grpSp>
          <p:nvGrpSpPr>
            <p:cNvPr id="28" name="Group 28"/>
            <p:cNvGrpSpPr/>
            <p:nvPr/>
          </p:nvGrpSpPr>
          <p:grpSpPr>
            <a:xfrm>
              <a:off x="5418206" y="0"/>
              <a:ext cx="270416" cy="280554"/>
              <a:chOff x="0" y="0"/>
              <a:chExt cx="2376680" cy="2465786"/>
            </a:xfrm>
          </p:grpSpPr>
          <p:sp>
            <p:nvSpPr>
              <p:cNvPr id="29" name="Freeform 29"/>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txBody>
              <a:bodyPr/>
              <a:lstStyle/>
              <a:p>
                <a:endParaRPr lang="en-US"/>
              </a:p>
            </p:txBody>
          </p:sp>
          <p:sp>
            <p:nvSpPr>
              <p:cNvPr id="30" name="Freeform 30"/>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txBody>
              <a:bodyPr/>
              <a:lstStyle/>
              <a:p>
                <a:endParaRPr lang="en-US"/>
              </a:p>
            </p:txBody>
          </p:sp>
        </p:grpSp>
        <p:grpSp>
          <p:nvGrpSpPr>
            <p:cNvPr id="31" name="Group 31"/>
            <p:cNvGrpSpPr/>
            <p:nvPr/>
          </p:nvGrpSpPr>
          <p:grpSpPr>
            <a:xfrm>
              <a:off x="5418206" y="7418762"/>
              <a:ext cx="270416" cy="280554"/>
              <a:chOff x="0" y="0"/>
              <a:chExt cx="2376680" cy="2465786"/>
            </a:xfrm>
          </p:grpSpPr>
          <p:sp>
            <p:nvSpPr>
              <p:cNvPr id="32" name="Freeform 32"/>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txBody>
              <a:bodyPr/>
              <a:lstStyle/>
              <a:p>
                <a:endParaRPr lang="en-US"/>
              </a:p>
            </p:txBody>
          </p:sp>
          <p:sp>
            <p:nvSpPr>
              <p:cNvPr id="33" name="Freeform 33"/>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txBody>
              <a:bodyPr/>
              <a:lstStyle/>
              <a:p>
                <a:endParaRPr lang="en-US"/>
              </a:p>
            </p:txBody>
          </p:sp>
        </p:grpSp>
      </p:grpSp>
      <p:grpSp>
        <p:nvGrpSpPr>
          <p:cNvPr id="77" name="Group 77"/>
          <p:cNvGrpSpPr/>
          <p:nvPr/>
        </p:nvGrpSpPr>
        <p:grpSpPr>
          <a:xfrm>
            <a:off x="11583011" y="6080247"/>
            <a:ext cx="135208" cy="140277"/>
            <a:chOff x="0" y="0"/>
            <a:chExt cx="2376680" cy="2465786"/>
          </a:xfrm>
        </p:grpSpPr>
        <p:sp>
          <p:nvSpPr>
            <p:cNvPr id="78" name="Freeform 78"/>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txBody>
            <a:bodyPr/>
            <a:lstStyle/>
            <a:p>
              <a:endParaRPr lang="en-US"/>
            </a:p>
          </p:txBody>
        </p:sp>
        <p:sp>
          <p:nvSpPr>
            <p:cNvPr id="79" name="Freeform 79"/>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txBody>
            <a:bodyPr/>
            <a:lstStyle/>
            <a:p>
              <a:endParaRPr lang="en-US"/>
            </a:p>
          </p:txBody>
        </p:sp>
      </p:grpSp>
      <p:grpSp>
        <p:nvGrpSpPr>
          <p:cNvPr id="80" name="Group 80"/>
          <p:cNvGrpSpPr/>
          <p:nvPr/>
        </p:nvGrpSpPr>
        <p:grpSpPr>
          <a:xfrm>
            <a:off x="6444631" y="4300256"/>
            <a:ext cx="135208" cy="140277"/>
            <a:chOff x="0" y="0"/>
            <a:chExt cx="2376680" cy="2465786"/>
          </a:xfrm>
        </p:grpSpPr>
        <p:sp>
          <p:nvSpPr>
            <p:cNvPr id="81" name="Freeform 81"/>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txBody>
            <a:bodyPr/>
            <a:lstStyle/>
            <a:p>
              <a:endParaRPr lang="en-US"/>
            </a:p>
          </p:txBody>
        </p:sp>
        <p:sp>
          <p:nvSpPr>
            <p:cNvPr id="82" name="Freeform 82"/>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txBody>
            <a:bodyPr/>
            <a:lstStyle/>
            <a:p>
              <a:endParaRPr lang="en-US"/>
            </a:p>
          </p:txBody>
        </p:sp>
      </p:grpSp>
      <p:grpSp>
        <p:nvGrpSpPr>
          <p:cNvPr id="83" name="Group 83"/>
          <p:cNvGrpSpPr/>
          <p:nvPr/>
        </p:nvGrpSpPr>
        <p:grpSpPr>
          <a:xfrm>
            <a:off x="11583011" y="4306606"/>
            <a:ext cx="135208" cy="140277"/>
            <a:chOff x="0" y="0"/>
            <a:chExt cx="2376680" cy="2465786"/>
          </a:xfrm>
        </p:grpSpPr>
        <p:sp>
          <p:nvSpPr>
            <p:cNvPr id="84" name="Freeform 84"/>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txBody>
            <a:bodyPr/>
            <a:lstStyle/>
            <a:p>
              <a:endParaRPr lang="en-US"/>
            </a:p>
          </p:txBody>
        </p:sp>
        <p:sp>
          <p:nvSpPr>
            <p:cNvPr id="85" name="Freeform 85"/>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txBody>
            <a:bodyPr/>
            <a:lstStyle/>
            <a:p>
              <a:endParaRPr lang="en-US"/>
            </a:p>
          </p:txBody>
        </p:sp>
      </p:grpSp>
      <p:grpSp>
        <p:nvGrpSpPr>
          <p:cNvPr id="86" name="Group 86"/>
          <p:cNvGrpSpPr/>
          <p:nvPr/>
        </p:nvGrpSpPr>
        <p:grpSpPr>
          <a:xfrm>
            <a:off x="6444631" y="2394518"/>
            <a:ext cx="135208" cy="140277"/>
            <a:chOff x="0" y="0"/>
            <a:chExt cx="2376680" cy="2465786"/>
          </a:xfrm>
        </p:grpSpPr>
        <p:sp>
          <p:nvSpPr>
            <p:cNvPr id="87" name="Freeform 87"/>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txBody>
            <a:bodyPr/>
            <a:lstStyle/>
            <a:p>
              <a:endParaRPr lang="en-US"/>
            </a:p>
          </p:txBody>
        </p:sp>
        <p:sp>
          <p:nvSpPr>
            <p:cNvPr id="88" name="Freeform 88"/>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txBody>
            <a:bodyPr/>
            <a:lstStyle/>
            <a:p>
              <a:endParaRPr lang="en-US"/>
            </a:p>
          </p:txBody>
        </p:sp>
      </p:grpSp>
      <p:grpSp>
        <p:nvGrpSpPr>
          <p:cNvPr id="89" name="Group 89"/>
          <p:cNvGrpSpPr/>
          <p:nvPr/>
        </p:nvGrpSpPr>
        <p:grpSpPr>
          <a:xfrm>
            <a:off x="11583011" y="2394518"/>
            <a:ext cx="135208" cy="140277"/>
            <a:chOff x="0" y="0"/>
            <a:chExt cx="2376680" cy="2465786"/>
          </a:xfrm>
        </p:grpSpPr>
        <p:sp>
          <p:nvSpPr>
            <p:cNvPr id="90" name="Freeform 90"/>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txBody>
            <a:bodyPr/>
            <a:lstStyle/>
            <a:p>
              <a:endParaRPr lang="en-US"/>
            </a:p>
          </p:txBody>
        </p:sp>
        <p:sp>
          <p:nvSpPr>
            <p:cNvPr id="91" name="Freeform 91"/>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txBody>
            <a:bodyPr/>
            <a:lstStyle/>
            <a:p>
              <a:endParaRPr lang="en-US"/>
            </a:p>
          </p:txBody>
        </p:sp>
      </p:grpSp>
      <p:grpSp>
        <p:nvGrpSpPr>
          <p:cNvPr id="92" name="Group 92"/>
          <p:cNvGrpSpPr/>
          <p:nvPr/>
        </p:nvGrpSpPr>
        <p:grpSpPr>
          <a:xfrm>
            <a:off x="9013821" y="2394518"/>
            <a:ext cx="135208" cy="140277"/>
            <a:chOff x="0" y="0"/>
            <a:chExt cx="2376680" cy="2465786"/>
          </a:xfrm>
        </p:grpSpPr>
        <p:sp>
          <p:nvSpPr>
            <p:cNvPr id="93" name="Freeform 93"/>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txBody>
            <a:bodyPr/>
            <a:lstStyle/>
            <a:p>
              <a:endParaRPr lang="en-US"/>
            </a:p>
          </p:txBody>
        </p:sp>
        <p:sp>
          <p:nvSpPr>
            <p:cNvPr id="94" name="Freeform 94"/>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txBody>
            <a:bodyPr/>
            <a:lstStyle/>
            <a:p>
              <a:endParaRPr lang="en-US"/>
            </a:p>
          </p:txBody>
        </p:sp>
      </p:grpSp>
      <p:grpSp>
        <p:nvGrpSpPr>
          <p:cNvPr id="95" name="Group 95"/>
          <p:cNvGrpSpPr/>
          <p:nvPr/>
        </p:nvGrpSpPr>
        <p:grpSpPr>
          <a:xfrm>
            <a:off x="9013821" y="6080247"/>
            <a:ext cx="135208" cy="140277"/>
            <a:chOff x="0" y="0"/>
            <a:chExt cx="2376680" cy="2465786"/>
          </a:xfrm>
        </p:grpSpPr>
        <p:sp>
          <p:nvSpPr>
            <p:cNvPr id="96" name="Freeform 96"/>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txBody>
            <a:bodyPr/>
            <a:lstStyle/>
            <a:p>
              <a:endParaRPr lang="en-US"/>
            </a:p>
          </p:txBody>
        </p:sp>
        <p:sp>
          <p:nvSpPr>
            <p:cNvPr id="97" name="Freeform 97"/>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txBody>
            <a:bodyPr/>
            <a:lstStyle/>
            <a:p>
              <a:endParaRPr lang="en-US"/>
            </a:p>
          </p:txBody>
        </p:sp>
      </p:grpSp>
      <p:grpSp>
        <p:nvGrpSpPr>
          <p:cNvPr id="98" name="Group 98"/>
          <p:cNvGrpSpPr/>
          <p:nvPr/>
        </p:nvGrpSpPr>
        <p:grpSpPr>
          <a:xfrm>
            <a:off x="6444631" y="6089362"/>
            <a:ext cx="135208" cy="140277"/>
            <a:chOff x="0" y="0"/>
            <a:chExt cx="2376680" cy="2465786"/>
          </a:xfrm>
        </p:grpSpPr>
        <p:sp>
          <p:nvSpPr>
            <p:cNvPr id="99" name="Freeform 99"/>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txBody>
            <a:bodyPr/>
            <a:lstStyle/>
            <a:p>
              <a:endParaRPr lang="en-US"/>
            </a:p>
          </p:txBody>
        </p:sp>
        <p:sp>
          <p:nvSpPr>
            <p:cNvPr id="100" name="Freeform 100"/>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txBody>
            <a:bodyPr/>
            <a:lstStyle/>
            <a:p>
              <a:endParaRPr lang="en-US"/>
            </a:p>
          </p:txBody>
        </p:sp>
      </p:grpSp>
      <p:sp>
        <p:nvSpPr>
          <p:cNvPr id="102" name="Rectangle 101">
            <a:extLst>
              <a:ext uri="{FF2B5EF4-FFF2-40B4-BE49-F238E27FC236}">
                <a16:creationId xmlns:a16="http://schemas.microsoft.com/office/drawing/2014/main" id="{1A008C5D-2036-4AA6-8336-5FAEE56EE3B4}"/>
              </a:ext>
            </a:extLst>
          </p:cNvPr>
          <p:cNvSpPr/>
          <p:nvPr/>
        </p:nvSpPr>
        <p:spPr>
          <a:xfrm>
            <a:off x="1946799" y="964193"/>
            <a:ext cx="833099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Tại</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sao</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sông</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lại</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có</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tên</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là</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sông</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Hồng ?</a:t>
            </a:r>
            <a:endParaRPr kumimoji="0" lang="en-US" altLang="en-US" sz="3200" b="0" i="0" u="none" strike="noStrike" kern="1200" cap="none" spc="0" normalizeH="0" baseline="0" noProof="0" dirty="0">
              <a:ln>
                <a:noFill/>
              </a:ln>
              <a:solidFill>
                <a:srgbClr val="D4487D"/>
              </a:solidFill>
              <a:effectLst/>
              <a:uLnTx/>
              <a:uFillTx/>
              <a:latin typeface="#9Slide03 Kaleko 105 Round Bold" pitchFamily="2" charset="0"/>
              <a:ea typeface="+mn-ea"/>
              <a:cs typeface="+mn-cs"/>
            </a:endParaRPr>
          </a:p>
        </p:txBody>
      </p:sp>
      <p:sp>
        <p:nvSpPr>
          <p:cNvPr id="103" name="TextBox 102">
            <a:extLst>
              <a:ext uri="{FF2B5EF4-FFF2-40B4-BE49-F238E27FC236}">
                <a16:creationId xmlns:a16="http://schemas.microsoft.com/office/drawing/2014/main" id="{68E2A790-C872-49B4-90F2-5E67A10401A9}"/>
              </a:ext>
            </a:extLst>
          </p:cNvPr>
          <p:cNvSpPr txBox="1">
            <a:spLocks noChangeArrowheads="1"/>
          </p:cNvSpPr>
          <p:nvPr/>
        </p:nvSpPr>
        <p:spPr bwMode="auto">
          <a:xfrm rot="426055">
            <a:off x="683299" y="2714086"/>
            <a:ext cx="516787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Trong</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quá</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tình</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chảy</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từ</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thượng</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nguồn</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nước</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sông</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cuốn</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theo</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nhiều</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DE8B47"/>
                </a:solidFill>
                <a:effectLst/>
                <a:uLnTx/>
                <a:uFillTx/>
                <a:latin typeface="#9Slide03 Kaleko 105 Round Bold" pitchFamily="2" charset="0"/>
                <a:ea typeface="+mn-ea"/>
                <a:cs typeface="Arial" panose="020B0604020202020204" pitchFamily="34" charset="0"/>
              </a:rPr>
              <a:t>phù</a:t>
            </a:r>
            <a:r>
              <a:rPr kumimoji="0" lang="en-US" altLang="en-US" sz="3000" b="0" i="0" u="none" strike="noStrike" kern="1200" cap="none" spc="0" normalizeH="0" baseline="0" noProof="0" dirty="0">
                <a:ln>
                  <a:noFill/>
                </a:ln>
                <a:solidFill>
                  <a:srgbClr val="DE8B47"/>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DE8B47"/>
                </a:solidFill>
                <a:effectLst/>
                <a:uLnTx/>
                <a:uFillTx/>
                <a:latin typeface="#9Slide03 Kaleko 105 Round Bold" pitchFamily="2" charset="0"/>
                <a:ea typeface="+mn-ea"/>
                <a:cs typeface="Arial" panose="020B0604020202020204" pitchFamily="34" charset="0"/>
              </a:rPr>
              <a:t>sa</a:t>
            </a:r>
            <a:r>
              <a:rPr kumimoji="0" lang="en-US" altLang="en-US" sz="3000" b="0" i="0" u="none" strike="noStrike" kern="1200" cap="none" spc="0" normalizeH="0" baseline="0" noProof="0" dirty="0">
                <a:ln>
                  <a:noFill/>
                </a:ln>
                <a:solidFill>
                  <a:srgbClr val="DE8B47"/>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làm</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cho</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nước</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có</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màu</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đỏ</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quanh</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năm</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nên</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có</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tên</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là</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sông</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Hồng</a:t>
            </a:r>
          </a:p>
        </p:txBody>
      </p:sp>
      <p:pic>
        <p:nvPicPr>
          <p:cNvPr id="4098" name="Picture 2" descr="Độc thoại với sông Hồng - Nhà Búp">
            <a:extLst>
              <a:ext uri="{FF2B5EF4-FFF2-40B4-BE49-F238E27FC236}">
                <a16:creationId xmlns:a16="http://schemas.microsoft.com/office/drawing/2014/main" id="{C1D8BBB9-E802-43EE-89A7-900E233FFC6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495802" y="2474326"/>
            <a:ext cx="5140111" cy="36978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2029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wipe(down)">
                                      <p:cBhvr>
                                        <p:cTn id="25" dur="580">
                                          <p:stCondLst>
                                            <p:cond delay="0"/>
                                          </p:stCondLst>
                                        </p:cTn>
                                        <p:tgtEl>
                                          <p:spTgt spid="102"/>
                                        </p:tgtEl>
                                      </p:cBhvr>
                                    </p:animEffect>
                                    <p:anim calcmode="lin" valueType="num">
                                      <p:cBhvr>
                                        <p:cTn id="26" dur="1822" tmFilter="0,0; 0.14,0.36; 0.43,0.73; 0.71,0.91; 1.0,1.0">
                                          <p:stCondLst>
                                            <p:cond delay="0"/>
                                          </p:stCondLst>
                                        </p:cTn>
                                        <p:tgtEl>
                                          <p:spTgt spid="10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2"/>
                                        </p:tgtEl>
                                        <p:attrNameLst>
                                          <p:attrName>ppt_y</p:attrName>
                                        </p:attrNameLst>
                                      </p:cBhvr>
                                      <p:tavLst>
                                        <p:tav tm="0" fmla="#ppt_y-sin(pi*$)/81">
                                          <p:val>
                                            <p:fltVal val="0"/>
                                          </p:val>
                                        </p:tav>
                                        <p:tav tm="100000">
                                          <p:val>
                                            <p:fltVal val="1"/>
                                          </p:val>
                                        </p:tav>
                                      </p:tavLst>
                                    </p:anim>
                                    <p:animScale>
                                      <p:cBhvr>
                                        <p:cTn id="31" dur="26">
                                          <p:stCondLst>
                                            <p:cond delay="650"/>
                                          </p:stCondLst>
                                        </p:cTn>
                                        <p:tgtEl>
                                          <p:spTgt spid="102"/>
                                        </p:tgtEl>
                                      </p:cBhvr>
                                      <p:to x="100000" y="60000"/>
                                    </p:animScale>
                                    <p:animScale>
                                      <p:cBhvr>
                                        <p:cTn id="32" dur="166" decel="50000">
                                          <p:stCondLst>
                                            <p:cond delay="676"/>
                                          </p:stCondLst>
                                        </p:cTn>
                                        <p:tgtEl>
                                          <p:spTgt spid="102"/>
                                        </p:tgtEl>
                                      </p:cBhvr>
                                      <p:to x="100000" y="100000"/>
                                    </p:animScale>
                                    <p:animScale>
                                      <p:cBhvr>
                                        <p:cTn id="33" dur="26">
                                          <p:stCondLst>
                                            <p:cond delay="1312"/>
                                          </p:stCondLst>
                                        </p:cTn>
                                        <p:tgtEl>
                                          <p:spTgt spid="102"/>
                                        </p:tgtEl>
                                      </p:cBhvr>
                                      <p:to x="100000" y="80000"/>
                                    </p:animScale>
                                    <p:animScale>
                                      <p:cBhvr>
                                        <p:cTn id="34" dur="166" decel="50000">
                                          <p:stCondLst>
                                            <p:cond delay="1338"/>
                                          </p:stCondLst>
                                        </p:cTn>
                                        <p:tgtEl>
                                          <p:spTgt spid="102"/>
                                        </p:tgtEl>
                                      </p:cBhvr>
                                      <p:to x="100000" y="100000"/>
                                    </p:animScale>
                                    <p:animScale>
                                      <p:cBhvr>
                                        <p:cTn id="35" dur="26">
                                          <p:stCondLst>
                                            <p:cond delay="1642"/>
                                          </p:stCondLst>
                                        </p:cTn>
                                        <p:tgtEl>
                                          <p:spTgt spid="102"/>
                                        </p:tgtEl>
                                      </p:cBhvr>
                                      <p:to x="100000" y="90000"/>
                                    </p:animScale>
                                    <p:animScale>
                                      <p:cBhvr>
                                        <p:cTn id="36" dur="166" decel="50000">
                                          <p:stCondLst>
                                            <p:cond delay="1668"/>
                                          </p:stCondLst>
                                        </p:cTn>
                                        <p:tgtEl>
                                          <p:spTgt spid="102"/>
                                        </p:tgtEl>
                                      </p:cBhvr>
                                      <p:to x="100000" y="100000"/>
                                    </p:animScale>
                                    <p:animScale>
                                      <p:cBhvr>
                                        <p:cTn id="37" dur="26">
                                          <p:stCondLst>
                                            <p:cond delay="1808"/>
                                          </p:stCondLst>
                                        </p:cTn>
                                        <p:tgtEl>
                                          <p:spTgt spid="102"/>
                                        </p:tgtEl>
                                      </p:cBhvr>
                                      <p:to x="100000" y="95000"/>
                                    </p:animScale>
                                    <p:animScale>
                                      <p:cBhvr>
                                        <p:cTn id="38" dur="166" decel="50000">
                                          <p:stCondLst>
                                            <p:cond delay="1834"/>
                                          </p:stCondLst>
                                        </p:cTn>
                                        <p:tgtEl>
                                          <p:spTgt spid="102"/>
                                        </p:tgtEl>
                                      </p:cBhvr>
                                      <p:to x="100000" y="100000"/>
                                    </p:animScale>
                                  </p:childTnLst>
                                </p:cTn>
                              </p:par>
                              <p:par>
                                <p:cTn id="39" presetID="16" presetClass="entr" presetSubtype="21"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03"/>
                                        </p:tgtEl>
                                        <p:attrNameLst>
                                          <p:attrName>style.visibility</p:attrName>
                                        </p:attrNameLst>
                                      </p:cBhvr>
                                      <p:to>
                                        <p:strVal val="visible"/>
                                      </p:to>
                                    </p:set>
                                    <p:animEffect transition="in" filter="barn(inVertical)">
                                      <p:cBhvr>
                                        <p:cTn id="46"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pic>
        <p:nvPicPr>
          <p:cNvPr id="6146" name="Picture 2" descr="Nâng cao hiệu quả công tác xã hội khi thiên tai, biến đổi khí hậu xẩy ra |  Tạp chí Tuyên giáo">
            <a:extLst>
              <a:ext uri="{FF2B5EF4-FFF2-40B4-BE49-F238E27FC236}">
                <a16:creationId xmlns:a16="http://schemas.microsoft.com/office/drawing/2014/main" id="{AA55705E-5068-4D86-A0FC-E84174615E4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65004" y="3820712"/>
            <a:ext cx="4266919" cy="2615012"/>
          </a:xfrm>
          <a:prstGeom prst="rect">
            <a:avLst/>
          </a:prstGeom>
          <a:ln w="38100" cap="sq">
            <a:solidFill>
              <a:schemeClr val="tx1">
                <a:lumMod val="85000"/>
                <a:lumOff val="1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descr="Nguy cơ xuất hiện lũ lớn ở Bắc Bộ những tháng cuối năm 2020 - Báo Nhân Dân">
            <a:extLst>
              <a:ext uri="{FF2B5EF4-FFF2-40B4-BE49-F238E27FC236}">
                <a16:creationId xmlns:a16="http://schemas.microsoft.com/office/drawing/2014/main" id="{9734EFCF-E8E5-452D-99FC-C9A28B7EEF6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3553" y="194117"/>
            <a:ext cx="5217098" cy="3534584"/>
          </a:xfrm>
          <a:prstGeom prst="rect">
            <a:avLst/>
          </a:prstGeom>
          <a:ln w="38100" cap="sq">
            <a:solidFill>
              <a:schemeClr val="tx1">
                <a:lumMod val="85000"/>
                <a:lumOff val="1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0" name="Picture 6" descr="Thủ tướng chỉ đạo ứng phó lũ ở Bắc Bộ và Đồng bằng sông Cửu Long">
            <a:extLst>
              <a:ext uri="{FF2B5EF4-FFF2-40B4-BE49-F238E27FC236}">
                <a16:creationId xmlns:a16="http://schemas.microsoft.com/office/drawing/2014/main" id="{AB61F849-B3FE-4E75-B4E4-1DAF44D89C7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962689" y="3179604"/>
            <a:ext cx="4127996" cy="2754147"/>
          </a:xfrm>
          <a:prstGeom prst="rect">
            <a:avLst/>
          </a:prstGeom>
          <a:ln w="38100" cap="sq">
            <a:solidFill>
              <a:schemeClr val="tx1">
                <a:lumMod val="85000"/>
                <a:lumOff val="1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2" name="Picture 8" descr="Lũ lịch sử năm 1996, nguy cơ vỡ đê sông Hồng">
            <a:extLst>
              <a:ext uri="{FF2B5EF4-FFF2-40B4-BE49-F238E27FC236}">
                <a16:creationId xmlns:a16="http://schemas.microsoft.com/office/drawing/2014/main" id="{5AD79A73-CDF4-460D-A905-D66EFF72CF6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205676" y="322664"/>
            <a:ext cx="4266919" cy="2615011"/>
          </a:xfrm>
          <a:prstGeom prst="rect">
            <a:avLst/>
          </a:prstGeom>
          <a:ln w="38100" cap="sq">
            <a:solidFill>
              <a:schemeClr val="tx1">
                <a:lumMod val="85000"/>
                <a:lumOff val="1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7">
            <a:extLst>
              <a:ext uri="{FF2B5EF4-FFF2-40B4-BE49-F238E27FC236}">
                <a16:creationId xmlns:a16="http://schemas.microsoft.com/office/drawing/2014/main" id="{53833F19-321E-4866-8BF5-CAC9E6CEFB7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483707" y="6027653"/>
            <a:ext cx="4988888" cy="743549"/>
          </a:xfrm>
          <a:prstGeom prst="rect">
            <a:avLst/>
          </a:prstGeom>
        </p:spPr>
      </p:pic>
      <p:sp>
        <p:nvSpPr>
          <p:cNvPr id="14" name="TextBox 7">
            <a:extLst>
              <a:ext uri="{FF2B5EF4-FFF2-40B4-BE49-F238E27FC236}">
                <a16:creationId xmlns:a16="http://schemas.microsoft.com/office/drawing/2014/main" id="{DCE7AE55-3543-43D2-8422-1EB9EAEDE031}"/>
              </a:ext>
            </a:extLst>
          </p:cNvPr>
          <p:cNvSpPr txBox="1">
            <a:spLocks noChangeArrowheads="1"/>
          </p:cNvSpPr>
          <p:nvPr/>
        </p:nvSpPr>
        <p:spPr bwMode="auto">
          <a:xfrm>
            <a:off x="5816052" y="6168594"/>
            <a:ext cx="5019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Ngập</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lụt</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ở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đồng</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bằng</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Bắc</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Bộ</a:t>
            </a:r>
            <a:endPar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endParaRPr>
          </a:p>
        </p:txBody>
      </p:sp>
      <p:pic>
        <p:nvPicPr>
          <p:cNvPr id="6156" name="Picture 12" descr="scared sticker by mushroommovie | Stickers, Anime funny, Aesthetic gif">
            <a:extLst>
              <a:ext uri="{FF2B5EF4-FFF2-40B4-BE49-F238E27FC236}">
                <a16:creationId xmlns:a16="http://schemas.microsoft.com/office/drawing/2014/main" id="{55296239-0C3D-4B92-9E77-F40421846B20}"/>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27040" y="3392277"/>
            <a:ext cx="215265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1">
            <a:extLst>
              <a:ext uri="{FF2B5EF4-FFF2-40B4-BE49-F238E27FC236}">
                <a16:creationId xmlns:a16="http://schemas.microsoft.com/office/drawing/2014/main" id="{CDDA4942-0D4F-4273-8B05-9B8A7F8FF34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227040" y="158408"/>
            <a:ext cx="354974" cy="328512"/>
          </a:xfrm>
          <a:prstGeom prst="rect">
            <a:avLst/>
          </a:prstGeom>
        </p:spPr>
      </p:pic>
      <p:pic>
        <p:nvPicPr>
          <p:cNvPr id="17" name="Picture 13">
            <a:extLst>
              <a:ext uri="{FF2B5EF4-FFF2-40B4-BE49-F238E27FC236}">
                <a16:creationId xmlns:a16="http://schemas.microsoft.com/office/drawing/2014/main" id="{7FD87C2D-42B7-4366-9B58-5AB293F59D7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900807" y="3820712"/>
            <a:ext cx="293624" cy="271736"/>
          </a:xfrm>
          <a:prstGeom prst="rect">
            <a:avLst/>
          </a:prstGeom>
        </p:spPr>
      </p:pic>
      <p:pic>
        <p:nvPicPr>
          <p:cNvPr id="18" name="Picture 13">
            <a:extLst>
              <a:ext uri="{FF2B5EF4-FFF2-40B4-BE49-F238E27FC236}">
                <a16:creationId xmlns:a16="http://schemas.microsoft.com/office/drawing/2014/main" id="{57AA5B5F-B10A-4D73-B65D-3FF694A8C511}"/>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95462" y="0"/>
            <a:ext cx="336181" cy="436963"/>
          </a:xfrm>
          <a:prstGeom prst="rect">
            <a:avLst/>
          </a:prstGeom>
        </p:spPr>
      </p:pic>
      <p:pic>
        <p:nvPicPr>
          <p:cNvPr id="19" name="Picture 11">
            <a:extLst>
              <a:ext uri="{FF2B5EF4-FFF2-40B4-BE49-F238E27FC236}">
                <a16:creationId xmlns:a16="http://schemas.microsoft.com/office/drawing/2014/main" id="{554B6F8C-989B-41AD-8A79-AD39B4F8B2E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741026" y="3015348"/>
            <a:ext cx="354974" cy="328512"/>
          </a:xfrm>
          <a:prstGeom prst="rect">
            <a:avLst/>
          </a:prstGeom>
        </p:spPr>
      </p:pic>
    </p:spTree>
    <p:extLst>
      <p:ext uri="{BB962C8B-B14F-4D97-AF65-F5344CB8AC3E}">
        <p14:creationId xmlns:p14="http://schemas.microsoft.com/office/powerpoint/2010/main" val="265141884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9391" y="631289"/>
            <a:ext cx="8997354" cy="565091"/>
            <a:chOff x="0" y="-242677"/>
            <a:chExt cx="13764824" cy="1130183"/>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dirty="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d</a:t>
              </a:r>
              <a:r>
                <a:rPr kumimoji="0" lang="vi-VN"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242677"/>
              <a:ext cx="12176262" cy="1130183"/>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5400" dirty="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ĐẤT VÀ SINH VẬT</a:t>
              </a:r>
              <a:endParaRPr kumimoji="0" lang="en-US" sz="54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id="{919384C9-F255-4733-A8DC-31A70694FB96}"/>
              </a:ext>
            </a:extLst>
          </p:cNvPr>
          <p:cNvGrpSpPr/>
          <p:nvPr/>
        </p:nvGrpSpPr>
        <p:grpSpPr>
          <a:xfrm>
            <a:off x="831935" y="1381539"/>
            <a:ext cx="6839400" cy="7647733"/>
            <a:chOff x="6434169" y="362123"/>
            <a:chExt cx="4648088" cy="5112414"/>
          </a:xfrm>
        </p:grpSpPr>
        <p:sp>
          <p:nvSpPr>
            <p:cNvPr id="20" name="Freeform 9">
              <a:extLst>
                <a:ext uri="{FF2B5EF4-FFF2-40B4-BE49-F238E27FC236}">
                  <a16:creationId xmlns:a16="http://schemas.microsoft.com/office/drawing/2014/main" id="{E40DE492-4228-43A0-8087-0E8B8752BDE0}"/>
                </a:ext>
              </a:extLst>
            </p:cNvPr>
            <p:cNvSpPr/>
            <p:nvPr/>
          </p:nvSpPr>
          <p:spPr>
            <a:xfrm>
              <a:off x="6434169" y="362123"/>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txBody>
            <a:bodyPr/>
            <a:lstStyle/>
            <a:p>
              <a:endParaRPr lang="en-US"/>
            </a:p>
          </p:txBody>
        </p:sp>
        <p:sp>
          <p:nvSpPr>
            <p:cNvPr id="22" name="Rectangle 21">
              <a:extLst>
                <a:ext uri="{FF2B5EF4-FFF2-40B4-BE49-F238E27FC236}">
                  <a16:creationId xmlns:a16="http://schemas.microsoft.com/office/drawing/2014/main" id="{C4112C26-2B54-4BE3-9B28-C7C9AAA4A1A6}"/>
                </a:ext>
              </a:extLst>
            </p:cNvPr>
            <p:cNvSpPr/>
            <p:nvPr/>
          </p:nvSpPr>
          <p:spPr>
            <a:xfrm>
              <a:off x="6610081" y="474939"/>
              <a:ext cx="4359875" cy="49995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rPr>
                <a:t>Đọc thông tin và quan sát hình 4,5, em hãy:</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vi-VN" sz="4000" dirty="0">
                  <a:solidFill>
                    <a:srgbClr val="8064A2">
                      <a:lumMod val="75000"/>
                    </a:srgbClr>
                  </a:solidFill>
                  <a:latin typeface="Cambria" panose="02040503050406030204" pitchFamily="18" charset="0"/>
                  <a:ea typeface="Cambria" panose="02040503050406030204" pitchFamily="18" charset="0"/>
                </a:rPr>
                <a:t>Cho biết tên loại đất chính ở vùng Đồng bằng Bắc Bộ.</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vi-VN" sz="40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rPr>
                <a:t>Nêu</a:t>
              </a:r>
              <a:r>
                <a:rPr kumimoji="0" lang="vi-VN" sz="4000" b="0" i="0" u="none" strike="noStrike" kern="1200" cap="none" spc="0" normalizeH="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rPr>
                <a:t> đặc điểm của sinh vật tự nhiên ở vùng đồng bằng Bắc Bộ.</a:t>
              </a:r>
              <a:endParaRPr kumimoji="0" lang="en-US" sz="40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23" name="Picture 14">
            <a:extLst>
              <a:ext uri="{FF2B5EF4-FFF2-40B4-BE49-F238E27FC236}">
                <a16:creationId xmlns:a16="http://schemas.microsoft.com/office/drawing/2014/main" id="{67C7F6C9-7CE2-480E-8248-41B0AF601D57}"/>
              </a:ext>
            </a:extLst>
          </p:cNvPr>
          <p:cNvPicPr>
            <a:picLocks noChangeAspect="1"/>
          </p:cNvPicPr>
          <p:nvPr/>
        </p:nvPicPr>
        <p:blipFill>
          <a:blip r:embed="rId8"/>
          <a:srcRect/>
          <a:stretch>
            <a:fillRect/>
          </a:stretch>
        </p:blipFill>
        <p:spPr>
          <a:xfrm>
            <a:off x="0" y="4319089"/>
            <a:ext cx="1354087" cy="2261524"/>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46406">
            <a:off x="6497958" y="5756318"/>
            <a:ext cx="902157" cy="849668"/>
          </a:xfrm>
          <a:prstGeom prst="rect">
            <a:avLst/>
          </a:prstGeom>
        </p:spPr>
      </p:pic>
      <p:sp>
        <p:nvSpPr>
          <p:cNvPr id="6" name="Rectangle 5"/>
          <p:cNvSpPr/>
          <p:nvPr/>
        </p:nvSpPr>
        <p:spPr>
          <a:xfrm>
            <a:off x="7412274" y="1476179"/>
            <a:ext cx="3164649"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vi-VN" sz="4400" b="0" i="0" u="none" strike="noStrike" kern="1200" cap="none" spc="0" normalizeH="0" baseline="0" noProof="0" dirty="0">
                <a:ln w="19050">
                  <a:noFill/>
                  <a:prstDash val="lgDash"/>
                </a:ln>
                <a:solidFill>
                  <a:prstClr val="white"/>
                </a:solidFill>
                <a:effectLst>
                  <a:reflection blurRad="6350" stA="50000" endA="300" endPos="50000" dist="29997" dir="5400000" sy="-100000" algn="bl" rotWithShape="0"/>
                </a:effectLst>
                <a:uLnTx/>
                <a:uFillTx/>
                <a:latin typeface="#9Slide03 IcielPanton Black" panose="00000A00000000000000" pitchFamily="2" charset="0"/>
                <a:ea typeface="+mn-ea"/>
                <a:cs typeface="#9Slide03 Cousine Bold" panose="02070709020205020404" pitchFamily="49" charset="0"/>
                <a:sym typeface="Poppins ExtraBold"/>
              </a:rPr>
              <a:t>THÔNG TIN</a:t>
            </a:r>
            <a:endParaRPr kumimoji="0" lang="en-US" sz="3600" b="0" i="0" u="none" strike="noStrike" kern="1200" cap="none" spc="0" normalizeH="0" baseline="0" noProof="0" dirty="0">
              <a:ln w="19050">
                <a:noFill/>
                <a:prstDash val="lgDash"/>
              </a:ln>
              <a:solidFill>
                <a:prstClr val="white"/>
              </a:solidFill>
              <a:effectLst>
                <a:reflection blurRad="6350" stA="50000" endA="300" endPos="50000" dist="29997" dir="5400000" sy="-100000" algn="bl" rotWithShape="0"/>
              </a:effectLst>
              <a:uLnTx/>
              <a:uFillTx/>
              <a:latin typeface="#9Slide03 SVNEvery Movie Every " panose="02000500000000000000" pitchFamily="2" charset="0"/>
              <a:ea typeface="+mn-ea"/>
              <a:cs typeface="#9Slide03 Cousine Bold" panose="02070709020205020404" pitchFamily="49" charset="0"/>
              <a:sym typeface="Poppins ExtraBold"/>
            </a:endParaRPr>
          </a:p>
        </p:txBody>
      </p:sp>
      <p:pic>
        <p:nvPicPr>
          <p:cNvPr id="8" name="Picture 7"/>
          <p:cNvPicPr>
            <a:picLocks noChangeAspect="1"/>
          </p:cNvPicPr>
          <p:nvPr/>
        </p:nvPicPr>
        <p:blipFill rotWithShape="1">
          <a:blip r:embed="rId11"/>
          <a:srcRect l="22199" t="23854" r="46844" b="35674"/>
          <a:stretch/>
        </p:blipFill>
        <p:spPr>
          <a:xfrm>
            <a:off x="7764936" y="401778"/>
            <a:ext cx="4253550" cy="3128040"/>
          </a:xfrm>
          <a:prstGeom prst="rect">
            <a:avLst/>
          </a:prstGeom>
        </p:spPr>
      </p:pic>
      <p:pic>
        <p:nvPicPr>
          <p:cNvPr id="16" name="Picture 15"/>
          <p:cNvPicPr>
            <a:picLocks noChangeAspect="1"/>
          </p:cNvPicPr>
          <p:nvPr/>
        </p:nvPicPr>
        <p:blipFill rotWithShape="1">
          <a:blip r:embed="rId11"/>
          <a:srcRect l="53246" t="23854" r="15887" b="35674"/>
          <a:stretch/>
        </p:blipFill>
        <p:spPr>
          <a:xfrm>
            <a:off x="7930180" y="3624458"/>
            <a:ext cx="3954530" cy="2916583"/>
          </a:xfrm>
          <a:prstGeom prst="rect">
            <a:avLst/>
          </a:prstGeom>
        </p:spPr>
      </p:pic>
    </p:spTree>
    <p:extLst>
      <p:ext uri="{BB962C8B-B14F-4D97-AF65-F5344CB8AC3E}">
        <p14:creationId xmlns:p14="http://schemas.microsoft.com/office/powerpoint/2010/main" val="5229319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343</Words>
  <Application>Microsoft Office PowerPoint</Application>
  <PresentationFormat>Widescreen</PresentationFormat>
  <Paragraphs>40</Paragraphs>
  <Slides>14</Slides>
  <Notes>2</Notes>
  <HiddenSlides>0</HiddenSlides>
  <MMClips>0</MMClips>
  <ScaleCrop>false</ScaleCrop>
  <HeadingPairs>
    <vt:vector size="6" baseType="variant">
      <vt:variant>
        <vt:lpstr>Fonts Used</vt:lpstr>
      </vt:variant>
      <vt:variant>
        <vt:i4>21</vt:i4>
      </vt:variant>
      <vt:variant>
        <vt:lpstr>Theme</vt:lpstr>
      </vt:variant>
      <vt:variant>
        <vt:i4>8</vt:i4>
      </vt:variant>
      <vt:variant>
        <vt:lpstr>Slide Titles</vt:lpstr>
      </vt:variant>
      <vt:variant>
        <vt:i4>14</vt:i4>
      </vt:variant>
    </vt:vector>
  </HeadingPairs>
  <TitlesOfParts>
    <vt:vector size="43" baseType="lpstr">
      <vt:lpstr>Arial</vt:lpstr>
      <vt:lpstr>#9Slide03 Kaleko 105 Round Bold</vt:lpstr>
      <vt:lpstr>黑体</vt:lpstr>
      <vt:lpstr>#9Slide03 IcielPanton Black</vt:lpstr>
      <vt:lpstr>Architecture</vt:lpstr>
      <vt:lpstr>#9Slide03 AmpleSoft Bold</vt:lpstr>
      <vt:lpstr>#9Slide03 SVNEvery Movie Every </vt:lpstr>
      <vt:lpstr>UTM Rockwell</vt:lpstr>
      <vt:lpstr>#9Slide04 Tinos Bold</vt:lpstr>
      <vt:lpstr>字魂59号-创粗黑</vt:lpstr>
      <vt:lpstr>Times New Roman</vt:lpstr>
      <vt:lpstr>UTM Ong Do Gia</vt:lpstr>
      <vt:lpstr>Calibri</vt:lpstr>
      <vt:lpstr>JetBrains Mono Bold</vt:lpstr>
      <vt:lpstr>Cambria</vt:lpstr>
      <vt:lpstr>#9Slide03 Arima Madurai ExtraBo</vt:lpstr>
      <vt:lpstr>Poppins ExtraBold</vt:lpstr>
      <vt:lpstr>#9Slide04 Faustina Bold</vt:lpstr>
      <vt:lpstr>印品黑体</vt:lpstr>
      <vt:lpstr>等线</vt:lpstr>
      <vt:lpstr>Calibri Light</vt:lpstr>
      <vt:lpstr>Office Theme</vt:lpstr>
      <vt:lpstr>Office 主题​​</vt:lpstr>
      <vt:lpstr>1_Office 主题​​</vt:lpstr>
      <vt:lpstr>2_Office Theme</vt:lpstr>
      <vt:lpstr>5_Office Theme</vt:lpstr>
      <vt:lpstr>1_Office Theme</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Thu Trang</cp:lastModifiedBy>
  <cp:revision>19</cp:revision>
  <dcterms:created xsi:type="dcterms:W3CDTF">2023-09-19T04:09:44Z</dcterms:created>
  <dcterms:modified xsi:type="dcterms:W3CDTF">2023-12-20T14:20:59Z</dcterms:modified>
</cp:coreProperties>
</file>