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70" r:id="rId6"/>
    <p:sldId id="261" r:id="rId7"/>
    <p:sldId id="262" r:id="rId8"/>
    <p:sldId id="271" r:id="rId9"/>
    <p:sldId id="263" r:id="rId10"/>
    <p:sldId id="265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CA1B7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7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3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69377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970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07099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61406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39641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20039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75280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2138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51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79458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12657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01800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1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2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5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8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3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6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9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5D9D5-B74B-4335-B6F2-33A3143B43E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2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4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形状 34">
            <a:extLst>
              <a:ext uri="{FF2B5EF4-FFF2-40B4-BE49-F238E27FC236}">
                <a16:creationId xmlns:a16="http://schemas.microsoft.com/office/drawing/2014/main" xmlns="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xmlns="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xmlns="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xmlns="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xmlns="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xmlns="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xmlns="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9154"/>
          <a:stretch/>
        </p:blipFill>
        <p:spPr>
          <a:xfrm>
            <a:off x="1006105" y="124673"/>
            <a:ext cx="9780958" cy="65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88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形状 34">
            <a:extLst>
              <a:ext uri="{FF2B5EF4-FFF2-40B4-BE49-F238E27FC236}">
                <a16:creationId xmlns:a16="http://schemas.microsoft.com/office/drawing/2014/main" xmlns="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xmlns="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xmlns="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xmlns="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xmlns="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xmlns="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xmlns="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2" name="文本框 19">
            <a:extLst>
              <a:ext uri="{FF2B5EF4-FFF2-40B4-BE49-F238E27FC236}">
                <a16:creationId xmlns:a16="http://schemas.microsoft.com/office/drawing/2014/main" xmlns="" id="{20B5F700-1D9A-B242-A637-49FDCD54485B}"/>
              </a:ext>
            </a:extLst>
          </p:cNvPr>
          <p:cNvSpPr txBox="1"/>
          <p:nvPr/>
        </p:nvSpPr>
        <p:spPr>
          <a:xfrm>
            <a:off x="3476784" y="1510938"/>
            <a:ext cx="532389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800" b="0" i="0" u="none" strike="noStrike" kern="1200" cap="none" spc="0" normalizeH="0" baseline="0" noProof="0" smtClean="0">
                <a:ln w="28575">
                  <a:solidFill>
                    <a:sysClr val="windowText" lastClr="000000"/>
                  </a:solidFill>
                </a:ln>
                <a:solidFill>
                  <a:srgbClr val="FCA1B7"/>
                </a:solidFill>
                <a:effectLst/>
                <a:uLnTx/>
                <a:uFillTx/>
                <a:latin typeface="#9Slide07 IcielKoni" pitchFamily="2" charset="0"/>
                <a:ea typeface="zihun7hao-wennuantongzhiti" pitchFamily="2" charset="-122"/>
                <a:cs typeface="+mn-cs"/>
              </a:rPr>
              <a:t>TẠM</a:t>
            </a:r>
            <a:r>
              <a:rPr kumimoji="1" lang="en-US" altLang="zh-CN" sz="8800" b="0" i="0" u="none" strike="noStrike" kern="1200" cap="none" spc="0" normalizeH="0" noProof="0" smtClean="0">
                <a:ln w="28575">
                  <a:solidFill>
                    <a:sysClr val="windowText" lastClr="000000"/>
                  </a:solidFill>
                </a:ln>
                <a:solidFill>
                  <a:srgbClr val="FCA1B7"/>
                </a:solidFill>
                <a:effectLst/>
                <a:uLnTx/>
                <a:uFillTx/>
                <a:latin typeface="#9Slide07 IcielKoni" pitchFamily="2" charset="0"/>
                <a:ea typeface="zihun7hao-wennuantongzhiti" pitchFamily="2" charset="-122"/>
                <a:cs typeface="+mn-cs"/>
              </a:rPr>
              <a:t> BIỆT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800" b="0" i="0" u="none" strike="noStrike" kern="1200" cap="none" spc="0" normalizeH="0" noProof="0" smtClean="0">
                <a:ln w="28575">
                  <a:solidFill>
                    <a:sysClr val="windowText" lastClr="000000"/>
                  </a:solidFill>
                </a:ln>
                <a:solidFill>
                  <a:srgbClr val="FCA1B7"/>
                </a:solidFill>
                <a:effectLst/>
                <a:uLnTx/>
                <a:uFillTx/>
                <a:latin typeface="#9Slide07 IcielKoni" pitchFamily="2" charset="0"/>
                <a:ea typeface="zihun7hao-wennuantongzhiti" pitchFamily="2" charset="-122"/>
                <a:cs typeface="+mn-cs"/>
              </a:rPr>
              <a:t>CÁC CON</a:t>
            </a:r>
            <a:endParaRPr kumimoji="1" lang="zh-CN" altLang="en-US" sz="8800" b="0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FCA1B7"/>
              </a:solidFill>
              <a:effectLst/>
              <a:uLnTx/>
              <a:uFillTx/>
              <a:latin typeface="#9Slide07 IcielKoni" pitchFamily="2" charset="0"/>
              <a:ea typeface="zihun7hao-wennuantongzhiti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337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5FBC96B-2977-664A-86D1-E24679146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5"/>
          <a:stretch/>
        </p:blipFill>
        <p:spPr>
          <a:xfrm>
            <a:off x="0" y="962627"/>
            <a:ext cx="5251036" cy="51943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977FEC2C-C20F-E640-ACB4-2344054A232D}"/>
              </a:ext>
            </a:extLst>
          </p:cNvPr>
          <p:cNvGrpSpPr/>
          <p:nvPr/>
        </p:nvGrpSpPr>
        <p:grpSpPr>
          <a:xfrm>
            <a:off x="525055" y="5216309"/>
            <a:ext cx="1014412" cy="414337"/>
            <a:chOff x="2843213" y="5216309"/>
            <a:chExt cx="1014412" cy="414337"/>
          </a:xfrm>
        </p:grpSpPr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xmlns="" id="{A4DEE64C-5895-D04A-9579-0027BD39451E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xmlns="" id="{9D06714F-502E-2941-9A31-6C2E0D1801C7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17" name="圆角矩形 16">
            <a:extLst>
              <a:ext uri="{FF2B5EF4-FFF2-40B4-BE49-F238E27FC236}">
                <a16:creationId xmlns:a16="http://schemas.microsoft.com/office/drawing/2014/main" xmlns="" id="{B51BF521-0065-5842-9BB9-239FDDF44DE0}"/>
              </a:ext>
            </a:extLst>
          </p:cNvPr>
          <p:cNvSpPr/>
          <p:nvPr/>
        </p:nvSpPr>
        <p:spPr>
          <a:xfrm>
            <a:off x="1746212" y="5437766"/>
            <a:ext cx="528638" cy="180000"/>
          </a:xfrm>
          <a:prstGeom prst="roundRect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8" name="image 102">
            <a:extLst>
              <a:ext uri="{FF2B5EF4-FFF2-40B4-BE49-F238E27FC236}">
                <a16:creationId xmlns:a16="http://schemas.microsoft.com/office/drawing/2014/main" xmlns="" id="{D9BD2F3C-9B1B-5C4D-9BFF-FACEE028AA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5510336" y="1592403"/>
            <a:ext cx="933436" cy="69804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59BAC26F-8E0D-5A45-B6F3-140A01D894A2}"/>
              </a:ext>
            </a:extLst>
          </p:cNvPr>
          <p:cNvSpPr txBox="1"/>
          <p:nvPr/>
        </p:nvSpPr>
        <p:spPr>
          <a:xfrm>
            <a:off x="1028208" y="2016543"/>
            <a:ext cx="258756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600" b="0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E799"/>
                </a:solidFill>
                <a:effectLst/>
                <a:uLnTx/>
                <a:uFillTx/>
                <a:latin typeface="#9Slide07 IcielKoni" pitchFamily="2" charset="0"/>
                <a:ea typeface="zihun7hao-wennuantongzhiti" pitchFamily="2" charset="-122"/>
                <a:cs typeface="+mn-cs"/>
              </a:rPr>
              <a:t>01</a:t>
            </a:r>
            <a:endParaRPr kumimoji="1" lang="zh-CN" altLang="en-US" sz="16600" b="0" i="0" u="none" strike="noStrike" kern="120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rgbClr val="FFE799"/>
              </a:solidFill>
              <a:effectLst/>
              <a:uLnTx/>
              <a:uFillTx/>
              <a:latin typeface="#9Slide07 IcielKoni" pitchFamily="2" charset="0"/>
              <a:ea typeface="zihun7hao-wennuantongzhiti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20B5F700-1D9A-B242-A637-49FDCD54485B}"/>
              </a:ext>
            </a:extLst>
          </p:cNvPr>
          <p:cNvSpPr txBox="1"/>
          <p:nvPr/>
        </p:nvSpPr>
        <p:spPr>
          <a:xfrm>
            <a:off x="5427999" y="2689089"/>
            <a:ext cx="64283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800" b="0" i="0" u="none" strike="noStrike" kern="1200" cap="none" spc="0" normalizeH="0" baseline="0" noProof="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CA1B7"/>
                </a:solidFill>
                <a:effectLst/>
                <a:uLnTx/>
                <a:uFillTx/>
                <a:latin typeface="#9Slide07 IcielKoni" pitchFamily="2" charset="0"/>
                <a:ea typeface="zihun7hao-wennuantongzhiti" pitchFamily="2" charset="-122"/>
                <a:cs typeface="+mn-cs"/>
              </a:rPr>
              <a:t>KHỞI ĐỘNG</a:t>
            </a:r>
            <a:endParaRPr kumimoji="1" lang="zh-CN" altLang="en-US" sz="8800" b="0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FCA1B7"/>
              </a:solidFill>
              <a:effectLst/>
              <a:uLnTx/>
              <a:uFillTx/>
              <a:latin typeface="#9Slide07 IcielKoni" pitchFamily="2" charset="0"/>
              <a:ea typeface="zihun7hao-wennuantongzhiti" pitchFamily="2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B0902444-F8EA-3B43-AD06-C3A1A41E8B9F}"/>
              </a:ext>
            </a:extLst>
          </p:cNvPr>
          <p:cNvSpPr/>
          <p:nvPr/>
        </p:nvSpPr>
        <p:spPr>
          <a:xfrm>
            <a:off x="11856362" y="2316723"/>
            <a:ext cx="443433" cy="2486108"/>
          </a:xfrm>
          <a:prstGeom prst="rect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08D34C46-354D-D142-8C7F-8AB8DC9B0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4605993" y="4815074"/>
            <a:ext cx="602779" cy="1767959"/>
          </a:xfrm>
          <a:prstGeom prst="rect">
            <a:avLst/>
          </a:prstGeom>
        </p:spPr>
      </p:pic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23485263-5793-914D-B9A4-4D9F31651E99}"/>
              </a:ext>
            </a:extLst>
          </p:cNvPr>
          <p:cNvSpPr/>
          <p:nvPr/>
        </p:nvSpPr>
        <p:spPr>
          <a:xfrm>
            <a:off x="10614867" y="1073459"/>
            <a:ext cx="572351" cy="572351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32ACA08A-36FD-D54F-8725-56CB6121FD3A}"/>
              </a:ext>
            </a:extLst>
          </p:cNvPr>
          <p:cNvSpPr/>
          <p:nvPr/>
        </p:nvSpPr>
        <p:spPr>
          <a:xfrm>
            <a:off x="5289713" y="566769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5E07AAA2-24ED-6D4A-9F07-BBDE17B2F526}"/>
              </a:ext>
            </a:extLst>
          </p:cNvPr>
          <p:cNvSpPr/>
          <p:nvPr/>
        </p:nvSpPr>
        <p:spPr>
          <a:xfrm>
            <a:off x="9663676" y="5328469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616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5FBC96B-2977-664A-86D1-E24679146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5"/>
          <a:stretch/>
        </p:blipFill>
        <p:spPr>
          <a:xfrm>
            <a:off x="0" y="962627"/>
            <a:ext cx="5251036" cy="51943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977FEC2C-C20F-E640-ACB4-2344054A232D}"/>
              </a:ext>
            </a:extLst>
          </p:cNvPr>
          <p:cNvGrpSpPr/>
          <p:nvPr/>
        </p:nvGrpSpPr>
        <p:grpSpPr>
          <a:xfrm>
            <a:off x="525055" y="5216309"/>
            <a:ext cx="1014412" cy="414337"/>
            <a:chOff x="2843213" y="5216309"/>
            <a:chExt cx="1014412" cy="414337"/>
          </a:xfrm>
        </p:grpSpPr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xmlns="" id="{A4DEE64C-5895-D04A-9579-0027BD39451E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xmlns="" id="{9D06714F-502E-2941-9A31-6C2E0D1801C7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17" name="圆角矩形 16">
            <a:extLst>
              <a:ext uri="{FF2B5EF4-FFF2-40B4-BE49-F238E27FC236}">
                <a16:creationId xmlns:a16="http://schemas.microsoft.com/office/drawing/2014/main" xmlns="" id="{B51BF521-0065-5842-9BB9-239FDDF44DE0}"/>
              </a:ext>
            </a:extLst>
          </p:cNvPr>
          <p:cNvSpPr/>
          <p:nvPr/>
        </p:nvSpPr>
        <p:spPr>
          <a:xfrm>
            <a:off x="1746212" y="5437766"/>
            <a:ext cx="528638" cy="180000"/>
          </a:xfrm>
          <a:prstGeom prst="roundRect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8" name="image 102">
            <a:extLst>
              <a:ext uri="{FF2B5EF4-FFF2-40B4-BE49-F238E27FC236}">
                <a16:creationId xmlns:a16="http://schemas.microsoft.com/office/drawing/2014/main" xmlns="" id="{D9BD2F3C-9B1B-5C4D-9BFF-FACEE028AA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5510336" y="1592403"/>
            <a:ext cx="933436" cy="69804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59BAC26F-8E0D-5A45-B6F3-140A01D894A2}"/>
              </a:ext>
            </a:extLst>
          </p:cNvPr>
          <p:cNvSpPr txBox="1"/>
          <p:nvPr/>
        </p:nvSpPr>
        <p:spPr>
          <a:xfrm>
            <a:off x="861496" y="2016543"/>
            <a:ext cx="275428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600" b="0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E799"/>
                </a:solidFill>
                <a:effectLst/>
                <a:uLnTx/>
                <a:uFillTx/>
                <a:latin typeface="#9Slide07 IcielKoni" pitchFamily="2" charset="0"/>
                <a:ea typeface="zihun7hao-wennuantongzhiti" pitchFamily="2" charset="-122"/>
                <a:cs typeface="+mn-cs"/>
              </a:rPr>
              <a:t>02</a:t>
            </a:r>
            <a:endParaRPr kumimoji="1" lang="zh-CN" altLang="en-US" sz="16600" b="0" i="0" u="none" strike="noStrike" kern="120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rgbClr val="FFE799"/>
              </a:solidFill>
              <a:effectLst/>
              <a:uLnTx/>
              <a:uFillTx/>
              <a:latin typeface="#9Slide07 IcielKoni" pitchFamily="2" charset="0"/>
              <a:ea typeface="zihun7hao-wennuantongzhiti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20B5F700-1D9A-B242-A637-49FDCD54485B}"/>
              </a:ext>
            </a:extLst>
          </p:cNvPr>
          <p:cNvSpPr txBox="1"/>
          <p:nvPr/>
        </p:nvSpPr>
        <p:spPr>
          <a:xfrm>
            <a:off x="5427999" y="2689089"/>
            <a:ext cx="61205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800" b="0" i="0" u="none" strike="noStrike" kern="1200" cap="none" spc="0" normalizeH="0" baseline="0" noProof="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CA1B7"/>
                </a:solidFill>
                <a:effectLst/>
                <a:uLnTx/>
                <a:uFillTx/>
                <a:latin typeface="#9Slide07 IcielKoni" pitchFamily="2" charset="0"/>
                <a:ea typeface="zihun7hao-wennuantongzhiti" pitchFamily="2" charset="-122"/>
                <a:cs typeface="+mn-cs"/>
              </a:rPr>
              <a:t>LUYỆN TẬP</a:t>
            </a:r>
            <a:endParaRPr kumimoji="1" lang="zh-CN" altLang="en-US" sz="8800" b="0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FCA1B7"/>
              </a:solidFill>
              <a:effectLst/>
              <a:uLnTx/>
              <a:uFillTx/>
              <a:latin typeface="#9Slide07 IcielKoni" pitchFamily="2" charset="0"/>
              <a:ea typeface="zihun7hao-wennuantongzhiti" pitchFamily="2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B0902444-F8EA-3B43-AD06-C3A1A41E8B9F}"/>
              </a:ext>
            </a:extLst>
          </p:cNvPr>
          <p:cNvSpPr/>
          <p:nvPr/>
        </p:nvSpPr>
        <p:spPr>
          <a:xfrm>
            <a:off x="11856362" y="2316723"/>
            <a:ext cx="443433" cy="2486108"/>
          </a:xfrm>
          <a:prstGeom prst="rect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08D34C46-354D-D142-8C7F-8AB8DC9B0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4605993" y="4815074"/>
            <a:ext cx="602779" cy="1767959"/>
          </a:xfrm>
          <a:prstGeom prst="rect">
            <a:avLst/>
          </a:prstGeom>
        </p:spPr>
      </p:pic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23485263-5793-914D-B9A4-4D9F31651E99}"/>
              </a:ext>
            </a:extLst>
          </p:cNvPr>
          <p:cNvSpPr/>
          <p:nvPr/>
        </p:nvSpPr>
        <p:spPr>
          <a:xfrm>
            <a:off x="10614867" y="1073459"/>
            <a:ext cx="572351" cy="572351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32ACA08A-36FD-D54F-8725-56CB6121FD3A}"/>
              </a:ext>
            </a:extLst>
          </p:cNvPr>
          <p:cNvSpPr/>
          <p:nvPr/>
        </p:nvSpPr>
        <p:spPr>
          <a:xfrm>
            <a:off x="5289713" y="566769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5E07AAA2-24ED-6D4A-9F07-BBDE17B2F526}"/>
              </a:ext>
            </a:extLst>
          </p:cNvPr>
          <p:cNvSpPr/>
          <p:nvPr/>
        </p:nvSpPr>
        <p:spPr>
          <a:xfrm>
            <a:off x="9663676" y="5328469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915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6616813" y="2569067"/>
            <a:ext cx="3185555" cy="2139539"/>
          </a:xfrm>
          <a:prstGeom prst="roundRect">
            <a:avLst>
              <a:gd name="adj" fmla="val 92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Koni" pitchFamily="2" charset="0"/>
              <a:ea typeface="+mn-ea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4E66163-77AA-1040-974A-9A710A6F9934}"/>
              </a:ext>
            </a:extLst>
          </p:cNvPr>
          <p:cNvSpPr/>
          <p:nvPr/>
        </p:nvSpPr>
        <p:spPr>
          <a:xfrm>
            <a:off x="292608" y="469294"/>
            <a:ext cx="1171794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926990B4-7171-2644-B9F3-D8DCE0E5D03E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6" name="image 102">
            <a:extLst>
              <a:ext uri="{FF2B5EF4-FFF2-40B4-BE49-F238E27FC236}">
                <a16:creationId xmlns:a16="http://schemas.microsoft.com/office/drawing/2014/main" xmlns="" id="{6378D6D9-5213-684E-8EEC-EF86981B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77121" y="-349025"/>
            <a:ext cx="933436" cy="698048"/>
          </a:xfrm>
          <a:prstGeom prst="rect">
            <a:avLst/>
          </a:prstGeom>
        </p:spPr>
      </p:pic>
      <p:sp>
        <p:nvSpPr>
          <p:cNvPr id="7" name="任意形状 6">
            <a:extLst>
              <a:ext uri="{FF2B5EF4-FFF2-40B4-BE49-F238E27FC236}">
                <a16:creationId xmlns:a16="http://schemas.microsoft.com/office/drawing/2014/main" xmlns="" id="{0B7183DE-CD6F-8F4B-B705-C67C1974A2CA}"/>
              </a:ext>
            </a:extLst>
          </p:cNvPr>
          <p:cNvSpPr/>
          <p:nvPr/>
        </p:nvSpPr>
        <p:spPr>
          <a:xfrm>
            <a:off x="-403245" y="5760773"/>
            <a:ext cx="1619398" cy="1547909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7030F588-E377-9C45-A230-49F482183897}"/>
              </a:ext>
            </a:extLst>
          </p:cNvPr>
          <p:cNvSpPr/>
          <p:nvPr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711C5C5-3915-9142-A699-E446C1EC9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0BD46786-8FB9-184C-BF1C-AFAC123A2BA2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01204" y="2625438"/>
            <a:ext cx="2580429" cy="2083168"/>
          </a:xfrm>
          <a:prstGeom prst="roundRect">
            <a:avLst>
              <a:gd name="adj" fmla="val 924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Koni" pitchFamily="2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4677" y="2810544"/>
            <a:ext cx="2389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8 413</a:t>
            </a:r>
          </a:p>
          <a:p>
            <a:pPr algn="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  <a:p>
            <a:pPr algn="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58 891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0424" y="4915703"/>
            <a:ext cx="3222136" cy="1092518"/>
          </a:xfrm>
          <a:prstGeom prst="roundRect">
            <a:avLst>
              <a:gd name="adj" fmla="val 21864"/>
            </a:avLst>
          </a:prstGeom>
          <a:solidFill>
            <a:srgbClr val="FFE6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58 891 : 7 = 8 413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16200000">
            <a:off x="3448241" y="2972577"/>
            <a:ext cx="0" cy="164592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32799" y="3061750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endParaRPr lang="en-US" sz="3600" dirty="0"/>
          </a:p>
        </p:txBody>
      </p:sp>
      <p:sp>
        <p:nvSpPr>
          <p:cNvPr id="28" name="Oval 27"/>
          <p:cNvSpPr/>
          <p:nvPr/>
        </p:nvSpPr>
        <p:spPr>
          <a:xfrm>
            <a:off x="1694641" y="1841696"/>
            <a:ext cx="625766" cy="580767"/>
          </a:xfrm>
          <a:prstGeom prst="ellipse">
            <a:avLst/>
          </a:prstGeom>
          <a:solidFill>
            <a:srgbClr val="F994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78868" y="1841696"/>
            <a:ext cx="2402765" cy="609229"/>
          </a:xfrm>
          <a:prstGeom prst="roundRect">
            <a:avLst/>
          </a:prstGeom>
          <a:solidFill>
            <a:srgbClr val="FFE799"/>
          </a:solidFill>
          <a:ln w="28575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8 413 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964342" y="1842526"/>
            <a:ext cx="625766" cy="580767"/>
          </a:xfrm>
          <a:prstGeom prst="ellipse">
            <a:avLst/>
          </a:prstGeom>
          <a:solidFill>
            <a:srgbClr val="F994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648569" y="1842526"/>
            <a:ext cx="2402765" cy="6092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56 732 : 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34248" y="2681988"/>
            <a:ext cx="2389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56 732   8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8284455" y="2763278"/>
            <a:ext cx="0" cy="1033272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>
            <a:off x="8878815" y="2672403"/>
            <a:ext cx="0" cy="118872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812490" y="3183071"/>
            <a:ext cx="881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0 7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426343" y="3191254"/>
            <a:ext cx="534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11440" y="3666086"/>
            <a:ext cx="881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11440" y="4123832"/>
            <a:ext cx="881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68458" y="3244290"/>
            <a:ext cx="1677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7 091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87075" y="4856025"/>
            <a:ext cx="4247117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7 091 </a:t>
            </a:r>
            <a:r>
              <a:rPr lang="en-US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800" b="1" dirty="0"/>
              <a:t>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8 + 4 </a:t>
            </a:r>
            <a:r>
              <a:rPr lang="en-US" sz="2800" b="1" smtClean="0">
                <a:latin typeface="Cambria" panose="02040503050406030204" pitchFamily="18" charset="0"/>
                <a:ea typeface="Cambria" panose="02040503050406030204" pitchFamily="18" charset="0"/>
              </a:rPr>
              <a:t>= 56 732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76" y="560565"/>
            <a:ext cx="11418798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03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4" grpId="0" animBg="1"/>
      <p:bldP spid="4" grpId="0"/>
      <p:bldP spid="20" grpId="0" animBg="1"/>
      <p:bldP spid="21" grpId="0"/>
      <p:bldP spid="28" grpId="0" animBg="1"/>
      <p:bldP spid="29" grpId="0" animBg="1"/>
      <p:bldP spid="30" grpId="0" animBg="1"/>
      <p:bldP spid="31" grpId="0" animBg="1"/>
      <p:bldP spid="32" grpId="0"/>
      <p:bldP spid="39" grpId="0"/>
      <p:bldP spid="40" grpId="0"/>
      <p:bldP spid="41" grpId="0"/>
      <p:bldP spid="42" grpId="0"/>
      <p:bldP spid="43" grpId="0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4E66163-77AA-1040-974A-9A710A6F9934}"/>
              </a:ext>
            </a:extLst>
          </p:cNvPr>
          <p:cNvSpPr/>
          <p:nvPr/>
        </p:nvSpPr>
        <p:spPr>
          <a:xfrm>
            <a:off x="289367" y="469294"/>
            <a:ext cx="11647123" cy="5803490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926990B4-7171-2644-B9F3-D8DCE0E5D03E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6" name="image 102">
            <a:extLst>
              <a:ext uri="{FF2B5EF4-FFF2-40B4-BE49-F238E27FC236}">
                <a16:creationId xmlns:a16="http://schemas.microsoft.com/office/drawing/2014/main" xmlns="" id="{6378D6D9-5213-684E-8EEC-EF86981B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77121" y="-349025"/>
            <a:ext cx="933436" cy="698048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0BD46786-8FB9-184C-BF1C-AFAC123A2BA2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52883" y="1534080"/>
            <a:ext cx="8472834" cy="609229"/>
          </a:xfrm>
          <a:prstGeom prst="roundRect">
            <a:avLst/>
          </a:prstGeom>
          <a:solidFill>
            <a:srgbClr val="03937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 a + b – 135 </a:t>
            </a:r>
            <a:r>
              <a:rPr kumimoji="0" lang="en-US" sz="3200" b="0" i="0" u="none" strike="noStrike" kern="1200" cap="none" spc="0" normalizeH="0" baseline="0" noProof="0" dirty="0" err="1" smtClean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 smtClean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 = 539 </a:t>
            </a:r>
            <a:r>
              <a:rPr kumimoji="0" lang="en-US" sz="3200" b="0" i="0" u="none" strike="noStrike" kern="1200" cap="none" spc="0" normalizeH="0" noProof="0" dirty="0" err="1" smtClean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 = 243</a:t>
            </a:r>
            <a:endParaRPr kumimoji="0" lang="en-US" sz="3200" b="0" i="0" u="none" strike="noStrike" kern="1200" cap="none" spc="0" normalizeH="0" baseline="0" noProof="0" dirty="0"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52883" y="3694435"/>
            <a:ext cx="8472834" cy="609229"/>
          </a:xfrm>
          <a:prstGeom prst="roundRect">
            <a:avLst/>
          </a:prstGeom>
          <a:solidFill>
            <a:srgbClr val="03937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c + m x n </a:t>
            </a:r>
            <a:r>
              <a:rPr kumimoji="0" lang="en-US" sz="3200" b="0" i="0" u="none" strike="noStrike" kern="1200" cap="none" spc="0" normalizeH="0" baseline="0" noProof="0" dirty="0" err="1" smtClean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 smtClean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 = 2 370, m = 105 </a:t>
            </a:r>
            <a:r>
              <a:rPr kumimoji="0" lang="en-US" sz="3200" b="0" i="0" u="none" strike="noStrike" kern="1200" cap="none" spc="0" normalizeH="0" noProof="0" dirty="0" err="1" smtClean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 = 6</a:t>
            </a:r>
            <a:endParaRPr kumimoji="0" lang="en-US" sz="3200" b="0" i="0" u="none" strike="noStrike" kern="1200" cap="none" spc="0" normalizeH="0" baseline="0" noProof="0" dirty="0"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20500" y="4722926"/>
            <a:ext cx="9391449" cy="1273717"/>
          </a:xfrm>
          <a:prstGeom prst="roundRect">
            <a:avLst/>
          </a:prstGeom>
          <a:solidFill>
            <a:srgbClr val="FFE7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tính giá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877" y="2222605"/>
            <a:ext cx="5153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 = 539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 = 243 ta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13788" y="2211854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b – 135 =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6988" y="2201103"/>
            <a:ext cx="2956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539 + 243 - 135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1862" y="2668003"/>
            <a:ext cx="236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782 - 135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1862" y="3100032"/>
            <a:ext cx="1364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647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9102" y="4481052"/>
            <a:ext cx="6607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 = 2 370, m </a:t>
            </a:r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105 </a:t>
            </a:r>
            <a:r>
              <a:rPr lang="en-US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 = 6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50935" y="4483946"/>
            <a:ext cx="215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+ m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 =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91401" y="4479826"/>
            <a:ext cx="2909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noProof="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2 370 + 105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noProof="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39460" y="4974361"/>
            <a:ext cx="2771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2 370 + 630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39460" y="5406390"/>
            <a:ext cx="1681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3 000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14" y="657009"/>
            <a:ext cx="988247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5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2" grpId="0" animBg="1"/>
      <p:bldP spid="34" grpId="0" animBg="1"/>
      <p:bldP spid="34" grpId="1" animBg="1"/>
      <p:bldP spid="11" grpId="0"/>
      <p:bldP spid="57" grpId="0"/>
      <p:bldP spid="23" grpId="0"/>
      <p:bldP spid="25" grpId="0"/>
      <p:bldP spid="26" grpId="0"/>
      <p:bldP spid="32" grpId="0"/>
      <p:bldP spid="37" grpId="0"/>
      <p:bldP spid="38" grpId="0"/>
      <p:bldP spid="39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4E66163-77AA-1040-974A-9A710A6F9934}"/>
              </a:ext>
            </a:extLst>
          </p:cNvPr>
          <p:cNvSpPr/>
          <p:nvPr/>
        </p:nvSpPr>
        <p:spPr>
          <a:xfrm>
            <a:off x="274320" y="349022"/>
            <a:ext cx="11736237" cy="6310857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926990B4-7171-2644-B9F3-D8DCE0E5D03E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6" name="image 102">
            <a:extLst>
              <a:ext uri="{FF2B5EF4-FFF2-40B4-BE49-F238E27FC236}">
                <a16:creationId xmlns:a16="http://schemas.microsoft.com/office/drawing/2014/main" xmlns="" id="{6378D6D9-5213-684E-8EEC-EF86981B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77121" y="-349025"/>
            <a:ext cx="933436" cy="698048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0BD46786-8FB9-184C-BF1C-AFAC123A2BA2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6" name="文本框 19">
            <a:extLst>
              <a:ext uri="{FF2B5EF4-FFF2-40B4-BE49-F238E27FC236}">
                <a16:creationId xmlns:a16="http://schemas.microsoft.com/office/drawing/2014/main" xmlns="" id="{20B5F700-1D9A-B242-A637-49FDCD54485B}"/>
              </a:ext>
            </a:extLst>
          </p:cNvPr>
          <p:cNvSpPr txBox="1"/>
          <p:nvPr/>
        </p:nvSpPr>
        <p:spPr>
          <a:xfrm>
            <a:off x="2209800" y="578048"/>
            <a:ext cx="96316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Mai </a:t>
            </a:r>
            <a:r>
              <a:rPr kumimoji="1" lang="en-US" altLang="zh-CN" sz="3200" b="1" i="0" u="none" strike="noStrike" kern="1200" cap="none" spc="0" normalizeH="0" baseline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mua</a:t>
            </a:r>
            <a:r>
              <a:rPr kumimoji="1" lang="en-US" altLang="zh-CN" sz="3200" b="1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 </a:t>
            </a:r>
            <a:r>
              <a:rPr kumimoji="1" lang="en-US" altLang="zh-CN" sz="3200" b="1" i="0" u="none" strike="noStrike" kern="1200" cap="none" spc="0" normalizeH="0" baseline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bút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mực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quyển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bút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mực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8 500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quyển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6 500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Mai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đưa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bán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tờ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tiền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50 000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Hỏi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bán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phải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Mai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bao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tiền</a:t>
            </a:r>
            <a:r>
              <a:rPr kumimoji="1" lang="en-US" altLang="zh-CN" sz="3200" b="1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1" lang="zh-CN" altLang="en-US" sz="3200" b="1" i="0" u="none" strike="noStrike" kern="12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zihun7hao-wennuantongzhiti" pitchFamily="2" charset="-122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6592" y="2807837"/>
            <a:ext cx="77380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tiền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quyển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6 500 x 5 = 32 500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tiền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mua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 </a:t>
            </a: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bút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mực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 </a:t>
            </a: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quyển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500 + 32 500 = 41 000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bán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Mai </a:t>
            </a: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tiền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50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000 – 41 000 = 9 000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Đáp</a:t>
            </a:r>
            <a:r>
              <a:rPr lang="en-US" sz="3200" noProof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noProof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9 000 </a:t>
            </a:r>
            <a:r>
              <a:rPr lang="en-US" sz="3200" noProof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89491" y="2807837"/>
            <a:ext cx="1938024" cy="609229"/>
          </a:xfrm>
          <a:prstGeom prst="roundRect">
            <a:avLst/>
          </a:prstGeom>
          <a:solidFill>
            <a:srgbClr val="BD9EE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+mn-ea"/>
                <a:cs typeface="+mn-cs"/>
              </a:rPr>
              <a:t>giải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#9Slide07 IcielKoni" pitchFamily="2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69" y="454463"/>
            <a:ext cx="1950889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43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4E66163-77AA-1040-974A-9A710A6F9934}"/>
              </a:ext>
            </a:extLst>
          </p:cNvPr>
          <p:cNvSpPr/>
          <p:nvPr/>
        </p:nvSpPr>
        <p:spPr>
          <a:xfrm>
            <a:off x="289367" y="469294"/>
            <a:ext cx="11647123" cy="5803490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926990B4-7171-2644-B9F3-D8DCE0E5D03E}"/>
              </a:ext>
            </a:extLst>
          </p:cNvPr>
          <p:cNvSpPr/>
          <p:nvPr/>
        </p:nvSpPr>
        <p:spPr>
          <a:xfrm>
            <a:off x="-224147" y="-171430"/>
            <a:ext cx="953352" cy="100480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0BD46786-8FB9-184C-BF1C-AFAC123A2BA2}"/>
              </a:ext>
            </a:extLst>
          </p:cNvPr>
          <p:cNvSpPr/>
          <p:nvPr/>
        </p:nvSpPr>
        <p:spPr>
          <a:xfrm>
            <a:off x="11173002" y="1041867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52883" y="1534080"/>
            <a:ext cx="6119249" cy="6092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kumimoji="0" lang="en-US" sz="4000" b="0" i="0" u="none" strike="noStrike" kern="1200" cap="none" spc="0" normalizeH="0" baseline="0" noProof="0" smtClean="0"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(</a:t>
            </a:r>
            <a:r>
              <a:rPr kumimoji="0" lang="en-US" sz="4000" b="0" i="0" u="none" strike="noStrike" kern="1200" cap="none" spc="0" normalizeH="0" noProof="0" smtClean="0"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13 </a:t>
            </a:r>
            <a:r>
              <a:rPr kumimoji="0" lang="en-US" sz="4000" b="0" i="0" u="none" strike="noStrike" kern="1200" cap="none" spc="0" normalizeH="0" noProof="0" dirty="0" smtClean="0"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640 – 5 537) x 8</a:t>
            </a:r>
            <a:endParaRPr kumimoji="0" lang="en-US" sz="4000" b="0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52883" y="3773265"/>
            <a:ext cx="6119249" cy="6092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27 164 + 8 470 + 1 230</a:t>
            </a:r>
            <a:endParaRPr kumimoji="0" lang="en-US" sz="4000" b="0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4051" y="2331722"/>
            <a:ext cx="3033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8 103 x 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65471" y="3020130"/>
            <a:ext cx="2785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64 824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84051" y="4604046"/>
            <a:ext cx="468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35 634 + 1 230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4051" y="5312073"/>
            <a:ext cx="4188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36 864</a:t>
            </a:r>
          </a:p>
        </p:txBody>
      </p:sp>
      <p:sp>
        <p:nvSpPr>
          <p:cNvPr id="31" name="椭圆 9">
            <a:extLst>
              <a:ext uri="{FF2B5EF4-FFF2-40B4-BE49-F238E27FC236}">
                <a16:creationId xmlns:a16="http://schemas.microsoft.com/office/drawing/2014/main" xmlns="" id="{0BD46786-8FB9-184C-BF1C-AFAC123A2BA2}"/>
              </a:ext>
            </a:extLst>
          </p:cNvPr>
          <p:cNvSpPr/>
          <p:nvPr/>
        </p:nvSpPr>
        <p:spPr>
          <a:xfrm>
            <a:off x="11399893" y="483625"/>
            <a:ext cx="709754" cy="6693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6" name="image 102">
            <a:extLst>
              <a:ext uri="{FF2B5EF4-FFF2-40B4-BE49-F238E27FC236}">
                <a16:creationId xmlns:a16="http://schemas.microsoft.com/office/drawing/2014/main" xmlns="" id="{6378D6D9-5213-684E-8EEC-EF86981B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23459" y="120270"/>
            <a:ext cx="933436" cy="698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60" y="535686"/>
            <a:ext cx="988247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38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2" grpId="0" animBg="1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4E66163-77AA-1040-974A-9A710A6F9934}"/>
              </a:ext>
            </a:extLst>
          </p:cNvPr>
          <p:cNvSpPr/>
          <p:nvPr/>
        </p:nvSpPr>
        <p:spPr>
          <a:xfrm>
            <a:off x="516732" y="469294"/>
            <a:ext cx="11158537" cy="6128276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926990B4-7171-2644-B9F3-D8DCE0E5D03E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6" name="image 102">
            <a:extLst>
              <a:ext uri="{FF2B5EF4-FFF2-40B4-BE49-F238E27FC236}">
                <a16:creationId xmlns:a16="http://schemas.microsoft.com/office/drawing/2014/main" xmlns="" id="{6378D6D9-5213-684E-8EEC-EF86981B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77121" y="-349025"/>
            <a:ext cx="933436" cy="698048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0BD46786-8FB9-184C-BF1C-AFAC123A2BA2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6" name="文本框 19">
            <a:extLst>
              <a:ext uri="{FF2B5EF4-FFF2-40B4-BE49-F238E27FC236}">
                <a16:creationId xmlns:a16="http://schemas.microsoft.com/office/drawing/2014/main" xmlns="" id="{20B5F700-1D9A-B242-A637-49FDCD54485B}"/>
              </a:ext>
            </a:extLst>
          </p:cNvPr>
          <p:cNvSpPr txBox="1"/>
          <p:nvPr/>
        </p:nvSpPr>
        <p:spPr>
          <a:xfrm>
            <a:off x="2670378" y="534494"/>
            <a:ext cx="88365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0" i="0" u="none" strike="noStrike" kern="1200" cap="none" spc="0" normalizeH="0" baseline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1" lang="en-US" altLang="zh-CN" sz="3200" b="0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baseline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kumimoji="1" lang="en-US" altLang="zh-CN" sz="3200" b="0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chuyến</a:t>
            </a:r>
            <a:r>
              <a:rPr kumimoji="1" lang="en-US" altLang="zh-CN" sz="3200" b="0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kumimoji="1" lang="en-US" altLang="zh-CN" sz="3200" b="0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kumimoji="1" lang="en-US" altLang="zh-CN" sz="3200" b="0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aseline="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Việt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hỏi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kumimoji="1" lang="en-US" altLang="zh-CN" sz="320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Chị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ơi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1" lang="en-US" altLang="zh-CN" sz="320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 </a:t>
            </a:r>
            <a:r>
              <a:rPr kumimoji="1" lang="en-US" altLang="zh-CN" sz="320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chị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bao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tuổi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0" i="0" u="none" strike="noStrike" kern="1200" cap="none" spc="0" normalizeH="0" baseline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Chị</a:t>
            </a:r>
            <a:r>
              <a:rPr kumimoji="1" lang="en-US" altLang="zh-CN" sz="3200" b="0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baseline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1" lang="en-US" altLang="zh-CN" sz="3200" b="0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baseline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kumimoji="1" lang="en-US" altLang="zh-CN" sz="3200" b="0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kumimoji="1" lang="en-US" altLang="zh-CN" sz="3200" b="0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kumimoji="1" lang="en-US" altLang="zh-CN" sz="3200" b="0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1" lang="en-US" altLang="zh-CN" sz="3200" b="0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nay, </a:t>
            </a:r>
            <a:r>
              <a:rPr kumimoji="1" lang="en-US" altLang="zh-CN" sz="3200" b="0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tuổi</a:t>
            </a:r>
            <a:r>
              <a:rPr kumimoji="1" lang="en-US" altLang="zh-CN" sz="3200" b="0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1" lang="en-US" altLang="zh-CN" sz="3200" b="0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chị</a:t>
            </a:r>
            <a:r>
              <a:rPr kumimoji="1" lang="en-US" altLang="zh-CN" sz="3200" b="0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1" lang="en-US" altLang="zh-CN" sz="3200" b="0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1" lang="en-US" altLang="zh-CN" sz="3200" b="0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lẻ</a:t>
            </a:r>
            <a:r>
              <a:rPr kumimoji="1" lang="en-US" altLang="zh-CN" sz="3200" b="0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kumimoji="1" lang="en-US" altLang="zh-CN" sz="3200" b="0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kumimoji="1" lang="en-US" altLang="zh-CN" sz="3200" b="0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1" lang="en-US" altLang="zh-CN" sz="3200" b="0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</a:t>
            </a:r>
            <a:r>
              <a:rPr kumimoji="1" lang="en-US" altLang="zh-CN" sz="3200" b="0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kumimoji="1" lang="en-US" altLang="zh-CN" sz="3200" b="0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1" lang="en-US" altLang="zh-CN" sz="3200" b="0" i="0" u="none" strike="noStrike" kern="12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aseline="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Việt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tuổi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chị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1" lang="en-US" altLang="zh-CN" sz="3200" dirty="0" smtClean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nay.</a:t>
            </a:r>
            <a:endParaRPr kumimoji="1" lang="zh-CN" altLang="en-US" sz="3200" b="0" i="0" u="none" strike="noStrike" kern="12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zihun7hao-wennuantongzhiti" pitchFamily="2" charset="-122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98" y="414223"/>
            <a:ext cx="199356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99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5FBC96B-2977-664A-86D1-E24679146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5"/>
          <a:stretch/>
        </p:blipFill>
        <p:spPr>
          <a:xfrm>
            <a:off x="0" y="962627"/>
            <a:ext cx="5251036" cy="51943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977FEC2C-C20F-E640-ACB4-2344054A232D}"/>
              </a:ext>
            </a:extLst>
          </p:cNvPr>
          <p:cNvGrpSpPr/>
          <p:nvPr/>
        </p:nvGrpSpPr>
        <p:grpSpPr>
          <a:xfrm>
            <a:off x="525055" y="5216309"/>
            <a:ext cx="1014412" cy="414337"/>
            <a:chOff x="2843213" y="5216309"/>
            <a:chExt cx="1014412" cy="414337"/>
          </a:xfrm>
        </p:grpSpPr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xmlns="" id="{A4DEE64C-5895-D04A-9579-0027BD39451E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xmlns="" id="{9D06714F-502E-2941-9A31-6C2E0D1801C7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17" name="圆角矩形 16">
            <a:extLst>
              <a:ext uri="{FF2B5EF4-FFF2-40B4-BE49-F238E27FC236}">
                <a16:creationId xmlns:a16="http://schemas.microsoft.com/office/drawing/2014/main" xmlns="" id="{B51BF521-0065-5842-9BB9-239FDDF44DE0}"/>
              </a:ext>
            </a:extLst>
          </p:cNvPr>
          <p:cNvSpPr/>
          <p:nvPr/>
        </p:nvSpPr>
        <p:spPr>
          <a:xfrm>
            <a:off x="1746212" y="5437766"/>
            <a:ext cx="528638" cy="180000"/>
          </a:xfrm>
          <a:prstGeom prst="roundRect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8" name="image 102">
            <a:extLst>
              <a:ext uri="{FF2B5EF4-FFF2-40B4-BE49-F238E27FC236}">
                <a16:creationId xmlns:a16="http://schemas.microsoft.com/office/drawing/2014/main" xmlns="" id="{D9BD2F3C-9B1B-5C4D-9BFF-FACEE028AA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5510336" y="1592403"/>
            <a:ext cx="933436" cy="69804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59BAC26F-8E0D-5A45-B6F3-140A01D894A2}"/>
              </a:ext>
            </a:extLst>
          </p:cNvPr>
          <p:cNvSpPr txBox="1"/>
          <p:nvPr/>
        </p:nvSpPr>
        <p:spPr>
          <a:xfrm>
            <a:off x="808597" y="2016543"/>
            <a:ext cx="280717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600" b="0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E799"/>
                </a:solidFill>
                <a:effectLst/>
                <a:uLnTx/>
                <a:uFillTx/>
                <a:latin typeface="#9Slide07 IcielKoni" pitchFamily="2" charset="0"/>
                <a:ea typeface="zihun7hao-wennuantongzhiti" pitchFamily="2" charset="-122"/>
                <a:cs typeface="+mn-cs"/>
              </a:rPr>
              <a:t>03</a:t>
            </a:r>
            <a:endParaRPr kumimoji="1" lang="zh-CN" altLang="en-US" sz="16600" b="0" i="0" u="none" strike="noStrike" kern="120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rgbClr val="FFE799"/>
              </a:solidFill>
              <a:effectLst/>
              <a:uLnTx/>
              <a:uFillTx/>
              <a:latin typeface="#9Slide07 IcielKoni" pitchFamily="2" charset="0"/>
              <a:ea typeface="zihun7hao-wennuantongzhiti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20B5F700-1D9A-B242-A637-49FDCD54485B}"/>
              </a:ext>
            </a:extLst>
          </p:cNvPr>
          <p:cNvSpPr txBox="1"/>
          <p:nvPr/>
        </p:nvSpPr>
        <p:spPr>
          <a:xfrm>
            <a:off x="5427999" y="2689089"/>
            <a:ext cx="60789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800" b="0" i="0" u="none" strike="noStrike" kern="1200" cap="none" spc="0" normalizeH="0" baseline="0" noProof="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CA1B7"/>
                </a:solidFill>
                <a:effectLst/>
                <a:uLnTx/>
                <a:uFillTx/>
                <a:latin typeface="#9Slide07 IcielKoni" pitchFamily="2" charset="0"/>
                <a:ea typeface="zihun7hao-wennuantongzhiti" pitchFamily="2" charset="-122"/>
                <a:cs typeface="+mn-cs"/>
              </a:rPr>
              <a:t>VẬN DỤNG</a:t>
            </a:r>
            <a:endParaRPr kumimoji="1" lang="zh-CN" altLang="en-US" sz="8800" b="0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FCA1B7"/>
              </a:solidFill>
              <a:effectLst/>
              <a:uLnTx/>
              <a:uFillTx/>
              <a:latin typeface="#9Slide07 IcielKoni" pitchFamily="2" charset="0"/>
              <a:ea typeface="zihun7hao-wennuantongzhiti" pitchFamily="2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B0902444-F8EA-3B43-AD06-C3A1A41E8B9F}"/>
              </a:ext>
            </a:extLst>
          </p:cNvPr>
          <p:cNvSpPr/>
          <p:nvPr/>
        </p:nvSpPr>
        <p:spPr>
          <a:xfrm>
            <a:off x="11856362" y="2316723"/>
            <a:ext cx="443433" cy="2486108"/>
          </a:xfrm>
          <a:prstGeom prst="rect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08D34C46-354D-D142-8C7F-8AB8DC9B0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4605993" y="4815074"/>
            <a:ext cx="602779" cy="1767959"/>
          </a:xfrm>
          <a:prstGeom prst="rect">
            <a:avLst/>
          </a:prstGeom>
        </p:spPr>
      </p:pic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23485263-5793-914D-B9A4-4D9F31651E99}"/>
              </a:ext>
            </a:extLst>
          </p:cNvPr>
          <p:cNvSpPr/>
          <p:nvPr/>
        </p:nvSpPr>
        <p:spPr>
          <a:xfrm>
            <a:off x="10614867" y="1073459"/>
            <a:ext cx="572351" cy="572351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32ACA08A-36FD-D54F-8725-56CB6121FD3A}"/>
              </a:ext>
            </a:extLst>
          </p:cNvPr>
          <p:cNvSpPr/>
          <p:nvPr/>
        </p:nvSpPr>
        <p:spPr>
          <a:xfrm>
            <a:off x="5289713" y="566769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5E07AAA2-24ED-6D4A-9F07-BBDE17B2F526}"/>
              </a:ext>
            </a:extLst>
          </p:cNvPr>
          <p:cNvSpPr/>
          <p:nvPr/>
        </p:nvSpPr>
        <p:spPr>
          <a:xfrm>
            <a:off x="9663676" y="5328469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62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387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#9Slide07 IcielKoni</vt:lpstr>
      <vt:lpstr>Arial</vt:lpstr>
      <vt:lpstr>Calibri</vt:lpstr>
      <vt:lpstr>Calibri Light</vt:lpstr>
      <vt:lpstr>Cambria</vt:lpstr>
      <vt:lpstr>Times New Roman</vt:lpstr>
      <vt:lpstr>zihun7hao-wennuantongzhiti</vt:lpstr>
      <vt:lpstr>等线</vt:lpstr>
      <vt:lpstr>等线 Light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</cp:lastModifiedBy>
  <cp:revision>21</cp:revision>
  <dcterms:created xsi:type="dcterms:W3CDTF">2023-07-03T01:15:03Z</dcterms:created>
  <dcterms:modified xsi:type="dcterms:W3CDTF">2023-09-23T09:27:32Z</dcterms:modified>
</cp:coreProperties>
</file>